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278" r:id="rId3"/>
    <p:sldId id="277" r:id="rId4"/>
    <p:sldId id="273" r:id="rId5"/>
    <p:sldId id="274" r:id="rId6"/>
    <p:sldId id="275" r:id="rId7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8BC53E"/>
    <a:srgbClr val="FFCC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>
        <p:scale>
          <a:sx n="133" d="100"/>
          <a:sy n="133" d="100"/>
        </p:scale>
        <p:origin x="-1301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A4433-2CBD-4044-ABC1-0B0561D43206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8B30-1784-4EA2-828F-1011F6E8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4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2CA66-A9CB-461C-A236-F69D99339A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6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535B04-7FE3-4FE7-936F-780DBED6C7D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016E-EC09-402D-9B6D-6187AC406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23092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88913"/>
            <a:ext cx="2057400" cy="5605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19800" cy="5605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67CF-8B21-4334-8669-28CA348CE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486813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1B1E-6AFE-4261-906D-D1191F0F51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2409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683-8E1E-4FAC-A2B7-129323BED1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1959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9764-904A-4B00-8DD5-C588446B78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938426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50CC-E884-493F-AD26-80DAE21180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05518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CC1E-F88D-4399-AD3A-9D953CE30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54559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54CC-E810-46E3-BA81-CDDC90221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33166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BA8A-51FA-4FB3-AFAE-0FF3ED630A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254686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B031-5DCD-4C84-BDFA-81269EC3A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55401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451725" y="6584950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BD17547-DBE1-4B99-9EA9-2E3A7F374022}" type="slidenum">
              <a:rPr lang="en-GB" altLang="en-US" sz="1400" b="1">
                <a:solidFill>
                  <a:schemeClr val="bg1"/>
                </a:solidFill>
              </a:rPr>
              <a:pPr algn="r"/>
              <a:t>‹#›</a:t>
            </a:fld>
            <a:endParaRPr lang="en-GB" altLang="en-US" sz="1400" b="1">
              <a:solidFill>
                <a:schemeClr val="bg1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08725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B8D654AA-748F-4024-9A61-6977FA31798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D53FB3E-8C47-4F19-A392-AFCA938384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en-US" altLang="en-US" sz="2800" b="0" dirty="0" smtClean="0"/>
              <a:t>Celtic-Plus Event</a:t>
            </a:r>
            <a:br>
              <a:rPr lang="en-US" altLang="en-US" sz="2800" b="0" dirty="0" smtClean="0"/>
            </a:br>
            <a:r>
              <a:rPr lang="en-US" altLang="en-US" sz="2800" b="0" dirty="0" smtClean="0"/>
              <a:t>28-29 April 2016, Stockholm</a:t>
            </a:r>
            <a:endParaRPr lang="en-US" altLang="en-US" sz="2800" b="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496" y="2564904"/>
            <a:ext cx="9073008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kern="0" dirty="0" smtClean="0"/>
              <a:t>Understanding </a:t>
            </a:r>
            <a:r>
              <a:rPr lang="en-US" altLang="en-US" kern="0" dirty="0" smtClean="0"/>
              <a:t>of </a:t>
            </a:r>
            <a:r>
              <a:rPr lang="en-US" altLang="en-US" kern="0" dirty="0" err="1" smtClean="0"/>
              <a:t>IoT</a:t>
            </a:r>
            <a:r>
              <a:rPr lang="en-US" altLang="en-US" kern="0" dirty="0" smtClean="0"/>
              <a:t> </a:t>
            </a:r>
            <a:r>
              <a:rPr lang="en-US" altLang="en-US" kern="0" smtClean="0"/>
              <a:t>Devices </a:t>
            </a:r>
            <a:r>
              <a:rPr lang="en-US" altLang="en-US" kern="0" smtClean="0"/>
              <a:t>Events</a:t>
            </a:r>
            <a:endParaRPr lang="en-US" altLang="en-US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11560" y="375917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sz="1800" b="0" i="1" kern="0" dirty="0" smtClean="0"/>
              <a:t>&lt;</a:t>
            </a:r>
            <a:r>
              <a:rPr lang="en-US" altLang="en-US" sz="1800" b="0" i="1" kern="0" dirty="0" err="1" smtClean="0"/>
              <a:t>YoungBae</a:t>
            </a:r>
            <a:r>
              <a:rPr lang="en-US" altLang="en-US" sz="1800" b="0" i="1" kern="0" dirty="0" smtClean="0"/>
              <a:t> </a:t>
            </a:r>
            <a:r>
              <a:rPr lang="en-US" altLang="en-US" sz="1800" b="0" i="1" kern="0" dirty="0" err="1" smtClean="0"/>
              <a:t>Seo</a:t>
            </a:r>
            <a:r>
              <a:rPr lang="en-US" altLang="en-US" sz="1800" b="0" i="1" kern="0" dirty="0" smtClean="0"/>
              <a:t>. SEJONG Creative&gt;</a:t>
            </a:r>
          </a:p>
          <a:p>
            <a:r>
              <a:rPr lang="en-US" altLang="en-US" sz="1800" b="0" i="1" kern="0" dirty="0" smtClean="0"/>
              <a:t>&lt;yb.seo@sjcreative.co.kr&gt;</a:t>
            </a:r>
          </a:p>
          <a:p>
            <a:endParaRPr lang="en-US" altLang="en-US" sz="1800" b="0" i="1" kern="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014857"/>
            <a:ext cx="2981741" cy="42868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Teaser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3" name="Rectangle 2"/>
          <p:cNvSpPr/>
          <p:nvPr/>
        </p:nvSpPr>
        <p:spPr>
          <a:xfrm>
            <a:off x="4067944" y="6623774"/>
            <a:ext cx="415820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100" dirty="0" err="1" smtClean="0"/>
              <a:t>YoungBae</a:t>
            </a:r>
            <a:r>
              <a:rPr lang="en-GB" sz="1100" dirty="0" smtClean="0"/>
              <a:t> </a:t>
            </a:r>
            <a:r>
              <a:rPr lang="en-GB" sz="1100" dirty="0" err="1" smtClean="0"/>
              <a:t>Seo</a:t>
            </a:r>
            <a:r>
              <a:rPr lang="en-GB" sz="1100" dirty="0" smtClean="0"/>
              <a:t> / SEJONG Creative / yb.seo@sjcreative.co.kr</a:t>
            </a:r>
            <a:endParaRPr lang="en-GB" sz="1100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643" y="1299639"/>
            <a:ext cx="3888431" cy="1944217"/>
          </a:xfrm>
          <a:prstGeom prst="rect">
            <a:avLst/>
          </a:prstGeom>
        </p:spPr>
      </p:pic>
      <p:grpSp>
        <p:nvGrpSpPr>
          <p:cNvPr id="16" name="그룹 15"/>
          <p:cNvGrpSpPr/>
          <p:nvPr/>
        </p:nvGrpSpPr>
        <p:grpSpPr>
          <a:xfrm>
            <a:off x="1345104" y="3548740"/>
            <a:ext cx="1641722" cy="1597426"/>
            <a:chOff x="1716843" y="3212976"/>
            <a:chExt cx="1167979" cy="1136465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6843" y="3212976"/>
              <a:ext cx="1167979" cy="1136465"/>
            </a:xfrm>
            <a:prstGeom prst="rect">
              <a:avLst/>
            </a:prstGeom>
          </p:spPr>
        </p:pic>
        <p:pic>
          <p:nvPicPr>
            <p:cNvPr id="11" name="그림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40676" y="3717032"/>
              <a:ext cx="720312" cy="521201"/>
            </a:xfrm>
            <a:prstGeom prst="rect">
              <a:avLst/>
            </a:prstGeom>
          </p:spPr>
        </p:pic>
      </p:grpSp>
      <p:grpSp>
        <p:nvGrpSpPr>
          <p:cNvPr id="14" name="그룹 13"/>
          <p:cNvGrpSpPr/>
          <p:nvPr/>
        </p:nvGrpSpPr>
        <p:grpSpPr>
          <a:xfrm>
            <a:off x="4108472" y="4257246"/>
            <a:ext cx="1167979" cy="1136465"/>
            <a:chOff x="4211960" y="4869160"/>
            <a:chExt cx="1167979" cy="1136465"/>
          </a:xfrm>
        </p:grpSpPr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1960" y="4869160"/>
              <a:ext cx="1167979" cy="1136465"/>
            </a:xfrm>
            <a:prstGeom prst="rect">
              <a:avLst/>
            </a:prstGeom>
          </p:spPr>
        </p:pic>
        <p:pic>
          <p:nvPicPr>
            <p:cNvPr id="12" name="그림 11"/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35793" y="5373216"/>
              <a:ext cx="720312" cy="521201"/>
            </a:xfrm>
            <a:prstGeom prst="rect">
              <a:avLst/>
            </a:prstGeom>
          </p:spPr>
        </p:pic>
      </p:grpSp>
      <p:grpSp>
        <p:nvGrpSpPr>
          <p:cNvPr id="15" name="그룹 14"/>
          <p:cNvGrpSpPr/>
          <p:nvPr/>
        </p:nvGrpSpPr>
        <p:grpSpPr>
          <a:xfrm>
            <a:off x="7305667" y="3034104"/>
            <a:ext cx="1167979" cy="1136465"/>
            <a:chOff x="6804248" y="3516671"/>
            <a:chExt cx="1167979" cy="1136465"/>
          </a:xfrm>
        </p:grpSpPr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5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4248" y="3516671"/>
              <a:ext cx="1167979" cy="1136465"/>
            </a:xfrm>
            <a:prstGeom prst="rect">
              <a:avLst/>
            </a:prstGeom>
          </p:spPr>
        </p:pic>
        <p:pic>
          <p:nvPicPr>
            <p:cNvPr id="13" name="그림 12"/>
            <p:cNvPicPr>
              <a:picLocks noChangeAspect="1"/>
            </p:cNvPicPr>
            <p:nvPr/>
          </p:nvPicPr>
          <p:blipFill>
            <a:blip r:embed="rId6" cstate="print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8081" y="3977632"/>
              <a:ext cx="720312" cy="521201"/>
            </a:xfrm>
            <a:prstGeom prst="rect">
              <a:avLst/>
            </a:prstGeom>
          </p:spPr>
        </p:pic>
      </p:grpSp>
      <p:sp>
        <p:nvSpPr>
          <p:cNvPr id="17" name="오른쪽 화살표 16"/>
          <p:cNvSpPr/>
          <p:nvPr/>
        </p:nvSpPr>
        <p:spPr>
          <a:xfrm rot="19096116">
            <a:off x="2192276" y="2943177"/>
            <a:ext cx="867428" cy="362904"/>
          </a:xfrm>
          <a:prstGeom prst="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en-US" altLang="ko-KR" sz="1200" dirty="0" err="1" smtClean="0">
                <a:solidFill>
                  <a:schemeClr val="tx1"/>
                </a:solidFill>
              </a:rPr>
              <a:t>IoT</a:t>
            </a:r>
            <a:r>
              <a:rPr lang="en-US" altLang="ko-KR" sz="1200" dirty="0" smtClean="0">
                <a:solidFill>
                  <a:schemeClr val="tx1"/>
                </a:solidFill>
              </a:rPr>
              <a:t> Data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8" name="오른쪽 화살표 17"/>
          <p:cNvSpPr/>
          <p:nvPr/>
        </p:nvSpPr>
        <p:spPr>
          <a:xfrm rot="16200000">
            <a:off x="4103714" y="3605144"/>
            <a:ext cx="867428" cy="362904"/>
          </a:xfrm>
          <a:prstGeom prst="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en-US" altLang="ko-KR" sz="1200" dirty="0" err="1" smtClean="0">
                <a:solidFill>
                  <a:schemeClr val="tx1"/>
                </a:solidFill>
              </a:rPr>
              <a:t>IoT</a:t>
            </a:r>
            <a:r>
              <a:rPr lang="en-US" altLang="ko-KR" sz="1200" dirty="0" smtClean="0">
                <a:solidFill>
                  <a:schemeClr val="tx1"/>
                </a:solidFill>
              </a:rPr>
              <a:t> Data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0" name="왼쪽 화살표 19"/>
          <p:cNvSpPr/>
          <p:nvPr/>
        </p:nvSpPr>
        <p:spPr>
          <a:xfrm rot="1748103">
            <a:off x="6497725" y="3005895"/>
            <a:ext cx="826660" cy="360040"/>
          </a:xfrm>
          <a:prstGeom prst="lef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200" dirty="0" err="1" smtClean="0">
                <a:solidFill>
                  <a:schemeClr val="tx1"/>
                </a:solidFill>
              </a:rPr>
              <a:t>IoT</a:t>
            </a:r>
            <a:r>
              <a:rPr lang="en-US" altLang="ko-KR" sz="1200" dirty="0" smtClean="0">
                <a:solidFill>
                  <a:schemeClr val="tx1"/>
                </a:solidFill>
              </a:rPr>
              <a:t> Data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92305" y="2337464"/>
            <a:ext cx="2180159" cy="40011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/>
              <a:t>Google / Apple …</a:t>
            </a:r>
            <a:endParaRPr lang="ko-KR" alt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1345104" y="1484784"/>
            <a:ext cx="272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b="1" dirty="0" smtClean="0">
                <a:solidFill>
                  <a:srgbClr val="FF9900"/>
                </a:solidFill>
              </a:rPr>
              <a:t>&lt;Now or Near Future&gt;</a:t>
            </a:r>
            <a:endParaRPr lang="ko-KR" altLang="en-US" sz="1800" b="1" dirty="0">
              <a:solidFill>
                <a:srgbClr val="FF99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80373" y="5661247"/>
            <a:ext cx="4164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solidFill>
                  <a:srgbClr val="FF0000"/>
                </a:solidFill>
              </a:rPr>
              <a:t>Where is your Privacy?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22" name="왼쪽 화살표 21"/>
          <p:cNvSpPr/>
          <p:nvPr/>
        </p:nvSpPr>
        <p:spPr>
          <a:xfrm rot="19101485">
            <a:off x="2415986" y="3317503"/>
            <a:ext cx="864000" cy="360040"/>
          </a:xfrm>
          <a:prstGeom prst="leftArrow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Controlled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5" name="왼쪽 화살표 24"/>
          <p:cNvSpPr/>
          <p:nvPr/>
        </p:nvSpPr>
        <p:spPr>
          <a:xfrm rot="16200000">
            <a:off x="4464672" y="3678241"/>
            <a:ext cx="864000" cy="360040"/>
          </a:xfrm>
          <a:prstGeom prst="leftArrow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Controlled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6" name="오른쪽 화살표 25"/>
          <p:cNvSpPr/>
          <p:nvPr/>
        </p:nvSpPr>
        <p:spPr>
          <a:xfrm rot="1807898">
            <a:off x="6742860" y="2738896"/>
            <a:ext cx="900000" cy="362904"/>
          </a:xfrm>
          <a:prstGeom prst="rightArrow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Controlled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7349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Organisation Profile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6" name="Rectangle 2"/>
          <p:cNvSpPr/>
          <p:nvPr/>
        </p:nvSpPr>
        <p:spPr>
          <a:xfrm>
            <a:off x="4067944" y="6623774"/>
            <a:ext cx="415820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100" dirty="0" err="1" smtClean="0"/>
              <a:t>YoungBae</a:t>
            </a:r>
            <a:r>
              <a:rPr lang="en-GB" sz="1100" dirty="0" smtClean="0"/>
              <a:t> </a:t>
            </a:r>
            <a:r>
              <a:rPr lang="en-GB" sz="1100" dirty="0" err="1" smtClean="0"/>
              <a:t>Seo</a:t>
            </a:r>
            <a:r>
              <a:rPr lang="en-GB" sz="1100" dirty="0" smtClean="0"/>
              <a:t> / SEJONG Creative / yb.seo@sjcreative.co.kr</a:t>
            </a:r>
            <a:endParaRPr lang="en-GB" sz="1100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558" y="1916832"/>
            <a:ext cx="2981741" cy="42868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14238" y="2345517"/>
            <a:ext cx="71119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Founded in Aug. 2014.</a:t>
            </a:r>
          </a:p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(Helped By NIPA-National IT Industry Promotion Agency)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30424" y="3140968"/>
            <a:ext cx="7430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00B0F0"/>
                </a:solidFill>
              </a:rPr>
              <a:t>SEJONG Creative is deeply interested of </a:t>
            </a:r>
          </a:p>
          <a:p>
            <a:pPr algn="ctr"/>
            <a:r>
              <a:rPr lang="en-US" sz="2000" i="1" dirty="0" err="1" smtClean="0">
                <a:solidFill>
                  <a:srgbClr val="00B0F0"/>
                </a:solidFill>
              </a:rPr>
              <a:t>IoT</a:t>
            </a:r>
            <a:r>
              <a:rPr lang="en-US" sz="2000" i="1" dirty="0" smtClean="0">
                <a:solidFill>
                  <a:srgbClr val="00B0F0"/>
                </a:solidFill>
              </a:rPr>
              <a:t> Gateway H/W &amp; S/W</a:t>
            </a:r>
            <a:endParaRPr lang="en-GB" sz="2000" i="1" dirty="0" smtClean="0">
              <a:solidFill>
                <a:srgbClr val="00B0F0"/>
              </a:solidFill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685" y="3455370"/>
            <a:ext cx="3767486" cy="234989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89471" y="5466710"/>
            <a:ext cx="7111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Low Energy Small </a:t>
            </a:r>
            <a:r>
              <a:rPr lang="en-US" sz="1600" i="1" dirty="0" err="1" smtClean="0"/>
              <a:t>IoT</a:t>
            </a:r>
            <a:r>
              <a:rPr lang="en-US" sz="1600" i="1" dirty="0" smtClean="0"/>
              <a:t> G/W made by SEJONG Creative</a:t>
            </a:r>
            <a:endParaRPr lang="en-GB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16356392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 Introduction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7" name="Rectangle 2"/>
          <p:cNvSpPr/>
          <p:nvPr/>
        </p:nvSpPr>
        <p:spPr>
          <a:xfrm>
            <a:off x="4067944" y="6623774"/>
            <a:ext cx="415820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100" dirty="0" err="1" smtClean="0"/>
              <a:t>YoungBae</a:t>
            </a:r>
            <a:r>
              <a:rPr lang="en-GB" sz="1100" dirty="0" smtClean="0"/>
              <a:t> </a:t>
            </a:r>
            <a:r>
              <a:rPr lang="en-GB" sz="1100" dirty="0" err="1" smtClean="0"/>
              <a:t>Seo</a:t>
            </a:r>
            <a:r>
              <a:rPr lang="en-GB" sz="1100" dirty="0" smtClean="0"/>
              <a:t> / SEJONG Creative / yb.seo@sjcreative.co.kr</a:t>
            </a:r>
            <a:endParaRPr lang="en-GB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1691680" y="1772816"/>
            <a:ext cx="59766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The events of </a:t>
            </a:r>
            <a:r>
              <a:rPr lang="en-GB" sz="2000" i="1" dirty="0" err="1" smtClean="0">
                <a:solidFill>
                  <a:srgbClr val="00B0F0"/>
                </a:solidFill>
              </a:rPr>
              <a:t>IoT</a:t>
            </a:r>
            <a:r>
              <a:rPr lang="en-GB" sz="2000" i="1" dirty="0" smtClean="0">
                <a:solidFill>
                  <a:srgbClr val="00B0F0"/>
                </a:solidFill>
              </a:rPr>
              <a:t> devices must be chained</a:t>
            </a:r>
          </a:p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another </a:t>
            </a:r>
            <a:r>
              <a:rPr lang="en-US" sz="2000" i="1" dirty="0" err="1" smtClean="0">
                <a:solidFill>
                  <a:srgbClr val="00B0F0"/>
                </a:solidFill>
              </a:rPr>
              <a:t>IoT</a:t>
            </a:r>
            <a:r>
              <a:rPr lang="en-GB" sz="2000" i="1" dirty="0" smtClean="0">
                <a:solidFill>
                  <a:srgbClr val="00B0F0"/>
                </a:solidFill>
              </a:rPr>
              <a:t> devices.</a:t>
            </a:r>
          </a:p>
          <a:p>
            <a:pPr algn="ctr"/>
            <a:endParaRPr lang="en-GB" sz="2000" i="1" dirty="0" smtClean="0">
              <a:solidFill>
                <a:srgbClr val="00B0F0"/>
              </a:solidFill>
            </a:endParaRPr>
          </a:p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If we are deeply understanding it,</a:t>
            </a:r>
          </a:p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we can prevent, protect and save from the hidden dangers in your home.</a:t>
            </a:r>
          </a:p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Also </a:t>
            </a:r>
            <a:r>
              <a:rPr lang="en-GB" sz="2000" i="1" dirty="0" err="1" smtClean="0">
                <a:solidFill>
                  <a:srgbClr val="00B0F0"/>
                </a:solidFill>
              </a:rPr>
              <a:t>IoT</a:t>
            </a:r>
            <a:r>
              <a:rPr lang="en-GB" sz="2000" i="1" dirty="0" smtClean="0">
                <a:solidFill>
                  <a:srgbClr val="00B0F0"/>
                </a:solidFill>
              </a:rPr>
              <a:t> can provide convenient  environments</a:t>
            </a:r>
          </a:p>
          <a:p>
            <a:pPr algn="ctr"/>
            <a:r>
              <a:rPr lang="en-GB" sz="2000" i="1" smtClean="0">
                <a:solidFill>
                  <a:srgbClr val="00B0F0"/>
                </a:solidFill>
              </a:rPr>
              <a:t>for you</a:t>
            </a:r>
            <a:endParaRPr lang="en-GB" sz="2000" i="1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Partners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331640" y="2204864"/>
            <a:ext cx="7200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We are willing to find R&amp;D Partners Which can analyse </a:t>
            </a:r>
            <a:r>
              <a:rPr lang="en-GB" sz="2000" i="1" dirty="0" err="1" smtClean="0">
                <a:solidFill>
                  <a:srgbClr val="00B0F0"/>
                </a:solidFill>
              </a:rPr>
              <a:t>IoT</a:t>
            </a:r>
            <a:r>
              <a:rPr lang="en-GB" sz="2000" i="1" dirty="0" smtClean="0">
                <a:solidFill>
                  <a:srgbClr val="00B0F0"/>
                </a:solidFill>
              </a:rPr>
              <a:t> events data and get related funds in Eureka Day</a:t>
            </a:r>
          </a:p>
          <a:p>
            <a:pPr algn="ctr"/>
            <a:endParaRPr lang="en-GB" sz="2000" i="1" dirty="0">
              <a:solidFill>
                <a:srgbClr val="00B0F0"/>
              </a:solidFill>
            </a:endParaRPr>
          </a:p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SEJONG is looking for Big Data, Machine Learning and Security(Privacy) company(or R&amp;D Institute)</a:t>
            </a:r>
            <a:endParaRPr lang="en-GB" sz="2000" i="1" dirty="0">
              <a:solidFill>
                <a:srgbClr val="00B0F0"/>
              </a:solidFill>
            </a:endParaRPr>
          </a:p>
        </p:txBody>
      </p:sp>
      <p:sp>
        <p:nvSpPr>
          <p:cNvPr id="7" name="Rectangle 2"/>
          <p:cNvSpPr/>
          <p:nvPr/>
        </p:nvSpPr>
        <p:spPr>
          <a:xfrm>
            <a:off x="4067944" y="6623774"/>
            <a:ext cx="415820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100" dirty="0" err="1" smtClean="0"/>
              <a:t>YoungBae</a:t>
            </a:r>
            <a:r>
              <a:rPr lang="en-GB" sz="1100" dirty="0" smtClean="0"/>
              <a:t> </a:t>
            </a:r>
            <a:r>
              <a:rPr lang="en-GB" sz="1100" dirty="0" err="1" smtClean="0"/>
              <a:t>Seo</a:t>
            </a:r>
            <a:r>
              <a:rPr lang="en-GB" sz="1100" dirty="0" smtClean="0"/>
              <a:t> / SEJONG Creative / yb.seo@sjcreative.co.kr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7075116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Info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475656" y="1948979"/>
            <a:ext cx="597666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For more information and for interest to participate please contact:</a:t>
            </a:r>
          </a:p>
          <a:p>
            <a:endParaRPr lang="en-GB" sz="2000" dirty="0" smtClean="0"/>
          </a:p>
          <a:p>
            <a:r>
              <a:rPr lang="en-GB" sz="2000" dirty="0" smtClean="0"/>
              <a:t>		</a:t>
            </a:r>
            <a:r>
              <a:rPr lang="en-GB" sz="1800" dirty="0" err="1" smtClean="0">
                <a:solidFill>
                  <a:srgbClr val="00B0F0"/>
                </a:solidFill>
              </a:rPr>
              <a:t>YoungBae</a:t>
            </a:r>
            <a:r>
              <a:rPr lang="en-GB" sz="1800" dirty="0" smtClean="0">
                <a:solidFill>
                  <a:srgbClr val="00B0F0"/>
                </a:solidFill>
              </a:rPr>
              <a:t> </a:t>
            </a:r>
            <a:r>
              <a:rPr lang="en-GB" sz="1800" dirty="0" err="1" smtClean="0">
                <a:solidFill>
                  <a:srgbClr val="00B0F0"/>
                </a:solidFill>
              </a:rPr>
              <a:t>Seo</a:t>
            </a:r>
            <a:r>
              <a:rPr lang="en-GB" sz="1800" dirty="0" smtClean="0">
                <a:solidFill>
                  <a:srgbClr val="00B0F0"/>
                </a:solidFill>
              </a:rPr>
              <a:t> / SEJONG Creative</a:t>
            </a:r>
          </a:p>
          <a:p>
            <a:r>
              <a:rPr lang="en-GB" sz="1800" dirty="0" smtClean="0">
                <a:solidFill>
                  <a:srgbClr val="00B0F0"/>
                </a:solidFill>
              </a:rPr>
              <a:t>		yb.seo@sjcreative.co.kr</a:t>
            </a:r>
          </a:p>
          <a:p>
            <a:r>
              <a:rPr lang="en-GB" sz="1800" dirty="0" smtClean="0">
                <a:solidFill>
                  <a:srgbClr val="00B0F0"/>
                </a:solidFill>
              </a:rPr>
              <a:t>		+82-10-2265-0212</a:t>
            </a:r>
          </a:p>
          <a:p>
            <a:r>
              <a:rPr lang="en-GB" sz="1800" dirty="0" smtClean="0">
                <a:solidFill>
                  <a:srgbClr val="00B0F0"/>
                </a:solidFill>
              </a:rPr>
              <a:t>		</a:t>
            </a:r>
            <a:r>
              <a:rPr lang="en-US" altLang="ko-KR" sz="1800" dirty="0" smtClean="0">
                <a:solidFill>
                  <a:srgbClr val="00B0F0"/>
                </a:solidFill>
              </a:rPr>
              <a:t>#</a:t>
            </a:r>
            <a:r>
              <a:rPr lang="en-US" altLang="ko-KR" sz="1800" dirty="0">
                <a:solidFill>
                  <a:srgbClr val="00B0F0"/>
                </a:solidFill>
              </a:rPr>
              <a:t>9069 </a:t>
            </a:r>
            <a:r>
              <a:rPr lang="en-US" altLang="ko-KR" sz="1800" dirty="0" err="1">
                <a:solidFill>
                  <a:srgbClr val="00B0F0"/>
                </a:solidFill>
              </a:rPr>
              <a:t>Nuritkum</a:t>
            </a:r>
            <a:r>
              <a:rPr lang="en-US" altLang="ko-KR" sz="1800" dirty="0">
                <a:solidFill>
                  <a:srgbClr val="00B0F0"/>
                </a:solidFill>
              </a:rPr>
              <a:t> Square R&amp;D </a:t>
            </a:r>
            <a:r>
              <a:rPr lang="en-US" altLang="ko-KR" sz="1800" dirty="0" smtClean="0">
                <a:solidFill>
                  <a:srgbClr val="00B0F0"/>
                </a:solidFill>
              </a:rPr>
              <a:t>Bldg.</a:t>
            </a:r>
          </a:p>
          <a:p>
            <a:r>
              <a:rPr lang="en-US" altLang="ko-KR" sz="1800" dirty="0">
                <a:solidFill>
                  <a:srgbClr val="00B0F0"/>
                </a:solidFill>
              </a:rPr>
              <a:t> </a:t>
            </a:r>
            <a:r>
              <a:rPr lang="en-US" altLang="ko-KR" sz="1800" dirty="0" smtClean="0">
                <a:solidFill>
                  <a:srgbClr val="00B0F0"/>
                </a:solidFill>
              </a:rPr>
              <a:t>                            396, </a:t>
            </a:r>
            <a:r>
              <a:rPr lang="en-US" altLang="ko-KR" sz="1800" dirty="0">
                <a:solidFill>
                  <a:srgbClr val="00B0F0"/>
                </a:solidFill>
              </a:rPr>
              <a:t>World Cup Buk-</a:t>
            </a:r>
            <a:r>
              <a:rPr lang="en-US" altLang="ko-KR" sz="1800" dirty="0" err="1">
                <a:solidFill>
                  <a:srgbClr val="00B0F0"/>
                </a:solidFill>
              </a:rPr>
              <a:t>ro</a:t>
            </a:r>
            <a:r>
              <a:rPr lang="en-US" altLang="ko-KR" sz="1800" dirty="0">
                <a:solidFill>
                  <a:srgbClr val="00B0F0"/>
                </a:solidFill>
              </a:rPr>
              <a:t>, </a:t>
            </a:r>
            <a:r>
              <a:rPr lang="en-US" altLang="ko-KR" sz="1800" dirty="0" err="1">
                <a:solidFill>
                  <a:srgbClr val="00B0F0"/>
                </a:solidFill>
              </a:rPr>
              <a:t>Mapo-gu</a:t>
            </a:r>
            <a:r>
              <a:rPr lang="en-US" altLang="ko-KR" sz="1800" dirty="0" smtClean="0">
                <a:solidFill>
                  <a:srgbClr val="00B0F0"/>
                </a:solidFill>
              </a:rPr>
              <a:t>,</a:t>
            </a:r>
          </a:p>
          <a:p>
            <a:r>
              <a:rPr lang="en-US" altLang="ko-KR" sz="1800" dirty="0">
                <a:solidFill>
                  <a:srgbClr val="00B0F0"/>
                </a:solidFill>
              </a:rPr>
              <a:t> </a:t>
            </a:r>
            <a:r>
              <a:rPr lang="en-US" altLang="ko-KR" sz="1800" dirty="0" smtClean="0">
                <a:solidFill>
                  <a:srgbClr val="00B0F0"/>
                </a:solidFill>
              </a:rPr>
              <a:t>                            </a:t>
            </a:r>
            <a:r>
              <a:rPr lang="en-US" altLang="ko-KR" sz="1800" dirty="0">
                <a:solidFill>
                  <a:srgbClr val="00B0F0"/>
                </a:solidFill>
              </a:rPr>
              <a:t>Seoul, Korea</a:t>
            </a:r>
            <a:endParaRPr lang="en-GB" sz="1800" dirty="0">
              <a:solidFill>
                <a:srgbClr val="00B0F0"/>
              </a:solidFill>
            </a:endParaRPr>
          </a:p>
          <a:p>
            <a:r>
              <a:rPr lang="en-GB" sz="1800" dirty="0" smtClean="0">
                <a:solidFill>
                  <a:srgbClr val="00B0F0"/>
                </a:solidFill>
              </a:rPr>
              <a:t>		</a:t>
            </a:r>
            <a:endParaRPr lang="en-GB" sz="2000" dirty="0" smtClean="0"/>
          </a:p>
          <a:p>
            <a:endParaRPr lang="en-GB" sz="2000" dirty="0"/>
          </a:p>
        </p:txBody>
      </p:sp>
      <p:pic>
        <p:nvPicPr>
          <p:cNvPr id="1026" name="Picture 2" descr="C:\Users\peter\AppData\Local\Microsoft\Windows\Temporary Internet Files\Content.IE5\WM3YKD85\MC900440583[1]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"/>
                    </a14:imgEffect>
                    <a14:imgEffect>
                      <a14:brightnessContrast bright="60000" contrast="-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738" y="2964769"/>
            <a:ext cx="1151086" cy="132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79712" y="3225170"/>
            <a:ext cx="8547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2000" dirty="0" err="1" smtClean="0">
                <a:solidFill>
                  <a:srgbClr val="00B0F0"/>
                </a:solidFill>
              </a:rPr>
              <a:t>Your</a:t>
            </a:r>
            <a:endParaRPr lang="de-DE" sz="2000" dirty="0" smtClean="0">
              <a:solidFill>
                <a:srgbClr val="00B0F0"/>
              </a:solidFill>
            </a:endParaRPr>
          </a:p>
          <a:p>
            <a:pPr algn="ctr"/>
            <a:r>
              <a:rPr lang="de-DE" sz="2000" dirty="0" err="1" smtClean="0">
                <a:solidFill>
                  <a:srgbClr val="00B0F0"/>
                </a:solidFill>
              </a:rPr>
              <a:t>Photo</a:t>
            </a:r>
            <a:endParaRPr lang="en-GB" sz="2000" dirty="0">
              <a:solidFill>
                <a:srgbClr val="00B0F0"/>
              </a:solidFill>
            </a:endParaRPr>
          </a:p>
        </p:txBody>
      </p:sp>
      <p:sp>
        <p:nvSpPr>
          <p:cNvPr id="8" name="Rectangle 2"/>
          <p:cNvSpPr/>
          <p:nvPr/>
        </p:nvSpPr>
        <p:spPr>
          <a:xfrm>
            <a:off x="4067944" y="6623774"/>
            <a:ext cx="415820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100" dirty="0" err="1" smtClean="0"/>
              <a:t>YoungBae</a:t>
            </a:r>
            <a:r>
              <a:rPr lang="en-GB" sz="1100" dirty="0" smtClean="0"/>
              <a:t> </a:t>
            </a:r>
            <a:r>
              <a:rPr lang="en-GB" sz="1100" dirty="0" err="1" smtClean="0"/>
              <a:t>Seo</a:t>
            </a:r>
            <a:r>
              <a:rPr lang="en-GB" sz="1100" dirty="0" smtClean="0"/>
              <a:t> / SEJONG Creative / yb.seo@sjcreative.co.kr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1633981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Celtic-Plus-white</Template>
  <TotalTime>0</TotalTime>
  <Words>216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Celtic-Plus-white</vt:lpstr>
      <vt:lpstr>Celtic-Plus Event 28-29 April 2016, Stockholm</vt:lpstr>
      <vt:lpstr>Teaser</vt:lpstr>
      <vt:lpstr>Organisation Profile</vt:lpstr>
      <vt:lpstr>Proposal Introduction</vt:lpstr>
      <vt:lpstr>Partners</vt:lpstr>
      <vt:lpstr>Contact Info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Plan – RfP Summary</dc:title>
  <dc:creator>Peter Stollenmayer</dc:creator>
  <cp:lastModifiedBy>Peter Herrmann</cp:lastModifiedBy>
  <cp:revision>105</cp:revision>
  <cp:lastPrinted>2014-09-11T12:29:40Z</cp:lastPrinted>
  <dcterms:created xsi:type="dcterms:W3CDTF">2014-06-18T11:29:22Z</dcterms:created>
  <dcterms:modified xsi:type="dcterms:W3CDTF">2016-04-12T09:16:18Z</dcterms:modified>
</cp:coreProperties>
</file>