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1"/>
  </p:notesMasterIdLst>
  <p:sldIdLst>
    <p:sldId id="272" r:id="rId3"/>
    <p:sldId id="315" r:id="rId4"/>
    <p:sldId id="316" r:id="rId5"/>
    <p:sldId id="317" r:id="rId6"/>
    <p:sldId id="318" r:id="rId7"/>
    <p:sldId id="319" r:id="rId8"/>
    <p:sldId id="321" r:id="rId9"/>
    <p:sldId id="320" r:id="rId10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67" y="26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olls.eurescom.eu/September-CB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3530060" y="6281936"/>
            <a:ext cx="170399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Proposal</a:t>
            </a:r>
          </a:p>
          <a:p>
            <a:pPr eaLnBrk="1" hangingPunct="1"/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&lt;Name of proposal&gt;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2495600" y="733539"/>
            <a:ext cx="1876940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 Day</a:t>
            </a:r>
          </a:p>
          <a:p>
            <a:pPr eaLnBrk="1" hangingPunct="1"/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7</a:t>
            </a:r>
            <a:r>
              <a:rPr lang="en-GB" sz="7000" baseline="30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 of September 2022, Online via WebEx 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7227531" y="11768479"/>
            <a:ext cx="944329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&lt;Name and affiliation of presenter&gt;</a:t>
            </a: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&lt;e-mail of presenter&gt;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83933" y="9522296"/>
            <a:ext cx="3930485" cy="1872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de-DE" dirty="0" err="1">
                <a:solidFill>
                  <a:srgbClr val="0070C0"/>
                </a:solidFill>
              </a:rPr>
              <a:t>Your</a:t>
            </a:r>
            <a:r>
              <a:rPr lang="de-DE" dirty="0">
                <a:solidFill>
                  <a:srgbClr val="0070C0"/>
                </a:solidFill>
              </a:rPr>
              <a:t> Logo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1" y="1"/>
            <a:ext cx="4343128" cy="3837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157586" y="1"/>
            <a:ext cx="3176457" cy="29726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6864" y="3833664"/>
            <a:ext cx="20522279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What is the main benefit of the idea/proposal?</a:t>
            </a: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What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makes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the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added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value</a:t>
            </a:r>
            <a:r>
              <a:rPr lang="de-DE" sz="4800" i="1" dirty="0">
                <a:solidFill>
                  <a:srgbClr val="0070C0"/>
                </a:solidFill>
              </a:rPr>
              <a:t>?</a:t>
            </a:r>
            <a:endParaRPr lang="en-GB" sz="4800" i="1" dirty="0">
              <a:solidFill>
                <a:srgbClr val="0070C0"/>
              </a:solidFill>
            </a:endParaRP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Why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should</a:t>
            </a:r>
            <a:r>
              <a:rPr lang="de-DE" sz="4800" i="1" dirty="0">
                <a:solidFill>
                  <a:srgbClr val="0070C0"/>
                </a:solidFill>
              </a:rPr>
              <a:t> I </a:t>
            </a:r>
            <a:r>
              <a:rPr lang="de-DE" sz="4800" i="1" dirty="0" err="1">
                <a:solidFill>
                  <a:srgbClr val="0070C0"/>
                </a:solidFill>
              </a:rPr>
              <a:t>participate</a:t>
            </a:r>
            <a:r>
              <a:rPr lang="de-DE" sz="4800" i="1" dirty="0">
                <a:solidFill>
                  <a:srgbClr val="0070C0"/>
                </a:solidFill>
              </a:rPr>
              <a:t> in </a:t>
            </a:r>
            <a:r>
              <a:rPr lang="de-DE" sz="4800" i="1" dirty="0" err="1">
                <a:solidFill>
                  <a:srgbClr val="0070C0"/>
                </a:solidFill>
              </a:rPr>
              <a:t>the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project</a:t>
            </a:r>
            <a:r>
              <a:rPr lang="de-DE" sz="4800" i="1" dirty="0">
                <a:solidFill>
                  <a:srgbClr val="0070C0"/>
                </a:solidFill>
              </a:rPr>
              <a:t>?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Organisation </a:t>
            </a: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71120" y="4240270"/>
            <a:ext cx="15937771" cy="169716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Very short info about the profile of your organisation</a:t>
            </a:r>
            <a:r>
              <a:rPr lang="en-GB" sz="4800" i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</a:t>
            </a:r>
            <a:b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Introduction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11146" y="4940356"/>
            <a:ext cx="15937771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Short info what the idea/proposal is about </a:t>
            </a:r>
            <a:br>
              <a:rPr lang="en-GB" sz="4800" i="1" dirty="0">
                <a:solidFill>
                  <a:srgbClr val="0070C0"/>
                </a:solidFill>
              </a:rPr>
            </a:br>
            <a:r>
              <a:rPr lang="en-GB" sz="4800" i="1" dirty="0">
                <a:solidFill>
                  <a:srgbClr val="0070C0"/>
                </a:solidFill>
              </a:rPr>
              <a:t>(vision, motivation, content,</a:t>
            </a: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please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include</a:t>
            </a:r>
            <a:r>
              <a:rPr lang="de-DE" sz="4800" i="1" dirty="0">
                <a:solidFill>
                  <a:srgbClr val="0070C0"/>
                </a:solidFill>
              </a:rPr>
              <a:t> a </a:t>
            </a:r>
            <a:r>
              <a:rPr lang="de-DE" sz="4800" i="1" dirty="0" err="1">
                <a:solidFill>
                  <a:srgbClr val="0070C0"/>
                </a:solidFill>
              </a:rPr>
              <a:t>picture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describing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your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idea</a:t>
            </a:r>
            <a:r>
              <a:rPr lang="de-DE" sz="4800" i="1" dirty="0">
                <a:solidFill>
                  <a:srgbClr val="0070C0"/>
                </a:solidFill>
              </a:rPr>
              <a:t>)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</a:t>
            </a:r>
            <a:b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Introduction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12980" y="4769768"/>
            <a:ext cx="18050005" cy="243582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Short info on expected outcome, impacts, schedule typical project duration 36 month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9208" y="4697760"/>
            <a:ext cx="19202133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Existing consortium, involved countries.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Expertise, profiles and types of partners you are looking for.</a:t>
            </a:r>
            <a:br>
              <a:rPr lang="en-GB" sz="4800" i="1" dirty="0">
                <a:solidFill>
                  <a:srgbClr val="0070C0"/>
                </a:solidFill>
              </a:rPr>
            </a:b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1115616"/>
            <a:ext cx="21945600" cy="2286000"/>
          </a:xfrm>
        </p:spPr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 err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Consortium</a:t>
            </a: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Building </a:t>
            </a: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Session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9208" y="4697760"/>
            <a:ext cx="19202133" cy="539048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FF0000"/>
                </a:solidFill>
              </a:rPr>
              <a:t>From </a:t>
            </a:r>
            <a:r>
              <a:rPr lang="en-GB" sz="4800" b="1" i="1" dirty="0">
                <a:solidFill>
                  <a:srgbClr val="FF0000"/>
                </a:solidFill>
              </a:rPr>
              <a:t>8</a:t>
            </a:r>
            <a:r>
              <a:rPr lang="en-GB" sz="4800" b="1" i="1" baseline="30000" dirty="0">
                <a:solidFill>
                  <a:srgbClr val="FF0000"/>
                </a:solidFill>
              </a:rPr>
              <a:t>th</a:t>
            </a:r>
            <a:r>
              <a:rPr lang="en-GB" sz="4800" b="1" i="1" dirty="0">
                <a:solidFill>
                  <a:srgbClr val="FF0000"/>
                </a:solidFill>
              </a:rPr>
              <a:t>-14th of  September </a:t>
            </a:r>
            <a:r>
              <a:rPr lang="en-GB" sz="4800" i="1" dirty="0">
                <a:solidFill>
                  <a:srgbClr val="FF0000"/>
                </a:solidFill>
              </a:rPr>
              <a:t>we will schedule </a:t>
            </a:r>
            <a:r>
              <a:rPr lang="en-GB" sz="4800" b="1" i="1" dirty="0">
                <a:solidFill>
                  <a:srgbClr val="FF0000"/>
                </a:solidFill>
              </a:rPr>
              <a:t>follow-up sessions </a:t>
            </a:r>
            <a:r>
              <a:rPr lang="en-GB" sz="4800" i="1" dirty="0">
                <a:solidFill>
                  <a:srgbClr val="FF0000"/>
                </a:solidFill>
              </a:rPr>
              <a:t>for your new project idea. Please fill in your availability as soon as possible but at </a:t>
            </a:r>
            <a:r>
              <a:rPr lang="en-GB" sz="4800" b="1" i="1" dirty="0">
                <a:solidFill>
                  <a:srgbClr val="FF0000"/>
                </a:solidFill>
              </a:rPr>
              <a:t>the latest by 1</a:t>
            </a:r>
            <a:r>
              <a:rPr lang="en-GB" sz="4800" b="1" i="1" baseline="30000" dirty="0">
                <a:solidFill>
                  <a:srgbClr val="FF0000"/>
                </a:solidFill>
              </a:rPr>
              <a:t>st</a:t>
            </a:r>
            <a:r>
              <a:rPr lang="en-GB" sz="4800" b="1" i="1" dirty="0">
                <a:solidFill>
                  <a:srgbClr val="FF0000"/>
                </a:solidFill>
              </a:rPr>
              <a:t> of  September.</a:t>
            </a:r>
          </a:p>
          <a:p>
            <a:pPr algn="ctr"/>
            <a:r>
              <a:rPr lang="en-GB" sz="4800" i="1" dirty="0">
                <a:solidFill>
                  <a:srgbClr val="FF0000"/>
                </a:solidFill>
              </a:rPr>
              <a:t>This session will be announced at the Proposers Day to the audience for you.</a:t>
            </a:r>
          </a:p>
          <a:p>
            <a:pPr algn="ctr"/>
            <a:r>
              <a:rPr lang="en-GB" sz="4800" i="1" dirty="0">
                <a:solidFill>
                  <a:srgbClr val="FF0000"/>
                </a:solidFill>
                <a:hlinkClick r:id="rId2"/>
              </a:rPr>
              <a:t>https://polls.eurescom.eu/September-CB/</a:t>
            </a:r>
            <a:r>
              <a:rPr lang="en-GB" sz="4800" i="1" dirty="0">
                <a:solidFill>
                  <a:srgbClr val="FF0000"/>
                </a:solidFill>
              </a:rPr>
              <a:t>  </a:t>
            </a:r>
          </a:p>
          <a:p>
            <a:pPr algn="ctr"/>
            <a:br>
              <a:rPr lang="en-GB" sz="4800" i="1" dirty="0">
                <a:solidFill>
                  <a:srgbClr val="0070C0"/>
                </a:solidFill>
              </a:rPr>
            </a:b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7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12007678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	</a:t>
            </a:r>
            <a:r>
              <a:rPr lang="en-GB" sz="4300" dirty="0">
                <a:solidFill>
                  <a:srgbClr val="0070C0"/>
                </a:solidFill>
              </a:rPr>
              <a:t>Name and affiliation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E-Mail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Telephone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Postal Address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Web (if available)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Presentation </a:t>
            </a:r>
            <a:r>
              <a:rPr lang="de-DE" sz="5400" b="1" dirty="0" err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available</a:t>
            </a:r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via: </a:t>
            </a:r>
          </a:p>
          <a:p>
            <a:pPr lvl="8"/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     </a:t>
            </a: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</a:t>
            </a:r>
          </a:p>
          <a:p>
            <a:pPr lvl="8"/>
            <a:endParaRPr lang="de-DE" sz="4800" dirty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15720391" y="6436322"/>
            <a:ext cx="2050689" cy="1697164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de-DE" sz="4800" dirty="0" err="1">
                <a:solidFill>
                  <a:srgbClr val="0070C0"/>
                </a:solidFill>
              </a:rPr>
              <a:t>Your</a:t>
            </a:r>
            <a:endParaRPr lang="de-DE" sz="4800" dirty="0">
              <a:solidFill>
                <a:srgbClr val="0070C0"/>
              </a:solidFill>
            </a:endParaRPr>
          </a:p>
          <a:p>
            <a:pPr algn="ctr"/>
            <a:r>
              <a:rPr lang="de-DE" sz="4800" dirty="0" err="1">
                <a:solidFill>
                  <a:srgbClr val="0070C0"/>
                </a:solidFill>
              </a:rPr>
              <a:t>Photo</a:t>
            </a:r>
            <a:endParaRPr lang="en-GB" sz="4800" dirty="0">
              <a:solidFill>
                <a:srgbClr val="0070C0"/>
              </a:solidFill>
            </a:endParaRPr>
          </a:p>
        </p:txBody>
      </p:sp>
      <p:pic>
        <p:nvPicPr>
          <p:cNvPr id="12" name="Picture 11" descr="C:\Users\christiane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5551569"/>
            <a:ext cx="3168352" cy="346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AC3B44-07D4-693C-383C-9663298A4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0352" y="9902600"/>
            <a:ext cx="2744175" cy="27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Pages>0</Pages>
  <Words>350</Words>
  <Characters>0</Characters>
  <Application>Microsoft Office PowerPoint</Application>
  <PresentationFormat>Custom</PresentationFormat>
  <Lines>0</Lines>
  <Paragraphs>62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Aleo</vt:lpstr>
      <vt:lpstr>Arial</vt:lpstr>
      <vt:lpstr>Calibri</vt:lpstr>
      <vt:lpstr>Calibri Light</vt:lpstr>
      <vt:lpstr>Century Gothic</vt:lpstr>
      <vt:lpstr>Gill Sans</vt:lpstr>
      <vt:lpstr>1_Spanish Chair Eureka 2016 interno</vt:lpstr>
      <vt:lpstr>Office Theme</vt:lpstr>
      <vt:lpstr>PowerPoint Presentation</vt:lpstr>
      <vt:lpstr>Teaser</vt:lpstr>
      <vt:lpstr> Organisation  Profile</vt:lpstr>
      <vt:lpstr>Proposal  Introduction </vt:lpstr>
      <vt:lpstr>Proposal  Introduction </vt:lpstr>
      <vt:lpstr>Partners</vt:lpstr>
      <vt:lpstr>Consortium Building  Session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294</cp:revision>
  <dcterms:modified xsi:type="dcterms:W3CDTF">2022-07-27T11:25:35Z</dcterms:modified>
</cp:coreProperties>
</file>