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4" r:id="rId1"/>
    <p:sldMasterId id="2147483828" r:id="rId2"/>
  </p:sldMasterIdLst>
  <p:notesMasterIdLst>
    <p:notesMasterId r:id="rId12"/>
  </p:notesMasterIdLst>
  <p:sldIdLst>
    <p:sldId id="272" r:id="rId3"/>
    <p:sldId id="315" r:id="rId4"/>
    <p:sldId id="323" r:id="rId5"/>
    <p:sldId id="316" r:id="rId6"/>
    <p:sldId id="322" r:id="rId7"/>
    <p:sldId id="317" r:id="rId8"/>
    <p:sldId id="319" r:id="rId9"/>
    <p:sldId id="321" r:id="rId10"/>
    <p:sldId id="320" r:id="rId11"/>
  </p:sldIdLst>
  <p:sldSz cx="24384000" cy="13716000"/>
  <p:notesSz cx="6858000" cy="9144000"/>
  <p:defaultTextStyle>
    <a:defPPr>
      <a:defRPr lang="en-US"/>
    </a:defPPr>
    <a:lvl1pPr algn="l" rtl="0" eaLnBrk="0" fontAlgn="base" hangingPunct="0">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1pPr>
    <a:lvl2pPr marL="457200" algn="l" rtl="0" eaLnBrk="0" fontAlgn="base" hangingPunct="0">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2pPr>
    <a:lvl3pPr marL="914400" algn="l" rtl="0" eaLnBrk="0" fontAlgn="base" hangingPunct="0">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3pPr>
    <a:lvl4pPr marL="1371600" algn="l" rtl="0" eaLnBrk="0" fontAlgn="base" hangingPunct="0">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4pPr>
    <a:lvl5pPr marL="1828800" algn="l" rtl="0" eaLnBrk="0" fontAlgn="base" hangingPunct="0">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2592FF"/>
    <a:srgbClr val="008000"/>
    <a:srgbClr val="0099FF"/>
    <a:srgbClr val="336600"/>
    <a:srgbClr val="663300"/>
    <a:srgbClr val="996633"/>
    <a:srgbClr val="D60093"/>
    <a:srgbClr val="9E2286"/>
    <a:srgbClr val="D0DF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192" autoAdjust="0"/>
  </p:normalViewPr>
  <p:slideViewPr>
    <p:cSldViewPr>
      <p:cViewPr varScale="1">
        <p:scale>
          <a:sx n="55" d="100"/>
          <a:sy n="55" d="100"/>
        </p:scale>
        <p:origin x="572" y="28"/>
      </p:cViewPr>
      <p:guideLst>
        <p:guide orient="horz" pos="4320"/>
        <p:guide pos="76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1" d="100"/>
          <a:sy n="101" d="100"/>
        </p:scale>
        <p:origin x="35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leo" panose="020F0502020204030203" pitchFamily="34" charset="0"/>
              </a:defRPr>
            </a:lvl1pPr>
          </a:lstStyle>
          <a:p>
            <a:endParaRPr lang="en-US" dirty="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leo" panose="020F0502020204030203" pitchFamily="34" charset="0"/>
              </a:defRPr>
            </a:lvl1pPr>
          </a:lstStyle>
          <a:p>
            <a:fld id="{2CD826BB-5C23-4804-ADF3-D2879A29335B}" type="datetimeFigureOut">
              <a:rPr lang="en-US" smtClean="0"/>
              <a:pPr/>
              <a:t>11-Sep-22</a:t>
            </a:fld>
            <a:endParaRPr lang="en-US" dirty="0"/>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leo" panose="020F0502020204030203" pitchFamily="34" charset="0"/>
              </a:defRPr>
            </a:lvl1pPr>
          </a:lstStyle>
          <a:p>
            <a:endParaRPr lang="en-US" dirty="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leo" panose="020F0502020204030203" pitchFamily="34" charset="0"/>
              </a:defRPr>
            </a:lvl1pPr>
          </a:lstStyle>
          <a:p>
            <a:fld id="{41E8C199-60EB-4919-9D02-E23353818F46}" type="slidenum">
              <a:rPr lang="en-US" smtClean="0"/>
              <a:pPr/>
              <a:t>‹#›</a:t>
            </a:fld>
            <a:endParaRPr lang="en-US" dirty="0"/>
          </a:p>
        </p:txBody>
      </p:sp>
    </p:spTree>
    <p:extLst>
      <p:ext uri="{BB962C8B-B14F-4D97-AF65-F5344CB8AC3E}">
        <p14:creationId xmlns:p14="http://schemas.microsoft.com/office/powerpoint/2010/main" val="642046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1E8C199-60EB-4919-9D02-E23353818F46}" type="slidenum">
              <a:rPr lang="en-US" smtClean="0"/>
              <a:pPr/>
              <a:t>2</a:t>
            </a:fld>
            <a:endParaRPr lang="en-US" dirty="0"/>
          </a:p>
        </p:txBody>
      </p:sp>
    </p:spTree>
    <p:extLst>
      <p:ext uri="{BB962C8B-B14F-4D97-AF65-F5344CB8AC3E}">
        <p14:creationId xmlns:p14="http://schemas.microsoft.com/office/powerpoint/2010/main" val="3285999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1E8C199-60EB-4919-9D02-E23353818F46}" type="slidenum">
              <a:rPr lang="en-US" smtClean="0"/>
              <a:pPr/>
              <a:t>3</a:t>
            </a:fld>
            <a:endParaRPr lang="en-US" dirty="0"/>
          </a:p>
        </p:txBody>
      </p:sp>
    </p:spTree>
    <p:extLst>
      <p:ext uri="{BB962C8B-B14F-4D97-AF65-F5344CB8AC3E}">
        <p14:creationId xmlns:p14="http://schemas.microsoft.com/office/powerpoint/2010/main" val="2947622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11" name="Marcador de texto 10"/>
          <p:cNvSpPr>
            <a:spLocks noGrp="1"/>
          </p:cNvSpPr>
          <p:nvPr>
            <p:ph type="body" sz="quarter" idx="11" hasCustomPrompt="1"/>
          </p:nvPr>
        </p:nvSpPr>
        <p:spPr>
          <a:xfrm>
            <a:off x="1401304" y="1692101"/>
            <a:ext cx="21608328" cy="1483362"/>
          </a:xfrm>
          <a:prstGeom prst="rect">
            <a:avLst/>
          </a:prstGeom>
        </p:spPr>
        <p:txBody>
          <a:bodyPr lIns="0" tIns="0" rIns="0" bIns="0"/>
          <a:lstStyle>
            <a:lvl1pPr marL="0" indent="0">
              <a:buFontTx/>
              <a:buNone/>
              <a:defRPr sz="10800" b="1" u="sng">
                <a:solidFill>
                  <a:srgbClr val="A8D200"/>
                </a:solidFill>
                <a:latin typeface="Arial" charset="0"/>
                <a:ea typeface="Arial" charset="0"/>
                <a:cs typeface="Arial" charset="0"/>
              </a:defRPr>
            </a:lvl1pPr>
            <a:lvl2pPr marL="914400" indent="0">
              <a:buFontTx/>
              <a:buNone/>
              <a:defRPr sz="5600">
                <a:solidFill>
                  <a:schemeClr val="tx1">
                    <a:lumMod val="65000"/>
                    <a:lumOff val="35000"/>
                  </a:schemeClr>
                </a:solidFill>
                <a:latin typeface="Arial" charset="0"/>
                <a:ea typeface="Arial" charset="0"/>
                <a:cs typeface="Arial" charset="0"/>
              </a:defRPr>
            </a:lvl2pPr>
            <a:lvl3pPr marL="1828800" indent="0">
              <a:buFontTx/>
              <a:buNone/>
              <a:defRPr/>
            </a:lvl3pPr>
            <a:lvl4pPr marL="2743200" indent="0">
              <a:buFontTx/>
              <a:buNone/>
              <a:defRPr/>
            </a:lvl4pPr>
            <a:lvl5pPr marL="3657600" indent="0">
              <a:buFontTx/>
              <a:buNone/>
              <a:defRPr/>
            </a:lvl5pPr>
          </a:lstStyle>
          <a:p>
            <a:pPr lvl="0"/>
            <a:r>
              <a:rPr lang="es-ES" dirty="0"/>
              <a:t>Titular Presentación</a:t>
            </a:r>
          </a:p>
        </p:txBody>
      </p:sp>
      <p:sp>
        <p:nvSpPr>
          <p:cNvPr id="3" name="Marcador de texto 2"/>
          <p:cNvSpPr>
            <a:spLocks noGrp="1"/>
          </p:cNvSpPr>
          <p:nvPr>
            <p:ph type="body" sz="quarter" idx="12" hasCustomPrompt="1"/>
          </p:nvPr>
        </p:nvSpPr>
        <p:spPr>
          <a:xfrm>
            <a:off x="3576637" y="4738977"/>
            <a:ext cx="19432994" cy="5602054"/>
          </a:xfrm>
          <a:prstGeom prst="rect">
            <a:avLst/>
          </a:prstGeom>
        </p:spPr>
        <p:txBody>
          <a:bodyPr lIns="0" tIns="0" rIns="0" bIns="0"/>
          <a:lstStyle>
            <a:lvl1pPr marL="0" indent="0">
              <a:buNone/>
              <a:defRPr sz="7200" b="1" i="0">
                <a:solidFill>
                  <a:schemeClr val="tx1">
                    <a:lumMod val="65000"/>
                    <a:lumOff val="35000"/>
                  </a:schemeClr>
                </a:solidFill>
                <a:latin typeface="Arial" charset="0"/>
                <a:ea typeface="Arial" charset="0"/>
                <a:cs typeface="Arial" charset="0"/>
              </a:defRPr>
            </a:lvl1pPr>
            <a:lvl2pPr marL="914400" indent="0">
              <a:buNone/>
              <a:defRPr sz="3600" b="0" i="0">
                <a:latin typeface="Arial" charset="0"/>
                <a:ea typeface="Arial" charset="0"/>
                <a:cs typeface="Arial" charset="0"/>
              </a:defRPr>
            </a:lvl2pPr>
            <a:lvl3pPr marL="1828800" indent="0">
              <a:buNone/>
              <a:defRPr sz="3600" b="0" i="0">
                <a:latin typeface="Arial" charset="0"/>
                <a:ea typeface="Arial" charset="0"/>
                <a:cs typeface="Arial" charset="0"/>
              </a:defRPr>
            </a:lvl3pPr>
            <a:lvl4pPr marL="2743200" indent="0">
              <a:buNone/>
              <a:defRPr sz="3600" b="0" i="0">
                <a:latin typeface="Arial" charset="0"/>
                <a:ea typeface="Arial" charset="0"/>
                <a:cs typeface="Arial" charset="0"/>
              </a:defRPr>
            </a:lvl4pPr>
            <a:lvl5pPr marL="3657600" indent="0">
              <a:buNone/>
              <a:defRPr sz="3600" b="0" i="0">
                <a:latin typeface="Arial" charset="0"/>
                <a:ea typeface="Arial" charset="0"/>
                <a:cs typeface="Arial" charset="0"/>
              </a:defRPr>
            </a:lvl5pPr>
          </a:lstStyle>
          <a:p>
            <a:pPr lvl="0"/>
            <a:r>
              <a:rPr lang="es-ES" dirty="0"/>
              <a:t>Subtitular presentación</a:t>
            </a:r>
            <a:endParaRPr lang="es-ES_tradnl" dirty="0"/>
          </a:p>
        </p:txBody>
      </p:sp>
      <p:sp>
        <p:nvSpPr>
          <p:cNvPr id="5" name="Marcador de texto 4"/>
          <p:cNvSpPr>
            <a:spLocks noGrp="1"/>
          </p:cNvSpPr>
          <p:nvPr>
            <p:ph type="body" sz="quarter" idx="13" hasCustomPrompt="1"/>
          </p:nvPr>
        </p:nvSpPr>
        <p:spPr>
          <a:xfrm>
            <a:off x="16617488" y="12403688"/>
            <a:ext cx="6874280" cy="447788"/>
          </a:xfrm>
          <a:prstGeom prst="rect">
            <a:avLst/>
          </a:prstGeom>
        </p:spPr>
        <p:txBody>
          <a:bodyPr lIns="0" tIns="0" rIns="0" bIns="0"/>
          <a:lstStyle>
            <a:lvl1pPr marL="0" indent="0" algn="r">
              <a:buNone/>
              <a:defRPr sz="3000">
                <a:solidFill>
                  <a:srgbClr val="A8D200"/>
                </a:solidFill>
                <a:latin typeface="Arial" charset="0"/>
                <a:ea typeface="Arial" charset="0"/>
                <a:cs typeface="Arial" charset="0"/>
              </a:defRPr>
            </a:lvl1pPr>
            <a:lvl2pPr marL="914400" indent="0">
              <a:buNone/>
              <a:defRPr sz="3200">
                <a:latin typeface="Arial" charset="0"/>
                <a:ea typeface="Arial" charset="0"/>
                <a:cs typeface="Arial" charset="0"/>
              </a:defRPr>
            </a:lvl2pPr>
            <a:lvl3pPr marL="1828800" indent="0">
              <a:buNone/>
              <a:defRPr sz="3200">
                <a:latin typeface="Arial" charset="0"/>
                <a:ea typeface="Arial" charset="0"/>
                <a:cs typeface="Arial" charset="0"/>
              </a:defRPr>
            </a:lvl3pPr>
            <a:lvl4pPr marL="2743200" indent="0">
              <a:buNone/>
              <a:defRPr sz="3200">
                <a:latin typeface="Arial" charset="0"/>
                <a:ea typeface="Arial" charset="0"/>
                <a:cs typeface="Arial" charset="0"/>
              </a:defRPr>
            </a:lvl4pPr>
            <a:lvl5pPr marL="3657600" indent="0">
              <a:buNone/>
              <a:defRPr sz="3200">
                <a:latin typeface="Arial" charset="0"/>
                <a:ea typeface="Arial" charset="0"/>
                <a:cs typeface="Arial" charset="0"/>
              </a:defRPr>
            </a:lvl5pPr>
          </a:lstStyle>
          <a:p>
            <a:pPr lvl="0"/>
            <a:r>
              <a:rPr lang="es-ES" dirty="0"/>
              <a:t>Fecha</a:t>
            </a:r>
            <a:endParaRPr lang="es-ES_tradnl" dirty="0"/>
          </a:p>
        </p:txBody>
      </p:sp>
      <p:sp>
        <p:nvSpPr>
          <p:cNvPr id="8" name="Marcador de texto 2"/>
          <p:cNvSpPr>
            <a:spLocks noGrp="1"/>
          </p:cNvSpPr>
          <p:nvPr>
            <p:ph type="body" sz="quarter" idx="14" hasCustomPrompt="1"/>
          </p:nvPr>
        </p:nvSpPr>
        <p:spPr>
          <a:xfrm>
            <a:off x="1400178" y="4741998"/>
            <a:ext cx="1675532" cy="924640"/>
          </a:xfrm>
          <a:prstGeom prst="rect">
            <a:avLst/>
          </a:prstGeom>
          <a:solidFill>
            <a:srgbClr val="A8D200"/>
          </a:solidFill>
        </p:spPr>
        <p:txBody>
          <a:bodyPr lIns="144000" tIns="72000" rIns="144000" bIns="72000"/>
          <a:lstStyle>
            <a:lvl1pPr marL="0" indent="0" algn="ctr">
              <a:buNone/>
              <a:defRPr sz="5600" b="1">
                <a:solidFill>
                  <a:schemeClr val="tx1">
                    <a:lumMod val="65000"/>
                    <a:lumOff val="35000"/>
                  </a:schemeClr>
                </a:solidFill>
              </a:defRPr>
            </a:lvl1pPr>
            <a:lvl2pPr marL="914400" indent="0">
              <a:buNone/>
              <a:defRPr sz="9600"/>
            </a:lvl2pPr>
            <a:lvl3pPr marL="1828800" indent="0">
              <a:buNone/>
              <a:defRPr sz="9600"/>
            </a:lvl3pPr>
            <a:lvl4pPr marL="2743200" indent="0">
              <a:buNone/>
              <a:defRPr sz="9600"/>
            </a:lvl4pPr>
            <a:lvl5pPr marL="3657600" indent="0">
              <a:buNone/>
              <a:defRPr sz="9600"/>
            </a:lvl5pPr>
          </a:lstStyle>
          <a:p>
            <a:pPr lvl="0"/>
            <a:r>
              <a:rPr lang="es-ES" dirty="0"/>
              <a:t>12.3</a:t>
            </a:r>
            <a:endParaRPr lang="es-ES_tradnl" dirty="0"/>
          </a:p>
        </p:txBody>
      </p:sp>
    </p:spTree>
    <p:extLst>
      <p:ext uri="{BB962C8B-B14F-4D97-AF65-F5344CB8AC3E}">
        <p14:creationId xmlns:p14="http://schemas.microsoft.com/office/powerpoint/2010/main" val="163495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5C9EC9D-4369-4EC4-95F3-88922B4B0C1C}" type="datetimeFigureOut">
              <a:rPr lang="en-GB" smtClean="0"/>
              <a:t>11/09/2022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52607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C9EC9D-4369-4EC4-95F3-88922B4B0C1C}" type="datetimeFigureOut">
              <a:rPr lang="en-GB" smtClean="0"/>
              <a:t>11/09/2022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293531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1" y="546100"/>
            <a:ext cx="8022168" cy="2324100"/>
          </a:xfrm>
        </p:spPr>
        <p:txBody>
          <a:bodyPr anchor="b"/>
          <a:lstStyle>
            <a:lvl1pPr algn="l">
              <a:defRPr sz="4800" b="1"/>
            </a:lvl1pPr>
          </a:lstStyle>
          <a:p>
            <a:r>
              <a:rPr lang="en-US"/>
              <a:t>Click to edit Master title style</a:t>
            </a:r>
            <a:endParaRPr lang="en-GB"/>
          </a:p>
        </p:txBody>
      </p:sp>
      <p:sp>
        <p:nvSpPr>
          <p:cNvPr id="3" name="Content Placeholder 2"/>
          <p:cNvSpPr>
            <a:spLocks noGrp="1"/>
          </p:cNvSpPr>
          <p:nvPr>
            <p:ph idx="1"/>
          </p:nvPr>
        </p:nvSpPr>
        <p:spPr>
          <a:xfrm>
            <a:off x="9533467" y="546111"/>
            <a:ext cx="13631333" cy="11706226"/>
          </a:xfr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219201" y="2870207"/>
            <a:ext cx="8022168" cy="9382126"/>
          </a:xfrm>
        </p:spPr>
        <p:txBody>
          <a:bodyPr/>
          <a:lstStyle>
            <a:lvl1pPr marL="0" indent="0">
              <a:buNone/>
              <a:defRPr sz="3300"/>
            </a:lvl1pPr>
            <a:lvl2pPr marL="1088428" indent="0">
              <a:buNone/>
              <a:defRPr sz="2900"/>
            </a:lvl2pPr>
            <a:lvl3pPr marL="2176857" indent="0">
              <a:buNone/>
              <a:defRPr sz="2400"/>
            </a:lvl3pPr>
            <a:lvl4pPr marL="3265285" indent="0">
              <a:buNone/>
              <a:defRPr sz="2100"/>
            </a:lvl4pPr>
            <a:lvl5pPr marL="4353714" indent="0">
              <a:buNone/>
              <a:defRPr sz="2100"/>
            </a:lvl5pPr>
            <a:lvl6pPr marL="5442142" indent="0">
              <a:buNone/>
              <a:defRPr sz="2100"/>
            </a:lvl6pPr>
            <a:lvl7pPr marL="6530568" indent="0">
              <a:buNone/>
              <a:defRPr sz="2100"/>
            </a:lvl7pPr>
            <a:lvl8pPr marL="7618992" indent="0">
              <a:buNone/>
              <a:defRPr sz="2100"/>
            </a:lvl8pPr>
            <a:lvl9pPr marL="8707425" indent="0">
              <a:buNone/>
              <a:defRPr sz="2100"/>
            </a:lvl9pPr>
          </a:lstStyle>
          <a:p>
            <a:pPr lvl="0"/>
            <a:r>
              <a:rPr lang="en-US"/>
              <a:t>Click to edit Master text styles</a:t>
            </a:r>
          </a:p>
        </p:txBody>
      </p:sp>
      <p:sp>
        <p:nvSpPr>
          <p:cNvPr id="5" name="Date Placeholder 4"/>
          <p:cNvSpPr>
            <a:spLocks noGrp="1"/>
          </p:cNvSpPr>
          <p:nvPr>
            <p:ph type="dt" sz="half" idx="10"/>
          </p:nvPr>
        </p:nvSpPr>
        <p:spPr/>
        <p:txBody>
          <a:bodyPr/>
          <a:lstStyle/>
          <a:p>
            <a:fld id="{65C9EC9D-4369-4EC4-95F3-88922B4B0C1C}" type="datetimeFigureOut">
              <a:rPr lang="en-GB" smtClean="0"/>
              <a:t>11/09/2022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2320606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435" y="9601200"/>
            <a:ext cx="14630400" cy="1133476"/>
          </a:xfrm>
        </p:spPr>
        <p:txBody>
          <a:bodyPr anchor="b"/>
          <a:lstStyle>
            <a:lvl1pPr algn="l">
              <a:defRPr sz="4800" b="1"/>
            </a:lvl1pPr>
          </a:lstStyle>
          <a:p>
            <a:r>
              <a:rPr lang="en-US"/>
              <a:t>Click to edit Master title style</a:t>
            </a:r>
            <a:endParaRPr lang="en-GB"/>
          </a:p>
        </p:txBody>
      </p:sp>
      <p:sp>
        <p:nvSpPr>
          <p:cNvPr id="3" name="Picture Placeholder 2"/>
          <p:cNvSpPr>
            <a:spLocks noGrp="1"/>
          </p:cNvSpPr>
          <p:nvPr>
            <p:ph type="pic" idx="1"/>
          </p:nvPr>
        </p:nvSpPr>
        <p:spPr>
          <a:xfrm>
            <a:off x="4779435" y="1225550"/>
            <a:ext cx="14630400" cy="8229600"/>
          </a:xfrm>
        </p:spPr>
        <p:txBody>
          <a:bodyPr/>
          <a:lstStyle>
            <a:lvl1pPr marL="0" indent="0">
              <a:buNone/>
              <a:defRPr sz="7600"/>
            </a:lvl1pPr>
            <a:lvl2pPr marL="1088428" indent="0">
              <a:buNone/>
              <a:defRPr sz="6700"/>
            </a:lvl2pPr>
            <a:lvl3pPr marL="2176857" indent="0">
              <a:buNone/>
              <a:defRPr sz="5700"/>
            </a:lvl3pPr>
            <a:lvl4pPr marL="3265285" indent="0">
              <a:buNone/>
              <a:defRPr sz="4800"/>
            </a:lvl4pPr>
            <a:lvl5pPr marL="4353714" indent="0">
              <a:buNone/>
              <a:defRPr sz="4800"/>
            </a:lvl5pPr>
            <a:lvl6pPr marL="5442142" indent="0">
              <a:buNone/>
              <a:defRPr sz="4800"/>
            </a:lvl6pPr>
            <a:lvl7pPr marL="6530568" indent="0">
              <a:buNone/>
              <a:defRPr sz="4800"/>
            </a:lvl7pPr>
            <a:lvl8pPr marL="7618992" indent="0">
              <a:buNone/>
              <a:defRPr sz="4800"/>
            </a:lvl8pPr>
            <a:lvl9pPr marL="8707425" indent="0">
              <a:buNone/>
              <a:defRPr sz="4800"/>
            </a:lvl9pPr>
          </a:lstStyle>
          <a:p>
            <a:endParaRPr lang="en-GB"/>
          </a:p>
        </p:txBody>
      </p:sp>
      <p:sp>
        <p:nvSpPr>
          <p:cNvPr id="4" name="Text Placeholder 3"/>
          <p:cNvSpPr>
            <a:spLocks noGrp="1"/>
          </p:cNvSpPr>
          <p:nvPr>
            <p:ph type="body" sz="half" idx="2"/>
          </p:nvPr>
        </p:nvSpPr>
        <p:spPr>
          <a:xfrm>
            <a:off x="4779435" y="10734676"/>
            <a:ext cx="14630400" cy="1609724"/>
          </a:xfrm>
        </p:spPr>
        <p:txBody>
          <a:bodyPr/>
          <a:lstStyle>
            <a:lvl1pPr marL="0" indent="0">
              <a:buNone/>
              <a:defRPr sz="3300"/>
            </a:lvl1pPr>
            <a:lvl2pPr marL="1088428" indent="0">
              <a:buNone/>
              <a:defRPr sz="2900"/>
            </a:lvl2pPr>
            <a:lvl3pPr marL="2176857" indent="0">
              <a:buNone/>
              <a:defRPr sz="2400"/>
            </a:lvl3pPr>
            <a:lvl4pPr marL="3265285" indent="0">
              <a:buNone/>
              <a:defRPr sz="2100"/>
            </a:lvl4pPr>
            <a:lvl5pPr marL="4353714" indent="0">
              <a:buNone/>
              <a:defRPr sz="2100"/>
            </a:lvl5pPr>
            <a:lvl6pPr marL="5442142" indent="0">
              <a:buNone/>
              <a:defRPr sz="2100"/>
            </a:lvl6pPr>
            <a:lvl7pPr marL="6530568" indent="0">
              <a:buNone/>
              <a:defRPr sz="2100"/>
            </a:lvl7pPr>
            <a:lvl8pPr marL="7618992" indent="0">
              <a:buNone/>
              <a:defRPr sz="2100"/>
            </a:lvl8pPr>
            <a:lvl9pPr marL="8707425" indent="0">
              <a:buNone/>
              <a:defRPr sz="2100"/>
            </a:lvl9pPr>
          </a:lstStyle>
          <a:p>
            <a:pPr lvl="0"/>
            <a:r>
              <a:rPr lang="en-US"/>
              <a:t>Click to edit Master text styles</a:t>
            </a:r>
          </a:p>
        </p:txBody>
      </p:sp>
      <p:sp>
        <p:nvSpPr>
          <p:cNvPr id="5" name="Date Placeholder 4"/>
          <p:cNvSpPr>
            <a:spLocks noGrp="1"/>
          </p:cNvSpPr>
          <p:nvPr>
            <p:ph type="dt" sz="half" idx="10"/>
          </p:nvPr>
        </p:nvSpPr>
        <p:spPr/>
        <p:txBody>
          <a:bodyPr/>
          <a:lstStyle/>
          <a:p>
            <a:fld id="{65C9EC9D-4369-4EC4-95F3-88922B4B0C1C}" type="datetimeFigureOut">
              <a:rPr lang="en-GB" smtClean="0"/>
              <a:t>11/09/2022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1597589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C9EC9D-4369-4EC4-95F3-88922B4B0C1C}" type="datetimeFigureOut">
              <a:rPr lang="en-GB" smtClean="0"/>
              <a:t>11/09/2022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801672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142400" y="1098550"/>
            <a:ext cx="14630400" cy="23406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51200" y="1098550"/>
            <a:ext cx="43484800" cy="23406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C9EC9D-4369-4EC4-95F3-88922B4B0C1C}" type="datetimeFigureOut">
              <a:rPr lang="en-GB" smtClean="0"/>
              <a:t>11/09/2022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187605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umario">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0"/>
          </p:nvPr>
        </p:nvSpPr>
        <p:spPr>
          <a:xfrm>
            <a:off x="23303950" y="12780835"/>
            <a:ext cx="504000" cy="412158"/>
          </a:xfrm>
          <a:prstGeom prst="rect">
            <a:avLst/>
          </a:prstGeom>
        </p:spPr>
        <p:txBody>
          <a:bodyPr lIns="182880" tIns="91440" rIns="182880" bIns="91440"/>
          <a:lstStyle/>
          <a:p>
            <a:pPr defTabSz="1828800" eaLnBrk="1" fontAlgn="auto" hangingPunct="1">
              <a:spcBef>
                <a:spcPts val="0"/>
              </a:spcBef>
              <a:spcAft>
                <a:spcPts val="0"/>
              </a:spcAft>
            </a:pPr>
            <a:fld id="{EEA4495D-35CE-2741-BA1A-FCDF99A4A1F7}" type="slidenum">
              <a:rPr lang="es-ES_tradnl" sz="3600" smtClean="0">
                <a:solidFill>
                  <a:prstClr val="black"/>
                </a:solidFill>
                <a:latin typeface="Calibri" panose="020F0502020204030204"/>
                <a:ea typeface="+mn-ea"/>
                <a:cs typeface="+mn-cs"/>
              </a:rPr>
              <a:pPr defTabSz="1828800" eaLnBrk="1" fontAlgn="auto" hangingPunct="1">
                <a:spcBef>
                  <a:spcPts val="0"/>
                </a:spcBef>
                <a:spcAft>
                  <a:spcPts val="0"/>
                </a:spcAft>
              </a:pPr>
              <a:t>‹#›</a:t>
            </a:fld>
            <a:endParaRPr lang="es-ES_tradnl" sz="3600" dirty="0">
              <a:solidFill>
                <a:prstClr val="black"/>
              </a:solidFill>
              <a:latin typeface="Calibri" panose="020F0502020204030204"/>
              <a:ea typeface="+mn-ea"/>
              <a:cs typeface="+mn-cs"/>
            </a:endParaRPr>
          </a:p>
        </p:txBody>
      </p:sp>
      <p:sp>
        <p:nvSpPr>
          <p:cNvPr id="6" name="Marcador de texto 5"/>
          <p:cNvSpPr>
            <a:spLocks noGrp="1"/>
          </p:cNvSpPr>
          <p:nvPr>
            <p:ph type="body" sz="quarter" idx="11" hasCustomPrompt="1"/>
          </p:nvPr>
        </p:nvSpPr>
        <p:spPr>
          <a:xfrm>
            <a:off x="1400177" y="5171104"/>
            <a:ext cx="3197462" cy="598028"/>
          </a:xfrm>
          <a:prstGeom prst="rect">
            <a:avLst/>
          </a:prstGeom>
        </p:spPr>
        <p:txBody>
          <a:bodyPr lIns="0" tIns="0" rIns="0" bIns="0"/>
          <a:lstStyle>
            <a:lvl1pPr marL="0" indent="0">
              <a:buNone/>
              <a:defRPr sz="3600" b="1">
                <a:solidFill>
                  <a:srgbClr val="A8D200"/>
                </a:solidFill>
              </a:defRPr>
            </a:lvl1pPr>
            <a:lvl2pPr marL="914400" indent="0">
              <a:buNone/>
              <a:defRPr sz="3600" b="1">
                <a:solidFill>
                  <a:srgbClr val="B6D900"/>
                </a:solidFill>
              </a:defRPr>
            </a:lvl2pPr>
            <a:lvl3pPr marL="1828800" indent="0">
              <a:buNone/>
              <a:defRPr sz="3600" b="1">
                <a:solidFill>
                  <a:srgbClr val="B6D900"/>
                </a:solidFill>
              </a:defRPr>
            </a:lvl3pPr>
            <a:lvl4pPr marL="2743200" indent="0">
              <a:buNone/>
              <a:defRPr sz="3600" b="1">
                <a:solidFill>
                  <a:srgbClr val="B6D900"/>
                </a:solidFill>
              </a:defRPr>
            </a:lvl4pPr>
            <a:lvl5pPr marL="3657600" indent="0">
              <a:buNone/>
              <a:defRPr sz="3600" b="1">
                <a:solidFill>
                  <a:srgbClr val="B6D900"/>
                </a:solidFill>
              </a:defRPr>
            </a:lvl5pPr>
          </a:lstStyle>
          <a:p>
            <a:pPr lvl="0"/>
            <a:r>
              <a:rPr lang="es-ES" dirty="0"/>
              <a:t>1</a:t>
            </a:r>
            <a:r>
              <a:rPr lang="es-ES"/>
              <a:t>// Apartado</a:t>
            </a:r>
            <a:endParaRPr lang="es-ES_tradnl" dirty="0"/>
          </a:p>
        </p:txBody>
      </p:sp>
      <p:sp>
        <p:nvSpPr>
          <p:cNvPr id="8" name="Marcador de texto 7"/>
          <p:cNvSpPr>
            <a:spLocks noGrp="1"/>
          </p:cNvSpPr>
          <p:nvPr>
            <p:ph type="body" sz="quarter" idx="12" hasCustomPrompt="1"/>
          </p:nvPr>
        </p:nvSpPr>
        <p:spPr>
          <a:xfrm>
            <a:off x="1400177" y="6196750"/>
            <a:ext cx="3693118" cy="546604"/>
          </a:xfrm>
          <a:prstGeom prst="rect">
            <a:avLst/>
          </a:prstGeom>
        </p:spPr>
        <p:txBody>
          <a:bodyPr lIns="0" tIns="0" rIns="0" bIns="0"/>
          <a:lstStyle>
            <a:lvl1pPr marL="0" indent="0">
              <a:buNone/>
              <a:defRPr sz="2800" baseline="0">
                <a:solidFill>
                  <a:schemeClr val="tx1">
                    <a:lumMod val="65000"/>
                    <a:lumOff val="35000"/>
                  </a:schemeClr>
                </a:solidFill>
              </a:defRPr>
            </a:lvl1pPr>
            <a:lvl2pPr marL="914400" indent="0">
              <a:buNone/>
              <a:defRPr sz="2800">
                <a:solidFill>
                  <a:schemeClr val="tx1">
                    <a:lumMod val="65000"/>
                    <a:lumOff val="35000"/>
                  </a:schemeClr>
                </a:solidFill>
              </a:defRPr>
            </a:lvl2pPr>
            <a:lvl3pPr marL="1828800" indent="0">
              <a:buNone/>
              <a:defRPr sz="2800">
                <a:solidFill>
                  <a:schemeClr val="tx1">
                    <a:lumMod val="65000"/>
                    <a:lumOff val="35000"/>
                  </a:schemeClr>
                </a:solidFill>
              </a:defRPr>
            </a:lvl3pPr>
            <a:lvl4pPr marL="2743200" indent="0">
              <a:buNone/>
              <a:defRPr sz="2800">
                <a:solidFill>
                  <a:schemeClr val="tx1">
                    <a:lumMod val="65000"/>
                    <a:lumOff val="35000"/>
                  </a:schemeClr>
                </a:solidFill>
              </a:defRPr>
            </a:lvl4pPr>
            <a:lvl5pPr marL="3657600" indent="0">
              <a:buNone/>
              <a:defRPr sz="2800">
                <a:solidFill>
                  <a:schemeClr val="tx1">
                    <a:lumMod val="65000"/>
                    <a:lumOff val="35000"/>
                  </a:schemeClr>
                </a:solidFill>
              </a:defRPr>
            </a:lvl5pPr>
          </a:lstStyle>
          <a:p>
            <a:pPr lvl="0"/>
            <a:r>
              <a:rPr lang="es-ES"/>
              <a:t>1.1 Titular apartado</a:t>
            </a:r>
            <a:endParaRPr lang="es-ES_tradnl" dirty="0"/>
          </a:p>
        </p:txBody>
      </p:sp>
      <p:sp>
        <p:nvSpPr>
          <p:cNvPr id="11" name="Marcador de texto 5"/>
          <p:cNvSpPr>
            <a:spLocks noGrp="1"/>
          </p:cNvSpPr>
          <p:nvPr>
            <p:ph type="body" sz="quarter" idx="13" hasCustomPrompt="1"/>
          </p:nvPr>
        </p:nvSpPr>
        <p:spPr>
          <a:xfrm>
            <a:off x="7296775" y="5171104"/>
            <a:ext cx="3197462" cy="598028"/>
          </a:xfrm>
          <a:prstGeom prst="rect">
            <a:avLst/>
          </a:prstGeom>
        </p:spPr>
        <p:txBody>
          <a:bodyPr lIns="0" tIns="0" rIns="0" bIns="0"/>
          <a:lstStyle>
            <a:lvl1pPr marL="0" indent="0">
              <a:buNone/>
              <a:defRPr sz="3600" b="1">
                <a:solidFill>
                  <a:srgbClr val="A8D200"/>
                </a:solidFill>
              </a:defRPr>
            </a:lvl1pPr>
            <a:lvl2pPr marL="914400" indent="0">
              <a:buNone/>
              <a:defRPr sz="3600" b="1">
                <a:solidFill>
                  <a:srgbClr val="B6D900"/>
                </a:solidFill>
              </a:defRPr>
            </a:lvl2pPr>
            <a:lvl3pPr marL="1828800" indent="0">
              <a:buNone/>
              <a:defRPr sz="3600" b="1">
                <a:solidFill>
                  <a:srgbClr val="B6D900"/>
                </a:solidFill>
              </a:defRPr>
            </a:lvl3pPr>
            <a:lvl4pPr marL="2743200" indent="0">
              <a:buNone/>
              <a:defRPr sz="3600" b="1">
                <a:solidFill>
                  <a:srgbClr val="B6D900"/>
                </a:solidFill>
              </a:defRPr>
            </a:lvl4pPr>
            <a:lvl5pPr marL="3657600" indent="0">
              <a:buNone/>
              <a:defRPr sz="3600" b="1">
                <a:solidFill>
                  <a:srgbClr val="B6D900"/>
                </a:solidFill>
              </a:defRPr>
            </a:lvl5pPr>
          </a:lstStyle>
          <a:p>
            <a:pPr lvl="0"/>
            <a:r>
              <a:rPr lang="es-ES" dirty="0"/>
              <a:t>2// Apartado</a:t>
            </a:r>
            <a:endParaRPr lang="es-ES_tradnl" dirty="0"/>
          </a:p>
        </p:txBody>
      </p:sp>
      <p:sp>
        <p:nvSpPr>
          <p:cNvPr id="12" name="Marcador de texto 7"/>
          <p:cNvSpPr>
            <a:spLocks noGrp="1"/>
          </p:cNvSpPr>
          <p:nvPr>
            <p:ph type="body" sz="quarter" idx="14" hasCustomPrompt="1"/>
          </p:nvPr>
        </p:nvSpPr>
        <p:spPr>
          <a:xfrm>
            <a:off x="7296775" y="6196750"/>
            <a:ext cx="3693118" cy="546604"/>
          </a:xfrm>
          <a:prstGeom prst="rect">
            <a:avLst/>
          </a:prstGeom>
        </p:spPr>
        <p:txBody>
          <a:bodyPr lIns="0" tIns="0" rIns="0" bIns="0"/>
          <a:lstStyle>
            <a:lvl1pPr marL="0" indent="0">
              <a:buNone/>
              <a:defRPr sz="2800" baseline="0">
                <a:solidFill>
                  <a:schemeClr val="tx1">
                    <a:lumMod val="65000"/>
                    <a:lumOff val="35000"/>
                  </a:schemeClr>
                </a:solidFill>
              </a:defRPr>
            </a:lvl1pPr>
            <a:lvl2pPr marL="914400" indent="0">
              <a:buNone/>
              <a:defRPr sz="2800">
                <a:solidFill>
                  <a:schemeClr val="tx1">
                    <a:lumMod val="65000"/>
                    <a:lumOff val="35000"/>
                  </a:schemeClr>
                </a:solidFill>
              </a:defRPr>
            </a:lvl2pPr>
            <a:lvl3pPr marL="1828800" indent="0">
              <a:buNone/>
              <a:defRPr sz="2800">
                <a:solidFill>
                  <a:schemeClr val="tx1">
                    <a:lumMod val="65000"/>
                    <a:lumOff val="35000"/>
                  </a:schemeClr>
                </a:solidFill>
              </a:defRPr>
            </a:lvl3pPr>
            <a:lvl4pPr marL="2743200" indent="0">
              <a:buNone/>
              <a:defRPr sz="2800">
                <a:solidFill>
                  <a:schemeClr val="tx1">
                    <a:lumMod val="65000"/>
                    <a:lumOff val="35000"/>
                  </a:schemeClr>
                </a:solidFill>
              </a:defRPr>
            </a:lvl4pPr>
            <a:lvl5pPr marL="3657600" indent="0">
              <a:buNone/>
              <a:defRPr sz="2800">
                <a:solidFill>
                  <a:schemeClr val="tx1">
                    <a:lumMod val="65000"/>
                    <a:lumOff val="35000"/>
                  </a:schemeClr>
                </a:solidFill>
              </a:defRPr>
            </a:lvl5pPr>
          </a:lstStyle>
          <a:p>
            <a:pPr lvl="0"/>
            <a:r>
              <a:rPr lang="es-ES" dirty="0"/>
              <a:t>2.1 Titular apartado</a:t>
            </a:r>
            <a:endParaRPr lang="es-ES_tradnl" dirty="0"/>
          </a:p>
        </p:txBody>
      </p:sp>
      <p:sp>
        <p:nvSpPr>
          <p:cNvPr id="17" name="Marcador de texto 5"/>
          <p:cNvSpPr>
            <a:spLocks noGrp="1"/>
          </p:cNvSpPr>
          <p:nvPr>
            <p:ph type="body" sz="quarter" idx="15" hasCustomPrompt="1"/>
          </p:nvPr>
        </p:nvSpPr>
        <p:spPr>
          <a:xfrm>
            <a:off x="13073731" y="5171104"/>
            <a:ext cx="3197462" cy="598028"/>
          </a:xfrm>
          <a:prstGeom prst="rect">
            <a:avLst/>
          </a:prstGeom>
        </p:spPr>
        <p:txBody>
          <a:bodyPr lIns="0" tIns="0" rIns="0" bIns="0"/>
          <a:lstStyle>
            <a:lvl1pPr marL="0" indent="0">
              <a:buNone/>
              <a:defRPr sz="3600" b="1">
                <a:solidFill>
                  <a:srgbClr val="A8D200"/>
                </a:solidFill>
              </a:defRPr>
            </a:lvl1pPr>
            <a:lvl2pPr marL="914400" indent="0">
              <a:buNone/>
              <a:defRPr sz="3600" b="1">
                <a:solidFill>
                  <a:srgbClr val="B6D900"/>
                </a:solidFill>
              </a:defRPr>
            </a:lvl2pPr>
            <a:lvl3pPr marL="1828800" indent="0">
              <a:buNone/>
              <a:defRPr sz="3600" b="1">
                <a:solidFill>
                  <a:srgbClr val="B6D900"/>
                </a:solidFill>
              </a:defRPr>
            </a:lvl3pPr>
            <a:lvl4pPr marL="2743200" indent="0">
              <a:buNone/>
              <a:defRPr sz="3600" b="1">
                <a:solidFill>
                  <a:srgbClr val="B6D900"/>
                </a:solidFill>
              </a:defRPr>
            </a:lvl4pPr>
            <a:lvl5pPr marL="3657600" indent="0">
              <a:buNone/>
              <a:defRPr sz="3600" b="1">
                <a:solidFill>
                  <a:srgbClr val="B6D900"/>
                </a:solidFill>
              </a:defRPr>
            </a:lvl5pPr>
          </a:lstStyle>
          <a:p>
            <a:pPr lvl="0"/>
            <a:r>
              <a:rPr lang="es-ES" dirty="0"/>
              <a:t>3// Apartado</a:t>
            </a:r>
            <a:endParaRPr lang="es-ES_tradnl" dirty="0"/>
          </a:p>
        </p:txBody>
      </p:sp>
      <p:sp>
        <p:nvSpPr>
          <p:cNvPr id="18" name="Marcador de texto 7"/>
          <p:cNvSpPr>
            <a:spLocks noGrp="1"/>
          </p:cNvSpPr>
          <p:nvPr>
            <p:ph type="body" sz="quarter" idx="16" hasCustomPrompt="1"/>
          </p:nvPr>
        </p:nvSpPr>
        <p:spPr>
          <a:xfrm>
            <a:off x="13073731" y="6196750"/>
            <a:ext cx="3693118" cy="546604"/>
          </a:xfrm>
          <a:prstGeom prst="rect">
            <a:avLst/>
          </a:prstGeom>
        </p:spPr>
        <p:txBody>
          <a:bodyPr lIns="0" tIns="0" rIns="0" bIns="0"/>
          <a:lstStyle>
            <a:lvl1pPr marL="0" indent="0">
              <a:buNone/>
              <a:defRPr sz="2800" baseline="0">
                <a:solidFill>
                  <a:schemeClr val="tx1">
                    <a:lumMod val="65000"/>
                    <a:lumOff val="35000"/>
                  </a:schemeClr>
                </a:solidFill>
              </a:defRPr>
            </a:lvl1pPr>
            <a:lvl2pPr marL="914400" indent="0">
              <a:buNone/>
              <a:defRPr sz="2800">
                <a:solidFill>
                  <a:schemeClr val="tx1">
                    <a:lumMod val="65000"/>
                    <a:lumOff val="35000"/>
                  </a:schemeClr>
                </a:solidFill>
              </a:defRPr>
            </a:lvl2pPr>
            <a:lvl3pPr marL="1828800" indent="0">
              <a:buNone/>
              <a:defRPr sz="2800">
                <a:solidFill>
                  <a:schemeClr val="tx1">
                    <a:lumMod val="65000"/>
                    <a:lumOff val="35000"/>
                  </a:schemeClr>
                </a:solidFill>
              </a:defRPr>
            </a:lvl3pPr>
            <a:lvl4pPr marL="2743200" indent="0">
              <a:buNone/>
              <a:defRPr sz="2800">
                <a:solidFill>
                  <a:schemeClr val="tx1">
                    <a:lumMod val="65000"/>
                    <a:lumOff val="35000"/>
                  </a:schemeClr>
                </a:solidFill>
              </a:defRPr>
            </a:lvl4pPr>
            <a:lvl5pPr marL="3657600" indent="0">
              <a:buNone/>
              <a:defRPr sz="2800">
                <a:solidFill>
                  <a:schemeClr val="tx1">
                    <a:lumMod val="65000"/>
                    <a:lumOff val="35000"/>
                  </a:schemeClr>
                </a:solidFill>
              </a:defRPr>
            </a:lvl5pPr>
          </a:lstStyle>
          <a:p>
            <a:pPr lvl="0"/>
            <a:r>
              <a:rPr lang="es-ES" dirty="0"/>
              <a:t>3.1 Titular apartado</a:t>
            </a:r>
            <a:endParaRPr lang="es-ES_tradnl" dirty="0"/>
          </a:p>
        </p:txBody>
      </p:sp>
      <p:sp>
        <p:nvSpPr>
          <p:cNvPr id="19" name="Marcador de texto 5"/>
          <p:cNvSpPr>
            <a:spLocks noGrp="1"/>
          </p:cNvSpPr>
          <p:nvPr>
            <p:ph type="body" sz="quarter" idx="17" hasCustomPrompt="1"/>
          </p:nvPr>
        </p:nvSpPr>
        <p:spPr>
          <a:xfrm>
            <a:off x="18816505" y="5171104"/>
            <a:ext cx="3197462" cy="598028"/>
          </a:xfrm>
          <a:prstGeom prst="rect">
            <a:avLst/>
          </a:prstGeom>
        </p:spPr>
        <p:txBody>
          <a:bodyPr lIns="0" tIns="0" rIns="0" bIns="0"/>
          <a:lstStyle>
            <a:lvl1pPr marL="0" indent="0">
              <a:buNone/>
              <a:defRPr sz="3600" b="1">
                <a:solidFill>
                  <a:srgbClr val="A8D200"/>
                </a:solidFill>
              </a:defRPr>
            </a:lvl1pPr>
            <a:lvl2pPr marL="914400" indent="0">
              <a:buNone/>
              <a:defRPr sz="3600" b="1">
                <a:solidFill>
                  <a:srgbClr val="B6D900"/>
                </a:solidFill>
              </a:defRPr>
            </a:lvl2pPr>
            <a:lvl3pPr marL="1828800" indent="0">
              <a:buNone/>
              <a:defRPr sz="3600" b="1">
                <a:solidFill>
                  <a:srgbClr val="B6D900"/>
                </a:solidFill>
              </a:defRPr>
            </a:lvl3pPr>
            <a:lvl4pPr marL="2743200" indent="0">
              <a:buNone/>
              <a:defRPr sz="3600" b="1">
                <a:solidFill>
                  <a:srgbClr val="B6D900"/>
                </a:solidFill>
              </a:defRPr>
            </a:lvl4pPr>
            <a:lvl5pPr marL="3657600" indent="0">
              <a:buNone/>
              <a:defRPr sz="3600" b="1">
                <a:solidFill>
                  <a:srgbClr val="B6D900"/>
                </a:solidFill>
              </a:defRPr>
            </a:lvl5pPr>
          </a:lstStyle>
          <a:p>
            <a:pPr lvl="0"/>
            <a:r>
              <a:rPr lang="es-ES" dirty="0"/>
              <a:t>4// Apartado</a:t>
            </a:r>
            <a:endParaRPr lang="es-ES_tradnl" dirty="0"/>
          </a:p>
        </p:txBody>
      </p:sp>
      <p:sp>
        <p:nvSpPr>
          <p:cNvPr id="20" name="Marcador de texto 7"/>
          <p:cNvSpPr>
            <a:spLocks noGrp="1"/>
          </p:cNvSpPr>
          <p:nvPr>
            <p:ph type="body" sz="quarter" idx="18" hasCustomPrompt="1"/>
          </p:nvPr>
        </p:nvSpPr>
        <p:spPr>
          <a:xfrm>
            <a:off x="18816505" y="6196750"/>
            <a:ext cx="3693118" cy="546604"/>
          </a:xfrm>
          <a:prstGeom prst="rect">
            <a:avLst/>
          </a:prstGeom>
        </p:spPr>
        <p:txBody>
          <a:bodyPr lIns="0" tIns="0" rIns="0" bIns="0"/>
          <a:lstStyle>
            <a:lvl1pPr marL="0" indent="0">
              <a:buNone/>
              <a:defRPr sz="2800" baseline="0">
                <a:solidFill>
                  <a:schemeClr val="tx1">
                    <a:lumMod val="65000"/>
                    <a:lumOff val="35000"/>
                  </a:schemeClr>
                </a:solidFill>
              </a:defRPr>
            </a:lvl1pPr>
            <a:lvl2pPr marL="914400" indent="0">
              <a:buNone/>
              <a:defRPr sz="2800">
                <a:solidFill>
                  <a:schemeClr val="tx1">
                    <a:lumMod val="65000"/>
                    <a:lumOff val="35000"/>
                  </a:schemeClr>
                </a:solidFill>
              </a:defRPr>
            </a:lvl2pPr>
            <a:lvl3pPr marL="1828800" indent="0">
              <a:buNone/>
              <a:defRPr sz="2800">
                <a:solidFill>
                  <a:schemeClr val="tx1">
                    <a:lumMod val="65000"/>
                    <a:lumOff val="35000"/>
                  </a:schemeClr>
                </a:solidFill>
              </a:defRPr>
            </a:lvl3pPr>
            <a:lvl4pPr marL="2743200" indent="0">
              <a:buNone/>
              <a:defRPr sz="2800">
                <a:solidFill>
                  <a:schemeClr val="tx1">
                    <a:lumMod val="65000"/>
                    <a:lumOff val="35000"/>
                  </a:schemeClr>
                </a:solidFill>
              </a:defRPr>
            </a:lvl4pPr>
            <a:lvl5pPr marL="3657600" indent="0">
              <a:buNone/>
              <a:defRPr sz="2800">
                <a:solidFill>
                  <a:schemeClr val="tx1">
                    <a:lumMod val="65000"/>
                    <a:lumOff val="35000"/>
                  </a:schemeClr>
                </a:solidFill>
              </a:defRPr>
            </a:lvl5pPr>
          </a:lstStyle>
          <a:p>
            <a:pPr lvl="0"/>
            <a:r>
              <a:rPr lang="es-ES" dirty="0"/>
              <a:t>4.1 Titular apartado</a:t>
            </a:r>
            <a:endParaRPr lang="es-ES_tradnl" dirty="0"/>
          </a:p>
        </p:txBody>
      </p:sp>
      <p:sp>
        <p:nvSpPr>
          <p:cNvPr id="13" name="Marcador de texto 10"/>
          <p:cNvSpPr>
            <a:spLocks noGrp="1"/>
          </p:cNvSpPr>
          <p:nvPr>
            <p:ph type="body" sz="quarter" idx="19" hasCustomPrompt="1"/>
          </p:nvPr>
        </p:nvSpPr>
        <p:spPr>
          <a:xfrm>
            <a:off x="1401304" y="1692101"/>
            <a:ext cx="21608328" cy="1483362"/>
          </a:xfrm>
          <a:prstGeom prst="rect">
            <a:avLst/>
          </a:prstGeom>
        </p:spPr>
        <p:txBody>
          <a:bodyPr lIns="0" tIns="0" rIns="0" bIns="0"/>
          <a:lstStyle>
            <a:lvl1pPr marL="0" indent="0">
              <a:buFontTx/>
              <a:buNone/>
              <a:defRPr sz="9600" b="1">
                <a:solidFill>
                  <a:schemeClr val="tx1">
                    <a:lumMod val="65000"/>
                    <a:lumOff val="35000"/>
                  </a:schemeClr>
                </a:solidFill>
                <a:latin typeface="Arial" charset="0"/>
                <a:ea typeface="Arial" charset="0"/>
                <a:cs typeface="Arial" charset="0"/>
              </a:defRPr>
            </a:lvl1pPr>
            <a:lvl2pPr marL="914400" indent="0">
              <a:buFontTx/>
              <a:buNone/>
              <a:defRPr sz="5600">
                <a:solidFill>
                  <a:schemeClr val="tx1">
                    <a:lumMod val="65000"/>
                    <a:lumOff val="35000"/>
                  </a:schemeClr>
                </a:solidFill>
                <a:latin typeface="Arial" charset="0"/>
                <a:ea typeface="Arial" charset="0"/>
                <a:cs typeface="Arial" charset="0"/>
              </a:defRPr>
            </a:lvl2pPr>
            <a:lvl3pPr marL="1828800" indent="0">
              <a:buFontTx/>
              <a:buNone/>
              <a:defRPr/>
            </a:lvl3pPr>
            <a:lvl4pPr marL="2743200" indent="0">
              <a:buFontTx/>
              <a:buNone/>
              <a:defRPr/>
            </a:lvl4pPr>
            <a:lvl5pPr marL="3657600" indent="0">
              <a:buFontTx/>
              <a:buNone/>
              <a:defRPr/>
            </a:lvl5pPr>
          </a:lstStyle>
          <a:p>
            <a:pPr lvl="0"/>
            <a:r>
              <a:rPr lang="es-ES" dirty="0"/>
              <a:t>Sumario</a:t>
            </a:r>
          </a:p>
        </p:txBody>
      </p:sp>
    </p:spTree>
    <p:extLst>
      <p:ext uri="{BB962C8B-B14F-4D97-AF65-F5344CB8AC3E}">
        <p14:creationId xmlns:p14="http://schemas.microsoft.com/office/powerpoint/2010/main" val="129116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lIns="182880" tIns="91440" rIns="182880" bIns="91440"/>
          <a:lstStyle/>
          <a:p>
            <a:r>
              <a:rPr lang="nl-BE"/>
              <a:t>Titelstijl van model bewerken</a:t>
            </a:r>
            <a:endParaRPr lang="nl-NL"/>
          </a:p>
        </p:txBody>
      </p:sp>
      <p:sp>
        <p:nvSpPr>
          <p:cNvPr id="3" name="Tijdelijke aanduiding voor inhoud 2"/>
          <p:cNvSpPr>
            <a:spLocks noGrp="1"/>
          </p:cNvSpPr>
          <p:nvPr>
            <p:ph idx="1"/>
          </p:nvPr>
        </p:nvSpPr>
        <p:spPr/>
        <p:txBody>
          <a:bodyPr lIns="182880" tIns="91440" rIns="182880" bIns="91440"/>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Slide Number Placeholder 5"/>
          <p:cNvSpPr>
            <a:spLocks noGrp="1"/>
          </p:cNvSpPr>
          <p:nvPr>
            <p:ph type="sldNum" sz="quarter" idx="4"/>
          </p:nvPr>
        </p:nvSpPr>
        <p:spPr>
          <a:xfrm>
            <a:off x="23170486" y="12635504"/>
            <a:ext cx="753412" cy="738664"/>
          </a:xfrm>
          <a:prstGeom prst="rect">
            <a:avLst/>
          </a:prstGeom>
        </p:spPr>
        <p:txBody>
          <a:bodyPr vert="horz" wrap="none" lIns="0" tIns="0" rIns="0" bIns="0" rtlCol="0" anchor="ctr">
            <a:spAutoFit/>
          </a:bodyPr>
          <a:lstStyle>
            <a:lvl1pPr algn="r">
              <a:defRPr sz="4800" b="1" i="0">
                <a:solidFill>
                  <a:schemeClr val="tx2"/>
                </a:solidFill>
                <a:latin typeface="Arial"/>
                <a:cs typeface="Arial"/>
              </a:defRPr>
            </a:lvl1pPr>
          </a:lstStyle>
          <a:p>
            <a:pPr defTabSz="1828800" eaLnBrk="1" fontAlgn="auto" hangingPunct="1">
              <a:spcBef>
                <a:spcPts val="0"/>
              </a:spcBef>
              <a:spcAft>
                <a:spcPts val="0"/>
              </a:spcAft>
            </a:pPr>
            <a:fld id="{38C080AE-66C8-8249-B90B-B6D109566B0C}" type="slidenum">
              <a:rPr lang="en-US">
                <a:solidFill>
                  <a:srgbClr val="C1C1C1"/>
                </a:solidFill>
                <a:ea typeface="+mn-ea"/>
              </a:rPr>
              <a:pPr defTabSz="1828800" eaLnBrk="1" fontAlgn="auto" hangingPunct="1">
                <a:spcBef>
                  <a:spcPts val="0"/>
                </a:spcBef>
                <a:spcAft>
                  <a:spcPts val="0"/>
                </a:spcAft>
              </a:pPr>
              <a:t>‹#›</a:t>
            </a:fld>
            <a:endParaRPr lang="en-US">
              <a:solidFill>
                <a:srgbClr val="C1C1C1"/>
              </a:solidFill>
              <a:ea typeface="+mn-ea"/>
            </a:endParaRPr>
          </a:p>
        </p:txBody>
      </p:sp>
    </p:spTree>
    <p:extLst>
      <p:ext uri="{BB962C8B-B14F-4D97-AF65-F5344CB8AC3E}">
        <p14:creationId xmlns:p14="http://schemas.microsoft.com/office/powerpoint/2010/main" val="3772693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ortadillas">
    <p:spTree>
      <p:nvGrpSpPr>
        <p:cNvPr id="1" name=""/>
        <p:cNvGrpSpPr/>
        <p:nvPr/>
      </p:nvGrpSpPr>
      <p:grpSpPr>
        <a:xfrm>
          <a:off x="0" y="0"/>
          <a:ext cx="0" cy="0"/>
          <a:chOff x="0" y="0"/>
          <a:chExt cx="0" cy="0"/>
        </a:xfrm>
      </p:grpSpPr>
      <p:sp>
        <p:nvSpPr>
          <p:cNvPr id="4" name="Marcador de texto 10"/>
          <p:cNvSpPr>
            <a:spLocks noGrp="1"/>
          </p:cNvSpPr>
          <p:nvPr>
            <p:ph type="body" sz="quarter" idx="13"/>
          </p:nvPr>
        </p:nvSpPr>
        <p:spPr>
          <a:xfrm>
            <a:off x="4044753" y="5083347"/>
            <a:ext cx="9787626" cy="6620974"/>
          </a:xfrm>
          <a:prstGeom prst="rect">
            <a:avLst/>
          </a:prstGeom>
        </p:spPr>
        <p:txBody>
          <a:bodyPr lIns="0" tIns="0" rIns="0" bIns="0"/>
          <a:lstStyle>
            <a:lvl1pPr marL="0" indent="0">
              <a:buNone/>
              <a:defRPr sz="3200">
                <a:solidFill>
                  <a:schemeClr val="tx1">
                    <a:lumMod val="65000"/>
                    <a:lumOff val="35000"/>
                  </a:schemeClr>
                </a:solidFill>
              </a:defRPr>
            </a:lvl1pPr>
          </a:lstStyle>
          <a:p>
            <a:pPr lvl="0"/>
            <a:r>
              <a:rPr lang="es-ES" dirty="0"/>
              <a:t>Haga clic para modificar el estilo de texto del patrón</a:t>
            </a:r>
            <a:endParaRPr lang="es-ES_tradnl" dirty="0"/>
          </a:p>
        </p:txBody>
      </p:sp>
      <p:sp>
        <p:nvSpPr>
          <p:cNvPr id="6" name="Marcador de texto 10"/>
          <p:cNvSpPr>
            <a:spLocks noGrp="1"/>
          </p:cNvSpPr>
          <p:nvPr>
            <p:ph type="body" sz="quarter" idx="11" hasCustomPrompt="1"/>
          </p:nvPr>
        </p:nvSpPr>
        <p:spPr>
          <a:xfrm>
            <a:off x="4044753" y="1692101"/>
            <a:ext cx="12065314" cy="1084350"/>
          </a:xfrm>
          <a:prstGeom prst="rect">
            <a:avLst/>
          </a:prstGeom>
        </p:spPr>
        <p:txBody>
          <a:bodyPr lIns="0" tIns="0" rIns="0" bIns="0"/>
          <a:lstStyle>
            <a:lvl1pPr marL="0" indent="0">
              <a:buFontTx/>
              <a:buNone/>
              <a:defRPr sz="9600" b="1">
                <a:solidFill>
                  <a:schemeClr val="tx1">
                    <a:lumMod val="65000"/>
                    <a:lumOff val="35000"/>
                  </a:schemeClr>
                </a:solidFill>
                <a:latin typeface="Arial" charset="0"/>
                <a:ea typeface="Arial" charset="0"/>
                <a:cs typeface="Arial" charset="0"/>
              </a:defRPr>
            </a:lvl1pPr>
            <a:lvl2pPr marL="914400" indent="0">
              <a:buFontTx/>
              <a:buNone/>
              <a:defRPr sz="5600">
                <a:solidFill>
                  <a:schemeClr val="tx1">
                    <a:lumMod val="65000"/>
                    <a:lumOff val="35000"/>
                  </a:schemeClr>
                </a:solidFill>
                <a:latin typeface="Arial" charset="0"/>
                <a:ea typeface="Arial" charset="0"/>
                <a:cs typeface="Arial" charset="0"/>
              </a:defRPr>
            </a:lvl2pPr>
            <a:lvl3pPr marL="1828800" indent="0">
              <a:buFontTx/>
              <a:buNone/>
              <a:defRPr/>
            </a:lvl3pPr>
            <a:lvl4pPr marL="2743200" indent="0">
              <a:buFontTx/>
              <a:buNone/>
              <a:defRPr/>
            </a:lvl4pPr>
            <a:lvl5pPr marL="3657600" indent="0">
              <a:buFontTx/>
              <a:buNone/>
              <a:defRPr/>
            </a:lvl5pPr>
          </a:lstStyle>
          <a:p>
            <a:pPr lvl="0"/>
            <a:r>
              <a:rPr lang="es-ES" dirty="0"/>
              <a:t>Titular Presentación</a:t>
            </a:r>
          </a:p>
        </p:txBody>
      </p:sp>
      <p:sp>
        <p:nvSpPr>
          <p:cNvPr id="7" name="Marcador de texto 2"/>
          <p:cNvSpPr>
            <a:spLocks noGrp="1"/>
          </p:cNvSpPr>
          <p:nvPr>
            <p:ph type="body" sz="quarter" idx="12" hasCustomPrompt="1"/>
          </p:nvPr>
        </p:nvSpPr>
        <p:spPr>
          <a:xfrm>
            <a:off x="1400176" y="761420"/>
            <a:ext cx="15757524" cy="930680"/>
          </a:xfrm>
          <a:prstGeom prst="rect">
            <a:avLst/>
          </a:prstGeom>
        </p:spPr>
        <p:txBody>
          <a:bodyPr lIns="0" tIns="0" rIns="0" bIns="0"/>
          <a:lstStyle>
            <a:lvl1pPr marL="0" indent="0">
              <a:buNone/>
              <a:defRPr sz="3200" b="0" i="0" u="sng">
                <a:solidFill>
                  <a:srgbClr val="A8D200"/>
                </a:solidFill>
                <a:latin typeface="Arial" charset="0"/>
                <a:ea typeface="Arial" charset="0"/>
                <a:cs typeface="Arial" charset="0"/>
              </a:defRPr>
            </a:lvl1pPr>
            <a:lvl2pPr marL="914400" indent="0">
              <a:buNone/>
              <a:defRPr sz="3600" b="0" i="0">
                <a:latin typeface="Arial" charset="0"/>
                <a:ea typeface="Arial" charset="0"/>
                <a:cs typeface="Arial" charset="0"/>
              </a:defRPr>
            </a:lvl2pPr>
            <a:lvl3pPr marL="1828800" indent="0">
              <a:buNone/>
              <a:defRPr sz="3600" b="0" i="0">
                <a:latin typeface="Arial" charset="0"/>
                <a:ea typeface="Arial" charset="0"/>
                <a:cs typeface="Arial" charset="0"/>
              </a:defRPr>
            </a:lvl3pPr>
            <a:lvl4pPr marL="2743200" indent="0">
              <a:buNone/>
              <a:defRPr sz="3600" b="0" i="0">
                <a:latin typeface="Arial" charset="0"/>
                <a:ea typeface="Arial" charset="0"/>
                <a:cs typeface="Arial" charset="0"/>
              </a:defRPr>
            </a:lvl4pPr>
            <a:lvl5pPr marL="3657600" indent="0">
              <a:buNone/>
              <a:defRPr sz="3600" b="0" i="0">
                <a:latin typeface="Arial" charset="0"/>
                <a:ea typeface="Arial" charset="0"/>
                <a:cs typeface="Arial" charset="0"/>
              </a:defRPr>
            </a:lvl5pPr>
          </a:lstStyle>
          <a:p>
            <a:pPr lvl="0"/>
            <a:r>
              <a:rPr lang="es-ES" dirty="0"/>
              <a:t>Titular presentación / Subtitular</a:t>
            </a:r>
            <a:endParaRPr lang="es-ES_tradnl" dirty="0"/>
          </a:p>
        </p:txBody>
      </p:sp>
      <p:sp>
        <p:nvSpPr>
          <p:cNvPr id="8" name="Marcador de texto 2"/>
          <p:cNvSpPr>
            <a:spLocks noGrp="1"/>
          </p:cNvSpPr>
          <p:nvPr>
            <p:ph type="body" sz="quarter" idx="14" hasCustomPrompt="1"/>
          </p:nvPr>
        </p:nvSpPr>
        <p:spPr>
          <a:xfrm>
            <a:off x="1400178" y="1851810"/>
            <a:ext cx="1924912" cy="924640"/>
          </a:xfrm>
          <a:prstGeom prst="rect">
            <a:avLst/>
          </a:prstGeom>
          <a:solidFill>
            <a:srgbClr val="A8D200"/>
          </a:solidFill>
        </p:spPr>
        <p:txBody>
          <a:bodyPr lIns="72000" tIns="72000" rIns="72000" bIns="72000"/>
          <a:lstStyle>
            <a:lvl1pPr marL="0" indent="0" algn="ctr">
              <a:buNone/>
              <a:defRPr sz="6400" b="1">
                <a:solidFill>
                  <a:schemeClr val="tx1">
                    <a:lumMod val="65000"/>
                    <a:lumOff val="35000"/>
                  </a:schemeClr>
                </a:solidFill>
              </a:defRPr>
            </a:lvl1pPr>
            <a:lvl2pPr marL="914400" indent="0">
              <a:buNone/>
              <a:defRPr sz="9600"/>
            </a:lvl2pPr>
            <a:lvl3pPr marL="1828800" indent="0">
              <a:buNone/>
              <a:defRPr sz="9600"/>
            </a:lvl3pPr>
            <a:lvl4pPr marL="2743200" indent="0">
              <a:buNone/>
              <a:defRPr sz="9600"/>
            </a:lvl4pPr>
            <a:lvl5pPr marL="3657600" indent="0">
              <a:buNone/>
              <a:defRPr sz="9600"/>
            </a:lvl5pPr>
          </a:lstStyle>
          <a:p>
            <a:pPr lvl="0"/>
            <a:r>
              <a:rPr lang="es-ES" dirty="0"/>
              <a:t>12.3</a:t>
            </a:r>
            <a:endParaRPr lang="es-ES_tradnl" dirty="0"/>
          </a:p>
        </p:txBody>
      </p:sp>
      <p:sp>
        <p:nvSpPr>
          <p:cNvPr id="9" name="Marcador de texto 10"/>
          <p:cNvSpPr>
            <a:spLocks noGrp="1"/>
          </p:cNvSpPr>
          <p:nvPr>
            <p:ph type="body" sz="quarter" idx="15" hasCustomPrompt="1"/>
          </p:nvPr>
        </p:nvSpPr>
        <p:spPr>
          <a:xfrm>
            <a:off x="4044753" y="3707131"/>
            <a:ext cx="5117002" cy="770234"/>
          </a:xfrm>
          <a:prstGeom prst="rect">
            <a:avLst/>
          </a:prstGeom>
        </p:spPr>
        <p:txBody>
          <a:bodyPr lIns="0" tIns="0" rIns="0" bIns="0"/>
          <a:lstStyle>
            <a:lvl1pPr marL="0" indent="0">
              <a:buNone/>
              <a:defRPr sz="5600" b="1">
                <a:solidFill>
                  <a:srgbClr val="A8D200"/>
                </a:solidFill>
              </a:defRPr>
            </a:lvl1pPr>
            <a:lvl2pPr marL="914400" indent="0">
              <a:buNone/>
              <a:defRPr sz="4000"/>
            </a:lvl2pPr>
            <a:lvl3pPr marL="1828800" indent="0">
              <a:buNone/>
              <a:defRPr sz="4000"/>
            </a:lvl3pPr>
            <a:lvl4pPr marL="2743200" indent="0">
              <a:buNone/>
              <a:defRPr sz="4000"/>
            </a:lvl4pPr>
            <a:lvl5pPr marL="3657600" indent="0">
              <a:buNone/>
              <a:defRPr sz="4000"/>
            </a:lvl5pPr>
          </a:lstStyle>
          <a:p>
            <a:pPr lvl="0"/>
            <a:r>
              <a:rPr lang="es-ES" dirty="0"/>
              <a:t>Subtitular</a:t>
            </a:r>
            <a:endParaRPr lang="es-ES_tradnl" dirty="0"/>
          </a:p>
        </p:txBody>
      </p:sp>
      <p:sp>
        <p:nvSpPr>
          <p:cNvPr id="10" name="Marcador de gráfico 9"/>
          <p:cNvSpPr>
            <a:spLocks noGrp="1"/>
          </p:cNvSpPr>
          <p:nvPr>
            <p:ph type="chart" sz="quarter" idx="16"/>
          </p:nvPr>
        </p:nvSpPr>
        <p:spPr>
          <a:xfrm>
            <a:off x="14281151" y="5083177"/>
            <a:ext cx="9442450" cy="6619874"/>
          </a:xfrm>
          <a:prstGeom prst="rect">
            <a:avLst/>
          </a:prstGeom>
        </p:spPr>
        <p:txBody>
          <a:bodyPr lIns="182880" tIns="91440" rIns="182880" bIns="91440"/>
          <a:lstStyle/>
          <a:p>
            <a:endParaRPr lang="es-ES_tradnl"/>
          </a:p>
        </p:txBody>
      </p:sp>
    </p:spTree>
    <p:extLst>
      <p:ext uri="{BB962C8B-B14F-4D97-AF65-F5344CB8AC3E}">
        <p14:creationId xmlns:p14="http://schemas.microsoft.com/office/powerpoint/2010/main" val="257558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61"/>
            <a:ext cx="20726400" cy="2940050"/>
          </a:xfrm>
        </p:spPr>
        <p:txBody>
          <a:bodyPr/>
          <a:lstStyle/>
          <a:p>
            <a:r>
              <a:rPr lang="en-US"/>
              <a:t>Click to edit Master title style</a:t>
            </a:r>
            <a:endParaRPr lang="en-GB"/>
          </a:p>
        </p:txBody>
      </p:sp>
      <p:sp>
        <p:nvSpPr>
          <p:cNvPr id="3" name="Subtitle 2"/>
          <p:cNvSpPr>
            <a:spLocks noGrp="1"/>
          </p:cNvSpPr>
          <p:nvPr>
            <p:ph type="subTitle" idx="1"/>
          </p:nvPr>
        </p:nvSpPr>
        <p:spPr>
          <a:xfrm>
            <a:off x="3657600" y="7772400"/>
            <a:ext cx="17068800" cy="3505200"/>
          </a:xfrm>
        </p:spPr>
        <p:txBody>
          <a:bodyPr/>
          <a:lstStyle>
            <a:lvl1pPr marL="0" indent="0" algn="ctr">
              <a:buNone/>
              <a:defRPr>
                <a:solidFill>
                  <a:schemeClr val="tx1">
                    <a:tint val="75000"/>
                  </a:schemeClr>
                </a:solidFill>
              </a:defRPr>
            </a:lvl1pPr>
            <a:lvl2pPr marL="1088428" indent="0" algn="ctr">
              <a:buNone/>
              <a:defRPr>
                <a:solidFill>
                  <a:schemeClr val="tx1">
                    <a:tint val="75000"/>
                  </a:schemeClr>
                </a:solidFill>
              </a:defRPr>
            </a:lvl2pPr>
            <a:lvl3pPr marL="2176857" indent="0" algn="ctr">
              <a:buNone/>
              <a:defRPr>
                <a:solidFill>
                  <a:schemeClr val="tx1">
                    <a:tint val="75000"/>
                  </a:schemeClr>
                </a:solidFill>
              </a:defRPr>
            </a:lvl3pPr>
            <a:lvl4pPr marL="3265285" indent="0" algn="ctr">
              <a:buNone/>
              <a:defRPr>
                <a:solidFill>
                  <a:schemeClr val="tx1">
                    <a:tint val="75000"/>
                  </a:schemeClr>
                </a:solidFill>
              </a:defRPr>
            </a:lvl4pPr>
            <a:lvl5pPr marL="4353714" indent="0" algn="ctr">
              <a:buNone/>
              <a:defRPr>
                <a:solidFill>
                  <a:schemeClr val="tx1">
                    <a:tint val="75000"/>
                  </a:schemeClr>
                </a:solidFill>
              </a:defRPr>
            </a:lvl5pPr>
            <a:lvl6pPr marL="5442142" indent="0" algn="ctr">
              <a:buNone/>
              <a:defRPr>
                <a:solidFill>
                  <a:schemeClr val="tx1">
                    <a:tint val="75000"/>
                  </a:schemeClr>
                </a:solidFill>
              </a:defRPr>
            </a:lvl6pPr>
            <a:lvl7pPr marL="6530568" indent="0" algn="ctr">
              <a:buNone/>
              <a:defRPr>
                <a:solidFill>
                  <a:schemeClr val="tx1">
                    <a:tint val="75000"/>
                  </a:schemeClr>
                </a:solidFill>
              </a:defRPr>
            </a:lvl7pPr>
            <a:lvl8pPr marL="7618992" indent="0" algn="ctr">
              <a:buNone/>
              <a:defRPr>
                <a:solidFill>
                  <a:schemeClr val="tx1">
                    <a:tint val="75000"/>
                  </a:schemeClr>
                </a:solidFill>
              </a:defRPr>
            </a:lvl8pPr>
            <a:lvl9pPr marL="8707425"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5C9EC9D-4369-4EC4-95F3-88922B4B0C1C}" type="datetimeFigureOut">
              <a:rPr lang="en-GB" smtClean="0"/>
              <a:t>11/09/2022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3714561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C9EC9D-4369-4EC4-95F3-88922B4B0C1C}" type="datetimeFigureOut">
              <a:rPr lang="en-GB" smtClean="0"/>
              <a:t>11/09/2022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1646121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168" y="8813811"/>
            <a:ext cx="20726400" cy="2724150"/>
          </a:xfrm>
        </p:spPr>
        <p:txBody>
          <a:bodyPr anchor="t"/>
          <a:lstStyle>
            <a:lvl1pPr algn="l">
              <a:defRPr sz="9500" b="1" cap="all"/>
            </a:lvl1pPr>
          </a:lstStyle>
          <a:p>
            <a:r>
              <a:rPr lang="en-US"/>
              <a:t>Click to edit Master title style</a:t>
            </a:r>
            <a:endParaRPr lang="en-GB"/>
          </a:p>
        </p:txBody>
      </p:sp>
      <p:sp>
        <p:nvSpPr>
          <p:cNvPr id="3" name="Text Placeholder 2"/>
          <p:cNvSpPr>
            <a:spLocks noGrp="1"/>
          </p:cNvSpPr>
          <p:nvPr>
            <p:ph type="body" idx="1"/>
          </p:nvPr>
        </p:nvSpPr>
        <p:spPr>
          <a:xfrm>
            <a:off x="1926168" y="5813427"/>
            <a:ext cx="20726400" cy="3000374"/>
          </a:xfrm>
        </p:spPr>
        <p:txBody>
          <a:bodyPr anchor="b"/>
          <a:lstStyle>
            <a:lvl1pPr marL="0" indent="0">
              <a:buNone/>
              <a:defRPr sz="4800">
                <a:solidFill>
                  <a:schemeClr val="tx1">
                    <a:tint val="75000"/>
                  </a:schemeClr>
                </a:solidFill>
              </a:defRPr>
            </a:lvl1pPr>
            <a:lvl2pPr marL="1088428" indent="0">
              <a:buNone/>
              <a:defRPr sz="4300">
                <a:solidFill>
                  <a:schemeClr val="tx1">
                    <a:tint val="75000"/>
                  </a:schemeClr>
                </a:solidFill>
              </a:defRPr>
            </a:lvl2pPr>
            <a:lvl3pPr marL="2176857" indent="0">
              <a:buNone/>
              <a:defRPr sz="3800">
                <a:solidFill>
                  <a:schemeClr val="tx1">
                    <a:tint val="75000"/>
                  </a:schemeClr>
                </a:solidFill>
              </a:defRPr>
            </a:lvl3pPr>
            <a:lvl4pPr marL="3265285" indent="0">
              <a:buNone/>
              <a:defRPr sz="3300">
                <a:solidFill>
                  <a:schemeClr val="tx1">
                    <a:tint val="75000"/>
                  </a:schemeClr>
                </a:solidFill>
              </a:defRPr>
            </a:lvl4pPr>
            <a:lvl5pPr marL="4353714" indent="0">
              <a:buNone/>
              <a:defRPr sz="3300">
                <a:solidFill>
                  <a:schemeClr val="tx1">
                    <a:tint val="75000"/>
                  </a:schemeClr>
                </a:solidFill>
              </a:defRPr>
            </a:lvl5pPr>
            <a:lvl6pPr marL="5442142" indent="0">
              <a:buNone/>
              <a:defRPr sz="3300">
                <a:solidFill>
                  <a:schemeClr val="tx1">
                    <a:tint val="75000"/>
                  </a:schemeClr>
                </a:solidFill>
              </a:defRPr>
            </a:lvl6pPr>
            <a:lvl7pPr marL="6530568" indent="0">
              <a:buNone/>
              <a:defRPr sz="3300">
                <a:solidFill>
                  <a:schemeClr val="tx1">
                    <a:tint val="75000"/>
                  </a:schemeClr>
                </a:solidFill>
              </a:defRPr>
            </a:lvl7pPr>
            <a:lvl8pPr marL="7618992" indent="0">
              <a:buNone/>
              <a:defRPr sz="3300">
                <a:solidFill>
                  <a:schemeClr val="tx1">
                    <a:tint val="75000"/>
                  </a:schemeClr>
                </a:solidFill>
              </a:defRPr>
            </a:lvl8pPr>
            <a:lvl9pPr marL="8707425" indent="0">
              <a:buNone/>
              <a:defRPr sz="3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C9EC9D-4369-4EC4-95F3-88922B4B0C1C}" type="datetimeFigureOut">
              <a:rPr lang="en-GB" smtClean="0"/>
              <a:t>11/09/2022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218988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51200" y="6400811"/>
            <a:ext cx="29057600" cy="18103850"/>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2715200" y="6400811"/>
            <a:ext cx="29057600" cy="18103850"/>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5C9EC9D-4369-4EC4-95F3-88922B4B0C1C}" type="datetimeFigureOut">
              <a:rPr lang="en-GB" smtClean="0"/>
              <a:t>11/09/2022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3869641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6"/>
            <a:ext cx="21945600" cy="2286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219200" y="3070226"/>
            <a:ext cx="10773835" cy="1279524"/>
          </a:xfrm>
        </p:spPr>
        <p:txBody>
          <a:bodyPr anchor="b"/>
          <a:lstStyle>
            <a:lvl1pPr marL="0" indent="0">
              <a:buNone/>
              <a:defRPr sz="5700" b="1"/>
            </a:lvl1pPr>
            <a:lvl2pPr marL="1088428" indent="0">
              <a:buNone/>
              <a:defRPr sz="4800" b="1"/>
            </a:lvl2pPr>
            <a:lvl3pPr marL="2176857" indent="0">
              <a:buNone/>
              <a:defRPr sz="4300" b="1"/>
            </a:lvl3pPr>
            <a:lvl4pPr marL="3265285" indent="0">
              <a:buNone/>
              <a:defRPr sz="3800" b="1"/>
            </a:lvl4pPr>
            <a:lvl5pPr marL="4353714" indent="0">
              <a:buNone/>
              <a:defRPr sz="3800" b="1"/>
            </a:lvl5pPr>
            <a:lvl6pPr marL="5442142" indent="0">
              <a:buNone/>
              <a:defRPr sz="3800" b="1"/>
            </a:lvl6pPr>
            <a:lvl7pPr marL="6530568" indent="0">
              <a:buNone/>
              <a:defRPr sz="3800" b="1"/>
            </a:lvl7pPr>
            <a:lvl8pPr marL="7618992" indent="0">
              <a:buNone/>
              <a:defRPr sz="3800" b="1"/>
            </a:lvl8pPr>
            <a:lvl9pPr marL="8707425" indent="0">
              <a:buNone/>
              <a:defRPr sz="3800" b="1"/>
            </a:lvl9pPr>
          </a:lstStyle>
          <a:p>
            <a:pPr lvl="0"/>
            <a:r>
              <a:rPr lang="en-US"/>
              <a:t>Click to edit Master text styles</a:t>
            </a:r>
          </a:p>
        </p:txBody>
      </p:sp>
      <p:sp>
        <p:nvSpPr>
          <p:cNvPr id="4" name="Content Placeholder 3"/>
          <p:cNvSpPr>
            <a:spLocks noGrp="1"/>
          </p:cNvSpPr>
          <p:nvPr>
            <p:ph sz="half" idx="2"/>
          </p:nvPr>
        </p:nvSpPr>
        <p:spPr>
          <a:xfrm>
            <a:off x="1219200" y="4349750"/>
            <a:ext cx="10773835"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2386748" y="3070226"/>
            <a:ext cx="10778067" cy="1279524"/>
          </a:xfrm>
        </p:spPr>
        <p:txBody>
          <a:bodyPr anchor="b"/>
          <a:lstStyle>
            <a:lvl1pPr marL="0" indent="0">
              <a:buNone/>
              <a:defRPr sz="5700" b="1"/>
            </a:lvl1pPr>
            <a:lvl2pPr marL="1088428" indent="0">
              <a:buNone/>
              <a:defRPr sz="4800" b="1"/>
            </a:lvl2pPr>
            <a:lvl3pPr marL="2176857" indent="0">
              <a:buNone/>
              <a:defRPr sz="4300" b="1"/>
            </a:lvl3pPr>
            <a:lvl4pPr marL="3265285" indent="0">
              <a:buNone/>
              <a:defRPr sz="3800" b="1"/>
            </a:lvl4pPr>
            <a:lvl5pPr marL="4353714" indent="0">
              <a:buNone/>
              <a:defRPr sz="3800" b="1"/>
            </a:lvl5pPr>
            <a:lvl6pPr marL="5442142" indent="0">
              <a:buNone/>
              <a:defRPr sz="3800" b="1"/>
            </a:lvl6pPr>
            <a:lvl7pPr marL="6530568" indent="0">
              <a:buNone/>
              <a:defRPr sz="3800" b="1"/>
            </a:lvl7pPr>
            <a:lvl8pPr marL="7618992" indent="0">
              <a:buNone/>
              <a:defRPr sz="3800" b="1"/>
            </a:lvl8pPr>
            <a:lvl9pPr marL="8707425" indent="0">
              <a:buNone/>
              <a:defRPr sz="3800" b="1"/>
            </a:lvl9pPr>
          </a:lstStyle>
          <a:p>
            <a:pPr lvl="0"/>
            <a:r>
              <a:rPr lang="en-US"/>
              <a:t>Click to edit Master text styles</a:t>
            </a:r>
          </a:p>
        </p:txBody>
      </p:sp>
      <p:sp>
        <p:nvSpPr>
          <p:cNvPr id="6" name="Content Placeholder 5"/>
          <p:cNvSpPr>
            <a:spLocks noGrp="1"/>
          </p:cNvSpPr>
          <p:nvPr>
            <p:ph sz="quarter" idx="4"/>
          </p:nvPr>
        </p:nvSpPr>
        <p:spPr>
          <a:xfrm>
            <a:off x="12386748" y="4349750"/>
            <a:ext cx="10778067"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5C9EC9D-4369-4EC4-95F3-88922B4B0C1C}" type="datetimeFigureOut">
              <a:rPr lang="en-GB" smtClean="0"/>
              <a:t>11/09/2022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1403250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1303" y="11647698"/>
            <a:ext cx="9904006" cy="1556532"/>
          </a:xfrm>
          <a:prstGeom prst="rect">
            <a:avLst/>
          </a:prstGeom>
        </p:spPr>
      </p:pic>
    </p:spTree>
    <p:extLst>
      <p:ext uri="{BB962C8B-B14F-4D97-AF65-F5344CB8AC3E}">
        <p14:creationId xmlns:p14="http://schemas.microsoft.com/office/powerpoint/2010/main" val="2400551286"/>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9pPr>
    </p:bodyStyle>
    <p:otherStyle>
      <a:defPPr>
        <a:defRPr lang="es-ES_tradnl"/>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549276"/>
            <a:ext cx="21945600" cy="2286000"/>
          </a:xfrm>
          <a:prstGeom prst="rect">
            <a:avLst/>
          </a:prstGeom>
        </p:spPr>
        <p:txBody>
          <a:bodyPr vert="horz" lIns="217686" tIns="108843" rIns="217686" bIns="10884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219200" y="3200411"/>
            <a:ext cx="21945600" cy="9051926"/>
          </a:xfrm>
          <a:prstGeom prst="rect">
            <a:avLst/>
          </a:prstGeom>
        </p:spPr>
        <p:txBody>
          <a:bodyPr vert="horz" lIns="217686" tIns="108843" rIns="217686" bIns="10884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219200" y="12712711"/>
            <a:ext cx="5689600" cy="730250"/>
          </a:xfrm>
          <a:prstGeom prst="rect">
            <a:avLst/>
          </a:prstGeom>
        </p:spPr>
        <p:txBody>
          <a:bodyPr vert="horz" lIns="217686" tIns="108843" rIns="217686" bIns="108843" rtlCol="0" anchor="ctr"/>
          <a:lstStyle>
            <a:lvl1pPr algn="l">
              <a:defRPr sz="2900">
                <a:solidFill>
                  <a:schemeClr val="tx1">
                    <a:tint val="75000"/>
                  </a:schemeClr>
                </a:solidFill>
              </a:defRPr>
            </a:lvl1pPr>
          </a:lstStyle>
          <a:p>
            <a:fld id="{65C9EC9D-4369-4EC4-95F3-88922B4B0C1C}" type="datetimeFigureOut">
              <a:rPr lang="en-GB" smtClean="0"/>
              <a:t>11/09/2022</a:t>
            </a:fld>
            <a:endParaRPr lang="en-GB"/>
          </a:p>
        </p:txBody>
      </p:sp>
      <p:sp>
        <p:nvSpPr>
          <p:cNvPr id="5" name="Footer Placeholder 4"/>
          <p:cNvSpPr>
            <a:spLocks noGrp="1"/>
          </p:cNvSpPr>
          <p:nvPr>
            <p:ph type="ftr" sz="quarter" idx="3"/>
          </p:nvPr>
        </p:nvSpPr>
        <p:spPr>
          <a:xfrm>
            <a:off x="8331200" y="12712711"/>
            <a:ext cx="7721600" cy="730250"/>
          </a:xfrm>
          <a:prstGeom prst="rect">
            <a:avLst/>
          </a:prstGeom>
        </p:spPr>
        <p:txBody>
          <a:bodyPr vert="horz" lIns="217686" tIns="108843" rIns="217686" bIns="108843" rtlCol="0" anchor="ctr"/>
          <a:lstStyle>
            <a:lvl1pPr algn="ctr">
              <a:defRPr sz="2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7475200" y="12712711"/>
            <a:ext cx="5689600" cy="730250"/>
          </a:xfrm>
          <a:prstGeom prst="rect">
            <a:avLst/>
          </a:prstGeom>
        </p:spPr>
        <p:txBody>
          <a:bodyPr vert="horz" lIns="217686" tIns="108843" rIns="217686" bIns="108843" rtlCol="0" anchor="ctr"/>
          <a:lstStyle>
            <a:lvl1pPr algn="r">
              <a:defRPr sz="2900">
                <a:solidFill>
                  <a:schemeClr val="tx1">
                    <a:tint val="75000"/>
                  </a:schemeClr>
                </a:solidFill>
              </a:defRPr>
            </a:lvl1pPr>
          </a:lstStyle>
          <a:p>
            <a:fld id="{E0C5A916-48A2-48A2-9A75-3DD55F3698BD}" type="slidenum">
              <a:rPr lang="en-GB" smtClean="0"/>
              <a:t>‹#›</a:t>
            </a:fld>
            <a:endParaRPr lang="en-GB"/>
          </a:p>
        </p:txBody>
      </p:sp>
    </p:spTree>
    <p:extLst>
      <p:ext uri="{BB962C8B-B14F-4D97-AF65-F5344CB8AC3E}">
        <p14:creationId xmlns:p14="http://schemas.microsoft.com/office/powerpoint/2010/main" val="6126291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defTabSz="2176857" rtl="0" eaLnBrk="1" latinLnBrk="0" hangingPunct="1">
        <a:spcBef>
          <a:spcPct val="0"/>
        </a:spcBef>
        <a:buNone/>
        <a:defRPr sz="10500" kern="1200">
          <a:solidFill>
            <a:schemeClr val="tx1"/>
          </a:solidFill>
          <a:latin typeface="+mj-lt"/>
          <a:ea typeface="+mj-ea"/>
          <a:cs typeface="+mj-cs"/>
        </a:defRPr>
      </a:lvl1pPr>
    </p:titleStyle>
    <p:bodyStyle>
      <a:lvl1pPr marL="816320" indent="-816320" algn="l" defTabSz="2176857" rtl="0"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1pPr>
      <a:lvl2pPr marL="1768697" indent="-680271" algn="l" defTabSz="2176857" rtl="0" eaLnBrk="1" latinLnBrk="0" hangingPunct="1">
        <a:spcBef>
          <a:spcPct val="20000"/>
        </a:spcBef>
        <a:buFont typeface="Arial" panose="020B0604020202020204" pitchFamily="34" charset="0"/>
        <a:buChar char="–"/>
        <a:defRPr sz="6700" kern="1200">
          <a:solidFill>
            <a:schemeClr val="tx1"/>
          </a:solidFill>
          <a:latin typeface="+mn-lt"/>
          <a:ea typeface="+mn-ea"/>
          <a:cs typeface="+mn-cs"/>
        </a:defRPr>
      </a:lvl2pPr>
      <a:lvl3pPr marL="2721071" indent="-544214" algn="l" defTabSz="2176857" rtl="0" eaLnBrk="1" latinLnBrk="0" hangingPunct="1">
        <a:spcBef>
          <a:spcPct val="20000"/>
        </a:spcBef>
        <a:buFont typeface="Arial" panose="020B0604020202020204" pitchFamily="34" charset="0"/>
        <a:buChar char="•"/>
        <a:defRPr sz="5700" kern="1200">
          <a:solidFill>
            <a:schemeClr val="tx1"/>
          </a:solidFill>
          <a:latin typeface="+mn-lt"/>
          <a:ea typeface="+mn-ea"/>
          <a:cs typeface="+mn-cs"/>
        </a:defRPr>
      </a:lvl3pPr>
      <a:lvl4pPr marL="3809500" indent="-544214" algn="l" defTabSz="2176857"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4pPr>
      <a:lvl5pPr marL="4897928" indent="-544214" algn="l" defTabSz="2176857"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5pPr>
      <a:lvl6pPr marL="5986356" indent="-544214" algn="l" defTabSz="2176857"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6pPr>
      <a:lvl7pPr marL="7074782" indent="-544214" algn="l" defTabSz="2176857"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7pPr>
      <a:lvl8pPr marL="8163209" indent="-544214" algn="l" defTabSz="2176857"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8pPr>
      <a:lvl9pPr marL="9251635" indent="-544214" algn="l" defTabSz="2176857"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176857" rtl="0" eaLnBrk="1" latinLnBrk="0" hangingPunct="1">
        <a:defRPr sz="4300" kern="1200">
          <a:solidFill>
            <a:schemeClr val="tx1"/>
          </a:solidFill>
          <a:latin typeface="+mn-lt"/>
          <a:ea typeface="+mn-ea"/>
          <a:cs typeface="+mn-cs"/>
        </a:defRPr>
      </a:lvl1pPr>
      <a:lvl2pPr marL="1088428" algn="l" defTabSz="2176857" rtl="0" eaLnBrk="1" latinLnBrk="0" hangingPunct="1">
        <a:defRPr sz="4300" kern="1200">
          <a:solidFill>
            <a:schemeClr val="tx1"/>
          </a:solidFill>
          <a:latin typeface="+mn-lt"/>
          <a:ea typeface="+mn-ea"/>
          <a:cs typeface="+mn-cs"/>
        </a:defRPr>
      </a:lvl2pPr>
      <a:lvl3pPr marL="2176857" algn="l" defTabSz="2176857" rtl="0" eaLnBrk="1" latinLnBrk="0" hangingPunct="1">
        <a:defRPr sz="4300" kern="1200">
          <a:solidFill>
            <a:schemeClr val="tx1"/>
          </a:solidFill>
          <a:latin typeface="+mn-lt"/>
          <a:ea typeface="+mn-ea"/>
          <a:cs typeface="+mn-cs"/>
        </a:defRPr>
      </a:lvl3pPr>
      <a:lvl4pPr marL="3265285" algn="l" defTabSz="2176857" rtl="0" eaLnBrk="1" latinLnBrk="0" hangingPunct="1">
        <a:defRPr sz="4300" kern="1200">
          <a:solidFill>
            <a:schemeClr val="tx1"/>
          </a:solidFill>
          <a:latin typeface="+mn-lt"/>
          <a:ea typeface="+mn-ea"/>
          <a:cs typeface="+mn-cs"/>
        </a:defRPr>
      </a:lvl4pPr>
      <a:lvl5pPr marL="4353714" algn="l" defTabSz="2176857" rtl="0" eaLnBrk="1" latinLnBrk="0" hangingPunct="1">
        <a:defRPr sz="4300" kern="1200">
          <a:solidFill>
            <a:schemeClr val="tx1"/>
          </a:solidFill>
          <a:latin typeface="+mn-lt"/>
          <a:ea typeface="+mn-ea"/>
          <a:cs typeface="+mn-cs"/>
        </a:defRPr>
      </a:lvl5pPr>
      <a:lvl6pPr marL="5442142" algn="l" defTabSz="2176857" rtl="0" eaLnBrk="1" latinLnBrk="0" hangingPunct="1">
        <a:defRPr sz="4300" kern="1200">
          <a:solidFill>
            <a:schemeClr val="tx1"/>
          </a:solidFill>
          <a:latin typeface="+mn-lt"/>
          <a:ea typeface="+mn-ea"/>
          <a:cs typeface="+mn-cs"/>
        </a:defRPr>
      </a:lvl6pPr>
      <a:lvl7pPr marL="6530568" algn="l" defTabSz="2176857" rtl="0" eaLnBrk="1" latinLnBrk="0" hangingPunct="1">
        <a:defRPr sz="4300" kern="1200">
          <a:solidFill>
            <a:schemeClr val="tx1"/>
          </a:solidFill>
          <a:latin typeface="+mn-lt"/>
          <a:ea typeface="+mn-ea"/>
          <a:cs typeface="+mn-cs"/>
        </a:defRPr>
      </a:lvl7pPr>
      <a:lvl8pPr marL="7618992" algn="l" defTabSz="2176857" rtl="0" eaLnBrk="1" latinLnBrk="0" hangingPunct="1">
        <a:defRPr sz="4300" kern="1200">
          <a:solidFill>
            <a:schemeClr val="tx1"/>
          </a:solidFill>
          <a:latin typeface="+mn-lt"/>
          <a:ea typeface="+mn-ea"/>
          <a:cs typeface="+mn-cs"/>
        </a:defRPr>
      </a:lvl8pPr>
      <a:lvl9pPr marL="8707425" algn="l" defTabSz="2176857"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7.emf"/><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9.emf"/><Relationship Id="rId4" Type="http://schemas.openxmlformats.org/officeDocument/2006/relationships/package" Target="../embeddings/Microsoft_PowerPoint_Presentation.pptx"/></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polls.eurescom.eu/September-CB/" TargetMode="Externa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hyperlink" Target="mailto:parwizsh@gmail.com" TargetMode="External"/><Relationship Id="rId7" Type="http://schemas.openxmlformats.org/officeDocument/2006/relationships/image" Target="../media/image11.jpg"/><Relationship Id="rId2" Type="http://schemas.openxmlformats.org/officeDocument/2006/relationships/hyperlink" Target="mailto:Peretz@PenteNetworks.com" TargetMode="Externa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6.jp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p:cNvSpPr>
            <a:spLocks/>
          </p:cNvSpPr>
          <p:nvPr/>
        </p:nvSpPr>
        <p:spPr bwMode="auto">
          <a:xfrm>
            <a:off x="-27856" y="11030981"/>
            <a:ext cx="2438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sz="5400" b="1" dirty="0">
              <a:solidFill>
                <a:srgbClr val="3C3C3C"/>
              </a:solidFill>
              <a:latin typeface="Century Gothic" panose="020B0502020202020204" pitchFamily="34" charset="0"/>
              <a:ea typeface="Aleo" panose="020F0502020204030203" pitchFamily="34" charset="0"/>
              <a:cs typeface="Aleo" panose="020F0502020204030203" pitchFamily="34" charset="0"/>
              <a:sym typeface="Aleo" panose="020F0502020204030203" pitchFamily="34" charset="0"/>
            </a:endParaRPr>
          </a:p>
        </p:txBody>
      </p:sp>
      <p:sp>
        <p:nvSpPr>
          <p:cNvPr id="7" name="Rectangle 7"/>
          <p:cNvSpPr>
            <a:spLocks/>
          </p:cNvSpPr>
          <p:nvPr/>
        </p:nvSpPr>
        <p:spPr bwMode="auto">
          <a:xfrm>
            <a:off x="2922634" y="5576838"/>
            <a:ext cx="1982318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br>
              <a:rPr lang="en-GB" sz="4400" b="1" dirty="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br>
            <a:r>
              <a:rPr lang="en-GB" sz="8000" b="1" dirty="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MEC over NTN</a:t>
            </a:r>
          </a:p>
          <a:p>
            <a:pPr eaLnBrk="1" hangingPunct="1"/>
            <a:r>
              <a:rPr lang="en-GB" sz="8000" b="1" dirty="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“Multimedia Edge computing over NTN”  </a:t>
            </a:r>
          </a:p>
        </p:txBody>
      </p:sp>
      <p:sp>
        <p:nvSpPr>
          <p:cNvPr id="9" name="Rectangle 7"/>
          <p:cNvSpPr>
            <a:spLocks/>
          </p:cNvSpPr>
          <p:nvPr/>
        </p:nvSpPr>
        <p:spPr bwMode="auto">
          <a:xfrm>
            <a:off x="2495600" y="733539"/>
            <a:ext cx="18769408"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r>
              <a:rPr lang="en-GB" sz="9600" b="1" dirty="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CELTIC-NEXT </a:t>
            </a:r>
            <a:br>
              <a:rPr lang="en-GB" sz="9600" b="1" dirty="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br>
            <a:r>
              <a:rPr lang="en-GB" sz="9600" b="1" dirty="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Proposers Day</a:t>
            </a:r>
          </a:p>
          <a:p>
            <a:pPr eaLnBrk="1" hangingPunct="1"/>
            <a:r>
              <a:rPr lang="en-GB" sz="7000" dirty="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7</a:t>
            </a:r>
            <a:r>
              <a:rPr lang="en-GB" sz="7000" baseline="30000" dirty="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th</a:t>
            </a:r>
            <a:r>
              <a:rPr lang="en-GB" sz="7000" dirty="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  of September 2022, Online via WebEx  </a:t>
            </a:r>
          </a:p>
        </p:txBody>
      </p:sp>
      <p:sp>
        <p:nvSpPr>
          <p:cNvPr id="11" name="Rectangle 6"/>
          <p:cNvSpPr>
            <a:spLocks/>
          </p:cNvSpPr>
          <p:nvPr/>
        </p:nvSpPr>
        <p:spPr bwMode="auto">
          <a:xfrm>
            <a:off x="7587408" y="11768479"/>
            <a:ext cx="8723542"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r>
              <a:rPr lang="en-GB" sz="4400" b="1" dirty="0">
                <a:solidFill>
                  <a:schemeClr val="tx2"/>
                </a:solidFill>
                <a:latin typeface="Arial" panose="020B0604020202020204" pitchFamily="34" charset="0"/>
                <a:ea typeface="Lato" panose="020F0502020204030203" pitchFamily="34" charset="0"/>
                <a:cs typeface="Arial" panose="020B0604020202020204" pitchFamily="34" charset="0"/>
                <a:sym typeface="Lato" panose="020F0502020204030203" pitchFamily="34" charset="0"/>
              </a:rPr>
              <a:t>Peretz </a:t>
            </a:r>
            <a:r>
              <a:rPr lang="en-GB" sz="4400" b="1" dirty="0" err="1">
                <a:solidFill>
                  <a:schemeClr val="tx2"/>
                </a:solidFill>
                <a:latin typeface="Arial" panose="020B0604020202020204" pitchFamily="34" charset="0"/>
                <a:ea typeface="Lato" panose="020F0502020204030203" pitchFamily="34" charset="0"/>
                <a:cs typeface="Arial" panose="020B0604020202020204" pitchFamily="34" charset="0"/>
                <a:sym typeface="Lato" panose="020F0502020204030203" pitchFamily="34" charset="0"/>
              </a:rPr>
              <a:t>Shekalim</a:t>
            </a:r>
            <a:r>
              <a:rPr lang="en-GB" sz="4400" b="1" dirty="0">
                <a:solidFill>
                  <a:schemeClr val="tx2"/>
                </a:solidFill>
                <a:latin typeface="Arial" panose="020B0604020202020204" pitchFamily="34" charset="0"/>
                <a:ea typeface="Lato" panose="020F0502020204030203" pitchFamily="34" charset="0"/>
                <a:cs typeface="Arial" panose="020B0604020202020204" pitchFamily="34" charset="0"/>
                <a:sym typeface="Lato" panose="020F0502020204030203" pitchFamily="34" charset="0"/>
              </a:rPr>
              <a:t>, PenteNetworks</a:t>
            </a:r>
          </a:p>
          <a:p>
            <a:pPr eaLnBrk="1" hangingPunct="1"/>
            <a:r>
              <a:rPr lang="en-GB" sz="4400" dirty="0">
                <a:solidFill>
                  <a:schemeClr val="tx2"/>
                </a:solidFill>
                <a:latin typeface="Arial" panose="020B0604020202020204" pitchFamily="34" charset="0"/>
                <a:ea typeface="Lato" panose="020F0502020204030203" pitchFamily="34" charset="0"/>
                <a:cs typeface="Arial" panose="020B0604020202020204" pitchFamily="34" charset="0"/>
                <a:sym typeface="Lato" panose="020F0502020204030203" pitchFamily="34" charset="0"/>
              </a:rPr>
              <a:t>peretz@pentenetworks.com</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79" t="12515"/>
          <a:stretch/>
        </p:blipFill>
        <p:spPr>
          <a:xfrm>
            <a:off x="1" y="1"/>
            <a:ext cx="4343128" cy="3837156"/>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6268"/>
          <a:stretch/>
        </p:blipFill>
        <p:spPr>
          <a:xfrm>
            <a:off x="21157586" y="1"/>
            <a:ext cx="3176457" cy="2972693"/>
          </a:xfrm>
          <a:prstGeom prst="rect">
            <a:avLst/>
          </a:prstGeom>
        </p:spPr>
      </p:pic>
      <p:pic>
        <p:nvPicPr>
          <p:cNvPr id="4" name="Picture 3">
            <a:extLst>
              <a:ext uri="{FF2B5EF4-FFF2-40B4-BE49-F238E27FC236}">
                <a16:creationId xmlns:a16="http://schemas.microsoft.com/office/drawing/2014/main" id="{60156CC8-08FD-0CC4-48F4-4CA2852DC732}"/>
              </a:ext>
            </a:extLst>
          </p:cNvPr>
          <p:cNvPicPr>
            <a:picLocks noChangeAspect="1"/>
          </p:cNvPicPr>
          <p:nvPr/>
        </p:nvPicPr>
        <p:blipFill>
          <a:blip r:embed="rId4"/>
          <a:stretch>
            <a:fillRect/>
          </a:stretch>
        </p:blipFill>
        <p:spPr>
          <a:xfrm>
            <a:off x="10217769" y="9491717"/>
            <a:ext cx="3325069" cy="169062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6268"/>
          <a:stretch/>
        </p:blipFill>
        <p:spPr>
          <a:xfrm>
            <a:off x="21354003" y="10559358"/>
            <a:ext cx="2270280" cy="2124645"/>
          </a:xfrm>
          <a:prstGeom prst="rect">
            <a:avLst/>
          </a:prstGeom>
        </p:spPr>
      </p:pic>
      <p:sp>
        <p:nvSpPr>
          <p:cNvPr id="2" name="Titre 1"/>
          <p:cNvSpPr>
            <a:spLocks noGrp="1"/>
          </p:cNvSpPr>
          <p:nvPr>
            <p:ph type="title"/>
          </p:nvPr>
        </p:nvSpPr>
        <p:spPr/>
        <p:txBody>
          <a:bodyPr>
            <a:normAutofit/>
          </a:bodyPr>
          <a:lstStyle/>
          <a:p>
            <a:pPr algn="l" fontAlgn="base">
              <a:spcAft>
                <a:spcPct val="0"/>
              </a:spcAft>
            </a:pPr>
            <a:r>
              <a:rPr lang="de-DE" sz="9200" b="1" dirty="0">
                <a:solidFill>
                  <a:srgbClr val="0070C0"/>
                </a:solidFill>
                <a:latin typeface="Aleo" panose="020F0502020204030203" pitchFamily="34" charset="0"/>
                <a:ea typeface="Aleo" panose="020F0502020204030203" pitchFamily="34" charset="0"/>
                <a:cs typeface="Aleo" panose="020F0502020204030203" pitchFamily="34" charset="0"/>
                <a:sym typeface="Gill Sans" charset="0"/>
              </a:rPr>
              <a:t>Teaser – the main idea</a:t>
            </a:r>
            <a:endParaRPr lang="en-GB" sz="9200" b="1" dirty="0">
              <a:solidFill>
                <a:srgbClr val="0070C0"/>
              </a:solidFill>
              <a:latin typeface="Aleo" panose="020F0502020204030203" pitchFamily="34" charset="0"/>
              <a:ea typeface="Aleo" panose="020F0502020204030203" pitchFamily="34" charset="0"/>
              <a:cs typeface="Aleo" panose="020F0502020204030203" pitchFamily="34" charset="0"/>
              <a:sym typeface="Gill Sans" charset="0"/>
            </a:endParaRP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2</a:t>
            </a:fld>
            <a:endParaRPr lang="en-GB" altLang="en-US" dirty="0"/>
          </a:p>
        </p:txBody>
      </p:sp>
      <p:sp>
        <p:nvSpPr>
          <p:cNvPr id="5" name="TextBox 4"/>
          <p:cNvSpPr txBox="1"/>
          <p:nvPr/>
        </p:nvSpPr>
        <p:spPr>
          <a:xfrm>
            <a:off x="958752" y="2583116"/>
            <a:ext cx="21125928" cy="7975805"/>
          </a:xfrm>
          <a:prstGeom prst="rect">
            <a:avLst/>
          </a:prstGeom>
          <a:noFill/>
        </p:spPr>
        <p:txBody>
          <a:bodyPr wrap="square" lIns="217709" tIns="108855" rIns="217709" bIns="108855" rtlCol="0">
            <a:spAutoFit/>
          </a:bodyPr>
          <a:lstStyle/>
          <a:p>
            <a:r>
              <a:rPr lang="en-GB" sz="3600" i="1" dirty="0">
                <a:solidFill>
                  <a:srgbClr val="0070C0"/>
                </a:solidFill>
              </a:rPr>
              <a:t>Our project is related to operation of 5G &amp; Beyond over NTN (Focused on Satellite communications). Either DU, CU or 5G Core network functions are operated dynamically over Satellite/HAPS when and where required as a function of time, coverage area, Service type, and Network Slicing characteristics.</a:t>
            </a:r>
            <a:r>
              <a:rPr lang="en-US" sz="3600" i="1" dirty="0">
                <a:solidFill>
                  <a:srgbClr val="0070C0"/>
                </a:solidFill>
              </a:rPr>
              <a:t> It’s based on dynamic MEC (Multimedia/Mobile Edge Cloud) platform enable NTN as a communication services to </a:t>
            </a:r>
            <a:r>
              <a:rPr lang="en-GB" sz="3600" i="1" dirty="0">
                <a:solidFill>
                  <a:srgbClr val="0070C0"/>
                </a:solidFill>
              </a:rPr>
              <a:t>extend SaaS paradigms in space as Private/Public Edge for 5G mutual host and RAN sharing. </a:t>
            </a:r>
          </a:p>
          <a:p>
            <a:r>
              <a:rPr lang="en-US" sz="3600" i="1" dirty="0">
                <a:solidFill>
                  <a:srgbClr val="0070C0"/>
                </a:solidFill>
              </a:rPr>
              <a:t>The system expected to enable direct connectivity with standard smartphones or devices globally and economically, without need of terrestrial infrastructures. </a:t>
            </a:r>
          </a:p>
          <a:p>
            <a:endParaRPr lang="en-US" sz="3600" i="1" dirty="0">
              <a:solidFill>
                <a:srgbClr val="0070C0"/>
              </a:solidFill>
            </a:endParaRPr>
          </a:p>
          <a:p>
            <a:r>
              <a:rPr lang="en-US" sz="3600" i="1" dirty="0">
                <a:solidFill>
                  <a:srgbClr val="0070C0"/>
                </a:solidFill>
              </a:rPr>
              <a:t>When the terrestrial coverage is available, the system automatically select the optimal networks (either NTN or Terrestrial) per device, or per subscriber service according the predefined criteria's and AI models (Air interface conditions, Cost, roaming, device types, …).  </a:t>
            </a:r>
          </a:p>
          <a:p>
            <a:endParaRPr lang="en-GB" sz="3600" i="1" dirty="0">
              <a:solidFill>
                <a:srgbClr val="0070C0"/>
              </a:solidFill>
            </a:endParaRPr>
          </a:p>
          <a:p>
            <a:endParaRPr lang="en-GB" sz="3600" b="1" i="1" dirty="0">
              <a:solidFill>
                <a:srgbClr val="0070C0"/>
              </a:solidFill>
            </a:endParaRPr>
          </a:p>
          <a:p>
            <a:endParaRPr lang="de-DE" sz="3600" i="1" dirty="0">
              <a:solidFill>
                <a:srgbClr val="0070C0"/>
              </a:solidFill>
            </a:endParaRPr>
          </a:p>
        </p:txBody>
      </p:sp>
      <p:sp>
        <p:nvSpPr>
          <p:cNvPr id="8" name="Rectangle 7"/>
          <p:cNvSpPr/>
          <p:nvPr/>
        </p:nvSpPr>
        <p:spPr>
          <a:xfrm>
            <a:off x="238672" y="12834664"/>
            <a:ext cx="23906656" cy="650723"/>
          </a:xfrm>
          <a:prstGeom prst="rect">
            <a:avLst/>
          </a:prstGeom>
        </p:spPr>
        <p:txBody>
          <a:bodyPr wrap="square" lIns="217709" tIns="108855" rIns="217709" bIns="108855">
            <a:spAutoFit/>
          </a:bodyPr>
          <a:lstStyle/>
          <a:p>
            <a:pPr algn="ctr"/>
            <a:r>
              <a:rPr lang="en-GB" sz="2800" dirty="0">
                <a:solidFill>
                  <a:schemeClr val="accent1">
                    <a:lumMod val="75000"/>
                  </a:schemeClr>
                </a:solidFill>
              </a:rPr>
              <a:t>		MEC over NTN,  Peretz </a:t>
            </a:r>
            <a:r>
              <a:rPr lang="en-GB" sz="2800" dirty="0" err="1">
                <a:solidFill>
                  <a:schemeClr val="accent1">
                    <a:lumMod val="75000"/>
                  </a:schemeClr>
                </a:solidFill>
              </a:rPr>
              <a:t>shekalim</a:t>
            </a:r>
            <a:r>
              <a:rPr lang="en-GB" sz="2800" dirty="0">
                <a:solidFill>
                  <a:schemeClr val="accent1">
                    <a:lumMod val="75000"/>
                  </a:schemeClr>
                </a:solidFill>
              </a:rPr>
              <a:t>, PenteNetworks, Peretz@pentenetworks.com</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76376" y="233264"/>
            <a:ext cx="7992888" cy="2078151"/>
          </a:xfrm>
          <a:prstGeom prst="rect">
            <a:avLst/>
          </a:prstGeom>
        </p:spPr>
      </p:pic>
      <p:pic>
        <p:nvPicPr>
          <p:cNvPr id="6" name="Image 1">
            <a:extLst>
              <a:ext uri="{FF2B5EF4-FFF2-40B4-BE49-F238E27FC236}">
                <a16:creationId xmlns:a16="http://schemas.microsoft.com/office/drawing/2014/main" id="{7D2FD553-E2AA-4FDB-DE4B-05624C81AC9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4092" y="8320426"/>
            <a:ext cx="10915816" cy="472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1690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6268"/>
          <a:stretch/>
        </p:blipFill>
        <p:spPr>
          <a:xfrm>
            <a:off x="21354003" y="10559358"/>
            <a:ext cx="2270280" cy="2124645"/>
          </a:xfrm>
          <a:prstGeom prst="rect">
            <a:avLst/>
          </a:prstGeom>
        </p:spPr>
      </p:pic>
      <p:sp>
        <p:nvSpPr>
          <p:cNvPr id="2" name="Titre 1"/>
          <p:cNvSpPr>
            <a:spLocks noGrp="1"/>
          </p:cNvSpPr>
          <p:nvPr>
            <p:ph type="title"/>
          </p:nvPr>
        </p:nvSpPr>
        <p:spPr/>
        <p:txBody>
          <a:bodyPr>
            <a:normAutofit/>
          </a:bodyPr>
          <a:lstStyle/>
          <a:p>
            <a:pPr algn="l" fontAlgn="base">
              <a:spcAft>
                <a:spcPct val="0"/>
              </a:spcAft>
            </a:pPr>
            <a:r>
              <a:rPr lang="de-DE" sz="9200" b="1" dirty="0">
                <a:solidFill>
                  <a:srgbClr val="0070C0"/>
                </a:solidFill>
                <a:latin typeface="Aleo" panose="020F0502020204030203" pitchFamily="34" charset="0"/>
                <a:ea typeface="Aleo" panose="020F0502020204030203" pitchFamily="34" charset="0"/>
                <a:cs typeface="Aleo" panose="020F0502020204030203" pitchFamily="34" charset="0"/>
                <a:sym typeface="Gill Sans" charset="0"/>
              </a:rPr>
              <a:t>Teaser – the main benefits</a:t>
            </a:r>
            <a:endParaRPr lang="en-GB" sz="9200" b="1" dirty="0">
              <a:solidFill>
                <a:srgbClr val="0070C0"/>
              </a:solidFill>
              <a:latin typeface="Aleo" panose="020F0502020204030203" pitchFamily="34" charset="0"/>
              <a:ea typeface="Aleo" panose="020F0502020204030203" pitchFamily="34" charset="0"/>
              <a:cs typeface="Aleo" panose="020F0502020204030203" pitchFamily="34" charset="0"/>
              <a:sym typeface="Gill Sans" charset="0"/>
            </a:endParaRP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3</a:t>
            </a:fld>
            <a:endParaRPr lang="en-GB" altLang="en-US" dirty="0"/>
          </a:p>
        </p:txBody>
      </p:sp>
      <p:sp>
        <p:nvSpPr>
          <p:cNvPr id="5" name="TextBox 4"/>
          <p:cNvSpPr txBox="1"/>
          <p:nvPr/>
        </p:nvSpPr>
        <p:spPr>
          <a:xfrm>
            <a:off x="1219200" y="3125764"/>
            <a:ext cx="21125928" cy="7083253"/>
          </a:xfrm>
          <a:prstGeom prst="rect">
            <a:avLst/>
          </a:prstGeom>
          <a:noFill/>
        </p:spPr>
        <p:txBody>
          <a:bodyPr wrap="square" lIns="217709" tIns="108855" rIns="217709" bIns="108855" rtlCol="0">
            <a:spAutoFit/>
          </a:bodyPr>
          <a:lstStyle/>
          <a:p>
            <a:pPr marL="1371600" lvl="1" indent="-914400">
              <a:spcAft>
                <a:spcPts val="1200"/>
              </a:spcAft>
              <a:buFont typeface="+mj-lt"/>
              <a:buAutoNum type="arabicPeriod"/>
            </a:pPr>
            <a:r>
              <a:rPr lang="en-GB" sz="4400" i="1" dirty="0">
                <a:solidFill>
                  <a:srgbClr val="0070C0"/>
                </a:solidFill>
              </a:rPr>
              <a:t>To increase the efficiency of the Satellite MEC resources, enable dynamic configuration and sharing the virtualized NTN infrastructure as a neutral host platform, to reduce significant amount for capital and operational costs.</a:t>
            </a:r>
          </a:p>
          <a:p>
            <a:pPr marL="1371600" lvl="1" indent="-914400">
              <a:spcAft>
                <a:spcPts val="1200"/>
              </a:spcAft>
              <a:buFont typeface="+mj-lt"/>
              <a:buAutoNum type="arabicPeriod"/>
            </a:pPr>
            <a:r>
              <a:rPr lang="en-GB" sz="4400" i="1" dirty="0">
                <a:solidFill>
                  <a:srgbClr val="0070C0"/>
                </a:solidFill>
              </a:rPr>
              <a:t>Enable global converge and IoT services economically</a:t>
            </a:r>
          </a:p>
          <a:p>
            <a:pPr marL="1371600" lvl="1" indent="-914400">
              <a:spcAft>
                <a:spcPts val="1200"/>
              </a:spcAft>
              <a:buFont typeface="+mj-lt"/>
              <a:buAutoNum type="arabicPeriod"/>
            </a:pPr>
            <a:r>
              <a:rPr lang="en-GB" sz="4400" i="1" dirty="0">
                <a:solidFill>
                  <a:srgbClr val="0070C0"/>
                </a:solidFill>
              </a:rPr>
              <a:t>Decrease of E2E Latency up to 50% or more (depends traffic types and customer needs)</a:t>
            </a:r>
          </a:p>
          <a:p>
            <a:pPr marL="1371600" lvl="1" indent="-914400">
              <a:spcAft>
                <a:spcPts val="1200"/>
              </a:spcAft>
              <a:buFont typeface="+mj-lt"/>
              <a:buAutoNum type="arabicPeriod"/>
            </a:pPr>
            <a:r>
              <a:rPr lang="en-GB" sz="4400" i="1" dirty="0">
                <a:solidFill>
                  <a:srgbClr val="0070C0"/>
                </a:solidFill>
              </a:rPr>
              <a:t>Enable autonomous operation of NTN when required, increase resilience and security </a:t>
            </a:r>
          </a:p>
          <a:p>
            <a:pPr marL="1371600" lvl="1" indent="-914400">
              <a:spcAft>
                <a:spcPts val="1200"/>
              </a:spcAft>
              <a:buFont typeface="+mj-lt"/>
              <a:buAutoNum type="arabicPeriod"/>
            </a:pPr>
            <a:r>
              <a:rPr lang="en-GB" sz="4400" i="1" dirty="0">
                <a:solidFill>
                  <a:srgbClr val="0070C0"/>
                </a:solidFill>
              </a:rPr>
              <a:t>Decrease the required Feeder link BW</a:t>
            </a:r>
          </a:p>
          <a:p>
            <a:pPr>
              <a:spcAft>
                <a:spcPts val="1200"/>
              </a:spcAft>
            </a:pPr>
            <a:endParaRPr lang="de-DE" sz="4400" i="1" dirty="0">
              <a:solidFill>
                <a:srgbClr val="0070C0"/>
              </a:solidFill>
            </a:endParaRPr>
          </a:p>
        </p:txBody>
      </p:sp>
      <p:sp>
        <p:nvSpPr>
          <p:cNvPr id="8" name="Rectangle 7"/>
          <p:cNvSpPr/>
          <p:nvPr/>
        </p:nvSpPr>
        <p:spPr>
          <a:xfrm>
            <a:off x="238672" y="12834664"/>
            <a:ext cx="23906656" cy="650723"/>
          </a:xfrm>
          <a:prstGeom prst="rect">
            <a:avLst/>
          </a:prstGeom>
        </p:spPr>
        <p:txBody>
          <a:bodyPr wrap="square" lIns="217709" tIns="108855" rIns="217709" bIns="108855">
            <a:spAutoFit/>
          </a:bodyPr>
          <a:lstStyle/>
          <a:p>
            <a:pPr algn="ctr"/>
            <a:r>
              <a:rPr lang="en-GB" sz="2800" dirty="0">
                <a:solidFill>
                  <a:schemeClr val="accent1">
                    <a:lumMod val="75000"/>
                  </a:schemeClr>
                </a:solidFill>
              </a:rPr>
              <a:t>		MEC over NTN,  Peretz </a:t>
            </a:r>
            <a:r>
              <a:rPr lang="en-GB" sz="2800" dirty="0" err="1">
                <a:solidFill>
                  <a:schemeClr val="accent1">
                    <a:lumMod val="75000"/>
                  </a:schemeClr>
                </a:solidFill>
              </a:rPr>
              <a:t>shekalim</a:t>
            </a:r>
            <a:r>
              <a:rPr lang="en-GB" sz="2800" dirty="0">
                <a:solidFill>
                  <a:schemeClr val="accent1">
                    <a:lumMod val="75000"/>
                  </a:schemeClr>
                </a:solidFill>
              </a:rPr>
              <a:t>, PenteNetworks, Peretz@pentenetworks.com</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76376" y="233264"/>
            <a:ext cx="7992888" cy="2078151"/>
          </a:xfrm>
          <a:prstGeom prst="rect">
            <a:avLst/>
          </a:prstGeom>
        </p:spPr>
      </p:pic>
    </p:spTree>
    <p:extLst>
      <p:ext uri="{BB962C8B-B14F-4D97-AF65-F5344CB8AC3E}">
        <p14:creationId xmlns:p14="http://schemas.microsoft.com/office/powerpoint/2010/main" val="2914912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9200" y="549276"/>
            <a:ext cx="22998136" cy="2286000"/>
          </a:xfrm>
        </p:spPr>
        <p:txBody>
          <a:bodyPr>
            <a:normAutofit fontScale="90000"/>
          </a:bodyPr>
          <a:lstStyle/>
          <a:p>
            <a:pPr algn="l" fontAlgn="base">
              <a:spcAft>
                <a:spcPct val="0"/>
              </a:spcAft>
            </a:pPr>
            <a:br>
              <a:rPr lang="de-DE" sz="9200" b="1" dirty="0">
                <a:solidFill>
                  <a:srgbClr val="0070C0"/>
                </a:solidFill>
                <a:latin typeface="Aleo" panose="020F0502020204030203" pitchFamily="34" charset="0"/>
                <a:ea typeface="Aleo" panose="020F0502020204030203" pitchFamily="34" charset="0"/>
                <a:cs typeface="Aleo" panose="020F0502020204030203" pitchFamily="34" charset="0"/>
              </a:rPr>
            </a:br>
            <a:r>
              <a:rPr lang="de-DE" sz="9200" b="1" dirty="0">
                <a:solidFill>
                  <a:srgbClr val="0070C0"/>
                </a:solidFill>
                <a:latin typeface="Aleo" panose="020F0502020204030203" pitchFamily="34" charset="0"/>
                <a:ea typeface="Aleo" panose="020F0502020204030203" pitchFamily="34" charset="0"/>
                <a:cs typeface="Aleo" panose="020F0502020204030203" pitchFamily="34" charset="0"/>
              </a:rPr>
              <a:t>Organisation </a:t>
            </a:r>
            <a:br>
              <a:rPr lang="de-DE" sz="9200" b="1" dirty="0">
                <a:solidFill>
                  <a:srgbClr val="0070C0"/>
                </a:solidFill>
                <a:latin typeface="Aleo" panose="020F0502020204030203" pitchFamily="34" charset="0"/>
                <a:ea typeface="Aleo" panose="020F0502020204030203" pitchFamily="34" charset="0"/>
                <a:cs typeface="Aleo" panose="020F0502020204030203" pitchFamily="34" charset="0"/>
              </a:rPr>
            </a:br>
            <a:r>
              <a:rPr lang="de-DE" sz="9200" b="1" dirty="0">
                <a:solidFill>
                  <a:srgbClr val="0070C0"/>
                </a:solidFill>
                <a:latin typeface="Aleo" panose="020F0502020204030203" pitchFamily="34" charset="0"/>
                <a:ea typeface="Aleo" panose="020F0502020204030203" pitchFamily="34" charset="0"/>
                <a:cs typeface="Aleo" panose="020F0502020204030203" pitchFamily="34" charset="0"/>
              </a:rPr>
              <a:t>Profile</a:t>
            </a:r>
            <a:endParaRPr lang="en-GB" sz="9200" b="1" dirty="0">
              <a:solidFill>
                <a:srgbClr val="0070C0"/>
              </a:solidFill>
              <a:latin typeface="Aleo" panose="020F0502020204030203" pitchFamily="34" charset="0"/>
              <a:ea typeface="Aleo" panose="020F0502020204030203" pitchFamily="34" charset="0"/>
              <a:cs typeface="Aleo" panose="020F0502020204030203" pitchFamily="34" charset="0"/>
            </a:endParaRP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4</a:t>
            </a:fld>
            <a:endParaRPr lang="en-GB" altLang="en-US"/>
          </a:p>
        </p:txBody>
      </p:sp>
      <p:sp>
        <p:nvSpPr>
          <p:cNvPr id="5" name="TextBox 4"/>
          <p:cNvSpPr txBox="1"/>
          <p:nvPr/>
        </p:nvSpPr>
        <p:spPr>
          <a:xfrm>
            <a:off x="1219200" y="4359160"/>
            <a:ext cx="21242360" cy="8345137"/>
          </a:xfrm>
          <a:prstGeom prst="rect">
            <a:avLst/>
          </a:prstGeom>
          <a:noFill/>
        </p:spPr>
        <p:txBody>
          <a:bodyPr wrap="square" lIns="217709" tIns="108855" rIns="217709" bIns="108855" rtlCol="0">
            <a:spAutoFit/>
          </a:bodyPr>
          <a:lstStyle/>
          <a:p>
            <a:pPr marL="685800" indent="-685800">
              <a:buFont typeface="Arial" panose="020B0604020202020204" pitchFamily="34" charset="0"/>
              <a:buChar char="•"/>
            </a:pPr>
            <a:r>
              <a:rPr lang="en-GB" sz="4800" i="1" dirty="0">
                <a:solidFill>
                  <a:srgbClr val="0070C0"/>
                </a:solidFill>
              </a:rPr>
              <a:t>We develop LTE/5G/5G-advanced solutions for Enterprises and MNOs, include private networks, IoT solutions, 5G Core, E2E orchestrator and management system, and network/services analytic tools. </a:t>
            </a:r>
          </a:p>
          <a:p>
            <a:pPr marL="685800" indent="-685800">
              <a:buFont typeface="Arial" panose="020B0604020202020204" pitchFamily="34" charset="0"/>
              <a:buChar char="•"/>
            </a:pPr>
            <a:r>
              <a:rPr lang="en-GB" sz="4800" i="1" dirty="0">
                <a:solidFill>
                  <a:srgbClr val="0070C0"/>
                </a:solidFill>
              </a:rPr>
              <a:t>Originated with R&amp;D centre in Israel, with seasoned Team – very R&amp;D oriented, experienced from telecom and IT industries, build networks for dozens of enterprises and mobile operators abroad.</a:t>
            </a:r>
          </a:p>
          <a:p>
            <a:pPr marL="685800" indent="-685800">
              <a:buFont typeface="Arial" panose="020B0604020202020204" pitchFamily="34" charset="0"/>
              <a:buChar char="•"/>
            </a:pPr>
            <a:r>
              <a:rPr lang="en-GB" sz="4800" i="1" dirty="0">
                <a:solidFill>
                  <a:srgbClr val="0070C0"/>
                </a:solidFill>
              </a:rPr>
              <a:t>Partner with leading service providers and system integrators</a:t>
            </a:r>
          </a:p>
          <a:p>
            <a:pPr marL="685800" indent="-685800">
              <a:buFont typeface="Arial" panose="020B0604020202020204" pitchFamily="34" charset="0"/>
              <a:buChar char="•"/>
            </a:pPr>
            <a:endParaRPr lang="en-GB" sz="4800" i="1" dirty="0">
              <a:solidFill>
                <a:srgbClr val="0070C0"/>
              </a:solidFill>
            </a:endParaRPr>
          </a:p>
          <a:p>
            <a:r>
              <a:rPr lang="en-GB" sz="4800" i="1" dirty="0">
                <a:solidFill>
                  <a:srgbClr val="0070C0"/>
                </a:solidFill>
              </a:rPr>
              <a:t>See: https://pentenetworks.com/</a:t>
            </a:r>
          </a:p>
          <a:p>
            <a:endParaRPr lang="en-GB" sz="4800" i="1" dirty="0">
              <a:solidFill>
                <a:srgbClr val="0070C0"/>
              </a:solidFill>
            </a:endParaRPr>
          </a:p>
          <a:p>
            <a:endParaRPr lang="en-GB" sz="4800" i="1" dirty="0">
              <a:solidFill>
                <a:srgbClr val="0070C0"/>
              </a:solidFill>
            </a:endParaRPr>
          </a:p>
        </p:txBody>
      </p:sp>
      <p:sp>
        <p:nvSpPr>
          <p:cNvPr id="11" name="Rectangle 10"/>
          <p:cNvSpPr/>
          <p:nvPr/>
        </p:nvSpPr>
        <p:spPr>
          <a:xfrm>
            <a:off x="238672" y="12834664"/>
            <a:ext cx="23906656" cy="650723"/>
          </a:xfrm>
          <a:prstGeom prst="rect">
            <a:avLst/>
          </a:prstGeom>
        </p:spPr>
        <p:txBody>
          <a:bodyPr wrap="square" lIns="217709" tIns="108855" rIns="217709" bIns="108855">
            <a:spAutoFit/>
          </a:bodyPr>
          <a:lstStyle/>
          <a:p>
            <a:pPr algn="ctr"/>
            <a:r>
              <a:rPr lang="en-GB" sz="2800" dirty="0">
                <a:solidFill>
                  <a:schemeClr val="accent1">
                    <a:lumMod val="75000"/>
                  </a:schemeClr>
                </a:solidFill>
              </a:rPr>
              <a:t>		 MEC over NTN,  Peretz </a:t>
            </a:r>
            <a:r>
              <a:rPr lang="en-GB" sz="2800" dirty="0" err="1">
                <a:solidFill>
                  <a:schemeClr val="accent1">
                    <a:lumMod val="75000"/>
                  </a:schemeClr>
                </a:solidFill>
              </a:rPr>
              <a:t>shekalim</a:t>
            </a:r>
            <a:r>
              <a:rPr lang="en-GB" sz="2800" dirty="0">
                <a:solidFill>
                  <a:schemeClr val="accent1">
                    <a:lumMod val="75000"/>
                  </a:schemeClr>
                </a:solidFill>
              </a:rPr>
              <a:t>, PenteNetworks, Peretz@pentenetworks.com</a:t>
            </a: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6268"/>
          <a:stretch/>
        </p:blipFill>
        <p:spPr>
          <a:xfrm>
            <a:off x="21354003" y="10559358"/>
            <a:ext cx="2270280" cy="2124645"/>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76376" y="233264"/>
            <a:ext cx="7992888" cy="2078151"/>
          </a:xfrm>
          <a:prstGeom prst="rect">
            <a:avLst/>
          </a:prstGeom>
        </p:spPr>
      </p:pic>
    </p:spTree>
    <p:extLst>
      <p:ext uri="{BB962C8B-B14F-4D97-AF65-F5344CB8AC3E}">
        <p14:creationId xmlns:p14="http://schemas.microsoft.com/office/powerpoint/2010/main" val="372906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9200" y="193555"/>
            <a:ext cx="21945600" cy="2286000"/>
          </a:xfrm>
        </p:spPr>
        <p:txBody>
          <a:bodyPr>
            <a:normAutofit/>
          </a:bodyPr>
          <a:lstStyle/>
          <a:p>
            <a:pPr algn="l" fontAlgn="base">
              <a:spcAft>
                <a:spcPct val="0"/>
              </a:spcAft>
            </a:pPr>
            <a:r>
              <a:rPr lang="en-GB" sz="9200" b="1" dirty="0">
                <a:solidFill>
                  <a:srgbClr val="0070C0"/>
                </a:solidFill>
                <a:latin typeface="Aleo" panose="020F0502020204030203" pitchFamily="34" charset="0"/>
                <a:ea typeface="Aleo" panose="020F0502020204030203" pitchFamily="34" charset="0"/>
                <a:cs typeface="Aleo" panose="020F0502020204030203" pitchFamily="34" charset="0"/>
              </a:rPr>
              <a:t>Proposal Introduction (1/2) </a:t>
            </a: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5</a:t>
            </a:fld>
            <a:endParaRPr lang="en-GB" altLang="en-US"/>
          </a:p>
        </p:txBody>
      </p:sp>
      <p:sp>
        <p:nvSpPr>
          <p:cNvPr id="11" name="Rectangle 10"/>
          <p:cNvSpPr/>
          <p:nvPr/>
        </p:nvSpPr>
        <p:spPr>
          <a:xfrm>
            <a:off x="238672" y="12834664"/>
            <a:ext cx="23906656" cy="650723"/>
          </a:xfrm>
          <a:prstGeom prst="rect">
            <a:avLst/>
          </a:prstGeom>
        </p:spPr>
        <p:txBody>
          <a:bodyPr wrap="square" lIns="217709" tIns="108855" rIns="217709" bIns="108855">
            <a:spAutoFit/>
          </a:bodyPr>
          <a:lstStyle/>
          <a:p>
            <a:pPr algn="ctr"/>
            <a:r>
              <a:rPr lang="en-GB" sz="2800" dirty="0">
                <a:solidFill>
                  <a:schemeClr val="accent1">
                    <a:lumMod val="75000"/>
                  </a:schemeClr>
                </a:solidFill>
              </a:rPr>
              <a:t>		 MEC over NTN,  Peretz </a:t>
            </a:r>
            <a:r>
              <a:rPr lang="en-GB" sz="2800" dirty="0" err="1">
                <a:solidFill>
                  <a:schemeClr val="accent1">
                    <a:lumMod val="75000"/>
                  </a:schemeClr>
                </a:solidFill>
              </a:rPr>
              <a:t>shekalim</a:t>
            </a:r>
            <a:r>
              <a:rPr lang="en-GB" sz="2800" dirty="0">
                <a:solidFill>
                  <a:schemeClr val="accent1">
                    <a:lumMod val="75000"/>
                  </a:schemeClr>
                </a:solidFill>
              </a:rPr>
              <a:t>, PenteNetworks, Peretz@pentenetworks.com</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6268"/>
          <a:stretch/>
        </p:blipFill>
        <p:spPr>
          <a:xfrm>
            <a:off x="21354003" y="10559358"/>
            <a:ext cx="2270280" cy="212464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83222" y="401404"/>
            <a:ext cx="7992888" cy="2078151"/>
          </a:xfrm>
          <a:prstGeom prst="rect">
            <a:avLst/>
          </a:prstGeom>
        </p:spPr>
      </p:pic>
      <p:pic>
        <p:nvPicPr>
          <p:cNvPr id="6" name="Picture 5">
            <a:extLst>
              <a:ext uri="{FF2B5EF4-FFF2-40B4-BE49-F238E27FC236}">
                <a16:creationId xmlns:a16="http://schemas.microsoft.com/office/drawing/2014/main" id="{8462F24C-0063-E2F2-C64F-6804A3BCA62B}"/>
              </a:ext>
            </a:extLst>
          </p:cNvPr>
          <p:cNvPicPr>
            <a:picLocks noChangeAspect="1"/>
          </p:cNvPicPr>
          <p:nvPr/>
        </p:nvPicPr>
        <p:blipFill>
          <a:blip r:embed="rId4"/>
          <a:stretch>
            <a:fillRect/>
          </a:stretch>
        </p:blipFill>
        <p:spPr>
          <a:xfrm>
            <a:off x="1678832" y="5531718"/>
            <a:ext cx="19922494" cy="6716253"/>
          </a:xfrm>
          <a:prstGeom prst="rect">
            <a:avLst/>
          </a:prstGeom>
        </p:spPr>
      </p:pic>
      <p:sp>
        <p:nvSpPr>
          <p:cNvPr id="12" name="TextBox 11">
            <a:extLst>
              <a:ext uri="{FF2B5EF4-FFF2-40B4-BE49-F238E27FC236}">
                <a16:creationId xmlns:a16="http://schemas.microsoft.com/office/drawing/2014/main" id="{DFDCDC62-34B6-875C-675C-239D7ACE70C0}"/>
              </a:ext>
            </a:extLst>
          </p:cNvPr>
          <p:cNvSpPr txBox="1"/>
          <p:nvPr/>
        </p:nvSpPr>
        <p:spPr>
          <a:xfrm>
            <a:off x="2038872" y="2758655"/>
            <a:ext cx="20882320" cy="2308324"/>
          </a:xfrm>
          <a:prstGeom prst="rect">
            <a:avLst/>
          </a:prstGeom>
          <a:noFill/>
        </p:spPr>
        <p:txBody>
          <a:bodyPr wrap="square" rtlCol="0">
            <a:spAutoFit/>
          </a:bodyPr>
          <a:lstStyle/>
          <a:p>
            <a:r>
              <a:rPr lang="en-US" sz="4800" i="1" dirty="0">
                <a:solidFill>
                  <a:srgbClr val="0070C0"/>
                </a:solidFill>
              </a:rPr>
              <a:t>A dynamic 5G &amp; beyond system architecture and operation of services optimized for unification of NTN and Terrestrial networks, use a dynamic MEC over satellite </a:t>
            </a:r>
            <a:r>
              <a:rPr lang="en-GB" sz="4800" i="1" dirty="0">
                <a:solidFill>
                  <a:srgbClr val="0070C0"/>
                </a:solidFill>
              </a:rPr>
              <a:t>to extend SaaS paradigms, for private/public cloud services. </a:t>
            </a:r>
            <a:endParaRPr lang="LID4096" sz="4800" i="1" dirty="0">
              <a:solidFill>
                <a:srgbClr val="0070C0"/>
              </a:solidFill>
            </a:endParaRPr>
          </a:p>
        </p:txBody>
      </p:sp>
    </p:spTree>
    <p:extLst>
      <p:ext uri="{BB962C8B-B14F-4D97-AF65-F5344CB8AC3E}">
        <p14:creationId xmlns:p14="http://schemas.microsoft.com/office/powerpoint/2010/main" val="16305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6268"/>
          <a:stretch/>
        </p:blipFill>
        <p:spPr>
          <a:xfrm>
            <a:off x="21354003" y="10559358"/>
            <a:ext cx="2270280" cy="2124645"/>
          </a:xfrm>
          <a:prstGeom prst="rect">
            <a:avLst/>
          </a:prstGeom>
        </p:spPr>
      </p:pic>
      <p:sp>
        <p:nvSpPr>
          <p:cNvPr id="2" name="Titre 1"/>
          <p:cNvSpPr>
            <a:spLocks noGrp="1"/>
          </p:cNvSpPr>
          <p:nvPr>
            <p:ph type="title"/>
          </p:nvPr>
        </p:nvSpPr>
        <p:spPr/>
        <p:txBody>
          <a:bodyPr>
            <a:normAutofit/>
          </a:bodyPr>
          <a:lstStyle/>
          <a:p>
            <a:pPr algn="l" fontAlgn="base">
              <a:spcAft>
                <a:spcPct val="0"/>
              </a:spcAft>
            </a:pPr>
            <a:r>
              <a:rPr lang="en-GB" sz="9200" b="1" dirty="0">
                <a:solidFill>
                  <a:srgbClr val="0070C0"/>
                </a:solidFill>
                <a:latin typeface="Aleo" panose="020F0502020204030203" pitchFamily="34" charset="0"/>
                <a:ea typeface="Aleo" panose="020F0502020204030203" pitchFamily="34" charset="0"/>
                <a:cs typeface="Aleo" panose="020F0502020204030203" pitchFamily="34" charset="0"/>
              </a:rPr>
              <a:t>Proposal  Introduction (2/2) </a:t>
            </a: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6</a:t>
            </a:fld>
            <a:endParaRPr lang="en-GB" altLang="en-US"/>
          </a:p>
        </p:txBody>
      </p:sp>
      <p:sp>
        <p:nvSpPr>
          <p:cNvPr id="5" name="TextBox 4"/>
          <p:cNvSpPr txBox="1"/>
          <p:nvPr/>
        </p:nvSpPr>
        <p:spPr>
          <a:xfrm>
            <a:off x="1219200" y="2977603"/>
            <a:ext cx="21627371" cy="9422355"/>
          </a:xfrm>
          <a:prstGeom prst="rect">
            <a:avLst/>
          </a:prstGeom>
          <a:noFill/>
        </p:spPr>
        <p:txBody>
          <a:bodyPr wrap="square" lIns="217709" tIns="108855" rIns="217709" bIns="108855" rtlCol="0">
            <a:spAutoFit/>
          </a:bodyPr>
          <a:lstStyle/>
          <a:p>
            <a:pPr>
              <a:spcAft>
                <a:spcPts val="1200"/>
              </a:spcAft>
            </a:pPr>
            <a:r>
              <a:rPr lang="en-GB" sz="4400" i="1" dirty="0">
                <a:solidFill>
                  <a:srgbClr val="0070C0"/>
                </a:solidFill>
              </a:rPr>
              <a:t>Research and development of:</a:t>
            </a:r>
          </a:p>
          <a:p>
            <a:pPr marL="1143000" lvl="1" indent="-685800">
              <a:spcAft>
                <a:spcPts val="1200"/>
              </a:spcAft>
              <a:buFont typeface="Arial" panose="020B0604020202020204" pitchFamily="34" charset="0"/>
              <a:buChar char="•"/>
            </a:pPr>
            <a:r>
              <a:rPr lang="en-GB" sz="4400" i="1" dirty="0">
                <a:solidFill>
                  <a:srgbClr val="0070C0"/>
                </a:solidFill>
              </a:rPr>
              <a:t>Intelligent Edge Computing application layer based on dynamic configuration of 5G/6G RAN and Core for provisioning of Real-time services, solutions for smart industry systems and autonomous operation of 5G/6G over satellites. </a:t>
            </a:r>
          </a:p>
          <a:p>
            <a:pPr marL="1143000" lvl="1" indent="-685800">
              <a:spcAft>
                <a:spcPts val="1200"/>
              </a:spcAft>
              <a:buFont typeface="Arial" panose="020B0604020202020204" pitchFamily="34" charset="0"/>
              <a:buChar char="•"/>
            </a:pPr>
            <a:r>
              <a:rPr lang="en-GB" sz="4400" i="1" dirty="0">
                <a:solidFill>
                  <a:srgbClr val="0070C0"/>
                </a:solidFill>
              </a:rPr>
              <a:t>Intelligent RRM and Network Slicing allocation as a function of Time, coverage area, air interface conditions, </a:t>
            </a:r>
            <a:r>
              <a:rPr lang="en-GB" sz="4400" i="1" dirty="0" err="1">
                <a:solidFill>
                  <a:srgbClr val="0070C0"/>
                </a:solidFill>
              </a:rPr>
              <a:t>eMTC</a:t>
            </a:r>
            <a:r>
              <a:rPr lang="en-GB" sz="4400" i="1" dirty="0">
                <a:solidFill>
                  <a:srgbClr val="0070C0"/>
                </a:solidFill>
              </a:rPr>
              <a:t>/IoT services and devices/thing.  </a:t>
            </a:r>
          </a:p>
          <a:p>
            <a:pPr marL="685800" indent="-685800">
              <a:spcAft>
                <a:spcPts val="1200"/>
              </a:spcAft>
              <a:buFont typeface="Arial" panose="020B0604020202020204" pitchFamily="34" charset="0"/>
              <a:buChar char="•"/>
            </a:pPr>
            <a:r>
              <a:rPr lang="en-GB" sz="4400" i="1" dirty="0">
                <a:solidFill>
                  <a:srgbClr val="0070C0"/>
                </a:solidFill>
              </a:rPr>
              <a:t>Optimization of Physical and protocol layers (PHY, L2/L3), RRM and DU/CU for NTN in order to:</a:t>
            </a:r>
          </a:p>
          <a:p>
            <a:pPr marL="1600200" lvl="2" indent="-685800">
              <a:spcAft>
                <a:spcPts val="1200"/>
              </a:spcAft>
              <a:buFont typeface="Arial" panose="020B0604020202020204" pitchFamily="34" charset="0"/>
              <a:buChar char="•"/>
            </a:pPr>
            <a:r>
              <a:rPr lang="en-GB" sz="4400" i="1" dirty="0">
                <a:solidFill>
                  <a:srgbClr val="0070C0"/>
                </a:solidFill>
              </a:rPr>
              <a:t>Reduce E2E Delay, up to 30-50%, </a:t>
            </a:r>
          </a:p>
          <a:p>
            <a:pPr marL="1600200" lvl="2" indent="-685800">
              <a:spcAft>
                <a:spcPts val="1200"/>
              </a:spcAft>
              <a:buFont typeface="Arial" panose="020B0604020202020204" pitchFamily="34" charset="0"/>
              <a:buChar char="•"/>
            </a:pPr>
            <a:r>
              <a:rPr lang="en-GB" sz="4400" i="1" dirty="0">
                <a:solidFill>
                  <a:srgbClr val="0070C0"/>
                </a:solidFill>
              </a:rPr>
              <a:t>Reduce FH and BH required BW,  </a:t>
            </a:r>
          </a:p>
          <a:p>
            <a:pPr marL="1600200" lvl="2" indent="-685800">
              <a:spcAft>
                <a:spcPts val="1200"/>
              </a:spcAft>
              <a:buFont typeface="Arial" panose="020B0604020202020204" pitchFamily="34" charset="0"/>
              <a:buChar char="•"/>
            </a:pPr>
            <a:r>
              <a:rPr lang="en-GB" sz="4400" i="1" dirty="0">
                <a:solidFill>
                  <a:srgbClr val="0070C0"/>
                </a:solidFill>
              </a:rPr>
              <a:t>Increase of system resiliency,</a:t>
            </a:r>
          </a:p>
          <a:p>
            <a:pPr marL="1600200" lvl="2" indent="-685800">
              <a:spcAft>
                <a:spcPts val="1200"/>
              </a:spcAft>
              <a:buFont typeface="Arial" panose="020B0604020202020204" pitchFamily="34" charset="0"/>
              <a:buChar char="•"/>
            </a:pPr>
            <a:r>
              <a:rPr lang="en-GB" sz="4400" i="1" dirty="0">
                <a:solidFill>
                  <a:srgbClr val="0070C0"/>
                </a:solidFill>
              </a:rPr>
              <a:t>Decrease cost and maintain QoS and SLA.</a:t>
            </a:r>
          </a:p>
        </p:txBody>
      </p:sp>
      <p:sp>
        <p:nvSpPr>
          <p:cNvPr id="11" name="Rectangle 10"/>
          <p:cNvSpPr/>
          <p:nvPr/>
        </p:nvSpPr>
        <p:spPr>
          <a:xfrm>
            <a:off x="238672" y="12834664"/>
            <a:ext cx="23906656" cy="650723"/>
          </a:xfrm>
          <a:prstGeom prst="rect">
            <a:avLst/>
          </a:prstGeom>
        </p:spPr>
        <p:txBody>
          <a:bodyPr wrap="square" lIns="217709" tIns="108855" rIns="217709" bIns="108855">
            <a:spAutoFit/>
          </a:bodyPr>
          <a:lstStyle/>
          <a:p>
            <a:pPr algn="ctr"/>
            <a:r>
              <a:rPr lang="en-GB" sz="2800" dirty="0">
                <a:solidFill>
                  <a:schemeClr val="accent1">
                    <a:lumMod val="75000"/>
                  </a:schemeClr>
                </a:solidFill>
              </a:rPr>
              <a:t>		 MEC over NTN,  Peretz </a:t>
            </a:r>
            <a:r>
              <a:rPr lang="en-GB" sz="2800" dirty="0" err="1">
                <a:solidFill>
                  <a:schemeClr val="accent1">
                    <a:lumMod val="75000"/>
                  </a:schemeClr>
                </a:solidFill>
              </a:rPr>
              <a:t>shekalim</a:t>
            </a:r>
            <a:r>
              <a:rPr lang="en-GB" sz="2800" dirty="0">
                <a:solidFill>
                  <a:schemeClr val="accent1">
                    <a:lumMod val="75000"/>
                  </a:schemeClr>
                </a:solidFill>
              </a:rPr>
              <a:t>, PenteNetworks, Peretz@pentenetworks.com</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3556" y="671522"/>
            <a:ext cx="7992888" cy="2078151"/>
          </a:xfrm>
          <a:prstGeom prst="rect">
            <a:avLst/>
          </a:prstGeom>
        </p:spPr>
      </p:pic>
      <p:graphicFrame>
        <p:nvGraphicFramePr>
          <p:cNvPr id="10" name="Object 9">
            <a:extLst>
              <a:ext uri="{FF2B5EF4-FFF2-40B4-BE49-F238E27FC236}">
                <a16:creationId xmlns:a16="http://schemas.microsoft.com/office/drawing/2014/main" id="{3631062F-4D83-5D5F-6BFE-C661DF4F0CBE}"/>
              </a:ext>
            </a:extLst>
          </p:cNvPr>
          <p:cNvGraphicFramePr>
            <a:graphicFrameLocks noChangeAspect="1"/>
          </p:cNvGraphicFramePr>
          <p:nvPr>
            <p:extLst>
              <p:ext uri="{D42A27DB-BD31-4B8C-83A1-F6EECF244321}">
                <p14:modId xmlns:p14="http://schemas.microsoft.com/office/powerpoint/2010/main" val="3321731296"/>
              </p:ext>
            </p:extLst>
          </p:nvPr>
        </p:nvGraphicFramePr>
        <p:xfrm>
          <a:off x="911379" y="16144848"/>
          <a:ext cx="15914688" cy="4681538"/>
        </p:xfrm>
        <a:graphic>
          <a:graphicData uri="http://schemas.openxmlformats.org/presentationml/2006/ole">
            <mc:AlternateContent xmlns:mc="http://schemas.openxmlformats.org/markup-compatibility/2006">
              <mc:Choice xmlns:v="urn:schemas-microsoft-com:vml" Requires="v">
                <p:oleObj name="Presentation" r:id="rId4" imgW="3680629" imgH="1097544" progId="PowerPoint.Show.12">
                  <p:embed/>
                </p:oleObj>
              </mc:Choice>
              <mc:Fallback>
                <p:oleObj name="Presentation" r:id="rId4" imgW="3680629" imgH="1097544" progId="PowerPoint.Show.12">
                  <p:embed/>
                  <p:pic>
                    <p:nvPicPr>
                      <p:cNvPr id="0" name="Object 1"/>
                      <p:cNvPicPr>
                        <a:picLocks noChangeAspect="1" noChangeArrowheads="1"/>
                      </p:cNvPicPr>
                      <p:nvPr/>
                    </p:nvPicPr>
                    <p:blipFill>
                      <a:blip r:embed="rId5"/>
                      <a:srcRect/>
                      <a:stretch>
                        <a:fillRect/>
                      </a:stretch>
                    </p:blipFill>
                    <p:spPr bwMode="auto">
                      <a:xfrm>
                        <a:off x="911379" y="16144848"/>
                        <a:ext cx="15914688" cy="4681538"/>
                      </a:xfrm>
                      <a:prstGeom prst="rect">
                        <a:avLst/>
                      </a:prstGeom>
                      <a:noFill/>
                    </p:spPr>
                  </p:pic>
                </p:oleObj>
              </mc:Fallback>
            </mc:AlternateContent>
          </a:graphicData>
        </a:graphic>
      </p:graphicFrame>
      <p:sp>
        <p:nvSpPr>
          <p:cNvPr id="12" name="TextBox 11">
            <a:extLst>
              <a:ext uri="{FF2B5EF4-FFF2-40B4-BE49-F238E27FC236}">
                <a16:creationId xmlns:a16="http://schemas.microsoft.com/office/drawing/2014/main" id="{B27AEE75-65A1-FD50-4A72-8C9DD62064B3}"/>
              </a:ext>
            </a:extLst>
          </p:cNvPr>
          <p:cNvSpPr txBox="1"/>
          <p:nvPr/>
        </p:nvSpPr>
        <p:spPr>
          <a:xfrm>
            <a:off x="15603943" y="11580910"/>
            <a:ext cx="4032448" cy="369332"/>
          </a:xfrm>
          <a:prstGeom prst="rect">
            <a:avLst/>
          </a:prstGeom>
          <a:noFill/>
        </p:spPr>
        <p:txBody>
          <a:bodyPr wrap="square" rtlCol="0">
            <a:spAutoFit/>
          </a:bodyPr>
          <a:lstStyle/>
          <a:p>
            <a:r>
              <a:rPr lang="en-US" sz="1800" dirty="0"/>
              <a:t>Based on 3GPP TR 28.808</a:t>
            </a:r>
            <a:endParaRPr lang="LID4096" sz="1800" dirty="0"/>
          </a:p>
        </p:txBody>
      </p:sp>
    </p:spTree>
    <p:extLst>
      <p:ext uri="{BB962C8B-B14F-4D97-AF65-F5344CB8AC3E}">
        <p14:creationId xmlns:p14="http://schemas.microsoft.com/office/powerpoint/2010/main" val="3278199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fontAlgn="base">
              <a:spcAft>
                <a:spcPct val="0"/>
              </a:spcAft>
            </a:pPr>
            <a:r>
              <a:rPr lang="en-GB" sz="9200" b="1" dirty="0">
                <a:solidFill>
                  <a:srgbClr val="0070C0"/>
                </a:solidFill>
                <a:latin typeface="Aleo" panose="020F0502020204030203" pitchFamily="34" charset="0"/>
                <a:ea typeface="Aleo" panose="020F0502020204030203" pitchFamily="34" charset="0"/>
                <a:cs typeface="Aleo" panose="020F0502020204030203" pitchFamily="34" charset="0"/>
              </a:rPr>
              <a:t>Partners</a:t>
            </a: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7</a:t>
            </a:fld>
            <a:endParaRPr lang="en-GB" altLang="en-US"/>
          </a:p>
        </p:txBody>
      </p:sp>
      <p:sp>
        <p:nvSpPr>
          <p:cNvPr id="5" name="TextBox 4"/>
          <p:cNvSpPr txBox="1"/>
          <p:nvPr/>
        </p:nvSpPr>
        <p:spPr>
          <a:xfrm>
            <a:off x="1219200" y="2985937"/>
            <a:ext cx="19202133" cy="9083801"/>
          </a:xfrm>
          <a:prstGeom prst="rect">
            <a:avLst/>
          </a:prstGeom>
          <a:noFill/>
        </p:spPr>
        <p:txBody>
          <a:bodyPr wrap="square" lIns="217709" tIns="108855" rIns="217709" bIns="108855" rtlCol="0">
            <a:spAutoFit/>
          </a:bodyPr>
          <a:lstStyle/>
          <a:p>
            <a:pPr marL="685800" indent="-685800">
              <a:buFont typeface="Arial" panose="020B0604020202020204" pitchFamily="34" charset="0"/>
              <a:buChar char="•"/>
            </a:pPr>
            <a:r>
              <a:rPr lang="en-GB" sz="4800" i="1" dirty="0">
                <a:solidFill>
                  <a:srgbClr val="0070C0"/>
                </a:solidFill>
              </a:rPr>
              <a:t>We welcome companies and researcher in:</a:t>
            </a:r>
          </a:p>
          <a:p>
            <a:pPr marL="685800" indent="-685800">
              <a:buFont typeface="Arial" panose="020B0604020202020204" pitchFamily="34" charset="0"/>
              <a:buChar char="•"/>
            </a:pPr>
            <a:endParaRPr lang="en-GB" sz="4800" i="1" dirty="0">
              <a:solidFill>
                <a:srgbClr val="0070C0"/>
              </a:solidFill>
            </a:endParaRPr>
          </a:p>
          <a:p>
            <a:pPr marL="1143000" lvl="1" indent="-685800">
              <a:buFont typeface="Arial" panose="020B0604020202020204" pitchFamily="34" charset="0"/>
              <a:buChar char="•"/>
            </a:pPr>
            <a:r>
              <a:rPr lang="en-GB" sz="4800" i="1" dirty="0">
                <a:solidFill>
                  <a:srgbClr val="0070C0"/>
                </a:solidFill>
              </a:rPr>
              <a:t>Telecom industry, </a:t>
            </a:r>
          </a:p>
          <a:p>
            <a:pPr marL="1143000" lvl="1" indent="-685800">
              <a:buFont typeface="Arial" panose="020B0604020202020204" pitchFamily="34" charset="0"/>
              <a:buChar char="•"/>
            </a:pPr>
            <a:r>
              <a:rPr lang="en-GB" sz="4800" i="1" dirty="0">
                <a:solidFill>
                  <a:srgbClr val="0070C0"/>
                </a:solidFill>
              </a:rPr>
              <a:t>5G operators or service providers, </a:t>
            </a:r>
          </a:p>
          <a:p>
            <a:pPr marL="1143000" lvl="1" indent="-685800">
              <a:buFont typeface="Arial" panose="020B0604020202020204" pitchFamily="34" charset="0"/>
              <a:buChar char="•"/>
            </a:pPr>
            <a:r>
              <a:rPr lang="en-GB" sz="4800" i="1" dirty="0">
                <a:solidFill>
                  <a:srgbClr val="0070C0"/>
                </a:solidFill>
              </a:rPr>
              <a:t>5G RAN developers, MEC, Orchestrator, OSS/BSS providers</a:t>
            </a:r>
          </a:p>
          <a:p>
            <a:pPr marL="1143000" lvl="1" indent="-685800">
              <a:buFont typeface="Arial" panose="020B0604020202020204" pitchFamily="34" charset="0"/>
              <a:buChar char="•"/>
            </a:pPr>
            <a:r>
              <a:rPr lang="en-GB" sz="4800" i="1" dirty="0">
                <a:solidFill>
                  <a:srgbClr val="0070C0"/>
                </a:solidFill>
              </a:rPr>
              <a:t>NTN industry or system integrators </a:t>
            </a:r>
          </a:p>
          <a:p>
            <a:pPr marL="1143000" lvl="1" indent="-685800">
              <a:buFont typeface="Arial" panose="020B0604020202020204" pitchFamily="34" charset="0"/>
              <a:buChar char="•"/>
            </a:pPr>
            <a:r>
              <a:rPr lang="en-GB" sz="4800" i="1" dirty="0">
                <a:solidFill>
                  <a:srgbClr val="0070C0"/>
                </a:solidFill>
              </a:rPr>
              <a:t>Researchers with expertise in one or more related areas such as:</a:t>
            </a:r>
          </a:p>
          <a:p>
            <a:pPr marL="1600200" lvl="2" indent="-685800">
              <a:buFont typeface="Arial" panose="020B0604020202020204" pitchFamily="34" charset="0"/>
              <a:buChar char="•"/>
            </a:pPr>
            <a:r>
              <a:rPr lang="en-GB" sz="4800" i="1" dirty="0">
                <a:solidFill>
                  <a:srgbClr val="0070C0"/>
                </a:solidFill>
              </a:rPr>
              <a:t>AI/ML, </a:t>
            </a:r>
          </a:p>
          <a:p>
            <a:pPr marL="1600200" lvl="2" indent="-685800">
              <a:buFont typeface="Arial" panose="020B0604020202020204" pitchFamily="34" charset="0"/>
              <a:buChar char="•"/>
            </a:pPr>
            <a:r>
              <a:rPr lang="en-GB" sz="4800" i="1" dirty="0">
                <a:solidFill>
                  <a:srgbClr val="0070C0"/>
                </a:solidFill>
              </a:rPr>
              <a:t>IoT services, 5G Cellular systems, 5G RRM (Radio resource Management), </a:t>
            </a:r>
          </a:p>
          <a:p>
            <a:pPr marL="1600200" lvl="2" indent="-685800">
              <a:buFont typeface="Arial" panose="020B0604020202020204" pitchFamily="34" charset="0"/>
              <a:buChar char="•"/>
            </a:pPr>
            <a:r>
              <a:rPr lang="en-GB" sz="4800" i="1" dirty="0">
                <a:solidFill>
                  <a:srgbClr val="0070C0"/>
                </a:solidFill>
              </a:rPr>
              <a:t>MEC application layer, MEC orchestrator, </a:t>
            </a:r>
          </a:p>
          <a:p>
            <a:pPr marL="1600200" lvl="2" indent="-685800">
              <a:buFont typeface="Arial" panose="020B0604020202020204" pitchFamily="34" charset="0"/>
              <a:buChar char="•"/>
            </a:pPr>
            <a:r>
              <a:rPr lang="en-GB" sz="4800" i="1" dirty="0">
                <a:solidFill>
                  <a:srgbClr val="0070C0"/>
                </a:solidFill>
              </a:rPr>
              <a:t>satellite or NTN technologies.   </a:t>
            </a:r>
          </a:p>
        </p:txBody>
      </p:sp>
      <p:sp>
        <p:nvSpPr>
          <p:cNvPr id="9" name="Rectangle 8"/>
          <p:cNvSpPr/>
          <p:nvPr/>
        </p:nvSpPr>
        <p:spPr>
          <a:xfrm>
            <a:off x="238672" y="12834664"/>
            <a:ext cx="23906656" cy="650723"/>
          </a:xfrm>
          <a:prstGeom prst="rect">
            <a:avLst/>
          </a:prstGeom>
        </p:spPr>
        <p:txBody>
          <a:bodyPr wrap="square" lIns="217709" tIns="108855" rIns="217709" bIns="108855">
            <a:spAutoFit/>
          </a:bodyPr>
          <a:lstStyle/>
          <a:p>
            <a:pPr algn="ctr"/>
            <a:r>
              <a:rPr lang="en-GB" sz="2800" dirty="0">
                <a:solidFill>
                  <a:schemeClr val="accent1">
                    <a:lumMod val="75000"/>
                  </a:schemeClr>
                </a:solidFill>
              </a:rPr>
              <a:t>		 MEC over NTN,  Peretz </a:t>
            </a:r>
            <a:r>
              <a:rPr lang="en-GB" sz="2800" dirty="0" err="1">
                <a:solidFill>
                  <a:schemeClr val="accent1">
                    <a:lumMod val="75000"/>
                  </a:schemeClr>
                </a:solidFill>
              </a:rPr>
              <a:t>shekalim</a:t>
            </a:r>
            <a:r>
              <a:rPr lang="en-GB" sz="2800" dirty="0">
                <a:solidFill>
                  <a:schemeClr val="accent1">
                    <a:lumMod val="75000"/>
                  </a:schemeClr>
                </a:solidFill>
              </a:rPr>
              <a:t>, PenteNetworks, Peretz@pentenetworks.com</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6268"/>
          <a:stretch/>
        </p:blipFill>
        <p:spPr>
          <a:xfrm>
            <a:off x="21354003" y="10559358"/>
            <a:ext cx="2270280" cy="212464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76376" y="233264"/>
            <a:ext cx="7992888" cy="2078151"/>
          </a:xfrm>
          <a:prstGeom prst="rect">
            <a:avLst/>
          </a:prstGeom>
        </p:spPr>
      </p:pic>
    </p:spTree>
    <p:extLst>
      <p:ext uri="{BB962C8B-B14F-4D97-AF65-F5344CB8AC3E}">
        <p14:creationId xmlns:p14="http://schemas.microsoft.com/office/powerpoint/2010/main" val="4279909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9200" y="1115616"/>
            <a:ext cx="21945600" cy="2286000"/>
          </a:xfrm>
        </p:spPr>
        <p:txBody>
          <a:bodyPr>
            <a:normAutofit fontScale="90000"/>
          </a:bodyPr>
          <a:lstStyle/>
          <a:p>
            <a:pPr algn="l" fontAlgn="base">
              <a:spcAft>
                <a:spcPct val="0"/>
              </a:spcAft>
            </a:pPr>
            <a:r>
              <a:rPr lang="de-DE" sz="9200" b="1" dirty="0" err="1">
                <a:solidFill>
                  <a:srgbClr val="0070C0"/>
                </a:solidFill>
                <a:latin typeface="Aleo" panose="020F0502020204030203" pitchFamily="34" charset="0"/>
                <a:ea typeface="Aleo" panose="020F0502020204030203" pitchFamily="34" charset="0"/>
                <a:cs typeface="Aleo" panose="020F0502020204030203" pitchFamily="34" charset="0"/>
              </a:rPr>
              <a:t>Consortium</a:t>
            </a:r>
            <a:br>
              <a:rPr lang="de-DE" sz="9200" b="1" dirty="0">
                <a:solidFill>
                  <a:srgbClr val="0070C0"/>
                </a:solidFill>
                <a:latin typeface="Aleo" panose="020F0502020204030203" pitchFamily="34" charset="0"/>
                <a:ea typeface="Aleo" panose="020F0502020204030203" pitchFamily="34" charset="0"/>
                <a:cs typeface="Aleo" panose="020F0502020204030203" pitchFamily="34" charset="0"/>
              </a:rPr>
            </a:br>
            <a:r>
              <a:rPr lang="de-DE" sz="9200" b="1" dirty="0">
                <a:solidFill>
                  <a:srgbClr val="0070C0"/>
                </a:solidFill>
                <a:latin typeface="Aleo" panose="020F0502020204030203" pitchFamily="34" charset="0"/>
                <a:ea typeface="Aleo" panose="020F0502020204030203" pitchFamily="34" charset="0"/>
                <a:cs typeface="Aleo" panose="020F0502020204030203" pitchFamily="34" charset="0"/>
              </a:rPr>
              <a:t>Building </a:t>
            </a:r>
            <a:br>
              <a:rPr lang="de-DE" sz="9200" b="1" dirty="0">
                <a:solidFill>
                  <a:srgbClr val="0070C0"/>
                </a:solidFill>
                <a:latin typeface="Aleo" panose="020F0502020204030203" pitchFamily="34" charset="0"/>
                <a:ea typeface="Aleo" panose="020F0502020204030203" pitchFamily="34" charset="0"/>
                <a:cs typeface="Aleo" panose="020F0502020204030203" pitchFamily="34" charset="0"/>
              </a:rPr>
            </a:br>
            <a:r>
              <a:rPr lang="de-DE" sz="9200" b="1" dirty="0">
                <a:solidFill>
                  <a:srgbClr val="0070C0"/>
                </a:solidFill>
                <a:latin typeface="Aleo" panose="020F0502020204030203" pitchFamily="34" charset="0"/>
                <a:ea typeface="Aleo" panose="020F0502020204030203" pitchFamily="34" charset="0"/>
                <a:cs typeface="Aleo" panose="020F0502020204030203" pitchFamily="34" charset="0"/>
              </a:rPr>
              <a:t>Session</a:t>
            </a:r>
            <a:endParaRPr lang="en-GB" sz="9200" b="1" dirty="0">
              <a:solidFill>
                <a:srgbClr val="0070C0"/>
              </a:solidFill>
              <a:latin typeface="Aleo" panose="020F0502020204030203" pitchFamily="34" charset="0"/>
              <a:ea typeface="Aleo" panose="020F0502020204030203" pitchFamily="34" charset="0"/>
              <a:cs typeface="Aleo" panose="020F0502020204030203" pitchFamily="34" charset="0"/>
            </a:endParaRP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8</a:t>
            </a:fld>
            <a:endParaRPr lang="en-GB" altLang="en-US"/>
          </a:p>
        </p:txBody>
      </p:sp>
      <p:sp>
        <p:nvSpPr>
          <p:cNvPr id="5" name="TextBox 4"/>
          <p:cNvSpPr txBox="1"/>
          <p:nvPr/>
        </p:nvSpPr>
        <p:spPr>
          <a:xfrm>
            <a:off x="3579208" y="4697760"/>
            <a:ext cx="19202133" cy="5390482"/>
          </a:xfrm>
          <a:prstGeom prst="rect">
            <a:avLst/>
          </a:prstGeom>
          <a:noFill/>
        </p:spPr>
        <p:txBody>
          <a:bodyPr wrap="square" lIns="217709" tIns="108855" rIns="217709" bIns="108855" rtlCol="0">
            <a:spAutoFit/>
          </a:bodyPr>
          <a:lstStyle/>
          <a:p>
            <a:pPr algn="ctr"/>
            <a:r>
              <a:rPr lang="en-GB" sz="4800" i="1" dirty="0">
                <a:solidFill>
                  <a:srgbClr val="FF0000"/>
                </a:solidFill>
              </a:rPr>
              <a:t>From </a:t>
            </a:r>
            <a:r>
              <a:rPr lang="en-GB" sz="4800" b="1" i="1" dirty="0">
                <a:solidFill>
                  <a:srgbClr val="FF0000"/>
                </a:solidFill>
              </a:rPr>
              <a:t>8</a:t>
            </a:r>
            <a:r>
              <a:rPr lang="en-GB" sz="4800" b="1" i="1" baseline="30000" dirty="0">
                <a:solidFill>
                  <a:srgbClr val="FF0000"/>
                </a:solidFill>
              </a:rPr>
              <a:t>th</a:t>
            </a:r>
            <a:r>
              <a:rPr lang="en-GB" sz="4800" b="1" i="1" dirty="0">
                <a:solidFill>
                  <a:srgbClr val="FF0000"/>
                </a:solidFill>
              </a:rPr>
              <a:t>-14th of  September </a:t>
            </a:r>
            <a:r>
              <a:rPr lang="en-GB" sz="4800" i="1" dirty="0">
                <a:solidFill>
                  <a:srgbClr val="FF0000"/>
                </a:solidFill>
              </a:rPr>
              <a:t>we will schedule </a:t>
            </a:r>
            <a:r>
              <a:rPr lang="en-GB" sz="4800" b="1" i="1" dirty="0">
                <a:solidFill>
                  <a:srgbClr val="FF0000"/>
                </a:solidFill>
              </a:rPr>
              <a:t>follow-up sessions </a:t>
            </a:r>
            <a:r>
              <a:rPr lang="en-GB" sz="4800" i="1" dirty="0">
                <a:solidFill>
                  <a:srgbClr val="FF0000"/>
                </a:solidFill>
              </a:rPr>
              <a:t>for your new project idea. Please fill in your availability as soon as possible but at </a:t>
            </a:r>
            <a:r>
              <a:rPr lang="en-GB" sz="4800" b="1" i="1" dirty="0">
                <a:solidFill>
                  <a:srgbClr val="FF0000"/>
                </a:solidFill>
              </a:rPr>
              <a:t>the latest by 1</a:t>
            </a:r>
            <a:r>
              <a:rPr lang="en-GB" sz="4800" b="1" i="1" baseline="30000" dirty="0">
                <a:solidFill>
                  <a:srgbClr val="FF0000"/>
                </a:solidFill>
              </a:rPr>
              <a:t>st</a:t>
            </a:r>
            <a:r>
              <a:rPr lang="en-GB" sz="4800" b="1" i="1" dirty="0">
                <a:solidFill>
                  <a:srgbClr val="FF0000"/>
                </a:solidFill>
              </a:rPr>
              <a:t> of  September.</a:t>
            </a:r>
          </a:p>
          <a:p>
            <a:pPr algn="ctr"/>
            <a:r>
              <a:rPr lang="en-GB" sz="4800" i="1" dirty="0">
                <a:solidFill>
                  <a:srgbClr val="FF0000"/>
                </a:solidFill>
              </a:rPr>
              <a:t>This session will be announced at the Proposers Day to the audience for you.</a:t>
            </a:r>
          </a:p>
          <a:p>
            <a:pPr algn="ctr"/>
            <a:r>
              <a:rPr lang="en-GB" sz="4800" i="1" dirty="0">
                <a:solidFill>
                  <a:srgbClr val="FF0000"/>
                </a:solidFill>
                <a:hlinkClick r:id="rId2"/>
              </a:rPr>
              <a:t>https://polls.eurescom.eu/September-CB/</a:t>
            </a:r>
            <a:r>
              <a:rPr lang="en-GB" sz="4800" i="1" dirty="0">
                <a:solidFill>
                  <a:srgbClr val="FF0000"/>
                </a:solidFill>
              </a:rPr>
              <a:t>  </a:t>
            </a:r>
          </a:p>
          <a:p>
            <a:pPr algn="ctr"/>
            <a:br>
              <a:rPr lang="en-GB" sz="4800" i="1" dirty="0">
                <a:solidFill>
                  <a:srgbClr val="0070C0"/>
                </a:solidFill>
              </a:rPr>
            </a:br>
            <a:endParaRPr lang="en-GB" sz="4800" i="1" dirty="0">
              <a:solidFill>
                <a:srgbClr val="0070C0"/>
              </a:solidFill>
            </a:endParaRPr>
          </a:p>
        </p:txBody>
      </p:sp>
      <p:sp>
        <p:nvSpPr>
          <p:cNvPr id="9" name="Rectangle 8"/>
          <p:cNvSpPr/>
          <p:nvPr/>
        </p:nvSpPr>
        <p:spPr>
          <a:xfrm>
            <a:off x="238672" y="12834664"/>
            <a:ext cx="23906656" cy="650723"/>
          </a:xfrm>
          <a:prstGeom prst="rect">
            <a:avLst/>
          </a:prstGeom>
        </p:spPr>
        <p:txBody>
          <a:bodyPr wrap="square" lIns="217709" tIns="108855" rIns="217709" bIns="108855">
            <a:spAutoFit/>
          </a:bodyPr>
          <a:lstStyle/>
          <a:p>
            <a:pPr algn="ctr"/>
            <a:r>
              <a:rPr lang="en-GB" sz="2800" dirty="0">
                <a:solidFill>
                  <a:schemeClr val="accent1">
                    <a:lumMod val="75000"/>
                  </a:schemeClr>
                </a:solidFill>
              </a:rPr>
              <a:t>		 MEC over NTN,  Peretz </a:t>
            </a:r>
            <a:r>
              <a:rPr lang="en-GB" sz="2800" dirty="0" err="1">
                <a:solidFill>
                  <a:schemeClr val="accent1">
                    <a:lumMod val="75000"/>
                  </a:schemeClr>
                </a:solidFill>
              </a:rPr>
              <a:t>shekalim</a:t>
            </a:r>
            <a:r>
              <a:rPr lang="en-GB" sz="2800" dirty="0">
                <a:solidFill>
                  <a:schemeClr val="accent1">
                    <a:lumMod val="75000"/>
                  </a:schemeClr>
                </a:solidFill>
              </a:rPr>
              <a:t>, PenteNetworks, Peretz@pentenetworks.com</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6268"/>
          <a:stretch/>
        </p:blipFill>
        <p:spPr>
          <a:xfrm>
            <a:off x="21354003" y="10559358"/>
            <a:ext cx="2270280" cy="212464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76376" y="233264"/>
            <a:ext cx="7992888" cy="2078151"/>
          </a:xfrm>
          <a:prstGeom prst="rect">
            <a:avLst/>
          </a:prstGeom>
        </p:spPr>
      </p:pic>
    </p:spTree>
    <p:extLst>
      <p:ext uri="{BB962C8B-B14F-4D97-AF65-F5344CB8AC3E}">
        <p14:creationId xmlns:p14="http://schemas.microsoft.com/office/powerpoint/2010/main" val="2045378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fontAlgn="base">
              <a:spcAft>
                <a:spcPct val="0"/>
              </a:spcAft>
            </a:pPr>
            <a:r>
              <a:rPr lang="en-GB" sz="9200" b="1" dirty="0">
                <a:solidFill>
                  <a:srgbClr val="0070C0"/>
                </a:solidFill>
                <a:latin typeface="Aleo" panose="020F0502020204030203" pitchFamily="34" charset="0"/>
                <a:ea typeface="Aleo" panose="020F0502020204030203" pitchFamily="34" charset="0"/>
                <a:cs typeface="Aleo" panose="020F0502020204030203" pitchFamily="34" charset="0"/>
              </a:rPr>
              <a:t>Contact Info</a:t>
            </a: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9</a:t>
            </a:fld>
            <a:endParaRPr lang="en-GB" altLang="en-US"/>
          </a:p>
        </p:txBody>
      </p:sp>
      <p:sp>
        <p:nvSpPr>
          <p:cNvPr id="5" name="TextBox 4"/>
          <p:cNvSpPr txBox="1"/>
          <p:nvPr/>
        </p:nvSpPr>
        <p:spPr>
          <a:xfrm>
            <a:off x="2542928" y="3185592"/>
            <a:ext cx="20018224" cy="12669398"/>
          </a:xfrm>
          <a:prstGeom prst="rect">
            <a:avLst/>
          </a:prstGeom>
          <a:noFill/>
        </p:spPr>
        <p:txBody>
          <a:bodyPr wrap="square" lIns="217709" tIns="108855" rIns="217709" bIns="108855" rtlCol="0">
            <a:spAutoFit/>
          </a:bodyPr>
          <a:lstStyle/>
          <a:p>
            <a:pPr eaLnBrk="1" hangingPunct="1"/>
            <a:r>
              <a:rPr lang="en-GB" sz="5400" b="1" dirty="0">
                <a:solidFill>
                  <a:srgbClr val="0070C0"/>
                </a:solidFill>
                <a:latin typeface="Arial" panose="020B0604020202020204" pitchFamily="34" charset="0"/>
                <a:ea typeface="Aleo" panose="020F0502020204030203" pitchFamily="34" charset="0"/>
                <a:cs typeface="Arial" panose="020B0604020202020204" pitchFamily="34" charset="0"/>
              </a:rPr>
              <a:t>For more information and for interest to participate please contact:</a:t>
            </a:r>
          </a:p>
          <a:p>
            <a:endParaRPr lang="en-GB" sz="4800" dirty="0">
              <a:solidFill>
                <a:srgbClr val="0070C0"/>
              </a:solidFill>
            </a:endParaRPr>
          </a:p>
          <a:p>
            <a:r>
              <a:rPr lang="en-GB" sz="4800" dirty="0">
                <a:solidFill>
                  <a:srgbClr val="0070C0"/>
                </a:solidFill>
              </a:rPr>
              <a:t>		</a:t>
            </a:r>
            <a:r>
              <a:rPr lang="en-GB" sz="4300" dirty="0">
                <a:solidFill>
                  <a:srgbClr val="0070C0"/>
                </a:solidFill>
              </a:rPr>
              <a:t>Peretz </a:t>
            </a:r>
            <a:r>
              <a:rPr lang="en-GB" sz="4300" dirty="0" err="1">
                <a:solidFill>
                  <a:srgbClr val="0070C0"/>
                </a:solidFill>
              </a:rPr>
              <a:t>Shekalim</a:t>
            </a:r>
            <a:endParaRPr lang="en-GB" sz="4300" dirty="0">
              <a:solidFill>
                <a:srgbClr val="0070C0"/>
              </a:solidFill>
            </a:endParaRPr>
          </a:p>
          <a:p>
            <a:r>
              <a:rPr lang="en-GB" sz="4300" dirty="0">
                <a:solidFill>
                  <a:srgbClr val="0070C0"/>
                </a:solidFill>
              </a:rPr>
              <a:t>		</a:t>
            </a:r>
            <a:r>
              <a:rPr lang="en-GB" sz="4300" dirty="0">
                <a:solidFill>
                  <a:srgbClr val="0070C0"/>
                </a:solidFill>
                <a:hlinkClick r:id="rId2"/>
              </a:rPr>
              <a:t>Peretz@Pentenetworks.com</a:t>
            </a:r>
            <a:r>
              <a:rPr lang="en-GB" sz="4300" dirty="0">
                <a:solidFill>
                  <a:srgbClr val="0070C0"/>
                </a:solidFill>
              </a:rPr>
              <a:t> </a:t>
            </a:r>
          </a:p>
          <a:p>
            <a:r>
              <a:rPr lang="en-GB" sz="4300" dirty="0">
                <a:solidFill>
                  <a:srgbClr val="0070C0"/>
                </a:solidFill>
              </a:rPr>
              <a:t>		</a:t>
            </a:r>
            <a:r>
              <a:rPr lang="en-GB" sz="4300" dirty="0">
                <a:solidFill>
                  <a:srgbClr val="0070C0"/>
                </a:solidFill>
                <a:hlinkClick r:id="rId3"/>
              </a:rPr>
              <a:t>parwizsh@gmail.com</a:t>
            </a:r>
            <a:endParaRPr lang="en-GB" sz="4300" dirty="0">
              <a:solidFill>
                <a:srgbClr val="0070C0"/>
              </a:solidFill>
            </a:endParaRPr>
          </a:p>
          <a:p>
            <a:endParaRPr lang="en-GB" sz="4300" dirty="0">
              <a:solidFill>
                <a:srgbClr val="0070C0"/>
              </a:solidFill>
            </a:endParaRPr>
          </a:p>
          <a:p>
            <a:r>
              <a:rPr lang="en-GB" sz="4300" dirty="0">
                <a:solidFill>
                  <a:srgbClr val="0070C0"/>
                </a:solidFill>
              </a:rPr>
              <a:t>		Tel: +972 54 3108448</a:t>
            </a:r>
          </a:p>
          <a:p>
            <a:r>
              <a:rPr lang="en-GB" sz="4300" dirty="0">
                <a:solidFill>
                  <a:srgbClr val="0070C0"/>
                </a:solidFill>
              </a:rPr>
              <a:t>		Web: https://pentenetworks.com/</a:t>
            </a:r>
          </a:p>
          <a:p>
            <a:endParaRPr lang="en-GB" sz="4800" dirty="0">
              <a:solidFill>
                <a:srgbClr val="0070C0"/>
              </a:solidFill>
            </a:endParaRPr>
          </a:p>
          <a:p>
            <a:pPr lvl="8"/>
            <a:r>
              <a:rPr lang="de-DE" sz="5400" b="1" dirty="0">
                <a:solidFill>
                  <a:srgbClr val="0070C0"/>
                </a:solidFill>
                <a:latin typeface="Arial" panose="020B0604020202020204" pitchFamily="34" charset="0"/>
                <a:ea typeface="Aleo" panose="020F0502020204030203" pitchFamily="34" charset="0"/>
                <a:cs typeface="Arial" panose="020B0604020202020204" pitchFamily="34" charset="0"/>
              </a:rPr>
              <a:t>Presentation </a:t>
            </a:r>
            <a:r>
              <a:rPr lang="de-DE" sz="5400" b="1" dirty="0" err="1">
                <a:solidFill>
                  <a:srgbClr val="0070C0"/>
                </a:solidFill>
                <a:latin typeface="Arial" panose="020B0604020202020204" pitchFamily="34" charset="0"/>
                <a:ea typeface="Aleo" panose="020F0502020204030203" pitchFamily="34" charset="0"/>
                <a:cs typeface="Arial" panose="020B0604020202020204" pitchFamily="34" charset="0"/>
              </a:rPr>
              <a:t>available</a:t>
            </a:r>
            <a:r>
              <a:rPr lang="de-DE" sz="5400" b="1" dirty="0">
                <a:solidFill>
                  <a:srgbClr val="0070C0"/>
                </a:solidFill>
                <a:latin typeface="Arial" panose="020B0604020202020204" pitchFamily="34" charset="0"/>
                <a:ea typeface="Aleo" panose="020F0502020204030203" pitchFamily="34" charset="0"/>
                <a:cs typeface="Arial" panose="020B0604020202020204" pitchFamily="34" charset="0"/>
              </a:rPr>
              <a:t> via: </a:t>
            </a:r>
          </a:p>
          <a:p>
            <a:pPr lvl="8"/>
            <a:endParaRPr lang="en-GB" sz="4800" dirty="0">
              <a:solidFill>
                <a:srgbClr val="0070C0"/>
              </a:solidFill>
            </a:endParaRPr>
          </a:p>
          <a:p>
            <a:pPr lvl="8"/>
            <a:endParaRPr lang="en-GB" sz="4800" dirty="0">
              <a:solidFill>
                <a:srgbClr val="0070C0"/>
              </a:solidFill>
            </a:endParaRPr>
          </a:p>
          <a:p>
            <a:pPr lvl="8"/>
            <a:r>
              <a:rPr lang="en-GB" sz="4800" dirty="0">
                <a:solidFill>
                  <a:srgbClr val="0070C0"/>
                </a:solidFill>
              </a:rPr>
              <a:t>  </a:t>
            </a:r>
          </a:p>
          <a:p>
            <a:pPr lvl="8"/>
            <a:endParaRPr lang="de-DE" sz="4800" dirty="0">
              <a:solidFill>
                <a:srgbClr val="0070C0"/>
              </a:solidFill>
            </a:endParaRPr>
          </a:p>
          <a:p>
            <a:pPr lvl="8"/>
            <a:endParaRPr lang="en-GB" sz="4800" dirty="0"/>
          </a:p>
          <a:p>
            <a:pPr lvl="8"/>
            <a:endParaRPr lang="en-GB" sz="4800" dirty="0"/>
          </a:p>
        </p:txBody>
      </p:sp>
      <p:sp>
        <p:nvSpPr>
          <p:cNvPr id="3" name="Rectangle 2"/>
          <p:cNvSpPr/>
          <p:nvPr/>
        </p:nvSpPr>
        <p:spPr>
          <a:xfrm>
            <a:off x="15720391" y="6436322"/>
            <a:ext cx="2050689" cy="1697164"/>
          </a:xfrm>
          <a:prstGeom prst="rect">
            <a:avLst/>
          </a:prstGeom>
        </p:spPr>
        <p:txBody>
          <a:bodyPr wrap="none" lIns="217709" tIns="108855" rIns="217709" bIns="108855">
            <a:spAutoFit/>
          </a:bodyPr>
          <a:lstStyle/>
          <a:p>
            <a:pPr algn="ctr"/>
            <a:r>
              <a:rPr lang="de-DE" sz="4800" dirty="0" err="1">
                <a:solidFill>
                  <a:srgbClr val="0070C0"/>
                </a:solidFill>
              </a:rPr>
              <a:t>Your</a:t>
            </a:r>
            <a:endParaRPr lang="de-DE" sz="4800" dirty="0">
              <a:solidFill>
                <a:srgbClr val="0070C0"/>
              </a:solidFill>
            </a:endParaRPr>
          </a:p>
          <a:p>
            <a:pPr algn="ctr"/>
            <a:r>
              <a:rPr lang="de-DE" sz="4800" dirty="0" err="1">
                <a:solidFill>
                  <a:srgbClr val="0070C0"/>
                </a:solidFill>
              </a:rPr>
              <a:t>Photo</a:t>
            </a:r>
            <a:endParaRPr lang="en-GB" sz="4800" dirty="0">
              <a:solidFill>
                <a:srgbClr val="0070C0"/>
              </a:solidFill>
            </a:endParaRPr>
          </a:p>
        </p:txBody>
      </p:sp>
      <p:sp>
        <p:nvSpPr>
          <p:cNvPr id="15" name="Rectangle 14"/>
          <p:cNvSpPr/>
          <p:nvPr/>
        </p:nvSpPr>
        <p:spPr>
          <a:xfrm>
            <a:off x="454696" y="12870025"/>
            <a:ext cx="20522280" cy="650723"/>
          </a:xfrm>
          <a:prstGeom prst="rect">
            <a:avLst/>
          </a:prstGeom>
        </p:spPr>
        <p:txBody>
          <a:bodyPr wrap="square" lIns="217709" tIns="108855" rIns="217709" bIns="108855">
            <a:spAutoFit/>
          </a:bodyPr>
          <a:lstStyle/>
          <a:p>
            <a:r>
              <a:rPr lang="en-GB" sz="2800" dirty="0">
                <a:solidFill>
                  <a:schemeClr val="accent1">
                    <a:lumMod val="75000"/>
                  </a:schemeClr>
                </a:solidFill>
              </a:rPr>
              <a:t>                                                              </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t="6268"/>
          <a:stretch/>
        </p:blipFill>
        <p:spPr>
          <a:xfrm>
            <a:off x="21354003" y="10559358"/>
            <a:ext cx="2270280" cy="2124645"/>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76376" y="233264"/>
            <a:ext cx="7992888" cy="2078151"/>
          </a:xfrm>
          <a:prstGeom prst="rect">
            <a:avLst/>
          </a:prstGeom>
        </p:spPr>
      </p:pic>
      <p:pic>
        <p:nvPicPr>
          <p:cNvPr id="7" name="Picture 6">
            <a:extLst>
              <a:ext uri="{FF2B5EF4-FFF2-40B4-BE49-F238E27FC236}">
                <a16:creationId xmlns:a16="http://schemas.microsoft.com/office/drawing/2014/main" id="{B6AC3B44-07D4-693C-383C-9663298A43F0}"/>
              </a:ext>
            </a:extLst>
          </p:cNvPr>
          <p:cNvPicPr>
            <a:picLocks noChangeAspect="1"/>
          </p:cNvPicPr>
          <p:nvPr/>
        </p:nvPicPr>
        <p:blipFill>
          <a:blip r:embed="rId6"/>
          <a:stretch>
            <a:fillRect/>
          </a:stretch>
        </p:blipFill>
        <p:spPr>
          <a:xfrm>
            <a:off x="15360352" y="9902600"/>
            <a:ext cx="2744175" cy="2758176"/>
          </a:xfrm>
          <a:prstGeom prst="rect">
            <a:avLst/>
          </a:prstGeom>
        </p:spPr>
      </p:pic>
      <p:pic>
        <p:nvPicPr>
          <p:cNvPr id="9" name="Picture 8">
            <a:extLst>
              <a:ext uri="{FF2B5EF4-FFF2-40B4-BE49-F238E27FC236}">
                <a16:creationId xmlns:a16="http://schemas.microsoft.com/office/drawing/2014/main" id="{B398A354-6775-4851-5F9B-452DBFA989BE}"/>
              </a:ext>
            </a:extLst>
          </p:cNvPr>
          <p:cNvPicPr>
            <a:picLocks noChangeAspect="1"/>
          </p:cNvPicPr>
          <p:nvPr/>
        </p:nvPicPr>
        <p:blipFill rotWithShape="1">
          <a:blip r:embed="rId7">
            <a:extLst>
              <a:ext uri="{28A0092B-C50C-407E-A947-70E740481C1C}">
                <a14:useLocalDpi xmlns:a14="http://schemas.microsoft.com/office/drawing/2010/main" val="0"/>
              </a:ext>
            </a:extLst>
          </a:blip>
          <a:srcRect l="30392" t="6711" r="28979" b="10448"/>
          <a:stretch/>
        </p:blipFill>
        <p:spPr>
          <a:xfrm>
            <a:off x="15576376" y="5344855"/>
            <a:ext cx="3163182" cy="3627976"/>
          </a:xfrm>
          <a:prstGeom prst="rect">
            <a:avLst/>
          </a:prstGeom>
        </p:spPr>
      </p:pic>
      <p:sp>
        <p:nvSpPr>
          <p:cNvPr id="10" name="TextBox 9">
            <a:extLst>
              <a:ext uri="{FF2B5EF4-FFF2-40B4-BE49-F238E27FC236}">
                <a16:creationId xmlns:a16="http://schemas.microsoft.com/office/drawing/2014/main" id="{78D4AAB2-9AC4-755C-C6EB-4616E85510E3}"/>
              </a:ext>
            </a:extLst>
          </p:cNvPr>
          <p:cNvSpPr txBox="1"/>
          <p:nvPr/>
        </p:nvSpPr>
        <p:spPr>
          <a:xfrm>
            <a:off x="759717" y="11441060"/>
            <a:ext cx="17844192" cy="1754326"/>
          </a:xfrm>
          <a:prstGeom prst="rect">
            <a:avLst/>
          </a:prstGeom>
          <a:noFill/>
        </p:spPr>
        <p:txBody>
          <a:bodyPr wrap="square" rtlCol="0">
            <a:spAutoFit/>
          </a:bodyPr>
          <a:lstStyle/>
          <a:p>
            <a:r>
              <a:rPr lang="en-US" sz="8000" dirty="0">
                <a:solidFill>
                  <a:srgbClr val="0070C0"/>
                </a:solidFill>
              </a:rPr>
              <a:t>13 Sep. 10 CET</a:t>
            </a:r>
          </a:p>
          <a:p>
            <a:r>
              <a:rPr lang="en-US" sz="2800" dirty="0">
                <a:solidFill>
                  <a:srgbClr val="0070C0"/>
                </a:solidFill>
              </a:rPr>
              <a:t>https://bscw.celticnext.eu/pub/bscw.cgi/d114329/MEC%20over%20NTN,%2013%20Sep%201000%20CEST.ics</a:t>
            </a:r>
            <a:endParaRPr lang="LID4096" sz="2800" dirty="0">
              <a:solidFill>
                <a:srgbClr val="0070C0"/>
              </a:solidFill>
            </a:endParaRPr>
          </a:p>
        </p:txBody>
      </p:sp>
    </p:spTree>
    <p:extLst>
      <p:ext uri="{BB962C8B-B14F-4D97-AF65-F5344CB8AC3E}">
        <p14:creationId xmlns:p14="http://schemas.microsoft.com/office/powerpoint/2010/main" val="1052411627"/>
      </p:ext>
    </p:extLst>
  </p:cSld>
  <p:clrMapOvr>
    <a:masterClrMapping/>
  </p:clrMapOvr>
</p:sld>
</file>

<file path=ppt/theme/theme1.xml><?xml version="1.0" encoding="utf-8"?>
<a:theme xmlns:a="http://schemas.openxmlformats.org/drawingml/2006/main" name="1_Spanish Chair Eureka 2016 intern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nish Chair Eureka 2016 interno" id="{BA4051FA-B5A8-8041-902C-54A3E0A35E45}" vid="{A453499C-19AA-F249-A308-67522C957B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5662</TotalTime>
  <Pages>0</Pages>
  <Words>906</Words>
  <Characters>0</Characters>
  <Application>Microsoft Office PowerPoint</Application>
  <PresentationFormat>Custom</PresentationFormat>
  <Lines>0</Lines>
  <Paragraphs>90</Paragraphs>
  <Slides>9</Slides>
  <Notes>2</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9</vt:i4>
      </vt:variant>
    </vt:vector>
  </HeadingPairs>
  <TitlesOfParts>
    <vt:vector size="18" baseType="lpstr">
      <vt:lpstr>Aleo</vt:lpstr>
      <vt:lpstr>Arial</vt:lpstr>
      <vt:lpstr>Calibri</vt:lpstr>
      <vt:lpstr>Calibri Light</vt:lpstr>
      <vt:lpstr>Century Gothic</vt:lpstr>
      <vt:lpstr>Gill Sans</vt:lpstr>
      <vt:lpstr>1_Spanish Chair Eureka 2016 interno</vt:lpstr>
      <vt:lpstr>Office Theme</vt:lpstr>
      <vt:lpstr>Presentation</vt:lpstr>
      <vt:lpstr>PowerPoint Presentation</vt:lpstr>
      <vt:lpstr>Teaser – the main idea</vt:lpstr>
      <vt:lpstr>Teaser – the main benefits</vt:lpstr>
      <vt:lpstr> Organisation  Profile</vt:lpstr>
      <vt:lpstr>Proposal Introduction (1/2) </vt:lpstr>
      <vt:lpstr>Proposal  Introduction (2/2) </vt:lpstr>
      <vt:lpstr>Partners</vt:lpstr>
      <vt:lpstr>Consortium Building  Session</vt:lpstr>
      <vt:lpstr>Contact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conference@thesai.org</dc:creator>
  <cp:lastModifiedBy>Peretz Sh.</cp:lastModifiedBy>
  <cp:revision>321</cp:revision>
  <dcterms:modified xsi:type="dcterms:W3CDTF">2022-09-12T07:52:31Z</dcterms:modified>
</cp:coreProperties>
</file>