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80" r:id="rId2"/>
    <p:sldId id="279" r:id="rId3"/>
    <p:sldId id="278" r:id="rId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0099FF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2" autoAdjust="0"/>
    <p:restoredTop sz="94660" autoAdjust="0"/>
  </p:normalViewPr>
  <p:slideViewPr>
    <p:cSldViewPr showGuides="1">
      <p:cViewPr>
        <p:scale>
          <a:sx n="90" d="100"/>
          <a:sy n="90" d="100"/>
        </p:scale>
        <p:origin x="-49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ticplus.e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607047"/>
            <a:ext cx="9036496" cy="1470025"/>
          </a:xfrm>
        </p:spPr>
        <p:txBody>
          <a:bodyPr/>
          <a:lstStyle/>
          <a:p>
            <a:r>
              <a:rPr lang="en-US" altLang="en-US" sz="4800" dirty="0" smtClean="0"/>
              <a:t>Celtic-Plus Pitches Summary</a:t>
            </a:r>
            <a:br>
              <a:rPr lang="en-US" altLang="en-US" sz="4800" dirty="0" smtClean="0"/>
            </a:br>
            <a:r>
              <a:rPr lang="en-US" altLang="en-US" sz="4800" dirty="0" smtClean="0"/>
              <a:t>Istanbul, 22 September 2016</a:t>
            </a:r>
            <a:br>
              <a:rPr lang="en-US" altLang="en-US" sz="4800" dirty="0" smtClean="0"/>
            </a:br>
            <a:endParaRPr lang="en-US" alt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4017850" y="4705980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99FF"/>
                </a:solidFill>
              </a:rPr>
              <a:t>#</a:t>
            </a:r>
            <a:r>
              <a:rPr lang="de-DE" sz="2800" dirty="0" err="1" smtClean="0">
                <a:solidFill>
                  <a:srgbClr val="0099FF"/>
                </a:solidFill>
              </a:rPr>
              <a:t>CelticEvent</a:t>
            </a:r>
            <a:endParaRPr lang="en-GB" sz="2800" dirty="0">
              <a:solidFill>
                <a:srgbClr val="0099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897" y="4684699"/>
            <a:ext cx="694435" cy="56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3848" y="4062263"/>
            <a:ext cx="3122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hlinkClick r:id="rId3"/>
              </a:rPr>
              <a:t>www.celticplus.eu</a:t>
            </a:r>
            <a:r>
              <a:rPr lang="en-GB" sz="2800" dirty="0" smtClean="0"/>
              <a:t> </a:t>
            </a: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35148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09410" y="332656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400" kern="0" dirty="0" smtClean="0"/>
              <a:t>Proposal Ideas Overview</a:t>
            </a:r>
            <a:br>
              <a:rPr lang="en-US" altLang="en-US" sz="4400" kern="0" dirty="0" smtClean="0"/>
            </a:br>
            <a:endParaRPr lang="en-US" altLang="en-US" sz="44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87794"/>
              </p:ext>
            </p:extLst>
          </p:nvPr>
        </p:nvGraphicFramePr>
        <p:xfrm>
          <a:off x="539552" y="1484784"/>
          <a:ext cx="8136904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203"/>
                <a:gridCol w="3753261"/>
                <a:gridCol w="1440160"/>
                <a:gridCol w="1656184"/>
                <a:gridCol w="864096"/>
              </a:tblGrid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Privacy preserving data mining for telecom operators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Engin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Zeydan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</a:t>
                      </a:r>
                      <a:r>
                        <a:rPr lang="de-DE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Telekom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Turkey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ViSec</a:t>
                      </a:r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Lab</a:t>
                      </a:r>
                      <a:b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Virtual Cyber Security Lab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Uğur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Çağal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Hakan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Kılınç</a:t>
                      </a:r>
                      <a:endParaRPr lang="en-GB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Netaş</a:t>
                      </a:r>
                      <a:endParaRPr lang="en-GB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ICT, Telecommunication, Banking,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Artificial intelligence Service Management Platform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Burak 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Barış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Bürkan</a:t>
                      </a:r>
                      <a:endParaRPr lang="en-GB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Turkcell Technology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42090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Cost Effective Packet </a:t>
                      </a:r>
                      <a:r>
                        <a:rPr lang="en-GB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Analyzer</a:t>
                      </a:r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for 5G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- </a:t>
                      </a:r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PAC-MEC Proposal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Basak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Gencer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Unsalver</a:t>
                      </a:r>
                      <a:endParaRPr lang="en-GB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Netaş</a:t>
                      </a:r>
                      <a:endParaRPr lang="en-GB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IoT/M2M for smart farming using renewable energy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George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Suciu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BEIA Consult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Romania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New Generation Network Security System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Baris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Bulut</a:t>
                      </a:r>
                      <a:endParaRPr lang="en-GB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Enforma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5G Expert Support System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Basak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Gencer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Unsalver</a:t>
                      </a:r>
                      <a:endParaRPr lang="en-GB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Netaş</a:t>
                      </a:r>
                      <a:endParaRPr lang="en-GB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Development </a:t>
                      </a:r>
                      <a:r>
                        <a:rPr lang="de-DE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of</a:t>
                      </a:r>
                      <a:r>
                        <a:rPr lang="de-DE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 Different </a:t>
                      </a:r>
                      <a:r>
                        <a:rPr lang="de-DE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Retailing</a:t>
                      </a:r>
                      <a:r>
                        <a:rPr lang="de-DE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in </a:t>
                      </a:r>
                      <a:r>
                        <a:rPr lang="de-DE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</a:t>
                      </a:r>
                      <a:r>
                        <a:rPr lang="de-DE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Retail-D2R2</a:t>
                      </a:r>
                      <a:endParaRPr lang="en-GB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Süheyla Türkyilmaz</a:t>
                      </a:r>
                      <a:endParaRPr lang="en-GB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Korgun</a:t>
                      </a:r>
                      <a:endParaRPr lang="en-GB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956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  <a:endParaRPr lang="en-GB" sz="1100" b="1" i="0" u="none" strike="noStrike" kern="1200" dirty="0">
                        <a:solidFill>
                          <a:srgbClr val="00B05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Virtual Reality to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en-GB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Overcome Exam Anxiety</a:t>
                      </a:r>
                      <a:endParaRPr lang="en-GB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Özlem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ALBAYRAK</a:t>
                      </a:r>
                      <a:endParaRPr lang="en-GB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MEBİTECH </a:t>
                      </a:r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Bilişim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A.Ş</a:t>
                      </a:r>
                      <a:endParaRPr lang="en-GB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5901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IDIMRO: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Intelligent Dynamic Integrated Maintenance Repair &amp; Overhaul </a:t>
                      </a:r>
                    </a:p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Planning and Optimization Platform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Nejdet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Pamuk</a:t>
                      </a:r>
                      <a:endParaRPr lang="en-GB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ICRON Technologies</a:t>
                      </a:r>
                      <a:endParaRPr lang="en-GB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The </a:t>
                      </a:r>
                      <a:r>
                        <a:rPr lang="de-DE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Netherlands</a:t>
                      </a:r>
                      <a:endParaRPr lang="en-GB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</a:t>
                      </a:r>
                      <a:endParaRPr lang="en-GB" sz="1100" b="1" i="0" u="none" strike="noStrike" kern="1200" dirty="0">
                        <a:solidFill>
                          <a:srgbClr val="00B05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D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SAAS Mobile e-Learning </a:t>
                      </a:r>
                      <a:r>
                        <a:rPr lang="de-DE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Platform</a:t>
                      </a:r>
                      <a:endParaRPr lang="en-GB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Bilgin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azar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Etgigrup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Virtualisation, Cloud Computing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Özgür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rmağan</a:t>
                      </a:r>
                      <a:endParaRPr lang="en-GB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Netaş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4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27584" y="116632"/>
            <a:ext cx="7772400" cy="936104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400" kern="0" dirty="0" smtClean="0"/>
              <a:t>Proposal Ideas Overview</a:t>
            </a:r>
            <a:endParaRPr lang="en-US" altLang="en-US" sz="44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95698"/>
              </p:ext>
            </p:extLst>
          </p:nvPr>
        </p:nvGraphicFramePr>
        <p:xfrm>
          <a:off x="827584" y="1802681"/>
          <a:ext cx="7488832" cy="2130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989"/>
                <a:gridCol w="2866363"/>
                <a:gridCol w="1080120"/>
                <a:gridCol w="2304256"/>
                <a:gridCol w="936104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Virtual/Augmented Reality and eHealth Applications</a:t>
                      </a:r>
                    </a:p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Big Data and Deep Learning for IoT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Ismail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U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zun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Inosens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Project: AUDIBLEEYE SYSTEM</a:t>
                      </a:r>
                    </a:p>
                    <a:p>
                      <a:pPr algn="l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This project about blind person for to smart city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Kemal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KARAOĞLAN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KK TECHNOLOGY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Emre AKILLI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TOFAŞ TURK OTOMOBIL FABRIKASI A.S.</a:t>
                      </a:r>
                      <a:endParaRPr lang="en-GB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GB" sz="1200" b="1" i="0" u="none" strike="noStrike" kern="120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GB" sz="1200" b="0" i="0" u="none" strike="noStrike" kern="120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GB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GB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GB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GB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GB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GB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1190716"/>
            <a:ext cx="3999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Pitches </a:t>
            </a:r>
            <a:r>
              <a:rPr lang="de-DE" dirty="0" err="1" smtClean="0"/>
              <a:t>that</a:t>
            </a:r>
            <a:r>
              <a:rPr lang="de-DE" dirty="0" smtClean="0"/>
              <a:t> still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77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219</Words>
  <Application>Microsoft Office PowerPoint</Application>
  <PresentationFormat>On-screen Show (4:3)</PresentationFormat>
  <Paragraphs>87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Celtic-Plus-white</vt:lpstr>
      <vt:lpstr>Celtic-Plus Pitches Summary Istanbul, 22 September 2016 </vt:lpstr>
      <vt:lpstr>PowerPoint Presentation</vt:lpstr>
      <vt:lpstr>PowerPoint Presentation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208</cp:revision>
  <cp:lastPrinted>2016-09-12T15:09:19Z</cp:lastPrinted>
  <dcterms:created xsi:type="dcterms:W3CDTF">2014-06-18T11:29:22Z</dcterms:created>
  <dcterms:modified xsi:type="dcterms:W3CDTF">2016-09-21T21:54:55Z</dcterms:modified>
</cp:coreProperties>
</file>