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
  </p:notesMasterIdLst>
  <p:handoutMasterIdLst>
    <p:handoutMasterId r:id="rId10"/>
  </p:handoutMasterIdLst>
  <p:sldIdLst>
    <p:sldId id="256" r:id="rId2"/>
    <p:sldId id="278" r:id="rId3"/>
    <p:sldId id="277" r:id="rId4"/>
    <p:sldId id="273" r:id="rId5"/>
    <p:sldId id="276" r:id="rId6"/>
    <p:sldId id="274" r:id="rId7"/>
    <p:sldId id="275" r:id="rId8"/>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53E"/>
    <a:srgbClr val="FFCC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94802" autoAdjust="0"/>
  </p:normalViewPr>
  <p:slideViewPr>
    <p:cSldViewPr showGuides="1">
      <p:cViewPr>
        <p:scale>
          <a:sx n="100" d="100"/>
          <a:sy n="100" d="100"/>
        </p:scale>
        <p:origin x="44"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A0F033-3FCE-4513-91E0-C43BD1B4475D}"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9026BE73-230B-4168-925D-D537A8E9456D}">
      <dgm:prSet phldrT="[Text]" custT="1"/>
      <dgm:spPr/>
      <dgm:t>
        <a:bodyPr/>
        <a:lstStyle/>
        <a:p>
          <a:r>
            <a:rPr lang="en-US" sz="4000" noProof="0" dirty="0" smtClean="0">
              <a:solidFill>
                <a:schemeClr val="tx1"/>
              </a:solidFill>
            </a:rPr>
            <a:t>Vision</a:t>
          </a:r>
          <a:endParaRPr lang="en-US" sz="4900" noProof="0" dirty="0" smtClean="0">
            <a:solidFill>
              <a:schemeClr val="tx1"/>
            </a:solidFill>
          </a:endParaRPr>
        </a:p>
      </dgm:t>
    </dgm:pt>
    <dgm:pt modelId="{0A0F7FF6-52B0-4C9F-BAB4-5164E7538BA2}" type="parTrans" cxnId="{DED9E281-27C4-41B8-9C4A-6AE6890FB67B}">
      <dgm:prSet/>
      <dgm:spPr/>
      <dgm:t>
        <a:bodyPr/>
        <a:lstStyle/>
        <a:p>
          <a:endParaRPr lang="en-US"/>
        </a:p>
      </dgm:t>
    </dgm:pt>
    <dgm:pt modelId="{7FA6C5AC-71CE-4B20-8101-451F2CC69CE9}" type="sibTrans" cxnId="{DED9E281-27C4-41B8-9C4A-6AE6890FB67B}">
      <dgm:prSet/>
      <dgm:spPr/>
      <dgm:t>
        <a:bodyPr/>
        <a:lstStyle/>
        <a:p>
          <a:endParaRPr lang="en-US"/>
        </a:p>
      </dgm:t>
    </dgm:pt>
    <dgm:pt modelId="{E7493D8B-3E80-4C11-9CB9-25A986BF308C}">
      <dgm:prSet phldrT="[Text]"/>
      <dgm:spPr/>
      <dgm:t>
        <a:bodyPr/>
        <a:lstStyle/>
        <a:p>
          <a:r>
            <a:rPr lang="en-US" noProof="0" dirty="0" smtClean="0"/>
            <a:t>The vision is to </a:t>
          </a:r>
          <a:r>
            <a:rPr lang="tr-TR" noProof="0" dirty="0" err="1" smtClean="0"/>
            <a:t>make</a:t>
          </a:r>
          <a:r>
            <a:rPr lang="en-US" noProof="0" dirty="0" smtClean="0"/>
            <a:t> </a:t>
          </a:r>
          <a:r>
            <a:rPr lang="tr-TR" noProof="0" dirty="0" smtClean="0"/>
            <a:t>a</a:t>
          </a:r>
          <a:r>
            <a:rPr lang="en-US" noProof="0" dirty="0" smtClean="0"/>
            <a:t> </a:t>
          </a:r>
          <a:r>
            <a:rPr lang="tr-TR" noProof="0" dirty="0" err="1" smtClean="0"/>
            <a:t>scalable</a:t>
          </a:r>
          <a:r>
            <a:rPr lang="tr-TR" noProof="0" dirty="0" smtClean="0"/>
            <a:t>,</a:t>
          </a:r>
          <a:r>
            <a:rPr lang="en-US" noProof="0" dirty="0" smtClean="0"/>
            <a:t> cost-effective network packet analyzer designed for 5G networks.</a:t>
          </a:r>
          <a:endParaRPr lang="en-US" noProof="0" dirty="0"/>
        </a:p>
      </dgm:t>
    </dgm:pt>
    <dgm:pt modelId="{482856BC-E91D-4C9E-9C81-7B0DC390C15A}" type="parTrans" cxnId="{0BA9152B-32AB-4247-ACFE-4FD2DC6C7F36}">
      <dgm:prSet/>
      <dgm:spPr/>
      <dgm:t>
        <a:bodyPr/>
        <a:lstStyle/>
        <a:p>
          <a:endParaRPr lang="en-US"/>
        </a:p>
      </dgm:t>
    </dgm:pt>
    <dgm:pt modelId="{C6566D85-E19A-40A1-BE81-FE37E9FCF649}" type="sibTrans" cxnId="{0BA9152B-32AB-4247-ACFE-4FD2DC6C7F36}">
      <dgm:prSet/>
      <dgm:spPr/>
      <dgm:t>
        <a:bodyPr/>
        <a:lstStyle/>
        <a:p>
          <a:endParaRPr lang="en-US"/>
        </a:p>
      </dgm:t>
    </dgm:pt>
    <dgm:pt modelId="{A365A370-AFCA-4BC6-8315-C2A9F5EA42A1}">
      <dgm:prSet phldrT="[Text]" custT="1"/>
      <dgm:spPr/>
      <dgm:t>
        <a:bodyPr/>
        <a:lstStyle/>
        <a:p>
          <a:r>
            <a:rPr lang="en-US" sz="4000" noProof="0" dirty="0" smtClean="0">
              <a:solidFill>
                <a:schemeClr val="tx1"/>
              </a:solidFill>
            </a:rPr>
            <a:t>Motivation</a:t>
          </a:r>
          <a:endParaRPr lang="en-US" sz="4000" noProof="0" dirty="0">
            <a:solidFill>
              <a:schemeClr val="tx1"/>
            </a:solidFill>
          </a:endParaRPr>
        </a:p>
      </dgm:t>
    </dgm:pt>
    <dgm:pt modelId="{57E37097-2285-491F-B2E9-47F2FDD4BD6A}" type="parTrans" cxnId="{ED608864-670D-4C80-818B-7040A60C7F86}">
      <dgm:prSet/>
      <dgm:spPr/>
      <dgm:t>
        <a:bodyPr/>
        <a:lstStyle/>
        <a:p>
          <a:endParaRPr lang="en-US"/>
        </a:p>
      </dgm:t>
    </dgm:pt>
    <dgm:pt modelId="{7FCF4BDB-8923-4157-B148-68263C9B2584}" type="sibTrans" cxnId="{ED608864-670D-4C80-818B-7040A60C7F86}">
      <dgm:prSet/>
      <dgm:spPr/>
      <dgm:t>
        <a:bodyPr/>
        <a:lstStyle/>
        <a:p>
          <a:endParaRPr lang="en-US"/>
        </a:p>
      </dgm:t>
    </dgm:pt>
    <dgm:pt modelId="{233162BC-2F76-4CAE-9126-8D1AB33AADCC}">
      <dgm:prSet phldrT="[Text]"/>
      <dgm:spPr/>
      <dgm:t>
        <a:bodyPr/>
        <a:lstStyle/>
        <a:p>
          <a:r>
            <a:rPr lang="en-US" noProof="0" dirty="0" smtClean="0"/>
            <a:t>To improve the 5G network performance.</a:t>
          </a:r>
          <a:endParaRPr lang="en-US" noProof="0" dirty="0"/>
        </a:p>
      </dgm:t>
    </dgm:pt>
    <dgm:pt modelId="{C7C71505-2AE7-4066-AC0D-203F7653ECB2}" type="parTrans" cxnId="{2DC2D45C-2308-4AF1-AA78-166E715E0AF3}">
      <dgm:prSet/>
      <dgm:spPr/>
      <dgm:t>
        <a:bodyPr/>
        <a:lstStyle/>
        <a:p>
          <a:endParaRPr lang="en-US"/>
        </a:p>
      </dgm:t>
    </dgm:pt>
    <dgm:pt modelId="{7CFBC12C-EA08-4EBA-B9E1-E09E08E634F2}" type="sibTrans" cxnId="{2DC2D45C-2308-4AF1-AA78-166E715E0AF3}">
      <dgm:prSet/>
      <dgm:spPr/>
      <dgm:t>
        <a:bodyPr/>
        <a:lstStyle/>
        <a:p>
          <a:endParaRPr lang="en-US"/>
        </a:p>
      </dgm:t>
    </dgm:pt>
    <dgm:pt modelId="{48655A1E-C6DC-4151-8B3C-57C7C2FAE061}">
      <dgm:prSet phldrT="[Text]"/>
      <dgm:spPr/>
      <dgm:t>
        <a:bodyPr/>
        <a:lstStyle/>
        <a:p>
          <a:r>
            <a:rPr lang="en-US" noProof="0" dirty="0" smtClean="0"/>
            <a:t>To improve end-user experience. </a:t>
          </a:r>
          <a:endParaRPr lang="en-US" noProof="0" dirty="0"/>
        </a:p>
      </dgm:t>
    </dgm:pt>
    <dgm:pt modelId="{46B1853D-6B1F-4C24-B4DA-84D0D6BF7C6D}" type="parTrans" cxnId="{770192FE-24CC-4B79-AB5B-D735DA2EF440}">
      <dgm:prSet/>
      <dgm:spPr/>
      <dgm:t>
        <a:bodyPr/>
        <a:lstStyle/>
        <a:p>
          <a:endParaRPr lang="en-US"/>
        </a:p>
      </dgm:t>
    </dgm:pt>
    <dgm:pt modelId="{180D99BE-98B5-47A0-8F97-B17F196891E6}" type="sibTrans" cxnId="{770192FE-24CC-4B79-AB5B-D735DA2EF440}">
      <dgm:prSet/>
      <dgm:spPr/>
      <dgm:t>
        <a:bodyPr/>
        <a:lstStyle/>
        <a:p>
          <a:endParaRPr lang="en-US"/>
        </a:p>
      </dgm:t>
    </dgm:pt>
    <dgm:pt modelId="{306BA1EF-7B95-4255-A89A-C91B38EB6B90}">
      <dgm:prSet phldrT="[Text]" custT="1"/>
      <dgm:spPr/>
      <dgm:t>
        <a:bodyPr/>
        <a:lstStyle/>
        <a:p>
          <a:r>
            <a:rPr lang="tr-TR" sz="4000" dirty="0" smtClean="0">
              <a:solidFill>
                <a:schemeClr val="tx1"/>
              </a:solidFill>
            </a:rPr>
            <a:t>Content</a:t>
          </a:r>
          <a:endParaRPr lang="en-US" sz="4900" dirty="0">
            <a:solidFill>
              <a:schemeClr val="tx1"/>
            </a:solidFill>
          </a:endParaRPr>
        </a:p>
      </dgm:t>
    </dgm:pt>
    <dgm:pt modelId="{C0F47360-FF9B-478F-84B8-A68D8A03ECD9}" type="parTrans" cxnId="{A2193401-A8D9-48C0-ADF7-41E314E008B8}">
      <dgm:prSet/>
      <dgm:spPr/>
      <dgm:t>
        <a:bodyPr/>
        <a:lstStyle/>
        <a:p>
          <a:endParaRPr lang="en-US"/>
        </a:p>
      </dgm:t>
    </dgm:pt>
    <dgm:pt modelId="{DB38E91C-F142-406F-99E6-68B9469DC300}" type="sibTrans" cxnId="{A2193401-A8D9-48C0-ADF7-41E314E008B8}">
      <dgm:prSet/>
      <dgm:spPr/>
      <dgm:t>
        <a:bodyPr/>
        <a:lstStyle/>
        <a:p>
          <a:endParaRPr lang="en-US"/>
        </a:p>
      </dgm:t>
    </dgm:pt>
    <dgm:pt modelId="{4291E40A-9375-4495-964D-13526C87BFB1}">
      <dgm:prSet phldrT="[Text]"/>
      <dgm:spPr/>
      <dgm:t>
        <a:bodyPr/>
        <a:lstStyle/>
        <a:p>
          <a:endParaRPr lang="en-US" noProof="0" dirty="0"/>
        </a:p>
      </dgm:t>
    </dgm:pt>
    <dgm:pt modelId="{668EEFAB-A8BA-419D-9637-4E844F6D158F}" type="parTrans" cxnId="{9E08F383-FA86-4857-9985-7DDAB90AD63C}">
      <dgm:prSet/>
      <dgm:spPr/>
      <dgm:t>
        <a:bodyPr/>
        <a:lstStyle/>
        <a:p>
          <a:endParaRPr lang="en-US"/>
        </a:p>
      </dgm:t>
    </dgm:pt>
    <dgm:pt modelId="{942A6641-5F94-4F6D-8F7E-082C9AE0C2AC}" type="sibTrans" cxnId="{9E08F383-FA86-4857-9985-7DDAB90AD63C}">
      <dgm:prSet/>
      <dgm:spPr/>
      <dgm:t>
        <a:bodyPr/>
        <a:lstStyle/>
        <a:p>
          <a:endParaRPr lang="en-US"/>
        </a:p>
      </dgm:t>
    </dgm:pt>
    <dgm:pt modelId="{F74244F9-2D32-489A-AAB6-56CD2F1EDE6B}">
      <dgm:prSet phldrT="[Text]"/>
      <dgm:spPr/>
      <dgm:t>
        <a:bodyPr/>
        <a:lstStyle/>
        <a:p>
          <a:r>
            <a:rPr lang="en-US" noProof="0" dirty="0" smtClean="0"/>
            <a:t>5G MEC protocol</a:t>
          </a:r>
          <a:r>
            <a:rPr lang="tr-TR" noProof="0" dirty="0" smtClean="0"/>
            <a:t>,</a:t>
          </a:r>
          <a:r>
            <a:rPr lang="en-US" noProof="0" dirty="0" smtClean="0"/>
            <a:t> RFC compliancy research and implementation.</a:t>
          </a:r>
          <a:endParaRPr lang="en-US" noProof="0" dirty="0"/>
        </a:p>
      </dgm:t>
    </dgm:pt>
    <dgm:pt modelId="{19BB55BD-C795-4926-AF74-3D9EAE746ED4}" type="parTrans" cxnId="{8F825729-67A8-4A43-9168-B2478328E41E}">
      <dgm:prSet/>
      <dgm:spPr/>
      <dgm:t>
        <a:bodyPr/>
        <a:lstStyle/>
        <a:p>
          <a:endParaRPr lang="en-US"/>
        </a:p>
      </dgm:t>
    </dgm:pt>
    <dgm:pt modelId="{46825FA8-7D79-4D68-9420-BDB5292FAFEB}" type="sibTrans" cxnId="{8F825729-67A8-4A43-9168-B2478328E41E}">
      <dgm:prSet/>
      <dgm:spPr/>
      <dgm:t>
        <a:bodyPr/>
        <a:lstStyle/>
        <a:p>
          <a:endParaRPr lang="en-US"/>
        </a:p>
      </dgm:t>
    </dgm:pt>
    <dgm:pt modelId="{55E640A5-6B94-4E29-83FF-74C58149050F}">
      <dgm:prSet phldrT="[Text]"/>
      <dgm:spPr/>
      <dgm:t>
        <a:bodyPr/>
        <a:lstStyle/>
        <a:p>
          <a:r>
            <a:rPr lang="en-US" noProof="0" dirty="0" smtClean="0"/>
            <a:t>Parallel programming to get high computing performance </a:t>
          </a:r>
          <a:r>
            <a:rPr lang="tr-TR" noProof="0" dirty="0" err="1" smtClean="0"/>
            <a:t>from</a:t>
          </a:r>
          <a:r>
            <a:rPr lang="tr-TR" noProof="0" dirty="0" smtClean="0"/>
            <a:t> </a:t>
          </a:r>
          <a:r>
            <a:rPr lang="tr-TR" noProof="0" dirty="0" err="1" smtClean="0"/>
            <a:t>multi</a:t>
          </a:r>
          <a:r>
            <a:rPr lang="tr-TR" noProof="0" dirty="0" smtClean="0"/>
            <a:t> </a:t>
          </a:r>
          <a:r>
            <a:rPr lang="tr-TR" noProof="0" dirty="0" err="1" smtClean="0"/>
            <a:t>core</a:t>
          </a:r>
          <a:r>
            <a:rPr lang="tr-TR" noProof="0" dirty="0" smtClean="0"/>
            <a:t>/</a:t>
          </a:r>
          <a:r>
            <a:rPr lang="tr-TR" noProof="0" dirty="0" err="1" smtClean="0"/>
            <a:t>thread</a:t>
          </a:r>
          <a:r>
            <a:rPr lang="tr-TR" noProof="0" dirty="0" smtClean="0"/>
            <a:t> </a:t>
          </a:r>
          <a:r>
            <a:rPr lang="tr-TR" noProof="0" dirty="0" err="1" smtClean="0"/>
            <a:t>environments</a:t>
          </a:r>
          <a:endParaRPr lang="en-US" noProof="0" dirty="0"/>
        </a:p>
      </dgm:t>
    </dgm:pt>
    <dgm:pt modelId="{0BEF05B4-6250-44FB-AF3C-04CDE39DB8A4}" type="parTrans" cxnId="{BADADF50-084B-42E5-A2D6-7B589DA4D91C}">
      <dgm:prSet/>
      <dgm:spPr/>
      <dgm:t>
        <a:bodyPr/>
        <a:lstStyle/>
        <a:p>
          <a:endParaRPr lang="en-US"/>
        </a:p>
      </dgm:t>
    </dgm:pt>
    <dgm:pt modelId="{7AE49DE6-7DD1-4ECF-9C5B-1BC219DA46BF}" type="sibTrans" cxnId="{BADADF50-084B-42E5-A2D6-7B589DA4D91C}">
      <dgm:prSet/>
      <dgm:spPr/>
      <dgm:t>
        <a:bodyPr/>
        <a:lstStyle/>
        <a:p>
          <a:endParaRPr lang="en-US"/>
        </a:p>
      </dgm:t>
    </dgm:pt>
    <dgm:pt modelId="{347A41D4-BEB9-4519-B8F0-7B87532211D4}">
      <dgm:prSet phldrT="[Text]"/>
      <dgm:spPr/>
      <dgm:t>
        <a:bodyPr/>
        <a:lstStyle/>
        <a:p>
          <a:r>
            <a:rPr lang="tr-TR" noProof="0" dirty="0" err="1" smtClean="0"/>
            <a:t>Research</a:t>
          </a:r>
          <a:r>
            <a:rPr lang="tr-TR" noProof="0" dirty="0" smtClean="0"/>
            <a:t> on </a:t>
          </a:r>
          <a:r>
            <a:rPr lang="tr-TR" noProof="0" dirty="0" err="1" smtClean="0"/>
            <a:t>standardized</a:t>
          </a:r>
          <a:r>
            <a:rPr lang="tr-TR" noProof="0" dirty="0" smtClean="0"/>
            <a:t> </a:t>
          </a:r>
          <a:r>
            <a:rPr lang="tr-TR" noProof="0" dirty="0" err="1" smtClean="0"/>
            <a:t>statistical</a:t>
          </a:r>
          <a:r>
            <a:rPr lang="tr-TR" noProof="0" dirty="0" smtClean="0"/>
            <a:t> </a:t>
          </a:r>
          <a:r>
            <a:rPr lang="tr-TR" noProof="0" dirty="0" err="1" smtClean="0"/>
            <a:t>output</a:t>
          </a:r>
          <a:r>
            <a:rPr lang="tr-TR" noProof="0" dirty="0" smtClean="0"/>
            <a:t> data </a:t>
          </a:r>
          <a:r>
            <a:rPr lang="tr-TR" noProof="0" dirty="0" err="1" smtClean="0"/>
            <a:t>and</a:t>
          </a:r>
          <a:r>
            <a:rPr lang="tr-TR" noProof="0" dirty="0" smtClean="0"/>
            <a:t> </a:t>
          </a:r>
          <a:r>
            <a:rPr lang="tr-TR" noProof="0" dirty="0" err="1" smtClean="0"/>
            <a:t>reports</a:t>
          </a:r>
          <a:r>
            <a:rPr lang="tr-TR" noProof="0" dirty="0" smtClean="0"/>
            <a:t> </a:t>
          </a:r>
          <a:r>
            <a:rPr lang="tr-TR" noProof="0" dirty="0" err="1" smtClean="0"/>
            <a:t>to</a:t>
          </a:r>
          <a:r>
            <a:rPr lang="tr-TR" noProof="0" dirty="0" smtClean="0"/>
            <a:t> </a:t>
          </a:r>
          <a:r>
            <a:rPr lang="tr-TR" noProof="0" dirty="0" err="1" smtClean="0"/>
            <a:t>let</a:t>
          </a:r>
          <a:r>
            <a:rPr lang="tr-TR" noProof="0" dirty="0" smtClean="0"/>
            <a:t> MEC server </a:t>
          </a:r>
          <a:r>
            <a:rPr lang="tr-TR" noProof="0" dirty="0" err="1" smtClean="0"/>
            <a:t>generate</a:t>
          </a:r>
          <a:r>
            <a:rPr lang="tr-TR" noProof="0" dirty="0" smtClean="0"/>
            <a:t> VAS </a:t>
          </a:r>
          <a:r>
            <a:rPr lang="tr-TR" noProof="0" dirty="0" err="1" smtClean="0"/>
            <a:t>automatically</a:t>
          </a:r>
          <a:r>
            <a:rPr lang="tr-TR" noProof="0" dirty="0" smtClean="0"/>
            <a:t>.</a:t>
          </a:r>
          <a:r>
            <a:rPr lang="en-US" noProof="0" dirty="0" smtClean="0"/>
            <a:t> </a:t>
          </a:r>
          <a:endParaRPr lang="en-US" noProof="0" dirty="0"/>
        </a:p>
      </dgm:t>
    </dgm:pt>
    <dgm:pt modelId="{05FCF1DA-0F7F-44CA-8AB9-5A80B138E567}" type="parTrans" cxnId="{4B555140-C507-4C2F-98EC-C906A104C0A5}">
      <dgm:prSet/>
      <dgm:spPr/>
      <dgm:t>
        <a:bodyPr/>
        <a:lstStyle/>
        <a:p>
          <a:endParaRPr lang="en-US"/>
        </a:p>
      </dgm:t>
    </dgm:pt>
    <dgm:pt modelId="{2C09D35B-3686-45CD-8FF0-75A2015CA6EA}" type="sibTrans" cxnId="{4B555140-C507-4C2F-98EC-C906A104C0A5}">
      <dgm:prSet/>
      <dgm:spPr/>
      <dgm:t>
        <a:bodyPr/>
        <a:lstStyle/>
        <a:p>
          <a:endParaRPr lang="en-US"/>
        </a:p>
      </dgm:t>
    </dgm:pt>
    <dgm:pt modelId="{EBE8CD41-6070-4249-98EB-E8E83D6BC49C}" type="pres">
      <dgm:prSet presAssocID="{70A0F033-3FCE-4513-91E0-C43BD1B4475D}" presName="Name0" presStyleCnt="0">
        <dgm:presLayoutVars>
          <dgm:dir/>
          <dgm:animLvl val="lvl"/>
          <dgm:resizeHandles val="exact"/>
        </dgm:presLayoutVars>
      </dgm:prSet>
      <dgm:spPr/>
      <dgm:t>
        <a:bodyPr/>
        <a:lstStyle/>
        <a:p>
          <a:endParaRPr lang="tr-TR"/>
        </a:p>
      </dgm:t>
    </dgm:pt>
    <dgm:pt modelId="{C73042BD-2E98-4E7D-99C1-F0DFE8867BE2}" type="pres">
      <dgm:prSet presAssocID="{9026BE73-230B-4168-925D-D537A8E9456D}" presName="linNode" presStyleCnt="0"/>
      <dgm:spPr/>
      <dgm:t>
        <a:bodyPr/>
        <a:lstStyle/>
        <a:p>
          <a:endParaRPr lang="tr-TR"/>
        </a:p>
      </dgm:t>
    </dgm:pt>
    <dgm:pt modelId="{3D2D0F49-AC71-4C80-AF2F-AD3DFEDDE507}" type="pres">
      <dgm:prSet presAssocID="{9026BE73-230B-4168-925D-D537A8E9456D}" presName="parentText" presStyleLbl="node1" presStyleIdx="0" presStyleCnt="3" custScaleY="53793">
        <dgm:presLayoutVars>
          <dgm:chMax val="1"/>
          <dgm:bulletEnabled val="1"/>
        </dgm:presLayoutVars>
      </dgm:prSet>
      <dgm:spPr/>
      <dgm:t>
        <a:bodyPr/>
        <a:lstStyle/>
        <a:p>
          <a:endParaRPr lang="en-US"/>
        </a:p>
      </dgm:t>
    </dgm:pt>
    <dgm:pt modelId="{344FDED9-3778-4FDF-AF46-DB8A6BDEE961}" type="pres">
      <dgm:prSet presAssocID="{9026BE73-230B-4168-925D-D537A8E9456D}" presName="descendantText" presStyleLbl="alignAccFollowNode1" presStyleIdx="0" presStyleCnt="3" custScaleY="52684">
        <dgm:presLayoutVars>
          <dgm:bulletEnabled val="1"/>
        </dgm:presLayoutVars>
      </dgm:prSet>
      <dgm:spPr/>
      <dgm:t>
        <a:bodyPr/>
        <a:lstStyle/>
        <a:p>
          <a:endParaRPr lang="en-US"/>
        </a:p>
      </dgm:t>
    </dgm:pt>
    <dgm:pt modelId="{2AD24139-AAFA-48C5-8810-83D66A3D09F7}" type="pres">
      <dgm:prSet presAssocID="{7FA6C5AC-71CE-4B20-8101-451F2CC69CE9}" presName="sp" presStyleCnt="0"/>
      <dgm:spPr/>
      <dgm:t>
        <a:bodyPr/>
        <a:lstStyle/>
        <a:p>
          <a:endParaRPr lang="tr-TR"/>
        </a:p>
      </dgm:t>
    </dgm:pt>
    <dgm:pt modelId="{27B0876D-80F5-4400-ACE0-FBFA2B1DBC9D}" type="pres">
      <dgm:prSet presAssocID="{A365A370-AFCA-4BC6-8315-C2A9F5EA42A1}" presName="linNode" presStyleCnt="0"/>
      <dgm:spPr/>
      <dgm:t>
        <a:bodyPr/>
        <a:lstStyle/>
        <a:p>
          <a:endParaRPr lang="tr-TR"/>
        </a:p>
      </dgm:t>
    </dgm:pt>
    <dgm:pt modelId="{092776DA-62E6-4501-AC8A-4A900CF67B0D}" type="pres">
      <dgm:prSet presAssocID="{A365A370-AFCA-4BC6-8315-C2A9F5EA42A1}" presName="parentText" presStyleLbl="node1" presStyleIdx="1" presStyleCnt="3" custScaleY="47501">
        <dgm:presLayoutVars>
          <dgm:chMax val="1"/>
          <dgm:bulletEnabled val="1"/>
        </dgm:presLayoutVars>
      </dgm:prSet>
      <dgm:spPr/>
      <dgm:t>
        <a:bodyPr/>
        <a:lstStyle/>
        <a:p>
          <a:endParaRPr lang="tr-TR"/>
        </a:p>
      </dgm:t>
    </dgm:pt>
    <dgm:pt modelId="{3C36FFD1-1214-4D6E-B5C2-2CD0C64B535A}" type="pres">
      <dgm:prSet presAssocID="{A365A370-AFCA-4BC6-8315-C2A9F5EA42A1}" presName="descendantText" presStyleLbl="alignAccFollowNode1" presStyleIdx="1" presStyleCnt="3" custScaleY="43506">
        <dgm:presLayoutVars>
          <dgm:bulletEnabled val="1"/>
        </dgm:presLayoutVars>
      </dgm:prSet>
      <dgm:spPr/>
      <dgm:t>
        <a:bodyPr/>
        <a:lstStyle/>
        <a:p>
          <a:endParaRPr lang="en-US"/>
        </a:p>
      </dgm:t>
    </dgm:pt>
    <dgm:pt modelId="{58C91365-D8B6-42F3-8D4B-B466BBED72CA}" type="pres">
      <dgm:prSet presAssocID="{7FCF4BDB-8923-4157-B148-68263C9B2584}" presName="sp" presStyleCnt="0"/>
      <dgm:spPr/>
      <dgm:t>
        <a:bodyPr/>
        <a:lstStyle/>
        <a:p>
          <a:endParaRPr lang="tr-TR"/>
        </a:p>
      </dgm:t>
    </dgm:pt>
    <dgm:pt modelId="{121B5166-8691-46BF-AA05-14BEB13A39D9}" type="pres">
      <dgm:prSet presAssocID="{306BA1EF-7B95-4255-A89A-C91B38EB6B90}" presName="linNode" presStyleCnt="0"/>
      <dgm:spPr/>
      <dgm:t>
        <a:bodyPr/>
        <a:lstStyle/>
        <a:p>
          <a:endParaRPr lang="tr-TR"/>
        </a:p>
      </dgm:t>
    </dgm:pt>
    <dgm:pt modelId="{FBCB209F-70B1-4F19-84DB-25F2C2E5425A}" type="pres">
      <dgm:prSet presAssocID="{306BA1EF-7B95-4255-A89A-C91B38EB6B90}" presName="parentText" presStyleLbl="node1" presStyleIdx="2" presStyleCnt="3">
        <dgm:presLayoutVars>
          <dgm:chMax val="1"/>
          <dgm:bulletEnabled val="1"/>
        </dgm:presLayoutVars>
      </dgm:prSet>
      <dgm:spPr/>
      <dgm:t>
        <a:bodyPr/>
        <a:lstStyle/>
        <a:p>
          <a:endParaRPr lang="en-US"/>
        </a:p>
      </dgm:t>
    </dgm:pt>
    <dgm:pt modelId="{018F41D4-6A12-42EE-9D80-A0A243A41BF3}" type="pres">
      <dgm:prSet presAssocID="{306BA1EF-7B95-4255-A89A-C91B38EB6B90}" presName="descendantText" presStyleLbl="alignAccFollowNode1" presStyleIdx="2" presStyleCnt="3" custScaleY="131197" custLinFactNeighborX="1109" custLinFactNeighborY="-2174">
        <dgm:presLayoutVars>
          <dgm:bulletEnabled val="1"/>
        </dgm:presLayoutVars>
      </dgm:prSet>
      <dgm:spPr/>
      <dgm:t>
        <a:bodyPr/>
        <a:lstStyle/>
        <a:p>
          <a:endParaRPr lang="en-US"/>
        </a:p>
      </dgm:t>
    </dgm:pt>
  </dgm:ptLst>
  <dgm:cxnLst>
    <dgm:cxn modelId="{770192FE-24CC-4B79-AB5B-D735DA2EF440}" srcId="{A365A370-AFCA-4BC6-8315-C2A9F5EA42A1}" destId="{48655A1E-C6DC-4151-8B3C-57C7C2FAE061}" srcOrd="1" destOrd="0" parTransId="{46B1853D-6B1F-4C24-B4DA-84D0D6BF7C6D}" sibTransId="{180D99BE-98B5-47A0-8F97-B17F196891E6}"/>
    <dgm:cxn modelId="{9E08F383-FA86-4857-9985-7DDAB90AD63C}" srcId="{306BA1EF-7B95-4255-A89A-C91B38EB6B90}" destId="{4291E40A-9375-4495-964D-13526C87BFB1}" srcOrd="0" destOrd="0" parTransId="{668EEFAB-A8BA-419D-9637-4E844F6D158F}" sibTransId="{942A6641-5F94-4F6D-8F7E-082C9AE0C2AC}"/>
    <dgm:cxn modelId="{C9E65961-3182-46FA-8CCF-554812B9855A}" type="presOf" srcId="{E7493D8B-3E80-4C11-9CB9-25A986BF308C}" destId="{344FDED9-3778-4FDF-AF46-DB8A6BDEE961}" srcOrd="0" destOrd="0" presId="urn:microsoft.com/office/officeart/2005/8/layout/vList5"/>
    <dgm:cxn modelId="{BADADF50-084B-42E5-A2D6-7B589DA4D91C}" srcId="{306BA1EF-7B95-4255-A89A-C91B38EB6B90}" destId="{55E640A5-6B94-4E29-83FF-74C58149050F}" srcOrd="2" destOrd="0" parTransId="{0BEF05B4-6250-44FB-AF3C-04CDE39DB8A4}" sibTransId="{7AE49DE6-7DD1-4ECF-9C5B-1BC219DA46BF}"/>
    <dgm:cxn modelId="{4E829E5B-5460-4A9C-BCB8-902E2DE22FAF}" type="presOf" srcId="{306BA1EF-7B95-4255-A89A-C91B38EB6B90}" destId="{FBCB209F-70B1-4F19-84DB-25F2C2E5425A}" srcOrd="0" destOrd="0" presId="urn:microsoft.com/office/officeart/2005/8/layout/vList5"/>
    <dgm:cxn modelId="{0903F1D6-A329-4FE5-81E6-53889D4BCC67}" type="presOf" srcId="{233162BC-2F76-4CAE-9126-8D1AB33AADCC}" destId="{3C36FFD1-1214-4D6E-B5C2-2CD0C64B535A}" srcOrd="0" destOrd="0" presId="urn:microsoft.com/office/officeart/2005/8/layout/vList5"/>
    <dgm:cxn modelId="{DED9E281-27C4-41B8-9C4A-6AE6890FB67B}" srcId="{70A0F033-3FCE-4513-91E0-C43BD1B4475D}" destId="{9026BE73-230B-4168-925D-D537A8E9456D}" srcOrd="0" destOrd="0" parTransId="{0A0F7FF6-52B0-4C9F-BAB4-5164E7538BA2}" sibTransId="{7FA6C5AC-71CE-4B20-8101-451F2CC69CE9}"/>
    <dgm:cxn modelId="{8F825729-67A8-4A43-9168-B2478328E41E}" srcId="{306BA1EF-7B95-4255-A89A-C91B38EB6B90}" destId="{F74244F9-2D32-489A-AAB6-56CD2F1EDE6B}" srcOrd="1" destOrd="0" parTransId="{19BB55BD-C795-4926-AF74-3D9EAE746ED4}" sibTransId="{46825FA8-7D79-4D68-9420-BDB5292FAFEB}"/>
    <dgm:cxn modelId="{C6D0E5C4-7F3E-4082-BA2C-B31D77DBA1B8}" type="presOf" srcId="{70A0F033-3FCE-4513-91E0-C43BD1B4475D}" destId="{EBE8CD41-6070-4249-98EB-E8E83D6BC49C}" srcOrd="0" destOrd="0" presId="urn:microsoft.com/office/officeart/2005/8/layout/vList5"/>
    <dgm:cxn modelId="{12422611-26DB-446F-AC0E-3A1C0EFB0347}" type="presOf" srcId="{347A41D4-BEB9-4519-B8F0-7B87532211D4}" destId="{018F41D4-6A12-42EE-9D80-A0A243A41BF3}" srcOrd="0" destOrd="3" presId="urn:microsoft.com/office/officeart/2005/8/layout/vList5"/>
    <dgm:cxn modelId="{6B2E67D5-AFC8-45CE-81E4-20C4713EAF50}" type="presOf" srcId="{A365A370-AFCA-4BC6-8315-C2A9F5EA42A1}" destId="{092776DA-62E6-4501-AC8A-4A900CF67B0D}" srcOrd="0" destOrd="0" presId="urn:microsoft.com/office/officeart/2005/8/layout/vList5"/>
    <dgm:cxn modelId="{CD542090-C557-45E6-B20F-D8F88917BD6B}" type="presOf" srcId="{4291E40A-9375-4495-964D-13526C87BFB1}" destId="{018F41D4-6A12-42EE-9D80-A0A243A41BF3}" srcOrd="0" destOrd="0" presId="urn:microsoft.com/office/officeart/2005/8/layout/vList5"/>
    <dgm:cxn modelId="{556A6084-A59A-4A70-935B-EB5B0D75FDE6}" type="presOf" srcId="{F74244F9-2D32-489A-AAB6-56CD2F1EDE6B}" destId="{018F41D4-6A12-42EE-9D80-A0A243A41BF3}" srcOrd="0" destOrd="1" presId="urn:microsoft.com/office/officeart/2005/8/layout/vList5"/>
    <dgm:cxn modelId="{4B555140-C507-4C2F-98EC-C906A104C0A5}" srcId="{306BA1EF-7B95-4255-A89A-C91B38EB6B90}" destId="{347A41D4-BEB9-4519-B8F0-7B87532211D4}" srcOrd="3" destOrd="0" parTransId="{05FCF1DA-0F7F-44CA-8AB9-5A80B138E567}" sibTransId="{2C09D35B-3686-45CD-8FF0-75A2015CA6EA}"/>
    <dgm:cxn modelId="{0BA9152B-32AB-4247-ACFE-4FD2DC6C7F36}" srcId="{9026BE73-230B-4168-925D-D537A8E9456D}" destId="{E7493D8B-3E80-4C11-9CB9-25A986BF308C}" srcOrd="0" destOrd="0" parTransId="{482856BC-E91D-4C9E-9C81-7B0DC390C15A}" sibTransId="{C6566D85-E19A-40A1-BE81-FE37E9FCF649}"/>
    <dgm:cxn modelId="{253522B8-F63D-4D5A-82E5-798647E81B7B}" type="presOf" srcId="{9026BE73-230B-4168-925D-D537A8E9456D}" destId="{3D2D0F49-AC71-4C80-AF2F-AD3DFEDDE507}" srcOrd="0" destOrd="0" presId="urn:microsoft.com/office/officeart/2005/8/layout/vList5"/>
    <dgm:cxn modelId="{E15D88BA-0073-442F-9ECF-1740F4E8C4A6}" type="presOf" srcId="{48655A1E-C6DC-4151-8B3C-57C7C2FAE061}" destId="{3C36FFD1-1214-4D6E-B5C2-2CD0C64B535A}" srcOrd="0" destOrd="1" presId="urn:microsoft.com/office/officeart/2005/8/layout/vList5"/>
    <dgm:cxn modelId="{A2193401-A8D9-48C0-ADF7-41E314E008B8}" srcId="{70A0F033-3FCE-4513-91E0-C43BD1B4475D}" destId="{306BA1EF-7B95-4255-A89A-C91B38EB6B90}" srcOrd="2" destOrd="0" parTransId="{C0F47360-FF9B-478F-84B8-A68D8A03ECD9}" sibTransId="{DB38E91C-F142-406F-99E6-68B9469DC300}"/>
    <dgm:cxn modelId="{ED608864-670D-4C80-818B-7040A60C7F86}" srcId="{70A0F033-3FCE-4513-91E0-C43BD1B4475D}" destId="{A365A370-AFCA-4BC6-8315-C2A9F5EA42A1}" srcOrd="1" destOrd="0" parTransId="{57E37097-2285-491F-B2E9-47F2FDD4BD6A}" sibTransId="{7FCF4BDB-8923-4157-B148-68263C9B2584}"/>
    <dgm:cxn modelId="{80101000-8EB5-4790-A396-00B10EF04153}" type="presOf" srcId="{55E640A5-6B94-4E29-83FF-74C58149050F}" destId="{018F41D4-6A12-42EE-9D80-A0A243A41BF3}" srcOrd="0" destOrd="2" presId="urn:microsoft.com/office/officeart/2005/8/layout/vList5"/>
    <dgm:cxn modelId="{2DC2D45C-2308-4AF1-AA78-166E715E0AF3}" srcId="{A365A370-AFCA-4BC6-8315-C2A9F5EA42A1}" destId="{233162BC-2F76-4CAE-9126-8D1AB33AADCC}" srcOrd="0" destOrd="0" parTransId="{C7C71505-2AE7-4066-AC0D-203F7653ECB2}" sibTransId="{7CFBC12C-EA08-4EBA-B9E1-E09E08E634F2}"/>
    <dgm:cxn modelId="{AE25BB3F-09B4-45D9-8433-5D3F860F2AFA}" type="presParOf" srcId="{EBE8CD41-6070-4249-98EB-E8E83D6BC49C}" destId="{C73042BD-2E98-4E7D-99C1-F0DFE8867BE2}" srcOrd="0" destOrd="0" presId="urn:microsoft.com/office/officeart/2005/8/layout/vList5"/>
    <dgm:cxn modelId="{75DEF331-37D3-49C9-BB60-65A55E36F50B}" type="presParOf" srcId="{C73042BD-2E98-4E7D-99C1-F0DFE8867BE2}" destId="{3D2D0F49-AC71-4C80-AF2F-AD3DFEDDE507}" srcOrd="0" destOrd="0" presId="urn:microsoft.com/office/officeart/2005/8/layout/vList5"/>
    <dgm:cxn modelId="{283E9594-2B84-40BA-A1EC-C7C56F46E8D5}" type="presParOf" srcId="{C73042BD-2E98-4E7D-99C1-F0DFE8867BE2}" destId="{344FDED9-3778-4FDF-AF46-DB8A6BDEE961}" srcOrd="1" destOrd="0" presId="urn:microsoft.com/office/officeart/2005/8/layout/vList5"/>
    <dgm:cxn modelId="{2ED4B949-0109-4EDE-9681-844D331AA73E}" type="presParOf" srcId="{EBE8CD41-6070-4249-98EB-E8E83D6BC49C}" destId="{2AD24139-AAFA-48C5-8810-83D66A3D09F7}" srcOrd="1" destOrd="0" presId="urn:microsoft.com/office/officeart/2005/8/layout/vList5"/>
    <dgm:cxn modelId="{44810DF1-85E6-4CE6-9015-8CFEC275E3A7}" type="presParOf" srcId="{EBE8CD41-6070-4249-98EB-E8E83D6BC49C}" destId="{27B0876D-80F5-4400-ACE0-FBFA2B1DBC9D}" srcOrd="2" destOrd="0" presId="urn:microsoft.com/office/officeart/2005/8/layout/vList5"/>
    <dgm:cxn modelId="{3011ADB6-55BF-45B1-9E5B-283802FFBE2F}" type="presParOf" srcId="{27B0876D-80F5-4400-ACE0-FBFA2B1DBC9D}" destId="{092776DA-62E6-4501-AC8A-4A900CF67B0D}" srcOrd="0" destOrd="0" presId="urn:microsoft.com/office/officeart/2005/8/layout/vList5"/>
    <dgm:cxn modelId="{2FE68F1F-974D-4D1B-8DE4-AD8BA8CF554F}" type="presParOf" srcId="{27B0876D-80F5-4400-ACE0-FBFA2B1DBC9D}" destId="{3C36FFD1-1214-4D6E-B5C2-2CD0C64B535A}" srcOrd="1" destOrd="0" presId="urn:microsoft.com/office/officeart/2005/8/layout/vList5"/>
    <dgm:cxn modelId="{E6FBCD38-FD9C-4300-80BB-AB4474E419EA}" type="presParOf" srcId="{EBE8CD41-6070-4249-98EB-E8E83D6BC49C}" destId="{58C91365-D8B6-42F3-8D4B-B466BBED72CA}" srcOrd="3" destOrd="0" presId="urn:microsoft.com/office/officeart/2005/8/layout/vList5"/>
    <dgm:cxn modelId="{F95765EF-116B-41A4-A98E-DB6EDF74CA83}" type="presParOf" srcId="{EBE8CD41-6070-4249-98EB-E8E83D6BC49C}" destId="{121B5166-8691-46BF-AA05-14BEB13A39D9}" srcOrd="4" destOrd="0" presId="urn:microsoft.com/office/officeart/2005/8/layout/vList5"/>
    <dgm:cxn modelId="{2C66B692-7B6C-40C3-941B-E6A1D4578342}" type="presParOf" srcId="{121B5166-8691-46BF-AA05-14BEB13A39D9}" destId="{FBCB209F-70B1-4F19-84DB-25F2C2E5425A}" srcOrd="0" destOrd="0" presId="urn:microsoft.com/office/officeart/2005/8/layout/vList5"/>
    <dgm:cxn modelId="{9A0715C2-CC45-43AB-9ADF-8FF906A74A5E}" type="presParOf" srcId="{121B5166-8691-46BF-AA05-14BEB13A39D9}" destId="{018F41D4-6A12-42EE-9D80-A0A243A41BF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019A48-C170-41A3-ADE4-10A5C5AEF780}"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en-US"/>
        </a:p>
      </dgm:t>
    </dgm:pt>
    <dgm:pt modelId="{9CD04953-0D22-4A72-B711-A94A500DC40B}">
      <dgm:prSet phldrT="[Text]"/>
      <dgm:spPr/>
      <dgm:t>
        <a:bodyPr/>
        <a:lstStyle/>
        <a:p>
          <a:pPr algn="ctr"/>
          <a:r>
            <a:rPr lang="en-US" b="1" noProof="0" dirty="0" smtClean="0">
              <a:solidFill>
                <a:schemeClr val="tx1"/>
              </a:solidFill>
            </a:rPr>
            <a:t>Outcome</a:t>
          </a:r>
        </a:p>
      </dgm:t>
    </dgm:pt>
    <dgm:pt modelId="{3084A38B-596F-42E9-8F81-C4A3201CE8B7}" type="parTrans" cxnId="{FC3E4DA0-8F62-4FA3-AB08-8E65CA6ACB77}">
      <dgm:prSet/>
      <dgm:spPr/>
      <dgm:t>
        <a:bodyPr/>
        <a:lstStyle/>
        <a:p>
          <a:pPr algn="ctr"/>
          <a:endParaRPr lang="en-US"/>
        </a:p>
      </dgm:t>
    </dgm:pt>
    <dgm:pt modelId="{D3A007D3-7910-4946-805D-70C3BCEFE4F1}" type="sibTrans" cxnId="{FC3E4DA0-8F62-4FA3-AB08-8E65CA6ACB77}">
      <dgm:prSet/>
      <dgm:spPr/>
      <dgm:t>
        <a:bodyPr/>
        <a:lstStyle/>
        <a:p>
          <a:pPr algn="ctr"/>
          <a:endParaRPr lang="en-US"/>
        </a:p>
      </dgm:t>
    </dgm:pt>
    <dgm:pt modelId="{408EA21B-90E1-46E8-A956-26ED4D6D00FF}">
      <dgm:prSet phldrT="[Text]"/>
      <dgm:spPr/>
      <dgm:t>
        <a:bodyPr/>
        <a:lstStyle/>
        <a:p>
          <a:pPr algn="l"/>
          <a:r>
            <a:rPr lang="en-US" noProof="0" dirty="0" smtClean="0"/>
            <a:t>5G traffic analyzer solution, including cost effective flexible HW + SW</a:t>
          </a:r>
          <a:endParaRPr lang="en-US" noProof="0" dirty="0"/>
        </a:p>
      </dgm:t>
    </dgm:pt>
    <dgm:pt modelId="{A47E2D3D-1CCE-4267-BC01-26D3F01F87D4}" type="parTrans" cxnId="{4BEF96EE-F68A-4107-8CA8-8FDAE72CCA8C}">
      <dgm:prSet/>
      <dgm:spPr/>
      <dgm:t>
        <a:bodyPr/>
        <a:lstStyle/>
        <a:p>
          <a:pPr algn="ctr"/>
          <a:endParaRPr lang="en-US"/>
        </a:p>
      </dgm:t>
    </dgm:pt>
    <dgm:pt modelId="{268CC761-20FA-4C90-9AB4-5D16446DA8B7}" type="sibTrans" cxnId="{4BEF96EE-F68A-4107-8CA8-8FDAE72CCA8C}">
      <dgm:prSet/>
      <dgm:spPr/>
      <dgm:t>
        <a:bodyPr/>
        <a:lstStyle/>
        <a:p>
          <a:pPr algn="ctr"/>
          <a:endParaRPr lang="en-US"/>
        </a:p>
      </dgm:t>
    </dgm:pt>
    <dgm:pt modelId="{347AB53A-15F5-42BC-B27C-696B454305D2}">
      <dgm:prSet phldrT="[Text]"/>
      <dgm:spPr/>
      <dgm:t>
        <a:bodyPr/>
        <a:lstStyle/>
        <a:p>
          <a:pPr algn="l"/>
          <a:r>
            <a:rPr lang="en-US" noProof="0" dirty="0" smtClean="0"/>
            <a:t>1) 5G Quality of Experience (</a:t>
          </a:r>
          <a:r>
            <a:rPr lang="en-US" noProof="0" dirty="0" err="1" smtClean="0"/>
            <a:t>QoE</a:t>
          </a:r>
          <a:r>
            <a:rPr lang="en-US" noProof="0" dirty="0" smtClean="0"/>
            <a:t>) of end users will significantly increase 2) New potential high- Value Added Services(VAS) for ISPs </a:t>
          </a:r>
          <a:endParaRPr lang="en-US" noProof="0" dirty="0"/>
        </a:p>
      </dgm:t>
    </dgm:pt>
    <dgm:pt modelId="{2D2CAD6D-14C1-4669-B974-DD406CC271AD}" type="parTrans" cxnId="{E7A6AD8F-A805-45AF-AFB5-C1B2EF6C1571}">
      <dgm:prSet/>
      <dgm:spPr/>
      <dgm:t>
        <a:bodyPr/>
        <a:lstStyle/>
        <a:p>
          <a:pPr algn="ctr"/>
          <a:endParaRPr lang="en-US"/>
        </a:p>
      </dgm:t>
    </dgm:pt>
    <dgm:pt modelId="{39FA1639-DF76-4646-9AD9-5939EAD8772D}" type="sibTrans" cxnId="{E7A6AD8F-A805-45AF-AFB5-C1B2EF6C1571}">
      <dgm:prSet/>
      <dgm:spPr/>
      <dgm:t>
        <a:bodyPr/>
        <a:lstStyle/>
        <a:p>
          <a:pPr algn="ctr"/>
          <a:endParaRPr lang="en-US"/>
        </a:p>
      </dgm:t>
    </dgm:pt>
    <dgm:pt modelId="{47B54C6B-04AB-4E66-8B72-140AFB0B63FF}">
      <dgm:prSet phldrT="[Text]"/>
      <dgm:spPr/>
      <dgm:t>
        <a:bodyPr/>
        <a:lstStyle/>
        <a:p>
          <a:pPr algn="ctr"/>
          <a:r>
            <a:rPr lang="en-US" b="1" noProof="0" dirty="0" smtClean="0">
              <a:solidFill>
                <a:schemeClr val="tx1"/>
              </a:solidFill>
            </a:rPr>
            <a:t>Schedule</a:t>
          </a:r>
        </a:p>
      </dgm:t>
    </dgm:pt>
    <dgm:pt modelId="{E8301F28-0349-4769-927D-1B9763A06282}" type="parTrans" cxnId="{5C5444DE-D6A1-499C-8322-06D9FC4A038C}">
      <dgm:prSet/>
      <dgm:spPr/>
      <dgm:t>
        <a:bodyPr/>
        <a:lstStyle/>
        <a:p>
          <a:pPr algn="ctr"/>
          <a:endParaRPr lang="en-US"/>
        </a:p>
      </dgm:t>
    </dgm:pt>
    <dgm:pt modelId="{9F82EDEB-2CBE-4409-9219-523BAB8F3872}" type="sibTrans" cxnId="{5C5444DE-D6A1-499C-8322-06D9FC4A038C}">
      <dgm:prSet/>
      <dgm:spPr/>
      <dgm:t>
        <a:bodyPr/>
        <a:lstStyle/>
        <a:p>
          <a:pPr algn="ctr"/>
          <a:endParaRPr lang="en-US"/>
        </a:p>
      </dgm:t>
    </dgm:pt>
    <dgm:pt modelId="{D948EB07-CF02-435C-B917-035457FC946A}">
      <dgm:prSet phldrT="[Text]" custT="1"/>
      <dgm:spPr/>
      <dgm:t>
        <a:bodyPr/>
        <a:lstStyle/>
        <a:p>
          <a:pPr algn="l"/>
          <a:r>
            <a:rPr lang="en-US" sz="2000" noProof="0" dirty="0" smtClean="0"/>
            <a:t>The project is planned to be finished in 2</a:t>
          </a:r>
          <a:r>
            <a:rPr lang="tr-TR" sz="2000" noProof="0" dirty="0" smtClean="0"/>
            <a:t>.5</a:t>
          </a:r>
          <a:r>
            <a:rPr lang="en-US" sz="2000" noProof="0" dirty="0" smtClean="0"/>
            <a:t> years.</a:t>
          </a:r>
          <a:endParaRPr lang="en-US" sz="2000" noProof="0" dirty="0"/>
        </a:p>
      </dgm:t>
    </dgm:pt>
    <dgm:pt modelId="{B3C349D6-0FD5-44ED-A22D-A2706E0D909E}" type="parTrans" cxnId="{EE81F9DC-E895-41A7-B2A4-D7140CDF6326}">
      <dgm:prSet/>
      <dgm:spPr/>
      <dgm:t>
        <a:bodyPr/>
        <a:lstStyle/>
        <a:p>
          <a:pPr algn="ctr"/>
          <a:endParaRPr lang="en-US"/>
        </a:p>
      </dgm:t>
    </dgm:pt>
    <dgm:pt modelId="{686A4261-041F-4B81-BC32-E27DE5CF3CA0}" type="sibTrans" cxnId="{EE81F9DC-E895-41A7-B2A4-D7140CDF6326}">
      <dgm:prSet/>
      <dgm:spPr/>
      <dgm:t>
        <a:bodyPr/>
        <a:lstStyle/>
        <a:p>
          <a:pPr algn="ctr"/>
          <a:endParaRPr lang="en-US"/>
        </a:p>
      </dgm:t>
    </dgm:pt>
    <dgm:pt modelId="{2F7250D1-A031-4124-90F2-7925C5B93C3C}">
      <dgm:prSet phldrT="[Text]"/>
      <dgm:spPr/>
      <dgm:t>
        <a:bodyPr/>
        <a:lstStyle/>
        <a:p>
          <a:pPr algn="ctr"/>
          <a:r>
            <a:rPr lang="en-US" b="1" noProof="0" dirty="0" smtClean="0">
              <a:solidFill>
                <a:schemeClr val="tx1"/>
              </a:solidFill>
            </a:rPr>
            <a:t>Impacts</a:t>
          </a:r>
          <a:endParaRPr lang="en-US" b="1" noProof="0" dirty="0">
            <a:solidFill>
              <a:schemeClr val="tx1"/>
            </a:solidFill>
          </a:endParaRPr>
        </a:p>
      </dgm:t>
    </dgm:pt>
    <dgm:pt modelId="{8513EE32-D615-4973-AB13-3EB69E23A56E}" type="sibTrans" cxnId="{89F4B166-5655-4220-8D7E-7FC096C969F9}">
      <dgm:prSet/>
      <dgm:spPr/>
      <dgm:t>
        <a:bodyPr/>
        <a:lstStyle/>
        <a:p>
          <a:pPr algn="ctr"/>
          <a:endParaRPr lang="en-US"/>
        </a:p>
      </dgm:t>
    </dgm:pt>
    <dgm:pt modelId="{6E6C1621-134C-47C8-8B4D-F5812C2AAEC7}" type="parTrans" cxnId="{89F4B166-5655-4220-8D7E-7FC096C969F9}">
      <dgm:prSet/>
      <dgm:spPr/>
      <dgm:t>
        <a:bodyPr/>
        <a:lstStyle/>
        <a:p>
          <a:pPr algn="ctr"/>
          <a:endParaRPr lang="en-US"/>
        </a:p>
      </dgm:t>
    </dgm:pt>
    <dgm:pt modelId="{EB469DBE-D7A7-455B-A01F-5EBF794D4D20}" type="pres">
      <dgm:prSet presAssocID="{DE019A48-C170-41A3-ADE4-10A5C5AEF780}" presName="linearFlow" presStyleCnt="0">
        <dgm:presLayoutVars>
          <dgm:dir/>
          <dgm:animLvl val="lvl"/>
          <dgm:resizeHandles val="exact"/>
        </dgm:presLayoutVars>
      </dgm:prSet>
      <dgm:spPr/>
      <dgm:t>
        <a:bodyPr/>
        <a:lstStyle/>
        <a:p>
          <a:endParaRPr lang="tr-TR"/>
        </a:p>
      </dgm:t>
    </dgm:pt>
    <dgm:pt modelId="{214AF7F5-9DF3-4E12-8C3A-78760820C93F}" type="pres">
      <dgm:prSet presAssocID="{9CD04953-0D22-4A72-B711-A94A500DC40B}" presName="composite" presStyleCnt="0"/>
      <dgm:spPr/>
      <dgm:t>
        <a:bodyPr/>
        <a:lstStyle/>
        <a:p>
          <a:endParaRPr lang="tr-TR"/>
        </a:p>
      </dgm:t>
    </dgm:pt>
    <dgm:pt modelId="{85DDC574-7A66-4D64-ABE1-66EF0A910E50}" type="pres">
      <dgm:prSet presAssocID="{9CD04953-0D22-4A72-B711-A94A500DC40B}" presName="parentText" presStyleLbl="alignNode1" presStyleIdx="0" presStyleCnt="3">
        <dgm:presLayoutVars>
          <dgm:chMax val="1"/>
          <dgm:bulletEnabled val="1"/>
        </dgm:presLayoutVars>
      </dgm:prSet>
      <dgm:spPr/>
      <dgm:t>
        <a:bodyPr/>
        <a:lstStyle/>
        <a:p>
          <a:endParaRPr lang="en-US"/>
        </a:p>
      </dgm:t>
    </dgm:pt>
    <dgm:pt modelId="{0A44C111-9F70-4E87-8FDA-05E65CF19594}" type="pres">
      <dgm:prSet presAssocID="{9CD04953-0D22-4A72-B711-A94A500DC40B}" presName="descendantText" presStyleLbl="alignAcc1" presStyleIdx="0" presStyleCnt="3">
        <dgm:presLayoutVars>
          <dgm:bulletEnabled val="1"/>
        </dgm:presLayoutVars>
      </dgm:prSet>
      <dgm:spPr/>
      <dgm:t>
        <a:bodyPr/>
        <a:lstStyle/>
        <a:p>
          <a:endParaRPr lang="en-US"/>
        </a:p>
      </dgm:t>
    </dgm:pt>
    <dgm:pt modelId="{15835983-8A1B-4E2E-9551-5F3E110580BE}" type="pres">
      <dgm:prSet presAssocID="{D3A007D3-7910-4946-805D-70C3BCEFE4F1}" presName="sp" presStyleCnt="0"/>
      <dgm:spPr/>
      <dgm:t>
        <a:bodyPr/>
        <a:lstStyle/>
        <a:p>
          <a:endParaRPr lang="tr-TR"/>
        </a:p>
      </dgm:t>
    </dgm:pt>
    <dgm:pt modelId="{25123976-B6C1-471F-B1C0-E20F45B88607}" type="pres">
      <dgm:prSet presAssocID="{2F7250D1-A031-4124-90F2-7925C5B93C3C}" presName="composite" presStyleCnt="0"/>
      <dgm:spPr/>
      <dgm:t>
        <a:bodyPr/>
        <a:lstStyle/>
        <a:p>
          <a:endParaRPr lang="tr-TR"/>
        </a:p>
      </dgm:t>
    </dgm:pt>
    <dgm:pt modelId="{45AB92AA-1CBF-414A-B9BD-76648FBF3DF8}" type="pres">
      <dgm:prSet presAssocID="{2F7250D1-A031-4124-90F2-7925C5B93C3C}" presName="parentText" presStyleLbl="alignNode1" presStyleIdx="1" presStyleCnt="3">
        <dgm:presLayoutVars>
          <dgm:chMax val="1"/>
          <dgm:bulletEnabled val="1"/>
        </dgm:presLayoutVars>
      </dgm:prSet>
      <dgm:spPr/>
      <dgm:t>
        <a:bodyPr/>
        <a:lstStyle/>
        <a:p>
          <a:endParaRPr lang="en-US"/>
        </a:p>
      </dgm:t>
    </dgm:pt>
    <dgm:pt modelId="{0740F398-A7FB-4816-A4E6-9A45A6CAE8BE}" type="pres">
      <dgm:prSet presAssocID="{2F7250D1-A031-4124-90F2-7925C5B93C3C}" presName="descendantText" presStyleLbl="alignAcc1" presStyleIdx="1" presStyleCnt="3">
        <dgm:presLayoutVars>
          <dgm:bulletEnabled val="1"/>
        </dgm:presLayoutVars>
      </dgm:prSet>
      <dgm:spPr/>
      <dgm:t>
        <a:bodyPr/>
        <a:lstStyle/>
        <a:p>
          <a:endParaRPr lang="en-US"/>
        </a:p>
      </dgm:t>
    </dgm:pt>
    <dgm:pt modelId="{84F377BF-D62B-4C7E-A497-0496B2CB4D0E}" type="pres">
      <dgm:prSet presAssocID="{8513EE32-D615-4973-AB13-3EB69E23A56E}" presName="sp" presStyleCnt="0"/>
      <dgm:spPr/>
      <dgm:t>
        <a:bodyPr/>
        <a:lstStyle/>
        <a:p>
          <a:endParaRPr lang="tr-TR"/>
        </a:p>
      </dgm:t>
    </dgm:pt>
    <dgm:pt modelId="{6DDDA2E7-3860-4CE3-BA35-593B9773F5A5}" type="pres">
      <dgm:prSet presAssocID="{47B54C6B-04AB-4E66-8B72-140AFB0B63FF}" presName="composite" presStyleCnt="0"/>
      <dgm:spPr/>
      <dgm:t>
        <a:bodyPr/>
        <a:lstStyle/>
        <a:p>
          <a:endParaRPr lang="tr-TR"/>
        </a:p>
      </dgm:t>
    </dgm:pt>
    <dgm:pt modelId="{47A288A6-9E1B-4566-88A7-1BFD91506437}" type="pres">
      <dgm:prSet presAssocID="{47B54C6B-04AB-4E66-8B72-140AFB0B63FF}" presName="parentText" presStyleLbl="alignNode1" presStyleIdx="2" presStyleCnt="3">
        <dgm:presLayoutVars>
          <dgm:chMax val="1"/>
          <dgm:bulletEnabled val="1"/>
        </dgm:presLayoutVars>
      </dgm:prSet>
      <dgm:spPr/>
      <dgm:t>
        <a:bodyPr/>
        <a:lstStyle/>
        <a:p>
          <a:endParaRPr lang="en-US"/>
        </a:p>
      </dgm:t>
    </dgm:pt>
    <dgm:pt modelId="{E69A8D4D-0AC6-4F65-ACDE-8209EF856F5B}" type="pres">
      <dgm:prSet presAssocID="{47B54C6B-04AB-4E66-8B72-140AFB0B63FF}" presName="descendantText" presStyleLbl="alignAcc1" presStyleIdx="2" presStyleCnt="3">
        <dgm:presLayoutVars>
          <dgm:bulletEnabled val="1"/>
        </dgm:presLayoutVars>
      </dgm:prSet>
      <dgm:spPr/>
      <dgm:t>
        <a:bodyPr/>
        <a:lstStyle/>
        <a:p>
          <a:endParaRPr lang="en-US"/>
        </a:p>
      </dgm:t>
    </dgm:pt>
  </dgm:ptLst>
  <dgm:cxnLst>
    <dgm:cxn modelId="{FC3E4DA0-8F62-4FA3-AB08-8E65CA6ACB77}" srcId="{DE019A48-C170-41A3-ADE4-10A5C5AEF780}" destId="{9CD04953-0D22-4A72-B711-A94A500DC40B}" srcOrd="0" destOrd="0" parTransId="{3084A38B-596F-42E9-8F81-C4A3201CE8B7}" sibTransId="{D3A007D3-7910-4946-805D-70C3BCEFE4F1}"/>
    <dgm:cxn modelId="{BA0234D2-607B-4C83-9AF0-6428ED5CF7C7}" type="presOf" srcId="{408EA21B-90E1-46E8-A956-26ED4D6D00FF}" destId="{0A44C111-9F70-4E87-8FDA-05E65CF19594}" srcOrd="0" destOrd="0" presId="urn:microsoft.com/office/officeart/2005/8/layout/chevron2"/>
    <dgm:cxn modelId="{DF16426F-E782-41C5-95F6-5D5B6BF16122}" type="presOf" srcId="{DE019A48-C170-41A3-ADE4-10A5C5AEF780}" destId="{EB469DBE-D7A7-455B-A01F-5EBF794D4D20}" srcOrd="0" destOrd="0" presId="urn:microsoft.com/office/officeart/2005/8/layout/chevron2"/>
    <dgm:cxn modelId="{60B91EDD-4DE6-4020-8F99-37CEC4F9D68D}" type="presOf" srcId="{347AB53A-15F5-42BC-B27C-696B454305D2}" destId="{0740F398-A7FB-4816-A4E6-9A45A6CAE8BE}" srcOrd="0" destOrd="0" presId="urn:microsoft.com/office/officeart/2005/8/layout/chevron2"/>
    <dgm:cxn modelId="{AA695379-D0C9-46F8-A28A-21DF1EA5821C}" type="presOf" srcId="{D948EB07-CF02-435C-B917-035457FC946A}" destId="{E69A8D4D-0AC6-4F65-ACDE-8209EF856F5B}" srcOrd="0" destOrd="0" presId="urn:microsoft.com/office/officeart/2005/8/layout/chevron2"/>
    <dgm:cxn modelId="{D834F2CE-4535-4105-8737-64EA9EF59D3A}" type="presOf" srcId="{47B54C6B-04AB-4E66-8B72-140AFB0B63FF}" destId="{47A288A6-9E1B-4566-88A7-1BFD91506437}" srcOrd="0" destOrd="0" presId="urn:microsoft.com/office/officeart/2005/8/layout/chevron2"/>
    <dgm:cxn modelId="{73D1C107-9A51-4FCC-9016-05E7B30C8B88}" type="presOf" srcId="{2F7250D1-A031-4124-90F2-7925C5B93C3C}" destId="{45AB92AA-1CBF-414A-B9BD-76648FBF3DF8}" srcOrd="0" destOrd="0" presId="urn:microsoft.com/office/officeart/2005/8/layout/chevron2"/>
    <dgm:cxn modelId="{EE81F9DC-E895-41A7-B2A4-D7140CDF6326}" srcId="{47B54C6B-04AB-4E66-8B72-140AFB0B63FF}" destId="{D948EB07-CF02-435C-B917-035457FC946A}" srcOrd="0" destOrd="0" parTransId="{B3C349D6-0FD5-44ED-A22D-A2706E0D909E}" sibTransId="{686A4261-041F-4B81-BC32-E27DE5CF3CA0}"/>
    <dgm:cxn modelId="{89F4B166-5655-4220-8D7E-7FC096C969F9}" srcId="{DE019A48-C170-41A3-ADE4-10A5C5AEF780}" destId="{2F7250D1-A031-4124-90F2-7925C5B93C3C}" srcOrd="1" destOrd="0" parTransId="{6E6C1621-134C-47C8-8B4D-F5812C2AAEC7}" sibTransId="{8513EE32-D615-4973-AB13-3EB69E23A56E}"/>
    <dgm:cxn modelId="{5C5444DE-D6A1-499C-8322-06D9FC4A038C}" srcId="{DE019A48-C170-41A3-ADE4-10A5C5AEF780}" destId="{47B54C6B-04AB-4E66-8B72-140AFB0B63FF}" srcOrd="2" destOrd="0" parTransId="{E8301F28-0349-4769-927D-1B9763A06282}" sibTransId="{9F82EDEB-2CBE-4409-9219-523BAB8F3872}"/>
    <dgm:cxn modelId="{E7A6AD8F-A805-45AF-AFB5-C1B2EF6C1571}" srcId="{2F7250D1-A031-4124-90F2-7925C5B93C3C}" destId="{347AB53A-15F5-42BC-B27C-696B454305D2}" srcOrd="0" destOrd="0" parTransId="{2D2CAD6D-14C1-4669-B974-DD406CC271AD}" sibTransId="{39FA1639-DF76-4646-9AD9-5939EAD8772D}"/>
    <dgm:cxn modelId="{24B55570-A001-48A3-968B-F56D1CC85A52}" type="presOf" srcId="{9CD04953-0D22-4A72-B711-A94A500DC40B}" destId="{85DDC574-7A66-4D64-ABE1-66EF0A910E50}" srcOrd="0" destOrd="0" presId="urn:microsoft.com/office/officeart/2005/8/layout/chevron2"/>
    <dgm:cxn modelId="{4BEF96EE-F68A-4107-8CA8-8FDAE72CCA8C}" srcId="{9CD04953-0D22-4A72-B711-A94A500DC40B}" destId="{408EA21B-90E1-46E8-A956-26ED4D6D00FF}" srcOrd="0" destOrd="0" parTransId="{A47E2D3D-1CCE-4267-BC01-26D3F01F87D4}" sibTransId="{268CC761-20FA-4C90-9AB4-5D16446DA8B7}"/>
    <dgm:cxn modelId="{8A340A3B-9CDC-4386-A8D6-20EA30FB85B0}" type="presParOf" srcId="{EB469DBE-D7A7-455B-A01F-5EBF794D4D20}" destId="{214AF7F5-9DF3-4E12-8C3A-78760820C93F}" srcOrd="0" destOrd="0" presId="urn:microsoft.com/office/officeart/2005/8/layout/chevron2"/>
    <dgm:cxn modelId="{4EB5B9B0-E847-463D-91F2-0E4B3307B9BF}" type="presParOf" srcId="{214AF7F5-9DF3-4E12-8C3A-78760820C93F}" destId="{85DDC574-7A66-4D64-ABE1-66EF0A910E50}" srcOrd="0" destOrd="0" presId="urn:microsoft.com/office/officeart/2005/8/layout/chevron2"/>
    <dgm:cxn modelId="{5CD9EF63-B215-443F-8BB3-A018E66E77DD}" type="presParOf" srcId="{214AF7F5-9DF3-4E12-8C3A-78760820C93F}" destId="{0A44C111-9F70-4E87-8FDA-05E65CF19594}" srcOrd="1" destOrd="0" presId="urn:microsoft.com/office/officeart/2005/8/layout/chevron2"/>
    <dgm:cxn modelId="{2A52F3B3-6E52-4472-985E-2712012CF8A1}" type="presParOf" srcId="{EB469DBE-D7A7-455B-A01F-5EBF794D4D20}" destId="{15835983-8A1B-4E2E-9551-5F3E110580BE}" srcOrd="1" destOrd="0" presId="urn:microsoft.com/office/officeart/2005/8/layout/chevron2"/>
    <dgm:cxn modelId="{403636E4-1F88-416E-97C6-CA9627760B9D}" type="presParOf" srcId="{EB469DBE-D7A7-455B-A01F-5EBF794D4D20}" destId="{25123976-B6C1-471F-B1C0-E20F45B88607}" srcOrd="2" destOrd="0" presId="urn:microsoft.com/office/officeart/2005/8/layout/chevron2"/>
    <dgm:cxn modelId="{96024404-E1A7-4DFB-86AE-1B70359ED539}" type="presParOf" srcId="{25123976-B6C1-471F-B1C0-E20F45B88607}" destId="{45AB92AA-1CBF-414A-B9BD-76648FBF3DF8}" srcOrd="0" destOrd="0" presId="urn:microsoft.com/office/officeart/2005/8/layout/chevron2"/>
    <dgm:cxn modelId="{F345562E-7977-4F0C-A236-52B1945C7AA7}" type="presParOf" srcId="{25123976-B6C1-471F-B1C0-E20F45B88607}" destId="{0740F398-A7FB-4816-A4E6-9A45A6CAE8BE}" srcOrd="1" destOrd="0" presId="urn:microsoft.com/office/officeart/2005/8/layout/chevron2"/>
    <dgm:cxn modelId="{FC1D1883-3179-40C1-86A6-1C0708B2AC1A}" type="presParOf" srcId="{EB469DBE-D7A7-455B-A01F-5EBF794D4D20}" destId="{84F377BF-D62B-4C7E-A497-0496B2CB4D0E}" srcOrd="3" destOrd="0" presId="urn:microsoft.com/office/officeart/2005/8/layout/chevron2"/>
    <dgm:cxn modelId="{905EFB55-6AB4-4656-BACD-CFFD3FF9374A}" type="presParOf" srcId="{EB469DBE-D7A7-455B-A01F-5EBF794D4D20}" destId="{6DDDA2E7-3860-4CE3-BA35-593B9773F5A5}" srcOrd="4" destOrd="0" presId="urn:microsoft.com/office/officeart/2005/8/layout/chevron2"/>
    <dgm:cxn modelId="{0DAA0BD2-24BD-4CDB-9325-A299A34AC74B}" type="presParOf" srcId="{6DDDA2E7-3860-4CE3-BA35-593B9773F5A5}" destId="{47A288A6-9E1B-4566-88A7-1BFD91506437}" srcOrd="0" destOrd="0" presId="urn:microsoft.com/office/officeart/2005/8/layout/chevron2"/>
    <dgm:cxn modelId="{E18DEA24-6DB0-4666-8B3A-04276B8BE5A3}" type="presParOf" srcId="{6DDDA2E7-3860-4CE3-BA35-593B9773F5A5}" destId="{E69A8D4D-0AC6-4F65-ACDE-8209EF856F5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FDED9-3778-4FDF-AF46-DB8A6BDEE961}">
      <dsp:nvSpPr>
        <dsp:cNvPr id="0" name=""/>
        <dsp:cNvSpPr/>
      </dsp:nvSpPr>
      <dsp:spPr>
        <a:xfrm rot="5400000">
          <a:off x="5224161" y="-2131013"/>
          <a:ext cx="812477" cy="529920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smtClean="0"/>
            <a:t>The vision is to </a:t>
          </a:r>
          <a:r>
            <a:rPr lang="tr-TR" sz="1600" kern="1200" noProof="0" dirty="0" err="1" smtClean="0"/>
            <a:t>make</a:t>
          </a:r>
          <a:r>
            <a:rPr lang="en-US" sz="1600" kern="1200" noProof="0" dirty="0" smtClean="0"/>
            <a:t> </a:t>
          </a:r>
          <a:r>
            <a:rPr lang="tr-TR" sz="1600" kern="1200" noProof="0" dirty="0" smtClean="0"/>
            <a:t>a</a:t>
          </a:r>
          <a:r>
            <a:rPr lang="en-US" sz="1600" kern="1200" noProof="0" dirty="0" smtClean="0"/>
            <a:t> </a:t>
          </a:r>
          <a:r>
            <a:rPr lang="tr-TR" sz="1600" kern="1200" noProof="0" dirty="0" err="1" smtClean="0"/>
            <a:t>scalable</a:t>
          </a:r>
          <a:r>
            <a:rPr lang="tr-TR" sz="1600" kern="1200" noProof="0" dirty="0" smtClean="0"/>
            <a:t>,</a:t>
          </a:r>
          <a:r>
            <a:rPr lang="en-US" sz="1600" kern="1200" noProof="0" dirty="0" smtClean="0"/>
            <a:t> cost-effective network packet analyzer designed for 5G networks.</a:t>
          </a:r>
          <a:endParaRPr lang="en-US" sz="1600" kern="1200" noProof="0" dirty="0"/>
        </a:p>
      </dsp:txBody>
      <dsp:txXfrm rot="-5400000">
        <a:off x="2980800" y="152010"/>
        <a:ext cx="5259538" cy="733153"/>
      </dsp:txXfrm>
    </dsp:sp>
    <dsp:sp modelId="{3D2D0F49-AC71-4C80-AF2F-AD3DFEDDE507}">
      <dsp:nvSpPr>
        <dsp:cNvPr id="0" name=""/>
        <dsp:cNvSpPr/>
      </dsp:nvSpPr>
      <dsp:spPr>
        <a:xfrm>
          <a:off x="0" y="99"/>
          <a:ext cx="2980800" cy="10369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noProof="0" dirty="0" smtClean="0">
              <a:solidFill>
                <a:schemeClr val="tx1"/>
              </a:solidFill>
            </a:rPr>
            <a:t>Vision</a:t>
          </a:r>
          <a:endParaRPr lang="en-US" sz="4900" kern="1200" noProof="0" dirty="0" smtClean="0">
            <a:solidFill>
              <a:schemeClr val="tx1"/>
            </a:solidFill>
          </a:endParaRPr>
        </a:p>
      </dsp:txBody>
      <dsp:txXfrm>
        <a:off x="50621" y="50720"/>
        <a:ext cx="2879558" cy="935733"/>
      </dsp:txXfrm>
    </dsp:sp>
    <dsp:sp modelId="{3C36FFD1-1214-4D6E-B5C2-2CD0C64B535A}">
      <dsp:nvSpPr>
        <dsp:cNvPr id="0" name=""/>
        <dsp:cNvSpPr/>
      </dsp:nvSpPr>
      <dsp:spPr>
        <a:xfrm rot="5400000">
          <a:off x="5294931" y="-1058297"/>
          <a:ext cx="670937" cy="529920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smtClean="0"/>
            <a:t>To improve the 5G network performance.</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smtClean="0"/>
            <a:t>To improve end-user experience. </a:t>
          </a:r>
          <a:endParaRPr lang="en-US" sz="1600" kern="1200" noProof="0" dirty="0"/>
        </a:p>
      </dsp:txBody>
      <dsp:txXfrm rot="-5400000">
        <a:off x="2980800" y="1288586"/>
        <a:ext cx="5266448" cy="605433"/>
      </dsp:txXfrm>
    </dsp:sp>
    <dsp:sp modelId="{092776DA-62E6-4501-AC8A-4A900CF67B0D}">
      <dsp:nvSpPr>
        <dsp:cNvPr id="0" name=""/>
        <dsp:cNvSpPr/>
      </dsp:nvSpPr>
      <dsp:spPr>
        <a:xfrm>
          <a:off x="0" y="1133460"/>
          <a:ext cx="2980800" cy="91568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noProof="0" dirty="0" smtClean="0">
              <a:solidFill>
                <a:schemeClr val="tx1"/>
              </a:solidFill>
            </a:rPr>
            <a:t>Motivation</a:t>
          </a:r>
          <a:endParaRPr lang="en-US" sz="4000" kern="1200" noProof="0" dirty="0">
            <a:solidFill>
              <a:schemeClr val="tx1"/>
            </a:solidFill>
          </a:endParaRPr>
        </a:p>
      </dsp:txBody>
      <dsp:txXfrm>
        <a:off x="44700" y="1178160"/>
        <a:ext cx="2891400" cy="826283"/>
      </dsp:txXfrm>
    </dsp:sp>
    <dsp:sp modelId="{018F41D4-6A12-42EE-9D80-A0A243A41BF3}">
      <dsp:nvSpPr>
        <dsp:cNvPr id="0" name=""/>
        <dsp:cNvSpPr/>
      </dsp:nvSpPr>
      <dsp:spPr>
        <a:xfrm rot="5400000">
          <a:off x="4621345" y="476632"/>
          <a:ext cx="2023283" cy="529402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endParaRPr lang="en-US" sz="1600" kern="1200" noProof="0" dirty="0"/>
        </a:p>
        <a:p>
          <a:pPr marL="171450" lvl="1" indent="-171450" algn="l" defTabSz="711200">
            <a:lnSpc>
              <a:spcPct val="90000"/>
            </a:lnSpc>
            <a:spcBef>
              <a:spcPct val="0"/>
            </a:spcBef>
            <a:spcAft>
              <a:spcPct val="15000"/>
            </a:spcAft>
            <a:buChar char="••"/>
          </a:pPr>
          <a:r>
            <a:rPr lang="en-US" sz="1600" kern="1200" noProof="0" dirty="0" smtClean="0"/>
            <a:t>5G MEC protocol</a:t>
          </a:r>
          <a:r>
            <a:rPr lang="tr-TR" sz="1600" kern="1200" noProof="0" dirty="0" smtClean="0"/>
            <a:t>,</a:t>
          </a:r>
          <a:r>
            <a:rPr lang="en-US" sz="1600" kern="1200" noProof="0" dirty="0" smtClean="0"/>
            <a:t> RFC compliancy research and implementation.</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smtClean="0"/>
            <a:t>Parallel programming to get high computing performance </a:t>
          </a:r>
          <a:r>
            <a:rPr lang="tr-TR" sz="1600" kern="1200" noProof="0" dirty="0" err="1" smtClean="0"/>
            <a:t>from</a:t>
          </a:r>
          <a:r>
            <a:rPr lang="tr-TR" sz="1600" kern="1200" noProof="0" dirty="0" smtClean="0"/>
            <a:t> </a:t>
          </a:r>
          <a:r>
            <a:rPr lang="tr-TR" sz="1600" kern="1200" noProof="0" dirty="0" err="1" smtClean="0"/>
            <a:t>multi</a:t>
          </a:r>
          <a:r>
            <a:rPr lang="tr-TR" sz="1600" kern="1200" noProof="0" dirty="0" smtClean="0"/>
            <a:t> </a:t>
          </a:r>
          <a:r>
            <a:rPr lang="tr-TR" sz="1600" kern="1200" noProof="0" dirty="0" err="1" smtClean="0"/>
            <a:t>core</a:t>
          </a:r>
          <a:r>
            <a:rPr lang="tr-TR" sz="1600" kern="1200" noProof="0" dirty="0" smtClean="0"/>
            <a:t>/</a:t>
          </a:r>
          <a:r>
            <a:rPr lang="tr-TR" sz="1600" kern="1200" noProof="0" dirty="0" err="1" smtClean="0"/>
            <a:t>thread</a:t>
          </a:r>
          <a:r>
            <a:rPr lang="tr-TR" sz="1600" kern="1200" noProof="0" dirty="0" smtClean="0"/>
            <a:t> </a:t>
          </a:r>
          <a:r>
            <a:rPr lang="tr-TR" sz="1600" kern="1200" noProof="0" dirty="0" err="1" smtClean="0"/>
            <a:t>environments</a:t>
          </a:r>
          <a:endParaRPr lang="en-US" sz="1600" kern="1200" noProof="0" dirty="0"/>
        </a:p>
        <a:p>
          <a:pPr marL="171450" lvl="1" indent="-171450" algn="l" defTabSz="711200">
            <a:lnSpc>
              <a:spcPct val="90000"/>
            </a:lnSpc>
            <a:spcBef>
              <a:spcPct val="0"/>
            </a:spcBef>
            <a:spcAft>
              <a:spcPct val="15000"/>
            </a:spcAft>
            <a:buChar char="••"/>
          </a:pPr>
          <a:r>
            <a:rPr lang="tr-TR" sz="1600" kern="1200" noProof="0" dirty="0" err="1" smtClean="0"/>
            <a:t>Research</a:t>
          </a:r>
          <a:r>
            <a:rPr lang="tr-TR" sz="1600" kern="1200" noProof="0" dirty="0" smtClean="0"/>
            <a:t> on </a:t>
          </a:r>
          <a:r>
            <a:rPr lang="tr-TR" sz="1600" kern="1200" noProof="0" dirty="0" err="1" smtClean="0"/>
            <a:t>standardized</a:t>
          </a:r>
          <a:r>
            <a:rPr lang="tr-TR" sz="1600" kern="1200" noProof="0" dirty="0" smtClean="0"/>
            <a:t> </a:t>
          </a:r>
          <a:r>
            <a:rPr lang="tr-TR" sz="1600" kern="1200" noProof="0" dirty="0" err="1" smtClean="0"/>
            <a:t>statistical</a:t>
          </a:r>
          <a:r>
            <a:rPr lang="tr-TR" sz="1600" kern="1200" noProof="0" dirty="0" smtClean="0"/>
            <a:t> </a:t>
          </a:r>
          <a:r>
            <a:rPr lang="tr-TR" sz="1600" kern="1200" noProof="0" dirty="0" err="1" smtClean="0"/>
            <a:t>output</a:t>
          </a:r>
          <a:r>
            <a:rPr lang="tr-TR" sz="1600" kern="1200" noProof="0" dirty="0" smtClean="0"/>
            <a:t> data </a:t>
          </a:r>
          <a:r>
            <a:rPr lang="tr-TR" sz="1600" kern="1200" noProof="0" dirty="0" err="1" smtClean="0"/>
            <a:t>and</a:t>
          </a:r>
          <a:r>
            <a:rPr lang="tr-TR" sz="1600" kern="1200" noProof="0" dirty="0" smtClean="0"/>
            <a:t> </a:t>
          </a:r>
          <a:r>
            <a:rPr lang="tr-TR" sz="1600" kern="1200" noProof="0" dirty="0" err="1" smtClean="0"/>
            <a:t>reports</a:t>
          </a:r>
          <a:r>
            <a:rPr lang="tr-TR" sz="1600" kern="1200" noProof="0" dirty="0" smtClean="0"/>
            <a:t> </a:t>
          </a:r>
          <a:r>
            <a:rPr lang="tr-TR" sz="1600" kern="1200" noProof="0" dirty="0" err="1" smtClean="0"/>
            <a:t>to</a:t>
          </a:r>
          <a:r>
            <a:rPr lang="tr-TR" sz="1600" kern="1200" noProof="0" dirty="0" smtClean="0"/>
            <a:t> </a:t>
          </a:r>
          <a:r>
            <a:rPr lang="tr-TR" sz="1600" kern="1200" noProof="0" dirty="0" err="1" smtClean="0"/>
            <a:t>let</a:t>
          </a:r>
          <a:r>
            <a:rPr lang="tr-TR" sz="1600" kern="1200" noProof="0" dirty="0" smtClean="0"/>
            <a:t> MEC server </a:t>
          </a:r>
          <a:r>
            <a:rPr lang="tr-TR" sz="1600" kern="1200" noProof="0" dirty="0" err="1" smtClean="0"/>
            <a:t>generate</a:t>
          </a:r>
          <a:r>
            <a:rPr lang="tr-TR" sz="1600" kern="1200" noProof="0" dirty="0" smtClean="0"/>
            <a:t> VAS </a:t>
          </a:r>
          <a:r>
            <a:rPr lang="tr-TR" sz="1600" kern="1200" noProof="0" dirty="0" err="1" smtClean="0"/>
            <a:t>automatically</a:t>
          </a:r>
          <a:r>
            <a:rPr lang="tr-TR" sz="1600" kern="1200" noProof="0" dirty="0" smtClean="0"/>
            <a:t>.</a:t>
          </a:r>
          <a:r>
            <a:rPr lang="en-US" sz="1600" kern="1200" noProof="0" dirty="0" smtClean="0"/>
            <a:t> </a:t>
          </a:r>
          <a:endParaRPr lang="en-US" sz="1600" kern="1200" noProof="0" dirty="0"/>
        </a:p>
      </dsp:txBody>
      <dsp:txXfrm rot="-5400000">
        <a:off x="2985975" y="2210772"/>
        <a:ext cx="5195255" cy="1825745"/>
      </dsp:txXfrm>
    </dsp:sp>
    <dsp:sp modelId="{FBCB209F-70B1-4F19-84DB-25F2C2E5425A}">
      <dsp:nvSpPr>
        <dsp:cNvPr id="0" name=""/>
        <dsp:cNvSpPr/>
      </dsp:nvSpPr>
      <dsp:spPr>
        <a:xfrm>
          <a:off x="0" y="2193314"/>
          <a:ext cx="2977889" cy="19277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tr-TR" sz="4000" kern="1200" dirty="0" smtClean="0">
              <a:solidFill>
                <a:schemeClr val="tx1"/>
              </a:solidFill>
            </a:rPr>
            <a:t>Content</a:t>
          </a:r>
          <a:endParaRPr lang="en-US" sz="4900" kern="1200" dirty="0">
            <a:solidFill>
              <a:schemeClr val="tx1"/>
            </a:solidFill>
          </a:endParaRPr>
        </a:p>
      </dsp:txBody>
      <dsp:txXfrm>
        <a:off x="94103" y="2287417"/>
        <a:ext cx="2789683" cy="1739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18A4433-2CBD-4044-ABC1-0B0561D43206}" type="datetimeFigureOut">
              <a:rPr lang="en-GB" smtClean="0"/>
              <a:t>21/09/2016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5568B30-1784-4EA2-828F-1011F6E8DA87}" type="slidenum">
              <a:rPr lang="en-GB" smtClean="0"/>
              <a:t>‹#›</a:t>
            </a:fld>
            <a:endParaRPr lang="en-GB"/>
          </a:p>
        </p:txBody>
      </p:sp>
    </p:spTree>
    <p:extLst>
      <p:ext uri="{BB962C8B-B14F-4D97-AF65-F5344CB8AC3E}">
        <p14:creationId xmlns:p14="http://schemas.microsoft.com/office/powerpoint/2010/main" val="2254648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1267"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70"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1271"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EC2CA66-A9CB-461C-A236-F69D99339ACF}" type="slidenum">
              <a:rPr lang="en-GB" altLang="en-US"/>
              <a:pPr/>
              <a:t>‹#›</a:t>
            </a:fld>
            <a:endParaRPr lang="en-GB" altLang="en-US"/>
          </a:p>
        </p:txBody>
      </p:sp>
    </p:spTree>
    <p:extLst>
      <p:ext uri="{BB962C8B-B14F-4D97-AF65-F5344CB8AC3E}">
        <p14:creationId xmlns:p14="http://schemas.microsoft.com/office/powerpoint/2010/main" val="41436002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130425"/>
            <a:ext cx="7772400"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r>
              <a:rPr lang="en-US" altLang="en-US" noProof="0" smtClean="0"/>
              <a:t>Click to edit Master title style</a:t>
            </a:r>
            <a:endParaRPr lang="en-GB" altLang="en-US" noProof="0" smtClean="0"/>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endParaRPr lang="en-GB" altLang="en-US" noProof="0" smtClean="0"/>
          </a:p>
        </p:txBody>
      </p:sp>
      <p:sp>
        <p:nvSpPr>
          <p:cNvPr id="18436" name="Rectangle 4"/>
          <p:cNvSpPr>
            <a:spLocks noGrp="1" noChangeArrowheads="1"/>
          </p:cNvSpPr>
          <p:nvPr>
            <p:ph type="dt" sz="half" idx="2"/>
          </p:nvPr>
        </p:nvSpPr>
        <p:spPr/>
        <p:txBody>
          <a:bodyPr/>
          <a:lstStyle>
            <a:lvl1pPr>
              <a:defRPr/>
            </a:lvl1pPr>
          </a:lstStyle>
          <a:p>
            <a:endParaRPr lang="en-GB" altLang="en-US" dirty="0"/>
          </a:p>
        </p:txBody>
      </p:sp>
      <p:sp>
        <p:nvSpPr>
          <p:cNvPr id="18437" name="Rectangle 5"/>
          <p:cNvSpPr>
            <a:spLocks noGrp="1" noChangeArrowheads="1"/>
          </p:cNvSpPr>
          <p:nvPr>
            <p:ph type="ftr" sz="quarter" idx="3"/>
          </p:nvPr>
        </p:nvSpPr>
        <p:spPr/>
        <p:txBody>
          <a:bodyPr/>
          <a:lstStyle>
            <a:lvl1pPr>
              <a:defRPr/>
            </a:lvl1pPr>
          </a:lstStyle>
          <a:p>
            <a:endParaRPr lang="en-GB" altLang="en-US" dirty="0"/>
          </a:p>
        </p:txBody>
      </p:sp>
      <p:sp>
        <p:nvSpPr>
          <p:cNvPr id="18439" name="Rectangle 7"/>
          <p:cNvSpPr>
            <a:spLocks noGrp="1" noChangeArrowheads="1"/>
          </p:cNvSpPr>
          <p:nvPr>
            <p:ph type="sldNum" sz="quarter" idx="4"/>
          </p:nvPr>
        </p:nvSpPr>
        <p:spPr>
          <a:xfrm>
            <a:off x="6553200" y="6245225"/>
            <a:ext cx="2133600" cy="476250"/>
          </a:xfrm>
        </p:spPr>
        <p:txBody>
          <a:bodyPr/>
          <a:lstStyle>
            <a:lvl1pPr>
              <a:defRPr/>
            </a:lvl1pPr>
          </a:lstStyle>
          <a:p>
            <a:fld id="{17535B04-7FE3-4FE7-936F-780DBED6C7D4}" type="slidenum">
              <a:rPr lang="en-GB" altLang="en-US" smtClean="0"/>
              <a:pPr/>
              <a:t>‹#›</a:t>
            </a:fld>
            <a:endParaRPr lang="en-GB" alt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667016E-EC09-402D-9B6D-6187AC40653D}" type="slidenum">
              <a:rPr lang="en-GB" altLang="en-US"/>
              <a:pPr/>
              <a:t>‹#›</a:t>
            </a:fld>
            <a:endParaRPr lang="en-GB" altLang="en-US"/>
          </a:p>
        </p:txBody>
      </p:sp>
    </p:spTree>
    <p:extLst>
      <p:ext uri="{BB962C8B-B14F-4D97-AF65-F5344CB8AC3E}">
        <p14:creationId xmlns:p14="http://schemas.microsoft.com/office/powerpoint/2010/main" val="366523092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188913"/>
            <a:ext cx="2057400" cy="5605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188913"/>
            <a:ext cx="6019800" cy="5605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0A367CF-8B21-4334-8669-28CA348CE34B}" type="slidenum">
              <a:rPr lang="en-GB" altLang="en-US"/>
              <a:pPr/>
              <a:t>‹#›</a:t>
            </a:fld>
            <a:endParaRPr lang="en-GB" altLang="en-US"/>
          </a:p>
        </p:txBody>
      </p:sp>
    </p:spTree>
    <p:extLst>
      <p:ext uri="{BB962C8B-B14F-4D97-AF65-F5344CB8AC3E}">
        <p14:creationId xmlns:p14="http://schemas.microsoft.com/office/powerpoint/2010/main" val="205486813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91F1B1E-6AFE-4261-906D-D1191F0F518F}" type="slidenum">
              <a:rPr lang="en-GB" altLang="en-US"/>
              <a:pPr/>
              <a:t>‹#›</a:t>
            </a:fld>
            <a:endParaRPr lang="en-GB" altLang="en-US"/>
          </a:p>
        </p:txBody>
      </p:sp>
    </p:spTree>
    <p:extLst>
      <p:ext uri="{BB962C8B-B14F-4D97-AF65-F5344CB8AC3E}">
        <p14:creationId xmlns:p14="http://schemas.microsoft.com/office/powerpoint/2010/main" val="6762409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B69D0683-8E1E-4FAC-A2B7-129323BED1DE}" type="slidenum">
              <a:rPr lang="en-GB" altLang="en-US"/>
              <a:pPr/>
              <a:t>‹#›</a:t>
            </a:fld>
            <a:endParaRPr lang="en-GB" altLang="en-US"/>
          </a:p>
        </p:txBody>
      </p:sp>
    </p:spTree>
    <p:extLst>
      <p:ext uri="{BB962C8B-B14F-4D97-AF65-F5344CB8AC3E}">
        <p14:creationId xmlns:p14="http://schemas.microsoft.com/office/powerpoint/2010/main" val="25461959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2188"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54B39764-904A-4B00-8DD5-C588446B7848}" type="slidenum">
              <a:rPr lang="en-GB" altLang="en-US"/>
              <a:pPr/>
              <a:t>‹#›</a:t>
            </a:fld>
            <a:endParaRPr lang="en-GB" altLang="en-US"/>
          </a:p>
        </p:txBody>
      </p:sp>
    </p:spTree>
    <p:extLst>
      <p:ext uri="{BB962C8B-B14F-4D97-AF65-F5344CB8AC3E}">
        <p14:creationId xmlns:p14="http://schemas.microsoft.com/office/powerpoint/2010/main" val="279938426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B1A550CC-E884-493F-AD26-80DAE211801A}" type="slidenum">
              <a:rPr lang="en-GB" altLang="en-US"/>
              <a:pPr/>
              <a:t>‹#›</a:t>
            </a:fld>
            <a:endParaRPr lang="en-GB" altLang="en-US"/>
          </a:p>
        </p:txBody>
      </p:sp>
    </p:spTree>
    <p:extLst>
      <p:ext uri="{BB962C8B-B14F-4D97-AF65-F5344CB8AC3E}">
        <p14:creationId xmlns:p14="http://schemas.microsoft.com/office/powerpoint/2010/main" val="312005518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D40ACC1E-F88D-4399-AD3A-9D953CE30C83}" type="slidenum">
              <a:rPr lang="en-GB" altLang="en-US"/>
              <a:pPr/>
              <a:t>‹#›</a:t>
            </a:fld>
            <a:endParaRPr lang="en-GB" altLang="en-US"/>
          </a:p>
        </p:txBody>
      </p:sp>
    </p:spTree>
    <p:extLst>
      <p:ext uri="{BB962C8B-B14F-4D97-AF65-F5344CB8AC3E}">
        <p14:creationId xmlns:p14="http://schemas.microsoft.com/office/powerpoint/2010/main" val="231454559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ACAB54CC-E810-46E3-BA81-CDDC90221C83}" type="slidenum">
              <a:rPr lang="en-GB" altLang="en-US"/>
              <a:pPr/>
              <a:t>‹#›</a:t>
            </a:fld>
            <a:endParaRPr lang="en-GB" altLang="en-US"/>
          </a:p>
        </p:txBody>
      </p:sp>
    </p:spTree>
    <p:extLst>
      <p:ext uri="{BB962C8B-B14F-4D97-AF65-F5344CB8AC3E}">
        <p14:creationId xmlns:p14="http://schemas.microsoft.com/office/powerpoint/2010/main" val="300633166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53CBA8A-51FA-4FB3-AFAE-0FF3ED630A20}" type="slidenum">
              <a:rPr lang="en-GB" altLang="en-US"/>
              <a:pPr/>
              <a:t>‹#›</a:t>
            </a:fld>
            <a:endParaRPr lang="en-GB" altLang="en-US"/>
          </a:p>
        </p:txBody>
      </p:sp>
    </p:spTree>
    <p:extLst>
      <p:ext uri="{BB962C8B-B14F-4D97-AF65-F5344CB8AC3E}">
        <p14:creationId xmlns:p14="http://schemas.microsoft.com/office/powerpoint/2010/main" val="165254686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B54B031-5DCD-4C84-BDFA-81269EC3AB35}" type="slidenum">
              <a:rPr lang="en-GB" altLang="en-US"/>
              <a:pPr/>
              <a:t>‹#›</a:t>
            </a:fld>
            <a:endParaRPr lang="en-GB" altLang="en-US"/>
          </a:p>
        </p:txBody>
      </p:sp>
    </p:spTree>
    <p:extLst>
      <p:ext uri="{BB962C8B-B14F-4D97-AF65-F5344CB8AC3E}">
        <p14:creationId xmlns:p14="http://schemas.microsoft.com/office/powerpoint/2010/main" val="166655401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bwMode="auto">
          <a:xfrm>
            <a:off x="611188" y="12684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5367" name="Rectangle 7"/>
          <p:cNvSpPr>
            <a:spLocks noChangeArrowheads="1"/>
          </p:cNvSpPr>
          <p:nvPr/>
        </p:nvSpPr>
        <p:spPr bwMode="auto">
          <a:xfrm>
            <a:off x="7451725" y="6584950"/>
            <a:ext cx="144145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BD17547-DBE1-4B99-9EA9-2E3A7F374022}" type="slidenum">
              <a:rPr lang="en-GB" altLang="en-US" sz="1400" b="1">
                <a:solidFill>
                  <a:schemeClr val="bg1"/>
                </a:solidFill>
              </a:rPr>
              <a:pPr algn="r"/>
              <a:t>‹#›</a:t>
            </a:fld>
            <a:endParaRPr lang="en-GB" altLang="en-US" sz="1400" b="1">
              <a:solidFill>
                <a:schemeClr val="bg1"/>
              </a:solidFill>
            </a:endParaRPr>
          </a:p>
        </p:txBody>
      </p:sp>
      <p:sp>
        <p:nvSpPr>
          <p:cNvPr id="15368" name="Rectangle 8"/>
          <p:cNvSpPr>
            <a:spLocks noGrp="1" noChangeArrowheads="1"/>
          </p:cNvSpPr>
          <p:nvPr>
            <p:ph type="sldNum" sz="quarter" idx="4"/>
          </p:nvPr>
        </p:nvSpPr>
        <p:spPr bwMode="auto">
          <a:xfrm>
            <a:off x="7451725" y="6308725"/>
            <a:ext cx="144145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fld id="{B8D654AA-748F-4024-9A61-6977FA317985}" type="slidenum">
              <a:rPr lang="en-GB" altLang="en-US"/>
              <a:pPr/>
              <a:t>‹#›</a:t>
            </a:fld>
            <a:endParaRPr lang="en-GB" altLang="en-US"/>
          </a:p>
        </p:txBody>
      </p:sp>
      <p:sp>
        <p:nvSpPr>
          <p:cNvPr id="15370" name="Rectangle 10"/>
          <p:cNvSpPr>
            <a:spLocks noGrp="1" noChangeArrowheads="1"/>
          </p:cNvSpPr>
          <p:nvPr>
            <p:ph type="title"/>
          </p:nvPr>
        </p:nvSpPr>
        <p:spPr bwMode="auto">
          <a:xfrm>
            <a:off x="611188" y="188913"/>
            <a:ext cx="8229600" cy="868362"/>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slow">
    <p:fade/>
  </p:transition>
  <p:hf hdr="0" ftr="0" dt="0"/>
  <p:txStyles>
    <p:titleStyle>
      <a:lvl1pPr algn="ctr" rtl="0" eaLnBrk="1" fontAlgn="base" hangingPunct="1">
        <a:spcBef>
          <a:spcPct val="0"/>
        </a:spcBef>
        <a:spcAft>
          <a:spcPct val="0"/>
        </a:spcAft>
        <a:defRPr sz="3600" b="1">
          <a:solidFill>
            <a:srgbClr val="595959"/>
          </a:solidFill>
          <a:latin typeface="+mj-lt"/>
          <a:ea typeface="+mj-ea"/>
          <a:cs typeface="+mj-cs"/>
        </a:defRPr>
      </a:lvl1pPr>
      <a:lvl2pPr algn="ctr" rtl="0" eaLnBrk="1" fontAlgn="base" hangingPunct="1">
        <a:spcBef>
          <a:spcPct val="0"/>
        </a:spcBef>
        <a:spcAft>
          <a:spcPct val="0"/>
        </a:spcAft>
        <a:defRPr sz="3600" b="1">
          <a:solidFill>
            <a:srgbClr val="595959"/>
          </a:solidFill>
          <a:latin typeface="Arial" charset="0"/>
        </a:defRPr>
      </a:lvl2pPr>
      <a:lvl3pPr algn="ctr" rtl="0" eaLnBrk="1" fontAlgn="base" hangingPunct="1">
        <a:spcBef>
          <a:spcPct val="0"/>
        </a:spcBef>
        <a:spcAft>
          <a:spcPct val="0"/>
        </a:spcAft>
        <a:defRPr sz="3600" b="1">
          <a:solidFill>
            <a:srgbClr val="595959"/>
          </a:solidFill>
          <a:latin typeface="Arial" charset="0"/>
        </a:defRPr>
      </a:lvl3pPr>
      <a:lvl4pPr algn="ctr" rtl="0" eaLnBrk="1" fontAlgn="base" hangingPunct="1">
        <a:spcBef>
          <a:spcPct val="0"/>
        </a:spcBef>
        <a:spcAft>
          <a:spcPct val="0"/>
        </a:spcAft>
        <a:defRPr sz="3600" b="1">
          <a:solidFill>
            <a:srgbClr val="595959"/>
          </a:solidFill>
          <a:latin typeface="Arial" charset="0"/>
        </a:defRPr>
      </a:lvl4pPr>
      <a:lvl5pPr algn="ctr" rtl="0" eaLnBrk="1" fontAlgn="base" hangingPunct="1">
        <a:spcBef>
          <a:spcPct val="0"/>
        </a:spcBef>
        <a:spcAft>
          <a:spcPct val="0"/>
        </a:spcAft>
        <a:defRPr sz="3600" b="1">
          <a:solidFill>
            <a:srgbClr val="595959"/>
          </a:solidFill>
          <a:latin typeface="Arial" charset="0"/>
        </a:defRPr>
      </a:lvl5pPr>
      <a:lvl6pPr marL="457200" algn="ctr" rtl="0" eaLnBrk="1" fontAlgn="base" hangingPunct="1">
        <a:spcBef>
          <a:spcPct val="0"/>
        </a:spcBef>
        <a:spcAft>
          <a:spcPct val="0"/>
        </a:spcAft>
        <a:defRPr sz="3600" b="1">
          <a:solidFill>
            <a:srgbClr val="595959"/>
          </a:solidFill>
          <a:latin typeface="Arial" charset="0"/>
        </a:defRPr>
      </a:lvl6pPr>
      <a:lvl7pPr marL="914400" algn="ctr" rtl="0" eaLnBrk="1" fontAlgn="base" hangingPunct="1">
        <a:spcBef>
          <a:spcPct val="0"/>
        </a:spcBef>
        <a:spcAft>
          <a:spcPct val="0"/>
        </a:spcAft>
        <a:defRPr sz="3600" b="1">
          <a:solidFill>
            <a:srgbClr val="595959"/>
          </a:solidFill>
          <a:latin typeface="Arial" charset="0"/>
        </a:defRPr>
      </a:lvl7pPr>
      <a:lvl8pPr marL="1371600" algn="ctr" rtl="0" eaLnBrk="1" fontAlgn="base" hangingPunct="1">
        <a:spcBef>
          <a:spcPct val="0"/>
        </a:spcBef>
        <a:spcAft>
          <a:spcPct val="0"/>
        </a:spcAft>
        <a:defRPr sz="3600" b="1">
          <a:solidFill>
            <a:srgbClr val="595959"/>
          </a:solidFill>
          <a:latin typeface="Arial" charset="0"/>
        </a:defRPr>
      </a:lvl8pPr>
      <a:lvl9pPr marL="1828800" algn="ctr" rtl="0" eaLnBrk="1" fontAlgn="base" hangingPunct="1">
        <a:spcBef>
          <a:spcPct val="0"/>
        </a:spcBef>
        <a:spcAft>
          <a:spcPct val="0"/>
        </a:spcAft>
        <a:defRPr sz="3600" b="1">
          <a:solidFill>
            <a:srgbClr val="595959"/>
          </a:solidFill>
          <a:latin typeface="Arial" charset="0"/>
        </a:defRPr>
      </a:lvl9pPr>
    </p:titleStyle>
    <p:bodyStyle>
      <a:lvl1pPr marL="342900" indent="-342900" algn="l" rtl="0" eaLnBrk="1" fontAlgn="base" hangingPunct="1">
        <a:spcBef>
          <a:spcPct val="20000"/>
        </a:spcBef>
        <a:spcAft>
          <a:spcPct val="0"/>
        </a:spcAft>
        <a:buChar char="•"/>
        <a:defRPr sz="3200">
          <a:solidFill>
            <a:srgbClr val="595959"/>
          </a:solidFill>
          <a:latin typeface="+mn-lt"/>
          <a:ea typeface="+mn-ea"/>
          <a:cs typeface="+mn-cs"/>
        </a:defRPr>
      </a:lvl1pPr>
      <a:lvl2pPr marL="742950" indent="-285750" algn="l" rtl="0" eaLnBrk="1" fontAlgn="base" hangingPunct="1">
        <a:spcBef>
          <a:spcPct val="20000"/>
        </a:spcBef>
        <a:spcAft>
          <a:spcPct val="0"/>
        </a:spcAft>
        <a:buChar char="–"/>
        <a:defRPr sz="2800">
          <a:solidFill>
            <a:srgbClr val="595959"/>
          </a:solidFill>
          <a:latin typeface="+mn-lt"/>
        </a:defRPr>
      </a:lvl2pPr>
      <a:lvl3pPr marL="1143000" indent="-228600" algn="l" rtl="0" eaLnBrk="1" fontAlgn="base" hangingPunct="1">
        <a:spcBef>
          <a:spcPct val="20000"/>
        </a:spcBef>
        <a:spcAft>
          <a:spcPct val="0"/>
        </a:spcAft>
        <a:buChar char="•"/>
        <a:defRPr sz="2400">
          <a:solidFill>
            <a:srgbClr val="595959"/>
          </a:solidFill>
          <a:latin typeface="+mn-lt"/>
        </a:defRPr>
      </a:lvl3pPr>
      <a:lvl4pPr marL="1600200" indent="-228600" algn="l" rtl="0" eaLnBrk="1" fontAlgn="base" hangingPunct="1">
        <a:spcBef>
          <a:spcPct val="20000"/>
        </a:spcBef>
        <a:spcAft>
          <a:spcPct val="0"/>
        </a:spcAft>
        <a:buChar char="–"/>
        <a:defRPr sz="2000">
          <a:solidFill>
            <a:srgbClr val="595959"/>
          </a:solidFill>
          <a:latin typeface="+mn-lt"/>
        </a:defRPr>
      </a:lvl4pPr>
      <a:lvl5pPr marL="2057400" indent="-228600" algn="l" rtl="0" eaLnBrk="1" fontAlgn="base" hangingPunct="1">
        <a:spcBef>
          <a:spcPct val="20000"/>
        </a:spcBef>
        <a:spcAft>
          <a:spcPct val="0"/>
        </a:spcAft>
        <a:buChar char="»"/>
        <a:defRPr sz="2000">
          <a:solidFill>
            <a:srgbClr val="595959"/>
          </a:solidFill>
          <a:latin typeface="+mn-lt"/>
        </a:defRPr>
      </a:lvl5pPr>
      <a:lvl6pPr marL="2514600" indent="-228600" algn="l" rtl="0" eaLnBrk="1" fontAlgn="base" hangingPunct="1">
        <a:spcBef>
          <a:spcPct val="20000"/>
        </a:spcBef>
        <a:spcAft>
          <a:spcPct val="0"/>
        </a:spcAft>
        <a:buChar char="»"/>
        <a:defRPr sz="2000">
          <a:solidFill>
            <a:srgbClr val="595959"/>
          </a:solidFill>
          <a:latin typeface="+mn-lt"/>
        </a:defRPr>
      </a:lvl6pPr>
      <a:lvl7pPr marL="2971800" indent="-228600" algn="l" rtl="0" eaLnBrk="1" fontAlgn="base" hangingPunct="1">
        <a:spcBef>
          <a:spcPct val="20000"/>
        </a:spcBef>
        <a:spcAft>
          <a:spcPct val="0"/>
        </a:spcAft>
        <a:buChar char="»"/>
        <a:defRPr sz="2000">
          <a:solidFill>
            <a:srgbClr val="595959"/>
          </a:solidFill>
          <a:latin typeface="+mn-lt"/>
        </a:defRPr>
      </a:lvl7pPr>
      <a:lvl8pPr marL="3429000" indent="-228600" algn="l" rtl="0" eaLnBrk="1" fontAlgn="base" hangingPunct="1">
        <a:spcBef>
          <a:spcPct val="20000"/>
        </a:spcBef>
        <a:spcAft>
          <a:spcPct val="0"/>
        </a:spcAft>
        <a:buChar char="»"/>
        <a:defRPr sz="2000">
          <a:solidFill>
            <a:srgbClr val="595959"/>
          </a:solidFill>
          <a:latin typeface="+mn-lt"/>
        </a:defRPr>
      </a:lvl8pPr>
      <a:lvl9pPr marL="3886200" indent="-228600" algn="l" rtl="0" eaLnBrk="1" fontAlgn="base" hangingPunct="1">
        <a:spcBef>
          <a:spcPct val="20000"/>
        </a:spcBef>
        <a:spcAft>
          <a:spcPct val="0"/>
        </a:spcAft>
        <a:buChar char="»"/>
        <a:defRPr sz="2000">
          <a:solidFill>
            <a:srgbClr val="59595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hnoyan@netas.com.tr" TargetMode="External"/><Relationship Id="rId7" Type="http://schemas.openxmlformats.org/officeDocument/2006/relationships/image" Target="../media/image7.jpeg"/><Relationship Id="rId2" Type="http://schemas.openxmlformats.org/officeDocument/2006/relationships/hyperlink" Target="mailto:msimsek@netas.com.tr"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hyperlink" Target="mailto:bgencer@netas.com.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4"/>
          </p:nvPr>
        </p:nvSpPr>
        <p:spPr/>
        <p:txBody>
          <a:bodyPr/>
          <a:lstStyle/>
          <a:p>
            <a:fld id="{8D53FB3E-8C47-4F19-A392-AFCA93838430}" type="slidenum">
              <a:rPr lang="en-GB" altLang="en-US"/>
              <a:pPr/>
              <a:t>1</a:t>
            </a:fld>
            <a:endParaRPr lang="en-GB" altLang="en-US"/>
          </a:p>
        </p:txBody>
      </p:sp>
      <p:sp>
        <p:nvSpPr>
          <p:cNvPr id="72706" name="Rectangle 2"/>
          <p:cNvSpPr>
            <a:spLocks noGrp="1" noChangeArrowheads="1"/>
          </p:cNvSpPr>
          <p:nvPr>
            <p:ph type="ctrTitle"/>
          </p:nvPr>
        </p:nvSpPr>
        <p:spPr>
          <a:xfrm>
            <a:off x="683568" y="1340768"/>
            <a:ext cx="7772400" cy="1470025"/>
          </a:xfrm>
        </p:spPr>
        <p:txBody>
          <a:bodyPr/>
          <a:lstStyle/>
          <a:p>
            <a:pPr>
              <a:tabLst>
                <a:tab pos="4484688" algn="l"/>
              </a:tabLst>
            </a:pPr>
            <a:r>
              <a:rPr lang="en-US" altLang="en-US" sz="24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Celtic-Plus Proposers Day</a:t>
            </a:r>
            <a:br>
              <a:rPr lang="en-US" altLang="en-US" sz="24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altLang="en-US" sz="24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September</a:t>
            </a:r>
            <a:r>
              <a:rPr lang="tr-TR" altLang="en-US" sz="24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altLang="en-US" sz="24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2016, Istanbul</a:t>
            </a:r>
            <a:endParaRPr lang="en-US" altLang="en-US" sz="24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2"/>
          <p:cNvSpPr txBox="1">
            <a:spLocks noChangeArrowheads="1"/>
          </p:cNvSpPr>
          <p:nvPr/>
        </p:nvSpPr>
        <p:spPr bwMode="auto">
          <a:xfrm>
            <a:off x="35496" y="2564904"/>
            <a:ext cx="9073008"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595959"/>
                </a:solidFill>
                <a:latin typeface="+mj-lt"/>
                <a:ea typeface="+mj-ea"/>
                <a:cs typeface="+mj-cs"/>
              </a:defRPr>
            </a:lvl1pPr>
            <a:lvl2pPr algn="ctr" rtl="0" eaLnBrk="1" fontAlgn="base" hangingPunct="1">
              <a:spcBef>
                <a:spcPct val="0"/>
              </a:spcBef>
              <a:spcAft>
                <a:spcPct val="0"/>
              </a:spcAft>
              <a:defRPr sz="3600" b="1">
                <a:solidFill>
                  <a:srgbClr val="595959"/>
                </a:solidFill>
                <a:latin typeface="Arial" charset="0"/>
              </a:defRPr>
            </a:lvl2pPr>
            <a:lvl3pPr algn="ctr" rtl="0" eaLnBrk="1" fontAlgn="base" hangingPunct="1">
              <a:spcBef>
                <a:spcPct val="0"/>
              </a:spcBef>
              <a:spcAft>
                <a:spcPct val="0"/>
              </a:spcAft>
              <a:defRPr sz="3600" b="1">
                <a:solidFill>
                  <a:srgbClr val="595959"/>
                </a:solidFill>
                <a:latin typeface="Arial" charset="0"/>
              </a:defRPr>
            </a:lvl3pPr>
            <a:lvl4pPr algn="ctr" rtl="0" eaLnBrk="1" fontAlgn="base" hangingPunct="1">
              <a:spcBef>
                <a:spcPct val="0"/>
              </a:spcBef>
              <a:spcAft>
                <a:spcPct val="0"/>
              </a:spcAft>
              <a:defRPr sz="3600" b="1">
                <a:solidFill>
                  <a:srgbClr val="595959"/>
                </a:solidFill>
                <a:latin typeface="Arial" charset="0"/>
              </a:defRPr>
            </a:lvl4pPr>
            <a:lvl5pPr algn="ctr" rtl="0" eaLnBrk="1" fontAlgn="base" hangingPunct="1">
              <a:spcBef>
                <a:spcPct val="0"/>
              </a:spcBef>
              <a:spcAft>
                <a:spcPct val="0"/>
              </a:spcAft>
              <a:defRPr sz="3600" b="1">
                <a:solidFill>
                  <a:srgbClr val="595959"/>
                </a:solidFill>
                <a:latin typeface="Arial" charset="0"/>
              </a:defRPr>
            </a:lvl5pPr>
            <a:lvl6pPr marL="457200" algn="ctr" rtl="0" eaLnBrk="1" fontAlgn="base" hangingPunct="1">
              <a:spcBef>
                <a:spcPct val="0"/>
              </a:spcBef>
              <a:spcAft>
                <a:spcPct val="0"/>
              </a:spcAft>
              <a:defRPr sz="3600" b="1">
                <a:solidFill>
                  <a:srgbClr val="595959"/>
                </a:solidFill>
                <a:latin typeface="Arial" charset="0"/>
              </a:defRPr>
            </a:lvl6pPr>
            <a:lvl7pPr marL="914400" algn="ctr" rtl="0" eaLnBrk="1" fontAlgn="base" hangingPunct="1">
              <a:spcBef>
                <a:spcPct val="0"/>
              </a:spcBef>
              <a:spcAft>
                <a:spcPct val="0"/>
              </a:spcAft>
              <a:defRPr sz="3600" b="1">
                <a:solidFill>
                  <a:srgbClr val="595959"/>
                </a:solidFill>
                <a:latin typeface="Arial" charset="0"/>
              </a:defRPr>
            </a:lvl7pPr>
            <a:lvl8pPr marL="1371600" algn="ctr" rtl="0" eaLnBrk="1" fontAlgn="base" hangingPunct="1">
              <a:spcBef>
                <a:spcPct val="0"/>
              </a:spcBef>
              <a:spcAft>
                <a:spcPct val="0"/>
              </a:spcAft>
              <a:defRPr sz="3600" b="1">
                <a:solidFill>
                  <a:srgbClr val="595959"/>
                </a:solidFill>
                <a:latin typeface="Arial" charset="0"/>
              </a:defRPr>
            </a:lvl8pPr>
            <a:lvl9pPr marL="1828800" algn="ctr" rtl="0" eaLnBrk="1" fontAlgn="base" hangingPunct="1">
              <a:spcBef>
                <a:spcPct val="0"/>
              </a:spcBef>
              <a:spcAft>
                <a:spcPct val="0"/>
              </a:spcAft>
              <a:defRPr sz="3600" b="1">
                <a:solidFill>
                  <a:srgbClr val="595959"/>
                </a:solidFill>
                <a:latin typeface="Arial" charset="0"/>
              </a:defRPr>
            </a:lvl9pPr>
          </a:lstStyle>
          <a:p>
            <a:r>
              <a:rPr lang="en-US" altLang="en-US" sz="3800" kern="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Cost Effective Packet Analyzer for 5G</a:t>
            </a:r>
          </a:p>
          <a:p>
            <a:r>
              <a:rPr lang="en-US" altLang="en-US" sz="3800" kern="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PAC-MEC Proposal</a:t>
            </a:r>
            <a:endParaRPr lang="en-US" altLang="en-US" sz="3800" kern="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2"/>
          <p:cNvSpPr txBox="1">
            <a:spLocks noChangeArrowheads="1"/>
          </p:cNvSpPr>
          <p:nvPr/>
        </p:nvSpPr>
        <p:spPr bwMode="auto">
          <a:xfrm>
            <a:off x="611560" y="4005064"/>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595959"/>
                </a:solidFill>
                <a:latin typeface="+mj-lt"/>
                <a:ea typeface="+mj-ea"/>
                <a:cs typeface="+mj-cs"/>
              </a:defRPr>
            </a:lvl1pPr>
            <a:lvl2pPr algn="ctr" rtl="0" eaLnBrk="1" fontAlgn="base" hangingPunct="1">
              <a:spcBef>
                <a:spcPct val="0"/>
              </a:spcBef>
              <a:spcAft>
                <a:spcPct val="0"/>
              </a:spcAft>
              <a:defRPr sz="3600" b="1">
                <a:solidFill>
                  <a:srgbClr val="595959"/>
                </a:solidFill>
                <a:latin typeface="Arial" charset="0"/>
              </a:defRPr>
            </a:lvl2pPr>
            <a:lvl3pPr algn="ctr" rtl="0" eaLnBrk="1" fontAlgn="base" hangingPunct="1">
              <a:spcBef>
                <a:spcPct val="0"/>
              </a:spcBef>
              <a:spcAft>
                <a:spcPct val="0"/>
              </a:spcAft>
              <a:defRPr sz="3600" b="1">
                <a:solidFill>
                  <a:srgbClr val="595959"/>
                </a:solidFill>
                <a:latin typeface="Arial" charset="0"/>
              </a:defRPr>
            </a:lvl3pPr>
            <a:lvl4pPr algn="ctr" rtl="0" eaLnBrk="1" fontAlgn="base" hangingPunct="1">
              <a:spcBef>
                <a:spcPct val="0"/>
              </a:spcBef>
              <a:spcAft>
                <a:spcPct val="0"/>
              </a:spcAft>
              <a:defRPr sz="3600" b="1">
                <a:solidFill>
                  <a:srgbClr val="595959"/>
                </a:solidFill>
                <a:latin typeface="Arial" charset="0"/>
              </a:defRPr>
            </a:lvl4pPr>
            <a:lvl5pPr algn="ctr" rtl="0" eaLnBrk="1" fontAlgn="base" hangingPunct="1">
              <a:spcBef>
                <a:spcPct val="0"/>
              </a:spcBef>
              <a:spcAft>
                <a:spcPct val="0"/>
              </a:spcAft>
              <a:defRPr sz="3600" b="1">
                <a:solidFill>
                  <a:srgbClr val="595959"/>
                </a:solidFill>
                <a:latin typeface="Arial" charset="0"/>
              </a:defRPr>
            </a:lvl5pPr>
            <a:lvl6pPr marL="457200" algn="ctr" rtl="0" eaLnBrk="1" fontAlgn="base" hangingPunct="1">
              <a:spcBef>
                <a:spcPct val="0"/>
              </a:spcBef>
              <a:spcAft>
                <a:spcPct val="0"/>
              </a:spcAft>
              <a:defRPr sz="3600" b="1">
                <a:solidFill>
                  <a:srgbClr val="595959"/>
                </a:solidFill>
                <a:latin typeface="Arial" charset="0"/>
              </a:defRPr>
            </a:lvl6pPr>
            <a:lvl7pPr marL="914400" algn="ctr" rtl="0" eaLnBrk="1" fontAlgn="base" hangingPunct="1">
              <a:spcBef>
                <a:spcPct val="0"/>
              </a:spcBef>
              <a:spcAft>
                <a:spcPct val="0"/>
              </a:spcAft>
              <a:defRPr sz="3600" b="1">
                <a:solidFill>
                  <a:srgbClr val="595959"/>
                </a:solidFill>
                <a:latin typeface="Arial" charset="0"/>
              </a:defRPr>
            </a:lvl7pPr>
            <a:lvl8pPr marL="1371600" algn="ctr" rtl="0" eaLnBrk="1" fontAlgn="base" hangingPunct="1">
              <a:spcBef>
                <a:spcPct val="0"/>
              </a:spcBef>
              <a:spcAft>
                <a:spcPct val="0"/>
              </a:spcAft>
              <a:defRPr sz="3600" b="1">
                <a:solidFill>
                  <a:srgbClr val="595959"/>
                </a:solidFill>
                <a:latin typeface="Arial" charset="0"/>
              </a:defRPr>
            </a:lvl8pPr>
            <a:lvl9pPr marL="1828800" algn="ctr" rtl="0" eaLnBrk="1" fontAlgn="base" hangingPunct="1">
              <a:spcBef>
                <a:spcPct val="0"/>
              </a:spcBef>
              <a:spcAft>
                <a:spcPct val="0"/>
              </a:spcAft>
              <a:defRPr sz="3600" b="1">
                <a:solidFill>
                  <a:srgbClr val="595959"/>
                </a:solidFill>
                <a:latin typeface="Arial" charset="0"/>
              </a:defRPr>
            </a:lvl9pPr>
          </a:lstStyle>
          <a:p>
            <a:r>
              <a:rPr lang="tr-TR" altLang="en-US" sz="1800" b="0" i="1" kern="0" dirty="0"/>
              <a:t>Mehmet </a:t>
            </a:r>
            <a:r>
              <a:rPr lang="tr-TR" altLang="en-US" sz="1800" b="0" i="1" kern="0" dirty="0" smtClean="0"/>
              <a:t>Şimşek, </a:t>
            </a:r>
            <a:r>
              <a:rPr lang="tr-TR" altLang="en-US" sz="1800" b="0" i="1" kern="0" dirty="0"/>
              <a:t>Hakan </a:t>
            </a:r>
            <a:r>
              <a:rPr lang="tr-TR" altLang="en-US" sz="1800" b="0" i="1" kern="0" dirty="0" smtClean="0"/>
              <a:t>Noyan, Başak Gencer </a:t>
            </a:r>
            <a:r>
              <a:rPr lang="tr-TR" altLang="en-US" sz="1800" b="0" i="1" kern="0" dirty="0" err="1" smtClean="0"/>
              <a:t>Ünalsever</a:t>
            </a:r>
            <a:endParaRPr lang="tr-TR" altLang="en-US" sz="1800" b="0" i="1" kern="0" dirty="0" smtClean="0"/>
          </a:p>
          <a:p>
            <a:r>
              <a:rPr lang="tr-TR" altLang="en-US" sz="1800" b="0" i="1" kern="0" dirty="0" smtClean="0"/>
              <a:t>NETAS </a:t>
            </a:r>
            <a:r>
              <a:rPr lang="en-US" altLang="en-US" sz="1800" b="0" i="1" kern="0" dirty="0" smtClean="0"/>
              <a:t>Telecommunications</a:t>
            </a:r>
          </a:p>
          <a:p>
            <a:r>
              <a:rPr lang="tr-TR" altLang="en-US" sz="1800" b="0" i="1" kern="0" dirty="0" err="1" smtClean="0"/>
              <a:t>bgencer</a:t>
            </a:r>
            <a:r>
              <a:rPr lang="tr-TR" altLang="en-US" sz="1800" b="0" i="1" kern="0" dirty="0" smtClean="0"/>
              <a:t>, </a:t>
            </a:r>
            <a:r>
              <a:rPr lang="tr-TR" altLang="en-US" sz="1800" b="0" i="1" kern="0" dirty="0" err="1" smtClean="0"/>
              <a:t>hnoyan</a:t>
            </a:r>
            <a:r>
              <a:rPr lang="tr-TR" altLang="en-US" sz="1800" b="0" i="1" kern="0" dirty="0" smtClean="0"/>
              <a:t>, msimsek@netas.com.tr</a:t>
            </a:r>
            <a:endParaRPr lang="en-US" altLang="en-US" sz="1800" b="0" i="1" kern="0" dirty="0" smtClean="0"/>
          </a:p>
        </p:txBody>
      </p:sp>
      <p:sp>
        <p:nvSpPr>
          <p:cNvPr id="2" name="TextBox 1"/>
          <p:cNvSpPr txBox="1"/>
          <p:nvPr/>
        </p:nvSpPr>
        <p:spPr>
          <a:xfrm>
            <a:off x="2341984" y="5229200"/>
            <a:ext cx="1937325" cy="461665"/>
          </a:xfrm>
          <a:prstGeom prst="rect">
            <a:avLst/>
          </a:prstGeom>
          <a:noFill/>
        </p:spPr>
        <p:txBody>
          <a:bodyPr wrap="none" rtlCol="0">
            <a:spAutoFit/>
          </a:bodyPr>
          <a:lstStyle/>
          <a:p>
            <a:r>
              <a:rPr lang="de-DE" dirty="0" smtClean="0">
                <a:solidFill>
                  <a:schemeClr val="bg1">
                    <a:lumMod val="50000"/>
                  </a:schemeClr>
                </a:solidFill>
              </a:rPr>
              <a:t>&lt;</a:t>
            </a:r>
            <a:r>
              <a:rPr lang="de-DE" dirty="0" err="1" smtClean="0">
                <a:solidFill>
                  <a:schemeClr val="bg1">
                    <a:lumMod val="50000"/>
                  </a:schemeClr>
                </a:solidFill>
              </a:rPr>
              <a:t>Your</a:t>
            </a:r>
            <a:r>
              <a:rPr lang="de-DE" dirty="0" smtClean="0">
                <a:solidFill>
                  <a:schemeClr val="bg1">
                    <a:lumMod val="50000"/>
                  </a:schemeClr>
                </a:solidFill>
              </a:rPr>
              <a:t> Logo&gt;</a:t>
            </a:r>
          </a:p>
        </p:txBody>
      </p:sp>
      <p:pic>
        <p:nvPicPr>
          <p:cNvPr id="1026" name="Picture 2" descr="http://www.netas.com.tr/dosya/icerik/ki_kurumgorselleri/netaslog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87" t="22109" r="11685" b="24647"/>
          <a:stretch/>
        </p:blipFill>
        <p:spPr bwMode="auto">
          <a:xfrm>
            <a:off x="2341984" y="5250208"/>
            <a:ext cx="1843315" cy="8813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024" y="908720"/>
            <a:ext cx="5895975" cy="2790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de-DE"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Teaser</a:t>
            </a:r>
            <a:endParaRPr lang="en-GB"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2</a:t>
            </a:fld>
            <a:endParaRPr lang="en-GB" altLang="en-US"/>
          </a:p>
        </p:txBody>
      </p:sp>
      <p:sp>
        <p:nvSpPr>
          <p:cNvPr id="3" name="Rectangle 2"/>
          <p:cNvSpPr/>
          <p:nvPr/>
        </p:nvSpPr>
        <p:spPr>
          <a:xfrm>
            <a:off x="5364088" y="6623774"/>
            <a:ext cx="3240360" cy="261610"/>
          </a:xfrm>
          <a:prstGeom prst="rect">
            <a:avLst/>
          </a:prstGeom>
        </p:spPr>
        <p:txBody>
          <a:bodyPr wrap="square">
            <a:spAutoFit/>
          </a:bodyPr>
          <a:lstStyle/>
          <a:p>
            <a:r>
              <a:rPr lang="tr-TR" sz="1100" dirty="0" smtClean="0"/>
              <a:t>Mehmet Şimşek</a:t>
            </a:r>
            <a:r>
              <a:rPr lang="en-GB" sz="1100" dirty="0" smtClean="0"/>
              <a:t>, </a:t>
            </a:r>
            <a:r>
              <a:rPr lang="tr-TR" sz="1100" dirty="0" err="1" smtClean="0"/>
              <a:t>Netaş</a:t>
            </a:r>
            <a:r>
              <a:rPr lang="tr-TR" sz="1100" dirty="0" smtClean="0"/>
              <a:t>, ysimsek@netas.com.tr</a:t>
            </a:r>
            <a:r>
              <a:rPr lang="en-GB" sz="1100" dirty="0" smtClean="0"/>
              <a:t> </a:t>
            </a:r>
            <a:endParaRPr lang="en-GB" sz="1100" dirty="0"/>
          </a:p>
        </p:txBody>
      </p:sp>
      <p:sp>
        <p:nvSpPr>
          <p:cNvPr id="8" name="TextBox 7"/>
          <p:cNvSpPr txBox="1"/>
          <p:nvPr/>
        </p:nvSpPr>
        <p:spPr>
          <a:xfrm>
            <a:off x="539552" y="3819812"/>
            <a:ext cx="8280920" cy="3139321"/>
          </a:xfrm>
          <a:prstGeom prst="rect">
            <a:avLst/>
          </a:prstGeom>
          <a:noFill/>
        </p:spPr>
        <p:txBody>
          <a:bodyPr wrap="square" rtlCol="0">
            <a:spAutoFit/>
          </a:bodyPr>
          <a:lstStyle/>
          <a:p>
            <a:pPr marL="342900" indent="-342900" algn="just">
              <a:buFont typeface="Arial" pitchFamily="34" charset="0"/>
              <a:buChar char="•"/>
            </a:pPr>
            <a:r>
              <a:rPr lang="tr-TR" sz="1800" dirty="0" err="1" smtClean="0"/>
              <a:t>Our</a:t>
            </a:r>
            <a:r>
              <a:rPr lang="tr-TR" sz="1800" dirty="0" smtClean="0"/>
              <a:t> </a:t>
            </a:r>
            <a:r>
              <a:rPr lang="tr-TR" sz="1800" dirty="0" err="1" smtClean="0"/>
              <a:t>motivation</a:t>
            </a:r>
            <a:r>
              <a:rPr lang="tr-TR" sz="1800" dirty="0" smtClean="0"/>
              <a:t> is </a:t>
            </a:r>
            <a:r>
              <a:rPr lang="tr-TR" sz="1800" dirty="0" err="1" smtClean="0"/>
              <a:t>to</a:t>
            </a:r>
            <a:r>
              <a:rPr lang="en-US" sz="1800" dirty="0" smtClean="0"/>
              <a:t> </a:t>
            </a:r>
            <a:r>
              <a:rPr lang="tr-TR" sz="1800" dirty="0" err="1" smtClean="0"/>
              <a:t>make</a:t>
            </a:r>
            <a:r>
              <a:rPr lang="tr-TR" sz="1800" dirty="0" smtClean="0"/>
              <a:t> a</a:t>
            </a:r>
            <a:r>
              <a:rPr lang="en-US" sz="1800" dirty="0" smtClean="0"/>
              <a:t> </a:t>
            </a:r>
            <a:r>
              <a:rPr lang="tr-TR" sz="1800" b="1" dirty="0" smtClean="0"/>
              <a:t>5G </a:t>
            </a:r>
            <a:r>
              <a:rPr lang="tr-TR" sz="1800" b="1" dirty="0" err="1" smtClean="0"/>
              <a:t>Packet</a:t>
            </a:r>
            <a:r>
              <a:rPr lang="tr-TR" sz="1800" b="1" dirty="0" smtClean="0"/>
              <a:t> Analyzer </a:t>
            </a:r>
            <a:r>
              <a:rPr lang="en-US" sz="1800" dirty="0" smtClean="0"/>
              <a:t>with </a:t>
            </a:r>
            <a:r>
              <a:rPr lang="en-US" sz="1800" b="1" dirty="0" smtClean="0"/>
              <a:t>high</a:t>
            </a:r>
            <a:r>
              <a:rPr lang="tr-TR" sz="1800" b="1" dirty="0" err="1" smtClean="0"/>
              <a:t>ly</a:t>
            </a:r>
            <a:r>
              <a:rPr lang="en-US" sz="1800" b="1" dirty="0" smtClean="0"/>
              <a:t> </a:t>
            </a:r>
            <a:r>
              <a:rPr lang="tr-TR" sz="1800" b="1" dirty="0" err="1" smtClean="0"/>
              <a:t>scalable</a:t>
            </a:r>
            <a:r>
              <a:rPr lang="tr-TR" sz="1800" b="1" dirty="0" smtClean="0"/>
              <a:t>,</a:t>
            </a:r>
            <a:r>
              <a:rPr lang="en-US" sz="1800" dirty="0" smtClean="0"/>
              <a:t> </a:t>
            </a:r>
            <a:r>
              <a:rPr lang="en-US" sz="1800" b="1" dirty="0" smtClean="0"/>
              <a:t>low </a:t>
            </a:r>
            <a:r>
              <a:rPr lang="tr-TR" sz="1800" b="1" dirty="0" err="1" smtClean="0"/>
              <a:t>purchasing</a:t>
            </a:r>
            <a:r>
              <a:rPr lang="tr-TR" sz="1800" b="1" dirty="0"/>
              <a:t> </a:t>
            </a:r>
            <a:r>
              <a:rPr lang="tr-TR" sz="1800" b="1" dirty="0" err="1" smtClean="0"/>
              <a:t>and</a:t>
            </a:r>
            <a:r>
              <a:rPr lang="tr-TR" sz="1800" b="1" dirty="0" smtClean="0"/>
              <a:t> </a:t>
            </a:r>
            <a:r>
              <a:rPr lang="tr-TR" sz="1800" b="1" dirty="0" err="1" smtClean="0"/>
              <a:t>operating</a:t>
            </a:r>
            <a:r>
              <a:rPr lang="tr-TR" sz="1800" b="1" dirty="0" smtClean="0"/>
              <a:t> </a:t>
            </a:r>
            <a:r>
              <a:rPr lang="tr-TR" sz="1800" b="1" dirty="0" err="1" smtClean="0"/>
              <a:t>cost</a:t>
            </a:r>
            <a:r>
              <a:rPr lang="tr-TR" sz="1800" b="1" dirty="0" smtClean="0"/>
              <a:t>. </a:t>
            </a:r>
            <a:r>
              <a:rPr lang="tr-TR" sz="1800" dirty="0" err="1" smtClean="0"/>
              <a:t>And</a:t>
            </a:r>
            <a:r>
              <a:rPr lang="tr-TR" sz="1800" dirty="0" smtClean="0"/>
              <a:t> </a:t>
            </a:r>
            <a:r>
              <a:rPr lang="tr-TR" sz="1800" dirty="0" err="1" smtClean="0"/>
              <a:t>provide</a:t>
            </a:r>
            <a:r>
              <a:rPr lang="tr-TR" sz="1800" dirty="0" smtClean="0"/>
              <a:t> </a:t>
            </a:r>
            <a:r>
              <a:rPr lang="tr-TR" sz="1800" dirty="0" err="1" smtClean="0"/>
              <a:t>that</a:t>
            </a:r>
            <a:r>
              <a:rPr lang="tr-TR" sz="1800" dirty="0" smtClean="0"/>
              <a:t> as </a:t>
            </a:r>
            <a:r>
              <a:rPr lang="tr-TR" sz="1800" b="1" dirty="0" smtClean="0"/>
              <a:t>a </a:t>
            </a:r>
            <a:r>
              <a:rPr lang="tr-TR" sz="1800" b="1" dirty="0" err="1" smtClean="0"/>
              <a:t>green</a:t>
            </a:r>
            <a:r>
              <a:rPr lang="tr-TR" sz="1800" b="1" dirty="0" smtClean="0"/>
              <a:t> </a:t>
            </a:r>
            <a:r>
              <a:rPr lang="tr-TR" sz="1800" b="1" dirty="0" err="1" smtClean="0"/>
              <a:t>solution</a:t>
            </a:r>
            <a:r>
              <a:rPr lang="tr-TR" sz="1800" b="1" dirty="0" smtClean="0"/>
              <a:t> </a:t>
            </a:r>
            <a:r>
              <a:rPr lang="tr-TR" sz="1800" dirty="0" err="1" smtClean="0"/>
              <a:t>to</a:t>
            </a:r>
            <a:r>
              <a:rPr lang="tr-TR" sz="1800" dirty="0" smtClean="0"/>
              <a:t> </a:t>
            </a:r>
            <a:r>
              <a:rPr lang="tr-TR" sz="1800" dirty="0" err="1" smtClean="0"/>
              <a:t>ISPs</a:t>
            </a:r>
            <a:r>
              <a:rPr lang="tr-TR" sz="1800" dirty="0" smtClean="0"/>
              <a:t>. </a:t>
            </a:r>
          </a:p>
          <a:p>
            <a:pPr marL="342900" indent="-342900" algn="just">
              <a:buFont typeface="Arial" pitchFamily="34" charset="0"/>
              <a:buChar char="•"/>
            </a:pPr>
            <a:r>
              <a:rPr lang="tr-TR" sz="1800" dirty="0" smtClean="0"/>
              <a:t>Analysis of data </a:t>
            </a:r>
            <a:r>
              <a:rPr lang="tr-TR" sz="1800" dirty="0" err="1" smtClean="0"/>
              <a:t>including</a:t>
            </a:r>
            <a:r>
              <a:rPr lang="tr-TR" sz="1800" dirty="0" smtClean="0"/>
              <a:t> </a:t>
            </a:r>
            <a:r>
              <a:rPr lang="tr-TR" sz="1800" dirty="0" err="1" smtClean="0"/>
              <a:t>the</a:t>
            </a:r>
            <a:r>
              <a:rPr lang="tr-TR" sz="1800" dirty="0" smtClean="0"/>
              <a:t> </a:t>
            </a:r>
            <a:r>
              <a:rPr lang="tr-TR" sz="1800" b="1" dirty="0" err="1" smtClean="0"/>
              <a:t>application</a:t>
            </a:r>
            <a:r>
              <a:rPr lang="tr-TR" sz="1800" b="1" dirty="0" smtClean="0"/>
              <a:t> </a:t>
            </a:r>
            <a:r>
              <a:rPr lang="tr-TR" sz="1800" b="1" dirty="0" err="1" smtClean="0"/>
              <a:t>layer</a:t>
            </a:r>
            <a:r>
              <a:rPr lang="tr-TR" sz="1800" dirty="0" smtClean="0"/>
              <a:t>.</a:t>
            </a:r>
          </a:p>
          <a:p>
            <a:pPr marL="342900" indent="-342900" algn="just">
              <a:buFont typeface="Arial" pitchFamily="34" charset="0"/>
              <a:buChar char="•"/>
            </a:pPr>
            <a:r>
              <a:rPr lang="tr-TR" sz="1800" dirty="0" err="1" smtClean="0"/>
              <a:t>Generate</a:t>
            </a:r>
            <a:r>
              <a:rPr lang="tr-TR" sz="1800" dirty="0" smtClean="0"/>
              <a:t> </a:t>
            </a:r>
            <a:r>
              <a:rPr lang="tr-TR" sz="1800" b="1" dirty="0" err="1" smtClean="0"/>
              <a:t>statistical</a:t>
            </a:r>
            <a:r>
              <a:rPr lang="tr-TR" sz="1800" b="1" dirty="0" smtClean="0"/>
              <a:t> data </a:t>
            </a:r>
            <a:r>
              <a:rPr lang="tr-TR" sz="1800" dirty="0" err="1" smtClean="0"/>
              <a:t>and</a:t>
            </a:r>
            <a:r>
              <a:rPr lang="tr-TR" sz="1800" dirty="0" smtClean="0"/>
              <a:t> </a:t>
            </a:r>
            <a:r>
              <a:rPr lang="tr-TR" sz="1800" b="1" dirty="0" err="1" smtClean="0"/>
              <a:t>reports</a:t>
            </a:r>
            <a:r>
              <a:rPr lang="tr-TR" sz="1800" dirty="0" smtClean="0"/>
              <a:t> </a:t>
            </a:r>
            <a:r>
              <a:rPr lang="tr-TR" sz="1800" dirty="0" err="1" smtClean="0"/>
              <a:t>to</a:t>
            </a:r>
            <a:r>
              <a:rPr lang="tr-TR" sz="1800" dirty="0" smtClean="0"/>
              <a:t> </a:t>
            </a:r>
            <a:r>
              <a:rPr lang="tr-TR" sz="1800" dirty="0" err="1" smtClean="0"/>
              <a:t>help</a:t>
            </a:r>
            <a:r>
              <a:rPr lang="tr-TR" sz="1800" dirty="0" smtClean="0"/>
              <a:t> </a:t>
            </a:r>
            <a:r>
              <a:rPr lang="tr-TR" sz="1800" dirty="0" err="1" smtClean="0"/>
              <a:t>ISPs</a:t>
            </a:r>
            <a:r>
              <a:rPr lang="tr-TR" sz="1800" dirty="0" smtClean="0"/>
              <a:t> </a:t>
            </a:r>
            <a:r>
              <a:rPr lang="tr-TR" sz="1800" dirty="0" err="1" smtClean="0"/>
              <a:t>develop</a:t>
            </a:r>
            <a:r>
              <a:rPr lang="tr-TR" sz="1800" dirty="0" smtClean="0"/>
              <a:t> </a:t>
            </a:r>
            <a:r>
              <a:rPr lang="tr-TR" sz="1800" b="1" dirty="0" err="1" smtClean="0"/>
              <a:t>new</a:t>
            </a:r>
            <a:r>
              <a:rPr lang="tr-TR" sz="1800" b="1" dirty="0" smtClean="0"/>
              <a:t> </a:t>
            </a:r>
            <a:r>
              <a:rPr lang="tr-TR" sz="1800" b="1" dirty="0"/>
              <a:t>V</a:t>
            </a:r>
            <a:r>
              <a:rPr lang="tr-TR" sz="1800" b="1" dirty="0" smtClean="0"/>
              <a:t>alue </a:t>
            </a:r>
            <a:r>
              <a:rPr lang="tr-TR" sz="1800" b="1" dirty="0" err="1"/>
              <a:t>A</a:t>
            </a:r>
            <a:r>
              <a:rPr lang="tr-TR" sz="1800" b="1" dirty="0" err="1" smtClean="0"/>
              <a:t>dded</a:t>
            </a:r>
            <a:r>
              <a:rPr lang="tr-TR" sz="1800" b="1" dirty="0" smtClean="0"/>
              <a:t> Services (VAS)</a:t>
            </a:r>
            <a:r>
              <a:rPr lang="tr-TR" sz="1800" dirty="0" smtClean="0"/>
              <a:t> </a:t>
            </a:r>
            <a:r>
              <a:rPr lang="tr-TR" sz="1800" dirty="0" err="1" smtClean="0"/>
              <a:t>and</a:t>
            </a:r>
            <a:r>
              <a:rPr lang="tr-TR" sz="1800" dirty="0" smtClean="0"/>
              <a:t> </a:t>
            </a:r>
            <a:r>
              <a:rPr lang="tr-TR" sz="1800" dirty="0" err="1" smtClean="0"/>
              <a:t>or</a:t>
            </a:r>
            <a:r>
              <a:rPr lang="tr-TR" sz="1800" dirty="0" smtClean="0"/>
              <a:t> </a:t>
            </a:r>
            <a:r>
              <a:rPr lang="tr-TR" sz="1800" dirty="0" err="1" smtClean="0"/>
              <a:t>generate</a:t>
            </a:r>
            <a:r>
              <a:rPr lang="tr-TR" sz="1800" dirty="0" smtClean="0"/>
              <a:t>/</a:t>
            </a:r>
            <a:r>
              <a:rPr lang="tr-TR" sz="1800" dirty="0" err="1" smtClean="0"/>
              <a:t>activate</a:t>
            </a:r>
            <a:r>
              <a:rPr lang="tr-TR" sz="1800" dirty="0" smtClean="0"/>
              <a:t>  </a:t>
            </a:r>
            <a:r>
              <a:rPr lang="tr-TR" sz="1800" dirty="0" err="1" smtClean="0"/>
              <a:t>current</a:t>
            </a:r>
            <a:r>
              <a:rPr lang="tr-TR" sz="1800" dirty="0" smtClean="0"/>
              <a:t> </a:t>
            </a:r>
            <a:r>
              <a:rPr lang="tr-TR" sz="1800" dirty="0" err="1" smtClean="0"/>
              <a:t>services</a:t>
            </a:r>
            <a:r>
              <a:rPr lang="tr-TR" sz="1800" dirty="0" smtClean="0"/>
              <a:t> </a:t>
            </a:r>
            <a:r>
              <a:rPr lang="tr-TR" sz="1800" b="1" dirty="0" err="1" smtClean="0"/>
              <a:t>quicker</a:t>
            </a:r>
            <a:r>
              <a:rPr lang="tr-TR" sz="1800" dirty="0" smtClean="0"/>
              <a:t>.</a:t>
            </a:r>
          </a:p>
          <a:p>
            <a:pPr marL="342900" indent="-342900" algn="just">
              <a:buFont typeface="Arial" pitchFamily="34" charset="0"/>
              <a:buChar char="•"/>
            </a:pPr>
            <a:r>
              <a:rPr lang="tr-TR" sz="1800" dirty="0" err="1" smtClean="0"/>
              <a:t>Income</a:t>
            </a:r>
            <a:r>
              <a:rPr lang="tr-TR" sz="1800" dirty="0" smtClean="0"/>
              <a:t> of </a:t>
            </a:r>
            <a:r>
              <a:rPr lang="tr-TR" sz="1800" dirty="0" err="1" smtClean="0"/>
              <a:t>ISPs</a:t>
            </a:r>
            <a:r>
              <a:rPr lang="tr-TR" sz="1800" dirty="0" smtClean="0"/>
              <a:t> </a:t>
            </a:r>
            <a:r>
              <a:rPr lang="tr-TR" sz="1800" dirty="0" err="1" smtClean="0"/>
              <a:t>will</a:t>
            </a:r>
            <a:r>
              <a:rPr lang="tr-TR" sz="1800" dirty="0" smtClean="0"/>
              <a:t> be </a:t>
            </a:r>
            <a:r>
              <a:rPr lang="tr-TR" sz="1800" dirty="0" err="1" smtClean="0"/>
              <a:t>increased</a:t>
            </a:r>
            <a:r>
              <a:rPr lang="tr-TR" sz="1800" dirty="0" smtClean="0"/>
              <a:t> </a:t>
            </a:r>
            <a:r>
              <a:rPr lang="tr-TR" sz="1800" dirty="0" err="1" smtClean="0"/>
              <a:t>via</a:t>
            </a:r>
            <a:r>
              <a:rPr lang="tr-TR" sz="1800" dirty="0" smtClean="0"/>
              <a:t> </a:t>
            </a:r>
            <a:r>
              <a:rPr lang="tr-TR" sz="1800" b="1" dirty="0" err="1" smtClean="0"/>
              <a:t>new</a:t>
            </a:r>
            <a:r>
              <a:rPr lang="tr-TR" sz="1800" b="1" dirty="0" smtClean="0"/>
              <a:t> VAS</a:t>
            </a:r>
            <a:r>
              <a:rPr lang="tr-TR" sz="1800" dirty="0" smtClean="0"/>
              <a:t>. </a:t>
            </a:r>
          </a:p>
          <a:p>
            <a:pPr marL="342900" indent="-342900" algn="just">
              <a:buFont typeface="Arial" pitchFamily="34" charset="0"/>
              <a:buChar char="•"/>
            </a:pPr>
            <a:r>
              <a:rPr lang="tr-TR" sz="1800" dirty="0" err="1" smtClean="0"/>
              <a:t>Better</a:t>
            </a:r>
            <a:r>
              <a:rPr lang="tr-TR" sz="1800" dirty="0" smtClean="0"/>
              <a:t> </a:t>
            </a:r>
            <a:r>
              <a:rPr lang="tr-TR" sz="1800" dirty="0" err="1" smtClean="0"/>
              <a:t>and</a:t>
            </a:r>
            <a:r>
              <a:rPr lang="tr-TR" sz="1800" dirty="0" smtClean="0"/>
              <a:t> </a:t>
            </a:r>
            <a:r>
              <a:rPr lang="tr-TR" sz="1800" dirty="0" err="1" smtClean="0"/>
              <a:t>efficient</a:t>
            </a:r>
            <a:r>
              <a:rPr lang="tr-TR" sz="1800" dirty="0" smtClean="0"/>
              <a:t> </a:t>
            </a:r>
            <a:r>
              <a:rPr lang="tr-TR" sz="1800" dirty="0" err="1" smtClean="0"/>
              <a:t>usage</a:t>
            </a:r>
            <a:r>
              <a:rPr lang="tr-TR" sz="1800" dirty="0" smtClean="0"/>
              <a:t> of network </a:t>
            </a:r>
            <a:r>
              <a:rPr lang="tr-TR" sz="1800" dirty="0" err="1" smtClean="0"/>
              <a:t>infrastructure</a:t>
            </a:r>
            <a:r>
              <a:rPr lang="tr-TR" sz="1800" dirty="0" smtClean="0"/>
              <a:t>.</a:t>
            </a:r>
          </a:p>
          <a:p>
            <a:pPr marL="342900" indent="-342900" algn="just">
              <a:buFont typeface="Arial" pitchFamily="34" charset="0"/>
              <a:buChar char="•"/>
            </a:pPr>
            <a:r>
              <a:rPr lang="tr-TR" sz="1800" b="1" dirty="0" err="1" smtClean="0"/>
              <a:t>Increase</a:t>
            </a:r>
            <a:r>
              <a:rPr lang="tr-TR" sz="1800" b="1" dirty="0" smtClean="0"/>
              <a:t> </a:t>
            </a:r>
            <a:r>
              <a:rPr lang="tr-TR" sz="1800" b="1" dirty="0" err="1" smtClean="0"/>
              <a:t>end</a:t>
            </a:r>
            <a:r>
              <a:rPr lang="tr-TR" sz="1800" b="1" dirty="0" smtClean="0"/>
              <a:t> </a:t>
            </a:r>
            <a:r>
              <a:rPr lang="tr-TR" sz="1800" b="1" dirty="0" err="1" smtClean="0"/>
              <a:t>users</a:t>
            </a:r>
            <a:r>
              <a:rPr lang="tr-TR" sz="1800" b="1" dirty="0" smtClean="0"/>
              <a:t>’ </a:t>
            </a:r>
            <a:r>
              <a:rPr lang="tr-TR" sz="1800" dirty="0" smtClean="0"/>
              <a:t>total </a:t>
            </a:r>
            <a:r>
              <a:rPr lang="tr-TR" sz="1800" b="1" dirty="0" err="1" smtClean="0"/>
              <a:t>Quality</a:t>
            </a:r>
            <a:r>
              <a:rPr lang="tr-TR" sz="1800" b="1" dirty="0" smtClean="0"/>
              <a:t> of </a:t>
            </a:r>
            <a:r>
              <a:rPr lang="tr-TR" sz="1800" b="1" dirty="0" err="1" smtClean="0"/>
              <a:t>Experience</a:t>
            </a:r>
            <a:r>
              <a:rPr lang="tr-TR" sz="1800" b="1" dirty="0" smtClean="0"/>
              <a:t> (</a:t>
            </a:r>
            <a:r>
              <a:rPr lang="tr-TR" sz="1800" b="1" dirty="0" err="1" smtClean="0"/>
              <a:t>QoE</a:t>
            </a:r>
            <a:r>
              <a:rPr lang="tr-TR" sz="1800" b="1" dirty="0" smtClean="0"/>
              <a:t>) </a:t>
            </a:r>
            <a:r>
              <a:rPr lang="tr-TR" sz="1800" dirty="0" smtClean="0"/>
              <a:t>in </a:t>
            </a:r>
            <a:r>
              <a:rPr lang="tr-TR" sz="1800" dirty="0" err="1" smtClean="0"/>
              <a:t>terms</a:t>
            </a:r>
            <a:r>
              <a:rPr lang="tr-TR" sz="1800" dirty="0" smtClean="0"/>
              <a:t> of </a:t>
            </a:r>
            <a:r>
              <a:rPr lang="tr-TR" sz="1800" dirty="0" err="1" smtClean="0"/>
              <a:t>speed</a:t>
            </a:r>
            <a:r>
              <a:rPr lang="tr-TR" sz="1800" dirty="0" smtClean="0"/>
              <a:t>, </a:t>
            </a:r>
            <a:r>
              <a:rPr lang="tr-TR" sz="1800" dirty="0" err="1" smtClean="0"/>
              <a:t>quality</a:t>
            </a:r>
            <a:r>
              <a:rPr lang="tr-TR" sz="1800" dirty="0" smtClean="0"/>
              <a:t>, </a:t>
            </a:r>
            <a:r>
              <a:rPr lang="tr-TR" sz="1800" dirty="0" err="1" smtClean="0"/>
              <a:t>and</a:t>
            </a:r>
            <a:r>
              <a:rPr lang="tr-TR" sz="1800" dirty="0" smtClean="0"/>
              <a:t> </a:t>
            </a:r>
            <a:r>
              <a:rPr lang="tr-TR" sz="1800" dirty="0" err="1" smtClean="0"/>
              <a:t>new</a:t>
            </a:r>
            <a:r>
              <a:rPr lang="tr-TR" sz="1800" dirty="0" smtClean="0"/>
              <a:t> </a:t>
            </a:r>
            <a:r>
              <a:rPr lang="tr-TR" sz="1800" dirty="0" err="1" smtClean="0"/>
              <a:t>services</a:t>
            </a:r>
            <a:r>
              <a:rPr lang="tr-TR" sz="1800" dirty="0" smtClean="0"/>
              <a:t>.  </a:t>
            </a:r>
            <a:endParaRPr lang="en-US" sz="1800" dirty="0" smtClean="0"/>
          </a:p>
          <a:p>
            <a:pPr marL="342900" indent="-342900" algn="just">
              <a:buFont typeface="Arial" pitchFamily="34" charset="0"/>
              <a:buChar char="•"/>
            </a:pPr>
            <a:endParaRPr lang="tr-TR" sz="1800" dirty="0" smtClean="0"/>
          </a:p>
        </p:txBody>
      </p:sp>
    </p:spTree>
    <p:extLst>
      <p:ext uri="{BB962C8B-B14F-4D97-AF65-F5344CB8AC3E}">
        <p14:creationId xmlns:p14="http://schemas.microsoft.com/office/powerpoint/2010/main" val="403273493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Organisation Profile</a:t>
            </a:r>
            <a:endParaRPr lang="en-GB"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3</a:t>
            </a:fld>
            <a:endParaRPr lang="en-GB" altLang="en-US"/>
          </a:p>
        </p:txBody>
      </p:sp>
      <p:sp>
        <p:nvSpPr>
          <p:cNvPr id="5" name="TextBox 4"/>
          <p:cNvSpPr txBox="1"/>
          <p:nvPr/>
        </p:nvSpPr>
        <p:spPr>
          <a:xfrm>
            <a:off x="540000" y="1620000"/>
            <a:ext cx="8280000" cy="4093428"/>
          </a:xfrm>
          <a:prstGeom prst="rect">
            <a:avLst/>
          </a:prstGeom>
          <a:noFill/>
        </p:spPr>
        <p:txBody>
          <a:bodyPr wrap="square" rtlCol="0">
            <a:spAutoFit/>
          </a:bodyPr>
          <a:lstStyle/>
          <a:p>
            <a:pPr algn="ctr"/>
            <a:r>
              <a:rPr lang="tr-TR" sz="2000" dirty="0" err="1" smtClean="0"/>
              <a:t>Netaş</a:t>
            </a:r>
            <a:r>
              <a:rPr lang="tr-TR" sz="2000" dirty="0" smtClean="0"/>
              <a:t> </a:t>
            </a:r>
            <a:r>
              <a:rPr lang="tr-TR" sz="2000" dirty="0" err="1" smtClean="0"/>
              <a:t>Telecommunications</a:t>
            </a:r>
            <a:endParaRPr lang="tr-TR" sz="2000" dirty="0" smtClean="0"/>
          </a:p>
          <a:p>
            <a:pPr algn="just"/>
            <a:r>
              <a:rPr lang="en-US" sz="2000" dirty="0"/>
              <a:t/>
            </a:r>
            <a:br>
              <a:rPr lang="en-US" sz="2000" dirty="0"/>
            </a:br>
            <a:r>
              <a:rPr lang="en-US" sz="2000" dirty="0"/>
              <a:t>Netas provides innovative end-to-end value added systems integration and technology services in the fields of information and communications technologies (ICT). Its customers range from </a:t>
            </a:r>
            <a:r>
              <a:rPr lang="en-US" sz="2000" dirty="0" err="1"/>
              <a:t>telco</a:t>
            </a:r>
            <a:r>
              <a:rPr lang="en-US" sz="2000" dirty="0"/>
              <a:t> providers to public and private enterprises in domestic and international markets. </a:t>
            </a:r>
            <a:r>
              <a:rPr lang="en-US" sz="2000" dirty="0" err="1"/>
              <a:t>Netas’s</a:t>
            </a:r>
            <a:r>
              <a:rPr lang="en-US" sz="2000" dirty="0"/>
              <a:t> constant increase in productivity is based on its next generation competencies around technology skillset and expertise. The company holds a track-record of 49 years and continues its foray in the field of information technologies, supported by with its experienced, best of breed research and development department. Netas also plays an important role in the modernization of the Turkish Armed Forces defense communication networks</a:t>
            </a:r>
            <a:r>
              <a:rPr lang="en-US" sz="2000" dirty="0" smtClean="0"/>
              <a:t>.</a:t>
            </a:r>
            <a:endParaRPr lang="en-US" sz="2000" dirty="0"/>
          </a:p>
        </p:txBody>
      </p:sp>
      <p:sp>
        <p:nvSpPr>
          <p:cNvPr id="6" name="Rectangle 5"/>
          <p:cNvSpPr/>
          <p:nvPr/>
        </p:nvSpPr>
        <p:spPr>
          <a:xfrm>
            <a:off x="5364088" y="6623774"/>
            <a:ext cx="3240360" cy="261610"/>
          </a:xfrm>
          <a:prstGeom prst="rect">
            <a:avLst/>
          </a:prstGeom>
        </p:spPr>
        <p:txBody>
          <a:bodyPr wrap="square">
            <a:spAutoFit/>
          </a:bodyPr>
          <a:lstStyle/>
          <a:p>
            <a:r>
              <a:rPr lang="tr-TR" sz="1100" dirty="0" smtClean="0"/>
              <a:t>Mehmet Şimşek</a:t>
            </a:r>
            <a:r>
              <a:rPr lang="en-GB" sz="1100" dirty="0" smtClean="0"/>
              <a:t>, </a:t>
            </a:r>
            <a:r>
              <a:rPr lang="tr-TR" sz="1100" dirty="0" smtClean="0"/>
              <a:t>NETAŞ, ysimsek@netas.com.tr</a:t>
            </a:r>
            <a:r>
              <a:rPr lang="en-GB" sz="1100" dirty="0" smtClean="0"/>
              <a:t> </a:t>
            </a:r>
            <a:endParaRPr lang="en-GB" sz="1100" dirty="0"/>
          </a:p>
        </p:txBody>
      </p:sp>
    </p:spTree>
    <p:extLst>
      <p:ext uri="{BB962C8B-B14F-4D97-AF65-F5344CB8AC3E}">
        <p14:creationId xmlns:p14="http://schemas.microsoft.com/office/powerpoint/2010/main" val="163563924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Proposal Introduction (1)</a:t>
            </a:r>
            <a:endParaRPr lang="en-GB"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4</a:t>
            </a:fld>
            <a:endParaRPr lang="en-GB" altLang="en-US"/>
          </a:p>
        </p:txBody>
      </p:sp>
      <p:graphicFrame>
        <p:nvGraphicFramePr>
          <p:cNvPr id="8" name="Diagram 7"/>
          <p:cNvGraphicFramePr/>
          <p:nvPr>
            <p:extLst>
              <p:ext uri="{D42A27DB-BD31-4B8C-83A1-F6EECF244321}">
                <p14:modId xmlns:p14="http://schemas.microsoft.com/office/powerpoint/2010/main" val="144890445"/>
              </p:ext>
            </p:extLst>
          </p:nvPr>
        </p:nvGraphicFramePr>
        <p:xfrm>
          <a:off x="540000" y="1620000"/>
          <a:ext cx="8280000" cy="4168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5364088" y="6623774"/>
            <a:ext cx="3240360" cy="261610"/>
          </a:xfrm>
          <a:prstGeom prst="rect">
            <a:avLst/>
          </a:prstGeom>
        </p:spPr>
        <p:txBody>
          <a:bodyPr wrap="square">
            <a:spAutoFit/>
          </a:bodyPr>
          <a:lstStyle/>
          <a:p>
            <a:r>
              <a:rPr lang="tr-TR" sz="1100" dirty="0" smtClean="0"/>
              <a:t>Mehmet Şimşek</a:t>
            </a:r>
            <a:r>
              <a:rPr lang="en-GB" sz="1100" dirty="0" smtClean="0"/>
              <a:t>, </a:t>
            </a:r>
            <a:r>
              <a:rPr lang="tr-TR" sz="1100" dirty="0" smtClean="0"/>
              <a:t>NETAŞ, ysimsek@netas.com.tr</a:t>
            </a:r>
            <a:r>
              <a:rPr lang="en-GB" sz="1100" dirty="0" smtClean="0"/>
              <a:t> </a:t>
            </a:r>
            <a:endParaRPr lang="en-GB" sz="1100"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Proposal Introduction (2)</a:t>
            </a:r>
            <a:endParaRPr lang="en-GB"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5</a:t>
            </a:fld>
            <a:endParaRPr lang="en-GB" altLang="en-US"/>
          </a:p>
        </p:txBody>
      </p:sp>
      <p:graphicFrame>
        <p:nvGraphicFramePr>
          <p:cNvPr id="7" name="Diagram 6"/>
          <p:cNvGraphicFramePr/>
          <p:nvPr>
            <p:extLst>
              <p:ext uri="{D42A27DB-BD31-4B8C-83A1-F6EECF244321}">
                <p14:modId xmlns:p14="http://schemas.microsoft.com/office/powerpoint/2010/main" val="17032013"/>
              </p:ext>
            </p:extLst>
          </p:nvPr>
        </p:nvGraphicFramePr>
        <p:xfrm>
          <a:off x="540000" y="1916832"/>
          <a:ext cx="828000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5364088" y="6623774"/>
            <a:ext cx="3240360" cy="261610"/>
          </a:xfrm>
          <a:prstGeom prst="rect">
            <a:avLst/>
          </a:prstGeom>
        </p:spPr>
        <p:txBody>
          <a:bodyPr wrap="square">
            <a:spAutoFit/>
          </a:bodyPr>
          <a:lstStyle/>
          <a:p>
            <a:r>
              <a:rPr lang="tr-TR" sz="1100" dirty="0" smtClean="0"/>
              <a:t>Mehmet Şimşek</a:t>
            </a:r>
            <a:r>
              <a:rPr lang="en-GB" sz="1100" dirty="0" smtClean="0"/>
              <a:t>, </a:t>
            </a:r>
            <a:r>
              <a:rPr lang="tr-TR" sz="1100" dirty="0" smtClean="0"/>
              <a:t>NETAŞ, ysimsek@netas.com.tr</a:t>
            </a:r>
            <a:r>
              <a:rPr lang="en-GB" sz="1100" dirty="0" smtClean="0"/>
              <a:t> </a:t>
            </a:r>
            <a:endParaRPr lang="en-GB" sz="1100" dirty="0"/>
          </a:p>
        </p:txBody>
      </p:sp>
    </p:spTree>
    <p:extLst>
      <p:ext uri="{BB962C8B-B14F-4D97-AF65-F5344CB8AC3E}">
        <p14:creationId xmlns:p14="http://schemas.microsoft.com/office/powerpoint/2010/main" val="323917651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Partners</a:t>
            </a:r>
            <a:endParaRPr lang="en-GB"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6</a:t>
            </a:fld>
            <a:endParaRPr lang="en-GB" altLang="en-US"/>
          </a:p>
        </p:txBody>
      </p:sp>
      <p:grpSp>
        <p:nvGrpSpPr>
          <p:cNvPr id="11" name="Group 10"/>
          <p:cNvGrpSpPr/>
          <p:nvPr/>
        </p:nvGrpSpPr>
        <p:grpSpPr>
          <a:xfrm>
            <a:off x="1619672" y="1091852"/>
            <a:ext cx="7057358" cy="5433492"/>
            <a:chOff x="4232790" y="-96292"/>
            <a:chExt cx="3810865" cy="1401044"/>
          </a:xfrm>
        </p:grpSpPr>
        <p:sp>
          <p:nvSpPr>
            <p:cNvPr id="12" name="Rectangle 11"/>
            <p:cNvSpPr/>
            <p:nvPr/>
          </p:nvSpPr>
          <p:spPr>
            <a:xfrm>
              <a:off x="4232790" y="-96292"/>
              <a:ext cx="3759654" cy="14010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4246498" y="-96292"/>
              <a:ext cx="3797157" cy="140104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tr-TR" sz="1600" b="1" kern="1200" dirty="0" smtClean="0"/>
                <a:t>NETAS</a:t>
              </a:r>
            </a:p>
            <a:p>
              <a:pPr marL="285750" lvl="0" indent="-285750" algn="just" defTabSz="711200">
                <a:lnSpc>
                  <a:spcPct val="90000"/>
                </a:lnSpc>
                <a:spcBef>
                  <a:spcPct val="0"/>
                </a:spcBef>
                <a:spcAft>
                  <a:spcPct val="35000"/>
                </a:spcAft>
                <a:buFont typeface="Arial" panose="020B0604020202020204" pitchFamily="34" charset="0"/>
                <a:buChar char="•"/>
              </a:pPr>
              <a:r>
                <a:rPr lang="en-US" sz="1600" kern="1200" noProof="0" dirty="0" smtClean="0"/>
                <a:t>Core competency to coordinate this project and actively embed the researches.</a:t>
              </a:r>
              <a:r>
                <a:rPr lang="tr-TR" sz="1600" kern="1200" noProof="0" dirty="0" smtClean="0"/>
                <a:t> </a:t>
              </a:r>
            </a:p>
            <a:p>
              <a:pPr marL="285750" lvl="0" indent="-285750" algn="just" defTabSz="711200">
                <a:lnSpc>
                  <a:spcPct val="90000"/>
                </a:lnSpc>
                <a:spcBef>
                  <a:spcPct val="0"/>
                </a:spcBef>
                <a:spcAft>
                  <a:spcPct val="35000"/>
                </a:spcAft>
                <a:buFont typeface="Arial" panose="020B0604020202020204" pitchFamily="34" charset="0"/>
                <a:buChar char="•"/>
              </a:pPr>
              <a:r>
                <a:rPr lang="en-US" sz="1600" kern="1200" dirty="0" smtClean="0"/>
                <a:t>SBC cluster back bone</a:t>
              </a:r>
              <a:r>
                <a:rPr lang="tr-TR" sz="1600" kern="1200" dirty="0" smtClean="0"/>
                <a:t> </a:t>
              </a:r>
              <a:r>
                <a:rPr lang="en-US" sz="1600" kern="1200" dirty="0" smtClean="0"/>
                <a:t>laboratory</a:t>
              </a:r>
            </a:p>
            <a:p>
              <a:pPr marL="285750" lvl="0" indent="-285750" algn="just" defTabSz="711200">
                <a:lnSpc>
                  <a:spcPct val="90000"/>
                </a:lnSpc>
                <a:spcBef>
                  <a:spcPct val="0"/>
                </a:spcBef>
                <a:spcAft>
                  <a:spcPct val="35000"/>
                </a:spcAft>
                <a:buFont typeface="Arial" charset="0"/>
                <a:buChar char="•"/>
              </a:pPr>
              <a:r>
                <a:rPr lang="en-US" sz="1600" kern="1200" dirty="0" smtClean="0"/>
                <a:t>Prove</a:t>
              </a:r>
              <a:r>
                <a:rPr lang="tr-TR" sz="1600" kern="1200" dirty="0" smtClean="0"/>
                <a:t>n</a:t>
              </a:r>
              <a:r>
                <a:rPr lang="en-US" sz="1600" kern="1200" dirty="0" smtClean="0"/>
                <a:t> relations with mobile operators</a:t>
              </a:r>
              <a:r>
                <a:rPr lang="tr-TR" sz="1600" kern="1200" dirty="0" smtClean="0"/>
                <a:t> </a:t>
              </a:r>
              <a:r>
                <a:rPr lang="en-US" sz="1600" kern="1200" dirty="0" smtClean="0"/>
                <a:t>within the region </a:t>
              </a:r>
              <a:endParaRPr lang="tr-TR" sz="1600" kern="1200" dirty="0" smtClean="0"/>
            </a:p>
            <a:p>
              <a:pPr marL="285750" lvl="0" indent="-285750" algn="just" defTabSz="711200">
                <a:lnSpc>
                  <a:spcPct val="90000"/>
                </a:lnSpc>
                <a:spcBef>
                  <a:spcPct val="0"/>
                </a:spcBef>
                <a:spcAft>
                  <a:spcPct val="35000"/>
                </a:spcAft>
                <a:buFont typeface="Arial" charset="0"/>
                <a:buChar char="•"/>
              </a:pPr>
              <a:r>
                <a:rPr lang="tr-TR" sz="1600" kern="1200" dirty="0" smtClean="0"/>
                <a:t> </a:t>
              </a:r>
              <a:r>
                <a:rPr lang="en-US" sz="1600" kern="1200" dirty="0" smtClean="0"/>
                <a:t>Knowledge on high</a:t>
              </a:r>
              <a:r>
                <a:rPr lang="tr-TR" sz="1600" dirty="0" smtClean="0"/>
                <a:t>-</a:t>
              </a:r>
              <a:r>
                <a:rPr lang="tr-TR" sz="1600" dirty="0" err="1" smtClean="0"/>
                <a:t>volume</a:t>
              </a:r>
              <a:r>
                <a:rPr lang="en-US" sz="1600" kern="1200" dirty="0" smtClean="0"/>
                <a:t> message processing via succession networks</a:t>
              </a:r>
              <a:endParaRPr lang="tr-TR" sz="1600" kern="1200" dirty="0" smtClean="0"/>
            </a:p>
            <a:p>
              <a:pPr marL="285750" lvl="0" indent="-285750" algn="just" defTabSz="711200">
                <a:lnSpc>
                  <a:spcPct val="90000"/>
                </a:lnSpc>
                <a:spcBef>
                  <a:spcPct val="0"/>
                </a:spcBef>
                <a:spcAft>
                  <a:spcPct val="35000"/>
                </a:spcAft>
                <a:buFont typeface="Arial" charset="0"/>
                <a:buChar char="•"/>
              </a:pPr>
              <a:endParaRPr lang="tr-TR" sz="1600" dirty="0"/>
            </a:p>
            <a:p>
              <a:pPr lvl="0" defTabSz="711200">
                <a:lnSpc>
                  <a:spcPct val="90000"/>
                </a:lnSpc>
                <a:spcAft>
                  <a:spcPct val="35000"/>
                </a:spcAft>
              </a:pPr>
              <a:r>
                <a:rPr lang="en-US" sz="1600" b="1" dirty="0"/>
                <a:t>Partners Needed! </a:t>
              </a:r>
            </a:p>
            <a:p>
              <a:pPr marL="285750" lvl="0" indent="-285750" defTabSz="711200">
                <a:lnSpc>
                  <a:spcPct val="90000"/>
                </a:lnSpc>
                <a:spcAft>
                  <a:spcPct val="35000"/>
                </a:spcAft>
                <a:buFont typeface="Arial" panose="020B0604020202020204" pitchFamily="34" charset="0"/>
                <a:buChar char="•"/>
              </a:pPr>
              <a:r>
                <a:rPr lang="en-US" sz="1600" dirty="0"/>
                <a:t>With 5G </a:t>
              </a:r>
              <a:r>
                <a:rPr lang="tr-TR" sz="1600" dirty="0" err="1"/>
                <a:t>research</a:t>
              </a:r>
              <a:r>
                <a:rPr lang="tr-TR" sz="1600" dirty="0"/>
                <a:t> on </a:t>
              </a:r>
              <a:r>
                <a:rPr lang="tr-TR" sz="1600" dirty="0" err="1"/>
                <a:t>protocols</a:t>
              </a:r>
              <a:r>
                <a:rPr lang="tr-TR" sz="1600" dirty="0"/>
                <a:t>, </a:t>
              </a:r>
              <a:r>
                <a:rPr lang="tr-TR" sz="1600" dirty="0" err="1"/>
                <a:t>RFCs</a:t>
              </a:r>
              <a:r>
                <a:rPr lang="tr-TR" sz="1600" dirty="0"/>
                <a:t> </a:t>
              </a:r>
              <a:r>
                <a:rPr lang="tr-TR" sz="1600" dirty="0" err="1"/>
                <a:t>and</a:t>
              </a:r>
              <a:r>
                <a:rPr lang="tr-TR" sz="1600" dirty="0"/>
                <a:t> </a:t>
              </a:r>
              <a:r>
                <a:rPr lang="tr-TR" sz="1600" dirty="0" err="1" smtClean="0"/>
                <a:t>standardization</a:t>
              </a:r>
              <a:endParaRPr lang="tr-TR" sz="1600" dirty="0" smtClean="0"/>
            </a:p>
            <a:p>
              <a:pPr marL="285750" lvl="0" indent="-285750" defTabSz="711200">
                <a:lnSpc>
                  <a:spcPct val="90000"/>
                </a:lnSpc>
                <a:spcAft>
                  <a:spcPct val="35000"/>
                </a:spcAft>
                <a:buFont typeface="Arial" panose="020B0604020202020204" pitchFamily="34" charset="0"/>
                <a:buChar char="•"/>
              </a:pPr>
              <a:r>
                <a:rPr lang="en-US" sz="1600" dirty="0" smtClean="0"/>
                <a:t>With </a:t>
              </a:r>
              <a:r>
                <a:rPr lang="tr-TR" sz="1600" dirty="0"/>
                <a:t>SBC </a:t>
              </a:r>
              <a:r>
                <a:rPr lang="tr-TR" sz="1600" dirty="0" err="1"/>
                <a:t>and</a:t>
              </a:r>
              <a:r>
                <a:rPr lang="tr-TR" sz="1600" dirty="0"/>
                <a:t> </a:t>
              </a:r>
              <a:r>
                <a:rPr lang="en-US" sz="1600" dirty="0"/>
                <a:t>parallel computing experience </a:t>
              </a:r>
              <a:endParaRPr lang="tr-TR" sz="1600" dirty="0" smtClean="0"/>
            </a:p>
            <a:p>
              <a:pPr marL="285750" lvl="0" indent="-285750" defTabSz="711200">
                <a:lnSpc>
                  <a:spcPct val="90000"/>
                </a:lnSpc>
                <a:spcAft>
                  <a:spcPct val="35000"/>
                </a:spcAft>
                <a:buFont typeface="Arial" panose="020B0604020202020204" pitchFamily="34" charset="0"/>
                <a:buChar char="•"/>
              </a:pPr>
              <a:r>
                <a:rPr lang="tr-TR" sz="1600" dirty="0" err="1" smtClean="0"/>
                <a:t>With</a:t>
              </a:r>
              <a:r>
                <a:rPr lang="tr-TR" sz="1600" dirty="0" smtClean="0"/>
                <a:t> VAS </a:t>
              </a:r>
              <a:r>
                <a:rPr lang="tr-TR" sz="1600" dirty="0" err="1" smtClean="0"/>
                <a:t>infrastructure</a:t>
              </a:r>
              <a:endParaRPr lang="tr-TR" sz="1600" dirty="0" smtClean="0"/>
            </a:p>
            <a:p>
              <a:pPr marL="285750" lvl="0" indent="-285750" defTabSz="711200">
                <a:lnSpc>
                  <a:spcPct val="90000"/>
                </a:lnSpc>
                <a:spcAft>
                  <a:spcPct val="35000"/>
                </a:spcAft>
                <a:buFont typeface="Arial" panose="020B0604020202020204" pitchFamily="34" charset="0"/>
                <a:buChar char="•"/>
              </a:pPr>
              <a:endParaRPr lang="en-US" sz="1600" dirty="0"/>
            </a:p>
            <a:p>
              <a:pPr lvl="0" defTabSz="711200">
                <a:lnSpc>
                  <a:spcPct val="90000"/>
                </a:lnSpc>
                <a:spcAft>
                  <a:spcPct val="35000"/>
                </a:spcAft>
              </a:pPr>
              <a:endParaRPr lang="tr-TR" sz="1600" dirty="0"/>
            </a:p>
            <a:p>
              <a:pPr lvl="0" defTabSz="711200">
                <a:lnSpc>
                  <a:spcPct val="90000"/>
                </a:lnSpc>
                <a:spcAft>
                  <a:spcPct val="35000"/>
                </a:spcAft>
              </a:pPr>
              <a:endParaRPr lang="en-US" sz="1600" dirty="0"/>
            </a:p>
            <a:p>
              <a:pPr marL="285750" lvl="0" indent="-285750" algn="just" defTabSz="711200">
                <a:lnSpc>
                  <a:spcPct val="90000"/>
                </a:lnSpc>
                <a:spcBef>
                  <a:spcPct val="0"/>
                </a:spcBef>
                <a:spcAft>
                  <a:spcPct val="35000"/>
                </a:spcAft>
                <a:buFont typeface="Arial" charset="0"/>
                <a:buChar char="•"/>
              </a:pPr>
              <a:endParaRPr lang="en-US" sz="1600" kern="1200" dirty="0"/>
            </a:p>
          </p:txBody>
        </p:sp>
      </p:grpSp>
      <p:grpSp>
        <p:nvGrpSpPr>
          <p:cNvPr id="14" name="Group 13"/>
          <p:cNvGrpSpPr/>
          <p:nvPr/>
        </p:nvGrpSpPr>
        <p:grpSpPr>
          <a:xfrm>
            <a:off x="3432237" y="3861048"/>
            <a:ext cx="3384376" cy="842658"/>
            <a:chOff x="4848427" y="1297610"/>
            <a:chExt cx="3384376" cy="842658"/>
          </a:xfrm>
        </p:grpSpPr>
        <p:sp>
          <p:nvSpPr>
            <p:cNvPr id="15" name="Rectangle 14"/>
            <p:cNvSpPr/>
            <p:nvPr/>
          </p:nvSpPr>
          <p:spPr>
            <a:xfrm>
              <a:off x="4848427" y="1297610"/>
              <a:ext cx="2741399" cy="8426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a:off x="4848427" y="1297610"/>
              <a:ext cx="3384376" cy="8426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endParaRPr lang="en-US" sz="1600" kern="1200" noProof="0" dirty="0"/>
            </a:p>
          </p:txBody>
        </p:sp>
      </p:grpSp>
      <p:grpSp>
        <p:nvGrpSpPr>
          <p:cNvPr id="17" name="Group 16"/>
          <p:cNvGrpSpPr/>
          <p:nvPr/>
        </p:nvGrpSpPr>
        <p:grpSpPr>
          <a:xfrm>
            <a:off x="3432237" y="4941168"/>
            <a:ext cx="5461965" cy="1335639"/>
            <a:chOff x="2675641" y="3211582"/>
            <a:chExt cx="5461965" cy="1335639"/>
          </a:xfrm>
        </p:grpSpPr>
        <p:sp>
          <p:nvSpPr>
            <p:cNvPr id="18" name="Rectangle 17"/>
            <p:cNvSpPr/>
            <p:nvPr/>
          </p:nvSpPr>
          <p:spPr>
            <a:xfrm>
              <a:off x="5256138" y="3321172"/>
              <a:ext cx="2881468" cy="12260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2675641" y="3211582"/>
              <a:ext cx="2881468" cy="12260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endParaRPr lang="en-US" sz="1600" kern="1200" noProof="0" dirty="0"/>
            </a:p>
          </p:txBody>
        </p:sp>
      </p:grpSp>
      <p:sp>
        <p:nvSpPr>
          <p:cNvPr id="20" name="Rectangle 19"/>
          <p:cNvSpPr/>
          <p:nvPr/>
        </p:nvSpPr>
        <p:spPr>
          <a:xfrm>
            <a:off x="5364088" y="6623774"/>
            <a:ext cx="3240360" cy="261610"/>
          </a:xfrm>
          <a:prstGeom prst="rect">
            <a:avLst/>
          </a:prstGeom>
        </p:spPr>
        <p:txBody>
          <a:bodyPr wrap="square">
            <a:spAutoFit/>
          </a:bodyPr>
          <a:lstStyle/>
          <a:p>
            <a:r>
              <a:rPr lang="tr-TR" sz="1100" dirty="0" smtClean="0"/>
              <a:t>Mehmet Şimşek</a:t>
            </a:r>
            <a:r>
              <a:rPr lang="en-GB" sz="1100" dirty="0" smtClean="0"/>
              <a:t>, </a:t>
            </a:r>
            <a:r>
              <a:rPr lang="tr-TR" sz="1100" dirty="0" smtClean="0"/>
              <a:t>NETAŞ, ysimsek@netas.com.tr</a:t>
            </a:r>
            <a:r>
              <a:rPr lang="en-GB" sz="1100" dirty="0" smtClean="0"/>
              <a:t> </a:t>
            </a:r>
            <a:endParaRPr lang="en-GB" sz="1100" dirty="0"/>
          </a:p>
        </p:txBody>
      </p:sp>
    </p:spTree>
    <p:extLst>
      <p:ext uri="{BB962C8B-B14F-4D97-AF65-F5344CB8AC3E}">
        <p14:creationId xmlns:p14="http://schemas.microsoft.com/office/powerpoint/2010/main" val="70751164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Contact</a:t>
            </a:r>
            <a:r>
              <a:rPr lang="tr-TR"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t>
            </a:r>
            <a:r>
              <a:rPr lang="en-GB"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Info</a:t>
            </a:r>
            <a:endParaRPr lang="en-GB"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7</a:t>
            </a:fld>
            <a:endParaRPr lang="en-GB" altLang="en-US"/>
          </a:p>
        </p:txBody>
      </p:sp>
      <p:sp>
        <p:nvSpPr>
          <p:cNvPr id="5" name="TextBox 4"/>
          <p:cNvSpPr txBox="1"/>
          <p:nvPr/>
        </p:nvSpPr>
        <p:spPr>
          <a:xfrm>
            <a:off x="1454670" y="1124744"/>
            <a:ext cx="6933753" cy="7294305"/>
          </a:xfrm>
          <a:prstGeom prst="rect">
            <a:avLst/>
          </a:prstGeom>
          <a:noFill/>
        </p:spPr>
        <p:txBody>
          <a:bodyPr wrap="square" rtlCol="0">
            <a:spAutoFit/>
          </a:bodyPr>
          <a:lstStyle/>
          <a:p>
            <a:r>
              <a:rPr lang="en-GB" sz="2000" dirty="0" smtClean="0"/>
              <a:t>For more information and for interest to participate please contact:</a:t>
            </a:r>
            <a:endParaRPr lang="tr-TR" sz="2000" dirty="0" smtClean="0"/>
          </a:p>
          <a:p>
            <a:endParaRPr lang="en-GB" sz="2000" dirty="0" smtClean="0"/>
          </a:p>
          <a:p>
            <a:r>
              <a:rPr lang="tr-TR" sz="2000" dirty="0">
                <a:solidFill>
                  <a:schemeClr val="bg1">
                    <a:lumMod val="50000"/>
                  </a:schemeClr>
                </a:solidFill>
              </a:rPr>
              <a:t>Mehmet Yoldas SIMSEK</a:t>
            </a:r>
          </a:p>
          <a:p>
            <a:r>
              <a:rPr lang="tr-TR" sz="2000" dirty="0">
                <a:solidFill>
                  <a:schemeClr val="bg1">
                    <a:lumMod val="50000"/>
                  </a:schemeClr>
                </a:solidFill>
                <a:hlinkClick r:id="rId2"/>
              </a:rPr>
              <a:t>msimsek@netas.com.tr</a:t>
            </a:r>
            <a:endParaRPr lang="tr-TR" sz="2000" dirty="0">
              <a:solidFill>
                <a:schemeClr val="bg1">
                  <a:lumMod val="50000"/>
                </a:schemeClr>
              </a:solidFill>
            </a:endParaRPr>
          </a:p>
          <a:p>
            <a:r>
              <a:rPr lang="en-GB" sz="2000" dirty="0" smtClean="0">
                <a:solidFill>
                  <a:schemeClr val="bg1">
                    <a:lumMod val="50000"/>
                  </a:schemeClr>
                </a:solidFill>
              </a:rPr>
              <a:t>		</a:t>
            </a:r>
            <a:endParaRPr lang="tr-TR" sz="2000" dirty="0" smtClean="0">
              <a:solidFill>
                <a:schemeClr val="bg1">
                  <a:lumMod val="50000"/>
                </a:schemeClr>
              </a:solidFill>
            </a:endParaRPr>
          </a:p>
          <a:p>
            <a:endParaRPr lang="tr-TR" sz="2000" dirty="0" smtClean="0">
              <a:solidFill>
                <a:schemeClr val="bg1">
                  <a:lumMod val="50000"/>
                </a:schemeClr>
              </a:solidFill>
            </a:endParaRPr>
          </a:p>
          <a:p>
            <a:endParaRPr lang="tr-TR" sz="2000" dirty="0" smtClean="0">
              <a:solidFill>
                <a:schemeClr val="bg1">
                  <a:lumMod val="50000"/>
                </a:schemeClr>
              </a:solidFill>
            </a:endParaRPr>
          </a:p>
          <a:p>
            <a:r>
              <a:rPr lang="tr-TR" sz="2000" dirty="0" smtClean="0">
                <a:solidFill>
                  <a:schemeClr val="bg1">
                    <a:lumMod val="50000"/>
                  </a:schemeClr>
                </a:solidFill>
              </a:rPr>
              <a:t>Hakan </a:t>
            </a:r>
            <a:r>
              <a:rPr lang="tr-TR" sz="2000" dirty="0">
                <a:solidFill>
                  <a:schemeClr val="bg1">
                    <a:lumMod val="50000"/>
                  </a:schemeClr>
                </a:solidFill>
              </a:rPr>
              <a:t>NOYAN</a:t>
            </a:r>
          </a:p>
          <a:p>
            <a:r>
              <a:rPr lang="tr-TR" sz="2000" dirty="0">
                <a:solidFill>
                  <a:schemeClr val="bg1">
                    <a:lumMod val="50000"/>
                  </a:schemeClr>
                </a:solidFill>
                <a:hlinkClick r:id="rId3"/>
              </a:rPr>
              <a:t>hnoyan@netas.com.tr</a:t>
            </a:r>
            <a:endParaRPr lang="tr-TR" sz="2000" dirty="0">
              <a:solidFill>
                <a:schemeClr val="bg1">
                  <a:lumMod val="50000"/>
                </a:schemeClr>
              </a:solidFill>
            </a:endParaRPr>
          </a:p>
          <a:p>
            <a:endParaRPr lang="tr-TR" sz="2000" dirty="0">
              <a:solidFill>
                <a:schemeClr val="bg1">
                  <a:lumMod val="50000"/>
                </a:schemeClr>
              </a:solidFill>
            </a:endParaRPr>
          </a:p>
          <a:p>
            <a:endParaRPr lang="tr-TR" sz="2000" dirty="0" smtClean="0">
              <a:solidFill>
                <a:schemeClr val="bg1">
                  <a:lumMod val="50000"/>
                </a:schemeClr>
              </a:solidFill>
            </a:endParaRPr>
          </a:p>
          <a:p>
            <a:endParaRPr lang="tr-TR" sz="1800" dirty="0" smtClean="0">
              <a:solidFill>
                <a:schemeClr val="bg1">
                  <a:lumMod val="50000"/>
                </a:schemeClr>
              </a:solidFill>
            </a:endParaRPr>
          </a:p>
          <a:p>
            <a:r>
              <a:rPr lang="tr-TR" sz="1800" dirty="0" smtClean="0">
                <a:solidFill>
                  <a:schemeClr val="bg1">
                    <a:lumMod val="50000"/>
                  </a:schemeClr>
                </a:solidFill>
              </a:rPr>
              <a:t>Basak GENCER UNSALVER</a:t>
            </a:r>
          </a:p>
          <a:p>
            <a:r>
              <a:rPr lang="tr-TR" sz="1800" dirty="0">
                <a:solidFill>
                  <a:schemeClr val="bg1">
                    <a:lumMod val="50000"/>
                  </a:schemeClr>
                </a:solidFill>
                <a:hlinkClick r:id="rId4"/>
              </a:rPr>
              <a:t>bgencer@netas.com.tr</a:t>
            </a:r>
            <a:endParaRPr lang="tr-TR" sz="1800" dirty="0">
              <a:solidFill>
                <a:schemeClr val="bg1">
                  <a:lumMod val="50000"/>
                </a:schemeClr>
              </a:solidFill>
            </a:endParaRPr>
          </a:p>
          <a:p>
            <a:r>
              <a:rPr lang="tr-TR" sz="1800" dirty="0">
                <a:solidFill>
                  <a:schemeClr val="bg1">
                    <a:lumMod val="50000"/>
                  </a:schemeClr>
                </a:solidFill>
              </a:rPr>
              <a:t>	</a:t>
            </a:r>
            <a:r>
              <a:rPr lang="tr-TR" sz="1800" dirty="0" smtClean="0">
                <a:solidFill>
                  <a:schemeClr val="bg1">
                    <a:lumMod val="50000"/>
                  </a:schemeClr>
                </a:solidFill>
              </a:rPr>
              <a:t>	</a:t>
            </a:r>
            <a:r>
              <a:rPr lang="tr-TR" sz="1800" dirty="0">
                <a:solidFill>
                  <a:schemeClr val="bg1">
                    <a:lumMod val="50000"/>
                  </a:schemeClr>
                </a:solidFill>
              </a:rPr>
              <a:t>	</a:t>
            </a:r>
            <a:r>
              <a:rPr lang="tr-TR" sz="1800" dirty="0" smtClean="0">
                <a:solidFill>
                  <a:schemeClr val="bg1">
                    <a:lumMod val="50000"/>
                  </a:schemeClr>
                </a:solidFill>
              </a:rPr>
              <a:t>	</a:t>
            </a:r>
            <a:endParaRPr lang="en-GB" sz="1800" dirty="0" smtClean="0">
              <a:solidFill>
                <a:schemeClr val="bg1">
                  <a:lumMod val="50000"/>
                </a:schemeClr>
              </a:solidFill>
            </a:endParaRPr>
          </a:p>
          <a:p>
            <a:r>
              <a:rPr lang="en-GB" sz="1800" dirty="0" smtClean="0">
                <a:solidFill>
                  <a:schemeClr val="bg1">
                    <a:lumMod val="50000"/>
                  </a:schemeClr>
                </a:solidFill>
              </a:rPr>
              <a:t>		</a:t>
            </a:r>
            <a:r>
              <a:rPr lang="tr-TR" sz="1800" dirty="0">
                <a:solidFill>
                  <a:schemeClr val="bg1">
                    <a:lumMod val="50000"/>
                  </a:schemeClr>
                </a:solidFill>
              </a:rPr>
              <a:t>	</a:t>
            </a:r>
            <a:r>
              <a:rPr lang="tr-TR" sz="1800" dirty="0" smtClean="0">
                <a:solidFill>
                  <a:schemeClr val="bg1">
                    <a:lumMod val="50000"/>
                  </a:schemeClr>
                </a:solidFill>
              </a:rPr>
              <a:t>	</a:t>
            </a:r>
            <a:r>
              <a:rPr lang="tr-TR" sz="1800" dirty="0">
                <a:solidFill>
                  <a:schemeClr val="bg1">
                    <a:lumMod val="50000"/>
                  </a:schemeClr>
                </a:solidFill>
              </a:rPr>
              <a:t>	</a:t>
            </a:r>
            <a:r>
              <a:rPr lang="tr-TR" sz="1800" dirty="0" smtClean="0">
                <a:solidFill>
                  <a:schemeClr val="bg1">
                    <a:lumMod val="50000"/>
                  </a:schemeClr>
                </a:solidFill>
              </a:rPr>
              <a:t>	</a:t>
            </a:r>
            <a:r>
              <a:rPr lang="tr-TR" sz="1800" dirty="0">
                <a:solidFill>
                  <a:schemeClr val="bg1">
                    <a:lumMod val="50000"/>
                  </a:schemeClr>
                </a:solidFill>
              </a:rPr>
              <a:t>	</a:t>
            </a:r>
            <a:r>
              <a:rPr lang="tr-TR" sz="1800" dirty="0" smtClean="0">
                <a:solidFill>
                  <a:schemeClr val="bg1">
                    <a:lumMod val="50000"/>
                  </a:schemeClr>
                </a:solidFill>
              </a:rPr>
              <a:t>	</a:t>
            </a:r>
            <a:endParaRPr lang="en-GB" sz="1800" dirty="0" smtClean="0">
              <a:solidFill>
                <a:schemeClr val="bg1">
                  <a:lumMod val="50000"/>
                </a:schemeClr>
              </a:solidFill>
            </a:endParaRPr>
          </a:p>
          <a:p>
            <a:endParaRPr lang="en-GB" sz="2000" dirty="0" smtClean="0">
              <a:solidFill>
                <a:schemeClr val="bg1">
                  <a:lumMod val="50000"/>
                </a:schemeClr>
              </a:solidFill>
            </a:endParaRPr>
          </a:p>
          <a:p>
            <a:endParaRPr lang="en-GB" sz="2000" dirty="0" smtClean="0">
              <a:solidFill>
                <a:schemeClr val="bg1">
                  <a:lumMod val="50000"/>
                </a:schemeClr>
              </a:solidFill>
            </a:endParaRPr>
          </a:p>
          <a:p>
            <a:endParaRPr lang="en-GB" sz="2000" dirty="0" smtClean="0">
              <a:solidFill>
                <a:schemeClr val="bg1">
                  <a:lumMod val="50000"/>
                </a:schemeClr>
              </a:solidFill>
            </a:endParaRPr>
          </a:p>
          <a:p>
            <a:endParaRPr lang="en-GB" sz="2000" dirty="0" smtClean="0">
              <a:solidFill>
                <a:schemeClr val="bg1">
                  <a:lumMod val="50000"/>
                </a:schemeClr>
              </a:solidFill>
            </a:endParaRPr>
          </a:p>
          <a:p>
            <a:endParaRPr lang="en-GB" sz="2000" dirty="0" smtClean="0">
              <a:solidFill>
                <a:schemeClr val="bg1">
                  <a:lumMod val="50000"/>
                </a:schemeClr>
              </a:solidFill>
            </a:endParaRPr>
          </a:p>
          <a:p>
            <a:endParaRPr lang="en-GB" sz="2000" dirty="0">
              <a:solidFill>
                <a:schemeClr val="bg1">
                  <a:lumMod val="50000"/>
                </a:schemeClr>
              </a:solidFill>
            </a:endParaRPr>
          </a:p>
        </p:txBody>
      </p:sp>
      <p:sp>
        <p:nvSpPr>
          <p:cNvPr id="7" name="Rectangle 6"/>
          <p:cNvSpPr/>
          <p:nvPr/>
        </p:nvSpPr>
        <p:spPr>
          <a:xfrm>
            <a:off x="5364088" y="6623774"/>
            <a:ext cx="3240360" cy="261610"/>
          </a:xfrm>
          <a:prstGeom prst="rect">
            <a:avLst/>
          </a:prstGeom>
        </p:spPr>
        <p:txBody>
          <a:bodyPr wrap="square">
            <a:spAutoFit/>
          </a:bodyPr>
          <a:lstStyle/>
          <a:p>
            <a:r>
              <a:rPr lang="tr-TR" sz="1100" dirty="0" smtClean="0"/>
              <a:t>Mehmet Şimşek</a:t>
            </a:r>
            <a:r>
              <a:rPr lang="en-GB" sz="1100" dirty="0" smtClean="0"/>
              <a:t>, </a:t>
            </a:r>
            <a:r>
              <a:rPr lang="tr-TR" sz="1100" dirty="0" smtClean="0"/>
              <a:t>NETAŞ, ysimsek@netas.com.tr</a:t>
            </a:r>
            <a:r>
              <a:rPr lang="en-GB" sz="1100" dirty="0" smtClean="0"/>
              <a:t> </a:t>
            </a:r>
            <a:endParaRPr lang="en-GB" sz="1100" dirty="0"/>
          </a:p>
        </p:txBody>
      </p:sp>
      <p:pic>
        <p:nvPicPr>
          <p:cNvPr id="11" name="Picture 10"/>
          <p:cNvPicPr preferRelativeResize="0">
            <a:picLocks/>
          </p:cNvPicPr>
          <p:nvPr/>
        </p:nvPicPr>
        <p:blipFill rotWithShape="1">
          <a:blip r:embed="rId5" cstate="print">
            <a:extLst>
              <a:ext uri="{28A0092B-C50C-407E-A947-70E740481C1C}">
                <a14:useLocalDpi xmlns:a14="http://schemas.microsoft.com/office/drawing/2010/main" val="0"/>
              </a:ext>
            </a:extLst>
          </a:blip>
          <a:srcRect l="7874" r="9789"/>
          <a:stretch/>
        </p:blipFill>
        <p:spPr>
          <a:xfrm>
            <a:off x="4788023" y="1916832"/>
            <a:ext cx="1008112" cy="1175370"/>
          </a:xfrm>
          <a:prstGeom prst="rect">
            <a:avLst/>
          </a:prstGeom>
          <a:ln>
            <a:noFill/>
          </a:ln>
          <a:effectLst>
            <a:outerShdw blurRad="292100" dist="139700" dir="2700000" algn="tl" rotWithShape="0">
              <a:srgbClr val="333333">
                <a:alpha val="65000"/>
              </a:srgbClr>
            </a:outerShdw>
          </a:effectLst>
        </p:spPr>
      </p:pic>
      <p:pic>
        <p:nvPicPr>
          <p:cNvPr id="12" name="Picture 11"/>
          <p:cNvPicPr preferRelativeResize="0">
            <a:picLocks/>
          </p:cNvPicPr>
          <p:nvPr/>
        </p:nvPicPr>
        <p:blipFill rotWithShape="1">
          <a:blip r:embed="rId6" cstate="print">
            <a:extLst>
              <a:ext uri="{28A0092B-C50C-407E-A947-70E740481C1C}">
                <a14:useLocalDpi xmlns:a14="http://schemas.microsoft.com/office/drawing/2010/main" val="0"/>
              </a:ext>
            </a:extLst>
          </a:blip>
          <a:srcRect l="11620" t="28777" r="42925" b="30086"/>
          <a:stretch/>
        </p:blipFill>
        <p:spPr>
          <a:xfrm rot="5400000">
            <a:off x="4644007" y="3455586"/>
            <a:ext cx="1296144" cy="1008112"/>
          </a:xfrm>
          <a:prstGeom prst="rect">
            <a:avLst/>
          </a:prstGeom>
          <a:ln>
            <a:noFill/>
          </a:ln>
          <a:effectLst>
            <a:outerShdw blurRad="292100" dist="139700" dir="2700000" algn="tl" rotWithShape="0">
              <a:srgbClr val="333333">
                <a:alpha val="65000"/>
              </a:srgbClr>
            </a:outerShdw>
          </a:effectLst>
        </p:spPr>
      </p:pic>
      <p:pic>
        <p:nvPicPr>
          <p:cNvPr id="13" name="Picture 12"/>
          <p:cNvPicPr preferRelativeResize="0">
            <a:picLocks/>
          </p:cNvPicPr>
          <p:nvPr/>
        </p:nvPicPr>
        <p:blipFill rotWithShape="1">
          <a:blip r:embed="rId7" cstate="print">
            <a:extLst>
              <a:ext uri="{28A0092B-C50C-407E-A947-70E740481C1C}">
                <a14:useLocalDpi xmlns:a14="http://schemas.microsoft.com/office/drawing/2010/main" val="0"/>
              </a:ext>
            </a:extLst>
          </a:blip>
          <a:srcRect r="17322"/>
          <a:stretch/>
        </p:blipFill>
        <p:spPr>
          <a:xfrm>
            <a:off x="4788023" y="4797152"/>
            <a:ext cx="1008112" cy="12468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339813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eltic-Plus-whi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Celtic-Plus-white</Template>
  <TotalTime>0</TotalTime>
  <Words>389</Words>
  <Application>Microsoft Office PowerPoint</Application>
  <PresentationFormat>On-screen Show (4:3)</PresentationFormat>
  <Paragraphs>81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Celtic-Plus-white</vt:lpstr>
      <vt:lpstr>Celtic-Plus Proposers Day September 2016, Istanbul</vt:lpstr>
      <vt:lpstr>Teaser</vt:lpstr>
      <vt:lpstr>Organisation Profile</vt:lpstr>
      <vt:lpstr>Proposal Introduction (1)</vt:lpstr>
      <vt:lpstr>Proposal Introduction (2)</vt:lpstr>
      <vt:lpstr>Partners</vt:lpstr>
      <vt:lpstr>Contacts Info</vt:lpstr>
    </vt:vector>
  </TitlesOfParts>
  <Company>Eurescom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Plan – RfP Summary</dc:title>
  <dc:creator>Heinz Brüggemann</dc:creator>
  <cp:lastModifiedBy>Peter Herrmann</cp:lastModifiedBy>
  <cp:revision>123</cp:revision>
  <cp:lastPrinted>2014-09-11T12:29:40Z</cp:lastPrinted>
  <dcterms:created xsi:type="dcterms:W3CDTF">2014-06-18T11:29:22Z</dcterms:created>
  <dcterms:modified xsi:type="dcterms:W3CDTF">2016-09-21T15:46:03Z</dcterms:modified>
</cp:coreProperties>
</file>