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60"/>
  </p:normalViewPr>
  <p:slideViewPr>
    <p:cSldViewPr showGuides="1">
      <p:cViewPr>
        <p:scale>
          <a:sx n="78" d="100"/>
          <a:sy n="78" d="100"/>
        </p:scale>
        <p:origin x="-73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62064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tr-TR" altLang="en-US" sz="2800" b="0" dirty="0" smtClean="0"/>
              <a:t>22 </a:t>
            </a:r>
            <a:r>
              <a:rPr lang="tr-TR" altLang="en-US" sz="2800" b="0" dirty="0" err="1" smtClean="0"/>
              <a:t>September</a:t>
            </a:r>
            <a:r>
              <a:rPr lang="en-US" altLang="en-US" sz="2800" b="0" dirty="0" smtClean="0"/>
              <a:t> 2016, </a:t>
            </a:r>
            <a:r>
              <a:rPr lang="tr-TR" altLang="en-US" sz="2800" b="0" dirty="0" err="1" smtClean="0"/>
              <a:t>Istanbul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dirty="0" smtClean="0"/>
              <a:t>VAR</a:t>
            </a:r>
            <a:r>
              <a:rPr lang="tr-TR" baseline="30000" dirty="0" smtClean="0"/>
              <a:t>2</a:t>
            </a:r>
            <a:r>
              <a:rPr lang="tr-TR" altLang="en-US" kern="0" dirty="0" smtClean="0"/>
              <a:t>: </a:t>
            </a:r>
          </a:p>
          <a:p>
            <a:r>
              <a:rPr lang="tr-TR" sz="2800" dirty="0" smtClean="0"/>
              <a:t>VR/AR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Physical</a:t>
            </a:r>
            <a:r>
              <a:rPr lang="tr-TR" sz="2800" dirty="0" smtClean="0"/>
              <a:t> </a:t>
            </a:r>
            <a:r>
              <a:rPr lang="tr-TR" sz="2800" dirty="0" err="1" smtClean="0"/>
              <a:t>Rehabilitation</a:t>
            </a:r>
            <a:endParaRPr lang="en-US" altLang="en-US" sz="28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Dr. İsmail UZUN</a:t>
            </a:r>
            <a:r>
              <a:rPr lang="en-US" altLang="en-US" sz="1800" b="0" i="1" kern="0" dirty="0" smtClean="0"/>
              <a:t>, </a:t>
            </a:r>
            <a:r>
              <a:rPr lang="tr-TR" altLang="en-US" sz="1800" b="0" i="1" kern="0" dirty="0" smtClean="0"/>
              <a:t>INOSENS</a:t>
            </a:r>
            <a:endParaRPr lang="en-US" altLang="en-US" sz="1800" b="0" i="1" kern="0" dirty="0" smtClean="0"/>
          </a:p>
          <a:p>
            <a:r>
              <a:rPr lang="tr-TR" altLang="en-US" sz="1800" b="0" i="1" kern="0" dirty="0" smtClean="0"/>
              <a:t>İsmail.uzun@inosens.com.tr</a:t>
            </a:r>
            <a:endParaRPr lang="en-US" altLang="en-US" sz="1800" b="0" i="1" kern="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85184"/>
            <a:ext cx="2532986" cy="7200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Teaser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the main benefit of the proposal?</a:t>
            </a:r>
          </a:p>
          <a:p>
            <a:pPr lvl="1"/>
            <a:r>
              <a:rPr lang="tr-TR" b="1" dirty="0"/>
              <a:t>VAR</a:t>
            </a:r>
            <a:r>
              <a:rPr lang="tr-TR" b="1" baseline="30000" dirty="0"/>
              <a:t>2 </a:t>
            </a:r>
            <a:r>
              <a:rPr lang="en-GB" dirty="0" smtClean="0"/>
              <a:t>allows </a:t>
            </a:r>
            <a:r>
              <a:rPr lang="tr-TR" dirty="0" smtClean="0"/>
              <a:t>Virtual </a:t>
            </a:r>
            <a:r>
              <a:rPr lang="tr-TR" dirty="0" err="1" smtClean="0"/>
              <a:t>and</a:t>
            </a:r>
            <a:r>
              <a:rPr lang="tr-TR" dirty="0" smtClean="0"/>
              <a:t> Augmented Reality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rehabilitation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(</a:t>
            </a:r>
            <a:r>
              <a:rPr lang="tr-TR" dirty="0" err="1" smtClean="0"/>
              <a:t>active</a:t>
            </a:r>
            <a:r>
              <a:rPr lang="tr-TR" dirty="0" smtClean="0"/>
              <a:t> video </a:t>
            </a:r>
            <a:r>
              <a:rPr lang="tr-TR" dirty="0" err="1" smtClean="0"/>
              <a:t>games</a:t>
            </a:r>
            <a:r>
              <a:rPr lang="tr-TR" dirty="0" smtClean="0"/>
              <a:t>) (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e-</a:t>
            </a:r>
            <a:r>
              <a:rPr lang="tr-TR" dirty="0" err="1" smtClean="0"/>
              <a:t>Health</a:t>
            </a:r>
            <a:r>
              <a:rPr lang="tr-TR" dirty="0" smtClean="0"/>
              <a:t> platform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</a:t>
            </a:r>
            <a:r>
              <a:rPr lang="tr-TR" dirty="0" err="1" smtClean="0"/>
              <a:t>sensors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brings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?</a:t>
            </a:r>
          </a:p>
          <a:p>
            <a:pPr lvl="1"/>
            <a:r>
              <a:rPr lang="tr-TR" dirty="0" smtClean="0"/>
              <a:t>VR/AR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advantages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ease</a:t>
            </a:r>
            <a:r>
              <a:rPr lang="tr-TR" dirty="0"/>
              <a:t> of </a:t>
            </a:r>
            <a:r>
              <a:rPr lang="tr-TR" dirty="0" err="1"/>
              <a:t>use</a:t>
            </a:r>
            <a:r>
              <a:rPr lang="tr-TR" dirty="0"/>
              <a:t>, </a:t>
            </a:r>
            <a:r>
              <a:rPr lang="tr-TR" dirty="0" err="1"/>
              <a:t>repeatableness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instantaneous</a:t>
            </a:r>
            <a:r>
              <a:rPr lang="tr-TR" dirty="0"/>
              <a:t> </a:t>
            </a:r>
            <a:r>
              <a:rPr lang="tr-TR" dirty="0" err="1"/>
              <a:t>measurable</a:t>
            </a:r>
            <a:r>
              <a:rPr lang="tr-TR" dirty="0"/>
              <a:t> </a:t>
            </a:r>
            <a:r>
              <a:rPr lang="tr-TR" dirty="0" err="1" smtClean="0"/>
              <a:t>feedback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Convergence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tr-TR" dirty="0" smtClean="0"/>
              <a:t>VR/AR</a:t>
            </a:r>
            <a:r>
              <a:rPr lang="de-DE" dirty="0" smtClean="0"/>
              <a:t> </a:t>
            </a:r>
            <a:r>
              <a:rPr lang="de-DE" dirty="0" err="1" smtClean="0"/>
              <a:t>ecosystem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sensor </a:t>
            </a:r>
            <a:r>
              <a:rPr lang="tr-TR" dirty="0" err="1" smtClean="0"/>
              <a:t>and</a:t>
            </a:r>
            <a:r>
              <a:rPr lang="tr-TR" dirty="0" smtClean="0"/>
              <a:t> e-</a:t>
            </a:r>
            <a:r>
              <a:rPr lang="tr-TR" dirty="0" err="1" smtClean="0"/>
              <a:t>Health</a:t>
            </a:r>
            <a:r>
              <a:rPr lang="tr-TR" dirty="0" smtClean="0"/>
              <a:t> market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0954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INOSENS</a:t>
            </a:r>
          </a:p>
          <a:p>
            <a:pPr lvl="1"/>
            <a:r>
              <a:rPr lang="en-US" dirty="0" smtClean="0"/>
              <a:t>Founded in 2014</a:t>
            </a:r>
            <a:endParaRPr lang="tr-TR" dirty="0" smtClean="0"/>
          </a:p>
          <a:p>
            <a:pPr lvl="1"/>
            <a:r>
              <a:rPr lang="tr-TR" dirty="0" smtClean="0"/>
              <a:t>E</a:t>
            </a:r>
            <a:r>
              <a:rPr lang="en-US" dirty="0" err="1" smtClean="0"/>
              <a:t>xpert</a:t>
            </a:r>
            <a:r>
              <a:rPr lang="en-US" dirty="0" smtClean="0"/>
              <a:t> on </a:t>
            </a:r>
            <a:r>
              <a:rPr lang="tr-TR" dirty="0" smtClean="0"/>
              <a:t>Virtual/Augmented Reality, e-</a:t>
            </a:r>
            <a:r>
              <a:rPr lang="tr-TR" dirty="0" err="1" smtClean="0"/>
              <a:t>Health</a:t>
            </a:r>
            <a:r>
              <a:rPr lang="tr-TR" dirty="0" smtClean="0"/>
              <a:t>, </a:t>
            </a:r>
            <a:r>
              <a:rPr lang="en-US" dirty="0" smtClean="0"/>
              <a:t>Data Analytics, Machine Learning</a:t>
            </a:r>
            <a:endParaRPr lang="tr-TR" dirty="0" smtClean="0"/>
          </a:p>
          <a:p>
            <a:pPr lvl="1"/>
            <a:r>
              <a:rPr lang="tr-TR" dirty="0" err="1" smtClean="0"/>
              <a:t>Expert</a:t>
            </a:r>
            <a:r>
              <a:rPr lang="tr-TR" dirty="0" smtClean="0"/>
              <a:t> on Product Development </a:t>
            </a:r>
            <a:r>
              <a:rPr lang="tr-TR" dirty="0" err="1" smtClean="0"/>
              <a:t>Cycles</a:t>
            </a:r>
            <a:endParaRPr lang="en-US" dirty="0" smtClean="0"/>
          </a:p>
          <a:p>
            <a:pPr lvl="1"/>
            <a:r>
              <a:rPr lang="en-US" dirty="0" smtClean="0"/>
              <a:t>Founder has </a:t>
            </a:r>
            <a:r>
              <a:rPr lang="tr-TR" dirty="0"/>
              <a:t>3</a:t>
            </a:r>
            <a:r>
              <a:rPr lang="en-US" dirty="0" smtClean="0"/>
              <a:t>0+ EUREKA</a:t>
            </a:r>
            <a:r>
              <a:rPr lang="tr-TR" dirty="0" smtClean="0"/>
              <a:t>/TEYDEB</a:t>
            </a:r>
            <a:r>
              <a:rPr lang="en-US" dirty="0" smtClean="0"/>
              <a:t> projects experience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5000" y="283105"/>
            <a:ext cx="6096000" cy="1096962"/>
          </a:xfrm>
        </p:spPr>
        <p:txBody>
          <a:bodyPr/>
          <a:lstStyle/>
          <a:p>
            <a:r>
              <a:rPr lang="fr-FR" sz="3600" dirty="0" smtClean="0"/>
              <a:t>I</a:t>
            </a:r>
            <a:r>
              <a:rPr lang="tr-TR" sz="3600" dirty="0" smtClean="0"/>
              <a:t>NOSENS</a:t>
            </a:r>
            <a:endParaRPr lang="fr-FR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8" y="4855562"/>
            <a:ext cx="3791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(1)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188" y="1268412"/>
            <a:ext cx="8229600" cy="48968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VAR</a:t>
            </a:r>
            <a:r>
              <a:rPr lang="tr-TR" b="1" baseline="30000" dirty="0" smtClean="0"/>
              <a:t>2</a:t>
            </a:r>
            <a:r>
              <a:rPr lang="tr-TR" b="1" dirty="0"/>
              <a:t> </a:t>
            </a:r>
            <a:r>
              <a:rPr lang="en-GB" dirty="0" smtClean="0"/>
              <a:t>is a </a:t>
            </a:r>
            <a:r>
              <a:rPr lang="tr-TR" dirty="0" smtClean="0"/>
              <a:t>VR/AR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video </a:t>
            </a:r>
            <a:r>
              <a:rPr lang="tr-TR" dirty="0" err="1" smtClean="0"/>
              <a:t>games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rehabilitaiton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e-</a:t>
            </a:r>
            <a:r>
              <a:rPr lang="tr-TR" dirty="0" err="1" smtClean="0"/>
              <a:t>Heatlh</a:t>
            </a:r>
            <a:r>
              <a:rPr lang="tr-TR" dirty="0" smtClean="0"/>
              <a:t> </a:t>
            </a:r>
            <a:r>
              <a:rPr lang="tr-TR" dirty="0" err="1" smtClean="0"/>
              <a:t>capability</a:t>
            </a:r>
            <a:endParaRPr lang="en-GB" dirty="0" smtClean="0"/>
          </a:p>
          <a:p>
            <a:r>
              <a:rPr lang="en-GB" sz="3500" dirty="0" smtClean="0"/>
              <a:t>Vision</a:t>
            </a:r>
          </a:p>
          <a:p>
            <a:pPr lvl="1"/>
            <a:r>
              <a:rPr lang="en-GB" sz="3400" dirty="0" smtClean="0"/>
              <a:t>To create global </a:t>
            </a:r>
            <a:r>
              <a:rPr lang="tr-TR" sz="3400" dirty="0" smtClean="0"/>
              <a:t>AVG </a:t>
            </a:r>
            <a:r>
              <a:rPr lang="tr-TR" sz="3400" dirty="0" err="1" smtClean="0"/>
              <a:t>and</a:t>
            </a:r>
            <a:r>
              <a:rPr lang="tr-TR" sz="3400" dirty="0" smtClean="0"/>
              <a:t> </a:t>
            </a:r>
            <a:r>
              <a:rPr lang="tr-TR" sz="3400" dirty="0" err="1" smtClean="0"/>
              <a:t>eHealth</a:t>
            </a:r>
            <a:r>
              <a:rPr lang="tr-TR" sz="3400" dirty="0" smtClean="0"/>
              <a:t> </a:t>
            </a:r>
            <a:r>
              <a:rPr lang="en-GB" sz="3400" dirty="0" smtClean="0"/>
              <a:t>platform for </a:t>
            </a:r>
            <a:r>
              <a:rPr lang="tr-TR" sz="3400" dirty="0" err="1" smtClean="0"/>
              <a:t>Physical</a:t>
            </a:r>
            <a:r>
              <a:rPr lang="tr-TR" sz="3400" dirty="0" smtClean="0"/>
              <a:t> </a:t>
            </a:r>
            <a:r>
              <a:rPr lang="tr-TR" sz="3400" dirty="0" err="1" smtClean="0"/>
              <a:t>Therapy</a:t>
            </a:r>
            <a:r>
              <a:rPr lang="tr-TR" sz="3400" dirty="0" smtClean="0"/>
              <a:t> </a:t>
            </a:r>
            <a:r>
              <a:rPr lang="tr-TR" sz="3400" dirty="0" err="1" smtClean="0"/>
              <a:t>and</a:t>
            </a:r>
            <a:r>
              <a:rPr lang="tr-TR" sz="3400" dirty="0" smtClean="0"/>
              <a:t> </a:t>
            </a:r>
            <a:r>
              <a:rPr lang="tr-TR" sz="3400" dirty="0" err="1" smtClean="0"/>
              <a:t>Rehab</a:t>
            </a:r>
            <a:r>
              <a:rPr lang="tr-TR" sz="3400" dirty="0" smtClean="0"/>
              <a:t>.</a:t>
            </a:r>
            <a:endParaRPr lang="en-GB" sz="3400" dirty="0" smtClean="0"/>
          </a:p>
          <a:p>
            <a:r>
              <a:rPr lang="en-GB" sz="3500" dirty="0" smtClean="0"/>
              <a:t>Motivation</a:t>
            </a:r>
          </a:p>
          <a:p>
            <a:pPr lvl="1"/>
            <a:r>
              <a:rPr lang="tr-TR" sz="3400" dirty="0" smtClean="0"/>
              <a:t>T</a:t>
            </a:r>
            <a:r>
              <a:rPr lang="en-GB" sz="3400" dirty="0" smtClean="0"/>
              <a:t>o </a:t>
            </a:r>
            <a:r>
              <a:rPr lang="tr-TR" sz="3400" dirty="0" err="1" smtClean="0"/>
              <a:t>design</a:t>
            </a:r>
            <a:r>
              <a:rPr lang="tr-TR" sz="3400" dirty="0" smtClean="0"/>
              <a:t> </a:t>
            </a:r>
            <a:r>
              <a:rPr lang="tr-TR" sz="3400" dirty="0" err="1"/>
              <a:t>and</a:t>
            </a:r>
            <a:r>
              <a:rPr lang="tr-TR" sz="3400" dirty="0"/>
              <a:t> </a:t>
            </a:r>
            <a:r>
              <a:rPr lang="tr-TR" sz="3400" dirty="0" err="1"/>
              <a:t>develop</a:t>
            </a:r>
            <a:r>
              <a:rPr lang="tr-TR" sz="3400" dirty="0"/>
              <a:t> </a:t>
            </a:r>
            <a:r>
              <a:rPr lang="tr-TR" sz="3400" dirty="0" err="1" smtClean="0"/>
              <a:t>VBG’s</a:t>
            </a:r>
            <a:r>
              <a:rPr lang="tr-TR" sz="3400" dirty="0" smtClean="0"/>
              <a:t> </a:t>
            </a:r>
            <a:r>
              <a:rPr lang="tr-TR" sz="3400" dirty="0" err="1"/>
              <a:t>for</a:t>
            </a:r>
            <a:r>
              <a:rPr lang="tr-TR" sz="3400" dirty="0"/>
              <a:t> </a:t>
            </a:r>
            <a:r>
              <a:rPr lang="tr-TR" sz="3400" dirty="0" err="1"/>
              <a:t>the</a:t>
            </a:r>
            <a:r>
              <a:rPr lang="tr-TR" sz="3400" dirty="0"/>
              <a:t> </a:t>
            </a:r>
            <a:r>
              <a:rPr lang="tr-TR" sz="3400" dirty="0" err="1" smtClean="0"/>
              <a:t>patinets</a:t>
            </a:r>
            <a:r>
              <a:rPr lang="tr-TR" sz="3400" dirty="0" smtClean="0"/>
              <a:t> </a:t>
            </a:r>
            <a:r>
              <a:rPr lang="tr-TR" sz="3400" dirty="0" err="1" smtClean="0"/>
              <a:t>diagnosed</a:t>
            </a:r>
            <a:r>
              <a:rPr lang="tr-TR" sz="3400" dirty="0" smtClean="0"/>
              <a:t> </a:t>
            </a:r>
            <a:r>
              <a:rPr lang="tr-TR" sz="3400" dirty="0" err="1"/>
              <a:t>with</a:t>
            </a:r>
            <a:r>
              <a:rPr lang="tr-TR" sz="3400" dirty="0"/>
              <a:t> JIA, CP</a:t>
            </a:r>
            <a:r>
              <a:rPr lang="tr-TR" sz="3400" dirty="0" smtClean="0"/>
              <a:t>, OBPI, </a:t>
            </a:r>
            <a:r>
              <a:rPr lang="tr-TR" sz="3400" dirty="0" err="1" smtClean="0"/>
              <a:t>etc</a:t>
            </a:r>
            <a:r>
              <a:rPr lang="tr-TR" sz="3400" dirty="0" smtClean="0"/>
              <a:t>. </a:t>
            </a:r>
            <a:r>
              <a:rPr lang="tr-TR" sz="3400" dirty="0" err="1" smtClean="0"/>
              <a:t>by</a:t>
            </a:r>
            <a:r>
              <a:rPr lang="tr-TR" sz="3400" dirty="0" smtClean="0"/>
              <a:t> </a:t>
            </a:r>
            <a:r>
              <a:rPr lang="tr-TR" sz="3400" dirty="0" err="1" smtClean="0"/>
              <a:t>using</a:t>
            </a:r>
            <a:r>
              <a:rPr lang="tr-TR" sz="3400" dirty="0" smtClean="0"/>
              <a:t> </a:t>
            </a:r>
            <a:r>
              <a:rPr lang="tr-TR" sz="3400" dirty="0" err="1" smtClean="0"/>
              <a:t>motion</a:t>
            </a:r>
            <a:r>
              <a:rPr lang="tr-TR" sz="3400" dirty="0" smtClean="0"/>
              <a:t> </a:t>
            </a:r>
            <a:r>
              <a:rPr lang="tr-TR" sz="3400" dirty="0" err="1" smtClean="0"/>
              <a:t>sensors</a:t>
            </a:r>
            <a:r>
              <a:rPr lang="tr-TR" sz="3400" dirty="0" smtClean="0"/>
              <a:t>. </a:t>
            </a:r>
            <a:r>
              <a:rPr lang="tr-TR" sz="3400" dirty="0" err="1" smtClean="0"/>
              <a:t>AVG’s</a:t>
            </a:r>
            <a:r>
              <a:rPr lang="tr-TR" sz="3400" dirty="0" smtClean="0"/>
              <a:t> </a:t>
            </a:r>
            <a:r>
              <a:rPr lang="tr-TR" sz="3400" dirty="0" err="1"/>
              <a:t>will</a:t>
            </a:r>
            <a:r>
              <a:rPr lang="tr-TR" sz="3400" dirty="0"/>
              <a:t> be </a:t>
            </a:r>
            <a:r>
              <a:rPr lang="tr-TR" sz="3400" dirty="0" err="1"/>
              <a:t>designed</a:t>
            </a:r>
            <a:r>
              <a:rPr lang="tr-TR" sz="3400" dirty="0"/>
              <a:t> </a:t>
            </a:r>
            <a:r>
              <a:rPr lang="tr-TR" sz="3400" dirty="0" err="1"/>
              <a:t>to</a:t>
            </a:r>
            <a:r>
              <a:rPr lang="tr-TR" sz="3400" dirty="0"/>
              <a:t> be </a:t>
            </a:r>
            <a:r>
              <a:rPr lang="tr-TR" sz="3400" dirty="0" err="1"/>
              <a:t>easy</a:t>
            </a:r>
            <a:r>
              <a:rPr lang="tr-TR" sz="3400" dirty="0"/>
              <a:t> </a:t>
            </a:r>
            <a:r>
              <a:rPr lang="tr-TR" sz="3400" dirty="0" err="1"/>
              <a:t>to</a:t>
            </a:r>
            <a:r>
              <a:rPr lang="tr-TR" sz="3400" dirty="0"/>
              <a:t> </a:t>
            </a:r>
            <a:r>
              <a:rPr lang="tr-TR" sz="3400" dirty="0" err="1"/>
              <a:t>use</a:t>
            </a:r>
            <a:r>
              <a:rPr lang="tr-TR" sz="3400" dirty="0"/>
              <a:t> </a:t>
            </a:r>
            <a:r>
              <a:rPr lang="tr-TR" sz="3400" dirty="0" err="1"/>
              <a:t>and</a:t>
            </a:r>
            <a:r>
              <a:rPr lang="tr-TR" sz="3400" dirty="0"/>
              <a:t> </a:t>
            </a:r>
            <a:r>
              <a:rPr lang="tr-TR" sz="3400" dirty="0" err="1"/>
              <a:t>motivating</a:t>
            </a:r>
            <a:r>
              <a:rPr lang="tr-TR" sz="3400" dirty="0"/>
              <a:t> </a:t>
            </a:r>
            <a:r>
              <a:rPr lang="tr-TR" sz="3400" dirty="0" err="1"/>
              <a:t>for</a:t>
            </a:r>
            <a:r>
              <a:rPr lang="tr-TR" sz="3400" dirty="0"/>
              <a:t> </a:t>
            </a:r>
            <a:r>
              <a:rPr lang="tr-TR" sz="3400" dirty="0" err="1"/>
              <a:t>the</a:t>
            </a:r>
            <a:r>
              <a:rPr lang="tr-TR" sz="3400" dirty="0"/>
              <a:t> </a:t>
            </a:r>
            <a:r>
              <a:rPr lang="tr-TR" sz="3400" dirty="0" err="1" smtClean="0"/>
              <a:t>patients</a:t>
            </a:r>
            <a:r>
              <a:rPr lang="tr-TR" sz="3400" dirty="0" smtClean="0"/>
              <a:t> </a:t>
            </a:r>
            <a:r>
              <a:rPr lang="tr-TR" sz="3400" dirty="0" err="1" smtClean="0"/>
              <a:t>and</a:t>
            </a:r>
            <a:r>
              <a:rPr lang="tr-TR" sz="3400" dirty="0" smtClean="0"/>
              <a:t> </a:t>
            </a:r>
            <a:r>
              <a:rPr lang="tr-TR" sz="3400" dirty="0" err="1" smtClean="0"/>
              <a:t>automatically</a:t>
            </a:r>
            <a:r>
              <a:rPr lang="tr-TR" sz="3400" dirty="0" smtClean="0"/>
              <a:t> </a:t>
            </a:r>
            <a:r>
              <a:rPr lang="tr-TR" sz="3400" dirty="0" err="1"/>
              <a:t>lead</a:t>
            </a:r>
            <a:r>
              <a:rPr lang="tr-TR" sz="3400" dirty="0"/>
              <a:t> </a:t>
            </a:r>
            <a:r>
              <a:rPr lang="tr-TR" sz="3400" dirty="0" err="1"/>
              <a:t>the</a:t>
            </a:r>
            <a:r>
              <a:rPr lang="tr-TR" sz="3400" dirty="0"/>
              <a:t> </a:t>
            </a:r>
            <a:r>
              <a:rPr lang="tr-TR" sz="3400" dirty="0" err="1"/>
              <a:t>patients</a:t>
            </a:r>
            <a:r>
              <a:rPr lang="tr-TR" sz="3400" dirty="0"/>
              <a:t> </a:t>
            </a:r>
            <a:r>
              <a:rPr lang="tr-TR" sz="3400" dirty="0" err="1"/>
              <a:t>to</a:t>
            </a:r>
            <a:r>
              <a:rPr lang="tr-TR" sz="3400" dirty="0"/>
              <a:t> </a:t>
            </a:r>
            <a:r>
              <a:rPr lang="tr-TR" sz="3400" dirty="0" err="1" smtClean="0"/>
              <a:t>correct</a:t>
            </a:r>
            <a:r>
              <a:rPr lang="tr-TR" sz="3400" dirty="0" smtClean="0"/>
              <a:t> </a:t>
            </a:r>
            <a:r>
              <a:rPr lang="tr-TR" sz="3400" dirty="0" err="1" smtClean="0"/>
              <a:t>exercises</a:t>
            </a:r>
            <a:r>
              <a:rPr lang="tr-TR" sz="3400" dirty="0" smtClean="0"/>
              <a:t> </a:t>
            </a:r>
            <a:r>
              <a:rPr lang="tr-TR" sz="3400" dirty="0" err="1" smtClean="0"/>
              <a:t>while</a:t>
            </a:r>
            <a:r>
              <a:rPr lang="tr-TR" sz="3400" dirty="0" smtClean="0"/>
              <a:t> </a:t>
            </a:r>
            <a:r>
              <a:rPr lang="tr-TR" sz="3400" dirty="0" err="1" smtClean="0"/>
              <a:t>providing</a:t>
            </a:r>
            <a:r>
              <a:rPr lang="tr-TR" sz="3400" dirty="0" smtClean="0"/>
              <a:t> </a:t>
            </a:r>
            <a:r>
              <a:rPr lang="tr-TR" sz="3400" dirty="0" err="1"/>
              <a:t>mechanisms</a:t>
            </a:r>
            <a:r>
              <a:rPr lang="tr-TR" sz="3400" dirty="0"/>
              <a:t> </a:t>
            </a:r>
            <a:r>
              <a:rPr lang="tr-TR" sz="3400" dirty="0" err="1"/>
              <a:t>for</a:t>
            </a:r>
            <a:r>
              <a:rPr lang="tr-TR" sz="3400" dirty="0"/>
              <a:t> online </a:t>
            </a:r>
            <a:r>
              <a:rPr lang="tr-TR" sz="3400" dirty="0" err="1"/>
              <a:t>performance</a:t>
            </a:r>
            <a:r>
              <a:rPr lang="tr-TR" sz="3400" dirty="0"/>
              <a:t> </a:t>
            </a:r>
            <a:r>
              <a:rPr lang="tr-TR" sz="3400" dirty="0" err="1" smtClean="0"/>
              <a:t>measurements</a:t>
            </a:r>
            <a:r>
              <a:rPr lang="tr-TR" sz="3400" dirty="0"/>
              <a:t>.</a:t>
            </a:r>
            <a:endParaRPr lang="en-GB" sz="3400" dirty="0" smtClean="0"/>
          </a:p>
          <a:p>
            <a:r>
              <a:rPr lang="en-GB" sz="3500" dirty="0" smtClean="0"/>
              <a:t>Content</a:t>
            </a:r>
            <a:endParaRPr lang="fr-FR" sz="3500" dirty="0"/>
          </a:p>
          <a:p>
            <a:pPr lvl="1"/>
            <a:r>
              <a:rPr lang="tr-TR" sz="3400" dirty="0" smtClean="0"/>
              <a:t>Motion </a:t>
            </a:r>
            <a:r>
              <a:rPr lang="tr-TR" sz="3400" dirty="0" err="1" smtClean="0"/>
              <a:t>Sensors</a:t>
            </a:r>
            <a:r>
              <a:rPr lang="tr-TR" sz="3400" dirty="0" smtClean="0"/>
              <a:t>, Active Video Games, e-</a:t>
            </a:r>
            <a:r>
              <a:rPr lang="tr-TR" sz="3400" dirty="0" err="1" smtClean="0"/>
              <a:t>Health</a:t>
            </a:r>
            <a:r>
              <a:rPr lang="tr-TR" sz="3400" dirty="0" smtClean="0"/>
              <a:t>, Healthcare Data </a:t>
            </a:r>
            <a:r>
              <a:rPr lang="tr-TR" sz="3400" dirty="0" err="1" smtClean="0"/>
              <a:t>Analytics</a:t>
            </a:r>
            <a:endParaRPr lang="en-GB" sz="3400" dirty="0" smtClean="0"/>
          </a:p>
        </p:txBody>
      </p:sp>
    </p:spTree>
    <p:extLst>
      <p:ext uri="{BB962C8B-B14F-4D97-AF65-F5344CB8AC3E}">
        <p14:creationId xmlns:p14="http://schemas.microsoft.com/office/powerpoint/2010/main" val="30822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(2)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Outcome</a:t>
            </a:r>
          </a:p>
          <a:p>
            <a:pPr lvl="1"/>
            <a:r>
              <a:rPr lang="tr-TR" dirty="0" smtClean="0"/>
              <a:t>VR/AR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video </a:t>
            </a:r>
            <a:r>
              <a:rPr lang="tr-TR" dirty="0" err="1" smtClean="0"/>
              <a:t>games</a:t>
            </a:r>
            <a:r>
              <a:rPr lang="tr-TR" dirty="0" smtClean="0"/>
              <a:t> (AVG)</a:t>
            </a:r>
            <a:r>
              <a:rPr lang="en-GB" dirty="0" smtClean="0"/>
              <a:t> for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rehabilitation</a:t>
            </a:r>
            <a:r>
              <a:rPr lang="tr-TR" dirty="0" smtClean="0"/>
              <a:t> </a:t>
            </a:r>
            <a:r>
              <a:rPr lang="en-GB" dirty="0" smtClean="0"/>
              <a:t>will be produced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</a:t>
            </a:r>
            <a:r>
              <a:rPr lang="tr-TR" dirty="0" err="1" smtClean="0"/>
              <a:t>sensors</a:t>
            </a:r>
            <a:endParaRPr lang="en-GB" dirty="0" smtClean="0"/>
          </a:p>
          <a:p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To enable </a:t>
            </a:r>
            <a:r>
              <a:rPr lang="tr-TR" dirty="0" smtClean="0"/>
              <a:t>e-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en-GB" dirty="0" smtClean="0"/>
              <a:t>to jump-start </a:t>
            </a:r>
            <a:r>
              <a:rPr lang="tr-TR" dirty="0" smtClean="0"/>
              <a:t>VR/AR</a:t>
            </a:r>
            <a:endParaRPr lang="en-GB" dirty="0" smtClean="0"/>
          </a:p>
          <a:p>
            <a:r>
              <a:rPr lang="en-GB" dirty="0" smtClean="0"/>
              <a:t>Schedule</a:t>
            </a:r>
          </a:p>
          <a:p>
            <a:pPr lvl="1"/>
            <a:r>
              <a:rPr lang="tr-TR" dirty="0" smtClean="0"/>
              <a:t>~30 </a:t>
            </a:r>
            <a:r>
              <a:rPr lang="tr-TR" dirty="0" err="1" smtClean="0"/>
              <a:t>mo</a:t>
            </a:r>
            <a:r>
              <a:rPr lang="tr-TR" dirty="0" smtClean="0"/>
              <a:t>. (</a:t>
            </a:r>
            <a:r>
              <a:rPr lang="tr-TR" dirty="0" err="1" smtClean="0"/>
              <a:t>Interface</a:t>
            </a:r>
            <a:r>
              <a:rPr lang="tr-TR" dirty="0" smtClean="0"/>
              <a:t> Definition, Active Video Games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eHealth</a:t>
            </a:r>
            <a:r>
              <a:rPr lang="tr-TR" dirty="0" smtClean="0"/>
              <a:t> Platform Dev., Integration, </a:t>
            </a:r>
            <a:r>
              <a:rPr lang="tr-TR" dirty="0" err="1" smtClean="0"/>
              <a:t>ClinicalTests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Dissem</a:t>
            </a:r>
            <a:r>
              <a:rPr lang="tr-TR" dirty="0" smtClean="0"/>
              <a:t>.)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396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Partners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INOSENS</a:t>
            </a:r>
          </a:p>
          <a:p>
            <a:r>
              <a:rPr lang="en-US" dirty="0" smtClean="0"/>
              <a:t>Expected Partner Profile:</a:t>
            </a:r>
          </a:p>
          <a:p>
            <a:pPr lvl="1"/>
            <a:r>
              <a:rPr lang="tr-TR" dirty="0" smtClean="0"/>
              <a:t>Motion sensor </a:t>
            </a:r>
            <a:r>
              <a:rPr lang="tr-TR" dirty="0" err="1" smtClean="0"/>
              <a:t>experts</a:t>
            </a:r>
            <a:r>
              <a:rPr lang="en-US" dirty="0" smtClean="0"/>
              <a:t> (SME/</a:t>
            </a:r>
            <a:r>
              <a:rPr lang="en-US" dirty="0" err="1" smtClean="0"/>
              <a:t>Ind</a:t>
            </a:r>
            <a:r>
              <a:rPr lang="en-US" dirty="0" smtClean="0"/>
              <a:t>)</a:t>
            </a:r>
          </a:p>
          <a:p>
            <a:pPr lvl="1"/>
            <a:r>
              <a:rPr lang="tr-TR" dirty="0"/>
              <a:t>e</a:t>
            </a:r>
            <a:r>
              <a:rPr lang="tr-TR" dirty="0" smtClean="0"/>
              <a:t>-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experts</a:t>
            </a:r>
            <a:r>
              <a:rPr lang="en-US" dirty="0" smtClean="0"/>
              <a:t> (SME/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pPr lvl="1"/>
            <a:r>
              <a:rPr lang="tr-TR" dirty="0" err="1" smtClean="0"/>
              <a:t>Clinics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en-US" dirty="0" smtClean="0"/>
              <a:t> (SME)</a:t>
            </a:r>
          </a:p>
          <a:p>
            <a:pPr lvl="1"/>
            <a:r>
              <a:rPr lang="tr-TR" dirty="0" smtClean="0"/>
              <a:t>Mobile </a:t>
            </a:r>
            <a:r>
              <a:rPr lang="en-US" dirty="0" smtClean="0"/>
              <a:t>Operators (</a:t>
            </a:r>
            <a:r>
              <a:rPr lang="en-US" dirty="0" err="1" smtClean="0"/>
              <a:t>Ind</a:t>
            </a:r>
            <a:r>
              <a:rPr lang="en-US" dirty="0" smtClean="0"/>
              <a:t>/Pub)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Contact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For more information and for interest to participate please contact:</a:t>
            </a:r>
          </a:p>
          <a:p>
            <a:endParaRPr lang="en-GB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170113" indent="-450850"/>
            <a:r>
              <a:rPr lang="tr-TR" sz="3600" dirty="0" smtClean="0"/>
              <a:t>Dr. İsmail UZUN</a:t>
            </a:r>
            <a:endParaRPr lang="en-GB" dirty="0" smtClean="0"/>
          </a:p>
          <a:p>
            <a:pPr marL="2170113" indent="-450850"/>
            <a:r>
              <a:rPr lang="tr-TR" dirty="0" smtClean="0"/>
              <a:t>INOSENS</a:t>
            </a:r>
            <a:endParaRPr lang="en-GB" dirty="0" smtClean="0"/>
          </a:p>
          <a:p>
            <a:pPr marL="2170113" indent="-450850"/>
            <a:r>
              <a:rPr lang="tr-TR" sz="3600" dirty="0"/>
              <a:t>i</a:t>
            </a:r>
            <a:r>
              <a:rPr lang="tr-TR" sz="3600" dirty="0" smtClean="0"/>
              <a:t>smail.uzun@inosens.com.tr</a:t>
            </a:r>
            <a:endParaRPr lang="en-GB" sz="3600" dirty="0"/>
          </a:p>
          <a:p>
            <a:pPr marL="2170113" indent="-450850"/>
            <a:r>
              <a:rPr lang="en-GB" sz="3600" dirty="0" smtClean="0"/>
              <a:t>www.</a:t>
            </a:r>
            <a:r>
              <a:rPr lang="tr-TR" sz="3600" dirty="0" smtClean="0"/>
              <a:t>inosens</a:t>
            </a:r>
            <a:r>
              <a:rPr lang="en-GB" sz="3600" dirty="0" smtClean="0"/>
              <a:t>.com.tr</a:t>
            </a:r>
            <a:endParaRPr lang="fr-F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17032"/>
            <a:ext cx="1137841" cy="12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9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347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Event 22 September 2016, Istanbul</vt:lpstr>
      <vt:lpstr>Teaser</vt:lpstr>
      <vt:lpstr>INOSENS</vt:lpstr>
      <vt:lpstr>Proposal Introduction (1)</vt:lpstr>
      <vt:lpstr>Proposal Introduction (2)</vt:lpstr>
      <vt:lpstr>Partners</vt:lpstr>
      <vt:lpstr>Contact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112</cp:revision>
  <cp:lastPrinted>2014-09-11T12:29:40Z</cp:lastPrinted>
  <dcterms:created xsi:type="dcterms:W3CDTF">2014-06-18T11:29:22Z</dcterms:created>
  <dcterms:modified xsi:type="dcterms:W3CDTF">2016-09-23T10:57:19Z</dcterms:modified>
</cp:coreProperties>
</file>