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2" r:id="rId3"/>
    <p:sldId id="279" r:id="rId4"/>
    <p:sldId id="283" r:id="rId5"/>
    <p:sldId id="285" r:id="rId6"/>
    <p:sldId id="286" r:id="rId7"/>
    <p:sldId id="281" r:id="rId8"/>
    <p:sldId id="284" r:id="rId9"/>
    <p:sldId id="275" r:id="rId10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8BC53E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>
        <p:scale>
          <a:sx n="97" d="100"/>
          <a:sy n="97" d="100"/>
        </p:scale>
        <p:origin x="-102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3408F5-0692-4D34-B133-9B656DE5F3B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568306-9369-4BCC-8DA3-74EE1A222F99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 dirty="0"/>
        </a:p>
      </dgm:t>
    </dgm:pt>
    <dgm:pt modelId="{4398BCE3-6973-4085-B4B8-1BDDC3572B52}" type="parTrans" cxnId="{2D5F93C8-5EA9-40AC-AF4A-AC42760D8F4B}">
      <dgm:prSet/>
      <dgm:spPr/>
      <dgm:t>
        <a:bodyPr/>
        <a:lstStyle/>
        <a:p>
          <a:endParaRPr lang="en-GB"/>
        </a:p>
      </dgm:t>
    </dgm:pt>
    <dgm:pt modelId="{4ABF6964-C2BC-41FD-B964-E318710D4219}" type="sibTrans" cxnId="{2D5F93C8-5EA9-40AC-AF4A-AC42760D8F4B}">
      <dgm:prSet/>
      <dgm:spPr/>
      <dgm:t>
        <a:bodyPr/>
        <a:lstStyle/>
        <a:p>
          <a:endParaRPr lang="en-GB"/>
        </a:p>
      </dgm:t>
    </dgm:pt>
    <dgm:pt modelId="{FDFF3482-5ADF-4C95-A08F-8084DD29B485}" type="pres">
      <dgm:prSet presAssocID="{6E3408F5-0692-4D34-B133-9B656DE5F3B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6275FC-C6D7-45EA-B2D4-B10674397D99}" type="pres">
      <dgm:prSet presAssocID="{BB568306-9369-4BCC-8DA3-74EE1A222F99}" presName="vertOne" presStyleCnt="0"/>
      <dgm:spPr/>
    </dgm:pt>
    <dgm:pt modelId="{DB022916-FEE9-4EF4-8978-7959AB8EBAD8}" type="pres">
      <dgm:prSet presAssocID="{BB568306-9369-4BCC-8DA3-74EE1A222F99}" presName="txOne" presStyleLbl="node0" presStyleIdx="0" presStyleCnt="1" custLinFactNeighborY="-217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A21C84E-7B02-4C23-8120-BCF1B11CF7D1}" type="pres">
      <dgm:prSet presAssocID="{BB568306-9369-4BCC-8DA3-74EE1A222F99}" presName="horzOne" presStyleCnt="0"/>
      <dgm:spPr/>
    </dgm:pt>
  </dgm:ptLst>
  <dgm:cxnLst>
    <dgm:cxn modelId="{2D5F93C8-5EA9-40AC-AF4A-AC42760D8F4B}" srcId="{6E3408F5-0692-4D34-B133-9B656DE5F3BF}" destId="{BB568306-9369-4BCC-8DA3-74EE1A222F99}" srcOrd="0" destOrd="0" parTransId="{4398BCE3-6973-4085-B4B8-1BDDC3572B52}" sibTransId="{4ABF6964-C2BC-41FD-B964-E318710D4219}"/>
    <dgm:cxn modelId="{27626AAA-7871-44A0-B47E-2BFF5AECC28F}" type="presOf" srcId="{BB568306-9369-4BCC-8DA3-74EE1A222F99}" destId="{DB022916-FEE9-4EF4-8978-7959AB8EBAD8}" srcOrd="0" destOrd="0" presId="urn:microsoft.com/office/officeart/2005/8/layout/hierarchy4"/>
    <dgm:cxn modelId="{A865B41A-D7D7-4E75-95FB-51DB0A016954}" type="presOf" srcId="{6E3408F5-0692-4D34-B133-9B656DE5F3BF}" destId="{FDFF3482-5ADF-4C95-A08F-8084DD29B485}" srcOrd="0" destOrd="0" presId="urn:microsoft.com/office/officeart/2005/8/layout/hierarchy4"/>
    <dgm:cxn modelId="{EDA88D87-62AC-4A22-BDFC-EE40AD76D436}" type="presParOf" srcId="{FDFF3482-5ADF-4C95-A08F-8084DD29B485}" destId="{6E6275FC-C6D7-45EA-B2D4-B10674397D99}" srcOrd="0" destOrd="0" presId="urn:microsoft.com/office/officeart/2005/8/layout/hierarchy4"/>
    <dgm:cxn modelId="{F59F225A-F579-40B3-8761-0EB307DD1648}" type="presParOf" srcId="{6E6275FC-C6D7-45EA-B2D4-B10674397D99}" destId="{DB022916-FEE9-4EF4-8978-7959AB8EBAD8}" srcOrd="0" destOrd="0" presId="urn:microsoft.com/office/officeart/2005/8/layout/hierarchy4"/>
    <dgm:cxn modelId="{2FC33B58-1897-44F8-B68D-5E03A87E45B4}" type="presParOf" srcId="{6E6275FC-C6D7-45EA-B2D4-B10674397D99}" destId="{BA21C84E-7B02-4C23-8120-BCF1B11CF7D1}" srcOrd="1" destOrd="0" presId="urn:microsoft.com/office/officeart/2005/8/layout/hierarchy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E3408F5-0692-4D34-B133-9B656DE5F3B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568306-9369-4BCC-8DA3-74EE1A222F99}">
      <dgm:prSet phldrT="[Text]"/>
      <dgm:spPr>
        <a:solidFill>
          <a:srgbClr val="92D050"/>
        </a:solidFill>
      </dgm:spPr>
      <dgm:t>
        <a:bodyPr/>
        <a:lstStyle/>
        <a:p>
          <a:r>
            <a:rPr lang="tr-TR" dirty="0" smtClean="0"/>
            <a:t>Network </a:t>
          </a:r>
          <a:r>
            <a:rPr lang="tr-TR" dirty="0" err="1" smtClean="0"/>
            <a:t>Equipment</a:t>
          </a:r>
          <a:endParaRPr lang="en-GB" dirty="0"/>
        </a:p>
      </dgm:t>
    </dgm:pt>
    <dgm:pt modelId="{4398BCE3-6973-4085-B4B8-1BDDC3572B52}" type="parTrans" cxnId="{2D5F93C8-5EA9-40AC-AF4A-AC42760D8F4B}">
      <dgm:prSet/>
      <dgm:spPr/>
      <dgm:t>
        <a:bodyPr/>
        <a:lstStyle/>
        <a:p>
          <a:endParaRPr lang="en-GB"/>
        </a:p>
      </dgm:t>
    </dgm:pt>
    <dgm:pt modelId="{4ABF6964-C2BC-41FD-B964-E318710D4219}" type="sibTrans" cxnId="{2D5F93C8-5EA9-40AC-AF4A-AC42760D8F4B}">
      <dgm:prSet/>
      <dgm:spPr/>
      <dgm:t>
        <a:bodyPr/>
        <a:lstStyle/>
        <a:p>
          <a:endParaRPr lang="en-GB"/>
        </a:p>
      </dgm:t>
    </dgm:pt>
    <dgm:pt modelId="{FDFF3482-5ADF-4C95-A08F-8084DD29B485}" type="pres">
      <dgm:prSet presAssocID="{6E3408F5-0692-4D34-B133-9B656DE5F3B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6275FC-C6D7-45EA-B2D4-B10674397D99}" type="pres">
      <dgm:prSet presAssocID="{BB568306-9369-4BCC-8DA3-74EE1A222F99}" presName="vertOne" presStyleCnt="0"/>
      <dgm:spPr/>
    </dgm:pt>
    <dgm:pt modelId="{DB022916-FEE9-4EF4-8978-7959AB8EBAD8}" type="pres">
      <dgm:prSet presAssocID="{BB568306-9369-4BCC-8DA3-74EE1A222F99}" presName="txOne" presStyleLbl="node0" presStyleIdx="0" presStyleCnt="1" custLinFactNeighborX="1059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A21C84E-7B02-4C23-8120-BCF1B11CF7D1}" type="pres">
      <dgm:prSet presAssocID="{BB568306-9369-4BCC-8DA3-74EE1A222F99}" presName="horzOne" presStyleCnt="0"/>
      <dgm:spPr/>
    </dgm:pt>
  </dgm:ptLst>
  <dgm:cxnLst>
    <dgm:cxn modelId="{2D5F93C8-5EA9-40AC-AF4A-AC42760D8F4B}" srcId="{6E3408F5-0692-4D34-B133-9B656DE5F3BF}" destId="{BB568306-9369-4BCC-8DA3-74EE1A222F99}" srcOrd="0" destOrd="0" parTransId="{4398BCE3-6973-4085-B4B8-1BDDC3572B52}" sibTransId="{4ABF6964-C2BC-41FD-B964-E318710D4219}"/>
    <dgm:cxn modelId="{95EED2A7-8D7E-47BA-BD08-605829F58B3E}" type="presOf" srcId="{BB568306-9369-4BCC-8DA3-74EE1A222F99}" destId="{DB022916-FEE9-4EF4-8978-7959AB8EBAD8}" srcOrd="0" destOrd="0" presId="urn:microsoft.com/office/officeart/2005/8/layout/hierarchy4"/>
    <dgm:cxn modelId="{96E0CA37-34E9-4491-8192-79C48B4CC310}" type="presOf" srcId="{6E3408F5-0692-4D34-B133-9B656DE5F3BF}" destId="{FDFF3482-5ADF-4C95-A08F-8084DD29B485}" srcOrd="0" destOrd="0" presId="urn:microsoft.com/office/officeart/2005/8/layout/hierarchy4"/>
    <dgm:cxn modelId="{FAF07320-7C15-4565-B6D3-4F02671CF03E}" type="presParOf" srcId="{FDFF3482-5ADF-4C95-A08F-8084DD29B485}" destId="{6E6275FC-C6D7-45EA-B2D4-B10674397D99}" srcOrd="0" destOrd="0" presId="urn:microsoft.com/office/officeart/2005/8/layout/hierarchy4"/>
    <dgm:cxn modelId="{106B6670-A530-4DE8-A210-A8339C30E26E}" type="presParOf" srcId="{6E6275FC-C6D7-45EA-B2D4-B10674397D99}" destId="{DB022916-FEE9-4EF4-8978-7959AB8EBAD8}" srcOrd="0" destOrd="0" presId="urn:microsoft.com/office/officeart/2005/8/layout/hierarchy4"/>
    <dgm:cxn modelId="{A7CDBBF2-03D0-4678-B445-EA8AE8BE2912}" type="presParOf" srcId="{6E6275FC-C6D7-45EA-B2D4-B10674397D99}" destId="{BA21C84E-7B02-4C23-8120-BCF1B11CF7D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5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E3408F5-0692-4D34-B133-9B656DE5F3B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568306-9369-4BCC-8DA3-74EE1A222F99}">
      <dgm:prSet phldrT="[Text]"/>
      <dgm:spPr>
        <a:solidFill>
          <a:srgbClr val="92D050"/>
        </a:solidFill>
      </dgm:spPr>
      <dgm:t>
        <a:bodyPr/>
        <a:lstStyle/>
        <a:p>
          <a:r>
            <a:rPr lang="tr-TR" dirty="0" smtClean="0"/>
            <a:t>Security </a:t>
          </a:r>
          <a:r>
            <a:rPr lang="tr-TR" dirty="0" err="1" smtClean="0"/>
            <a:t>devices</a:t>
          </a:r>
          <a:endParaRPr lang="en-GB" dirty="0"/>
        </a:p>
      </dgm:t>
    </dgm:pt>
    <dgm:pt modelId="{4398BCE3-6973-4085-B4B8-1BDDC3572B52}" type="parTrans" cxnId="{2D5F93C8-5EA9-40AC-AF4A-AC42760D8F4B}">
      <dgm:prSet/>
      <dgm:spPr/>
      <dgm:t>
        <a:bodyPr/>
        <a:lstStyle/>
        <a:p>
          <a:endParaRPr lang="en-GB"/>
        </a:p>
      </dgm:t>
    </dgm:pt>
    <dgm:pt modelId="{4ABF6964-C2BC-41FD-B964-E318710D4219}" type="sibTrans" cxnId="{2D5F93C8-5EA9-40AC-AF4A-AC42760D8F4B}">
      <dgm:prSet/>
      <dgm:spPr/>
      <dgm:t>
        <a:bodyPr/>
        <a:lstStyle/>
        <a:p>
          <a:endParaRPr lang="en-GB"/>
        </a:p>
      </dgm:t>
    </dgm:pt>
    <dgm:pt modelId="{889856C2-71EA-4489-8D67-C15A2696EED5}">
      <dgm:prSet phldrT="[Text]"/>
      <dgm:spPr>
        <a:solidFill>
          <a:srgbClr val="92D050"/>
        </a:solidFill>
      </dgm:spPr>
      <dgm:t>
        <a:bodyPr/>
        <a:lstStyle/>
        <a:p>
          <a:r>
            <a:rPr lang="tr-TR" dirty="0" err="1" smtClean="0"/>
            <a:t>Logs</a:t>
          </a:r>
          <a:r>
            <a:rPr lang="tr-TR" dirty="0" smtClean="0"/>
            <a:t>, </a:t>
          </a:r>
          <a:r>
            <a:rPr lang="tr-TR" dirty="0" err="1" smtClean="0"/>
            <a:t>Syslog</a:t>
          </a:r>
          <a:endParaRPr lang="en-GB" dirty="0"/>
        </a:p>
      </dgm:t>
    </dgm:pt>
    <dgm:pt modelId="{A95B54E8-B4BB-47BF-8ABC-E1A1E564E259}" type="parTrans" cxnId="{3CD32220-F2D9-453B-BF74-7DAEF407CD71}">
      <dgm:prSet/>
      <dgm:spPr/>
      <dgm:t>
        <a:bodyPr/>
        <a:lstStyle/>
        <a:p>
          <a:endParaRPr lang="en-GB"/>
        </a:p>
      </dgm:t>
    </dgm:pt>
    <dgm:pt modelId="{76DA0A3B-442A-4268-9A2C-8238F1081E9F}" type="sibTrans" cxnId="{3CD32220-F2D9-453B-BF74-7DAEF407CD71}">
      <dgm:prSet/>
      <dgm:spPr/>
      <dgm:t>
        <a:bodyPr/>
        <a:lstStyle/>
        <a:p>
          <a:endParaRPr lang="en-GB"/>
        </a:p>
      </dgm:t>
    </dgm:pt>
    <dgm:pt modelId="{C1DA09B7-927F-4B6A-8C37-89F8D8CC336D}">
      <dgm:prSet phldrT="[Text]"/>
      <dgm:spPr>
        <a:solidFill>
          <a:srgbClr val="92D050"/>
        </a:solidFill>
      </dgm:spPr>
      <dgm:t>
        <a:bodyPr/>
        <a:lstStyle/>
        <a:p>
          <a:r>
            <a:rPr lang="tr-TR" dirty="0" smtClean="0"/>
            <a:t>Network </a:t>
          </a:r>
          <a:r>
            <a:rPr lang="tr-TR" dirty="0" err="1" smtClean="0"/>
            <a:t>activity</a:t>
          </a:r>
          <a:endParaRPr lang="en-GB" dirty="0"/>
        </a:p>
      </dgm:t>
    </dgm:pt>
    <dgm:pt modelId="{D29F2316-0B7B-4DEE-9191-34470C9E39AC}" type="parTrans" cxnId="{595FC9D9-822F-4FD9-831B-D1F2017C9C08}">
      <dgm:prSet/>
      <dgm:spPr/>
      <dgm:t>
        <a:bodyPr/>
        <a:lstStyle/>
        <a:p>
          <a:endParaRPr lang="en-GB"/>
        </a:p>
      </dgm:t>
    </dgm:pt>
    <dgm:pt modelId="{F17AC15D-F371-4FDF-A64C-1162CD1BD6DB}" type="sibTrans" cxnId="{595FC9D9-822F-4FD9-831B-D1F2017C9C08}">
      <dgm:prSet/>
      <dgm:spPr/>
      <dgm:t>
        <a:bodyPr/>
        <a:lstStyle/>
        <a:p>
          <a:endParaRPr lang="en-GB"/>
        </a:p>
      </dgm:t>
    </dgm:pt>
    <dgm:pt modelId="{6C2787EE-F8AB-486B-8DB0-1A40D0032654}">
      <dgm:prSet phldrT="[Text]"/>
      <dgm:spPr>
        <a:solidFill>
          <a:srgbClr val="92D050"/>
        </a:solidFill>
      </dgm:spPr>
      <dgm:t>
        <a:bodyPr/>
        <a:lstStyle/>
        <a:p>
          <a:r>
            <a:rPr lang="tr-TR" dirty="0" err="1" smtClean="0"/>
            <a:t>Config</a:t>
          </a:r>
          <a:r>
            <a:rPr lang="tr-TR" dirty="0" smtClean="0"/>
            <a:t> data</a:t>
          </a:r>
          <a:endParaRPr lang="en-GB" dirty="0"/>
        </a:p>
      </dgm:t>
    </dgm:pt>
    <dgm:pt modelId="{F91D2EA8-F484-4EF4-B81B-413970028740}" type="parTrans" cxnId="{29D7D93B-DED1-4A02-BF7F-478261E4BAFD}">
      <dgm:prSet/>
      <dgm:spPr/>
      <dgm:t>
        <a:bodyPr/>
        <a:lstStyle/>
        <a:p>
          <a:endParaRPr lang="en-GB"/>
        </a:p>
      </dgm:t>
    </dgm:pt>
    <dgm:pt modelId="{0AF60CBC-9339-43E0-B33C-3227F03B8B13}" type="sibTrans" cxnId="{29D7D93B-DED1-4A02-BF7F-478261E4BAFD}">
      <dgm:prSet/>
      <dgm:spPr/>
      <dgm:t>
        <a:bodyPr/>
        <a:lstStyle/>
        <a:p>
          <a:endParaRPr lang="en-GB"/>
        </a:p>
      </dgm:t>
    </dgm:pt>
    <dgm:pt modelId="{EB353949-3228-4C3A-BA3D-CE631872E502}">
      <dgm:prSet phldrT="[Text]"/>
      <dgm:spPr>
        <a:solidFill>
          <a:srgbClr val="92D050"/>
        </a:solidFill>
      </dgm:spPr>
      <dgm:t>
        <a:bodyPr/>
        <a:lstStyle/>
        <a:p>
          <a:r>
            <a:rPr lang="tr-TR" dirty="0" err="1" smtClean="0"/>
            <a:t>Server&amp;Host</a:t>
          </a:r>
          <a:r>
            <a:rPr lang="tr-TR" dirty="0" smtClean="0"/>
            <a:t> </a:t>
          </a:r>
          <a:r>
            <a:rPr lang="tr-TR" dirty="0" err="1" smtClean="0"/>
            <a:t>logs</a:t>
          </a:r>
          <a:endParaRPr lang="en-GB" dirty="0"/>
        </a:p>
      </dgm:t>
    </dgm:pt>
    <dgm:pt modelId="{B1276678-8557-4CC0-BB12-7CAF75B3F3D2}" type="sibTrans" cxnId="{A8889240-AACD-4732-A00F-E859852F3C84}">
      <dgm:prSet/>
      <dgm:spPr/>
      <dgm:t>
        <a:bodyPr/>
        <a:lstStyle/>
        <a:p>
          <a:endParaRPr lang="en-GB"/>
        </a:p>
      </dgm:t>
    </dgm:pt>
    <dgm:pt modelId="{E6061DB0-5122-441F-AD6E-34C18920A97C}" type="parTrans" cxnId="{A8889240-AACD-4732-A00F-E859852F3C84}">
      <dgm:prSet/>
      <dgm:spPr/>
      <dgm:t>
        <a:bodyPr/>
        <a:lstStyle/>
        <a:p>
          <a:endParaRPr lang="en-GB"/>
        </a:p>
      </dgm:t>
    </dgm:pt>
    <dgm:pt modelId="{695DBBBB-AF10-4A01-924A-754EEF99C17B}">
      <dgm:prSet phldrT="[Text]"/>
      <dgm:spPr>
        <a:solidFill>
          <a:srgbClr val="92D050"/>
        </a:solidFill>
      </dgm:spPr>
      <dgm:t>
        <a:bodyPr/>
        <a:lstStyle/>
        <a:p>
          <a:r>
            <a:rPr lang="tr-TR" dirty="0" err="1" smtClean="0"/>
            <a:t>Threat</a:t>
          </a:r>
          <a:r>
            <a:rPr lang="tr-TR" dirty="0" smtClean="0"/>
            <a:t> </a:t>
          </a:r>
          <a:r>
            <a:rPr lang="tr-TR" dirty="0" err="1" smtClean="0"/>
            <a:t>info</a:t>
          </a:r>
          <a:endParaRPr lang="en-GB" dirty="0"/>
        </a:p>
      </dgm:t>
    </dgm:pt>
    <dgm:pt modelId="{793B166B-2F29-4845-9389-914794073B89}" type="parTrans" cxnId="{71DEE004-1850-4F7B-93E2-FF174430B512}">
      <dgm:prSet/>
      <dgm:spPr/>
      <dgm:t>
        <a:bodyPr/>
        <a:lstStyle/>
        <a:p>
          <a:endParaRPr lang="en-GB"/>
        </a:p>
      </dgm:t>
    </dgm:pt>
    <dgm:pt modelId="{53B31A95-B24C-4801-AEBF-CE14D8513A9D}" type="sibTrans" cxnId="{71DEE004-1850-4F7B-93E2-FF174430B512}">
      <dgm:prSet/>
      <dgm:spPr/>
      <dgm:t>
        <a:bodyPr/>
        <a:lstStyle/>
        <a:p>
          <a:endParaRPr lang="en-GB"/>
        </a:p>
      </dgm:t>
    </dgm:pt>
    <dgm:pt modelId="{FDFF3482-5ADF-4C95-A08F-8084DD29B485}" type="pres">
      <dgm:prSet presAssocID="{6E3408F5-0692-4D34-B133-9B656DE5F3B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6275FC-C6D7-45EA-B2D4-B10674397D99}" type="pres">
      <dgm:prSet presAssocID="{BB568306-9369-4BCC-8DA3-74EE1A222F99}" presName="vertOne" presStyleCnt="0"/>
      <dgm:spPr/>
    </dgm:pt>
    <dgm:pt modelId="{DB022916-FEE9-4EF4-8978-7959AB8EBAD8}" type="pres">
      <dgm:prSet presAssocID="{BB568306-9369-4BCC-8DA3-74EE1A222F99}" presName="txOne" presStyleLbl="node0" presStyleIdx="0" presStyleCnt="3" custLinFactNeighborY="673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1C8EC1-7AFA-4E12-B6FF-903F1F486CB2}" type="pres">
      <dgm:prSet presAssocID="{BB568306-9369-4BCC-8DA3-74EE1A222F99}" presName="parTransOne" presStyleCnt="0"/>
      <dgm:spPr/>
    </dgm:pt>
    <dgm:pt modelId="{BA21C84E-7B02-4C23-8120-BCF1B11CF7D1}" type="pres">
      <dgm:prSet presAssocID="{BB568306-9369-4BCC-8DA3-74EE1A222F99}" presName="horzOne" presStyleCnt="0"/>
      <dgm:spPr/>
    </dgm:pt>
    <dgm:pt modelId="{C5EF5FB1-D02B-4CF6-8C73-FC4D74133C15}" type="pres">
      <dgm:prSet presAssocID="{889856C2-71EA-4489-8D67-C15A2696EED5}" presName="vertTwo" presStyleCnt="0"/>
      <dgm:spPr/>
    </dgm:pt>
    <dgm:pt modelId="{021A4D8C-D33F-4FD8-9898-8A4E59566415}" type="pres">
      <dgm:prSet presAssocID="{889856C2-71EA-4489-8D67-C15A2696EED5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915A04-3B96-4A37-9B12-E4C28BA33A6D}" type="pres">
      <dgm:prSet presAssocID="{889856C2-71EA-4489-8D67-C15A2696EED5}" presName="horzTwo" presStyleCnt="0"/>
      <dgm:spPr/>
    </dgm:pt>
    <dgm:pt modelId="{DA07EA9B-486C-4494-B437-5540785902F8}" type="pres">
      <dgm:prSet presAssocID="{4ABF6964-C2BC-41FD-B964-E318710D4219}" presName="sibSpaceOne" presStyleCnt="0"/>
      <dgm:spPr/>
    </dgm:pt>
    <dgm:pt modelId="{00EE8FA8-93B0-4461-804E-2C4795697B03}" type="pres">
      <dgm:prSet presAssocID="{C1DA09B7-927F-4B6A-8C37-89F8D8CC336D}" presName="vertOne" presStyleCnt="0"/>
      <dgm:spPr/>
    </dgm:pt>
    <dgm:pt modelId="{6464C0B3-2F99-461C-8926-E112EBDCC0C8}" type="pres">
      <dgm:prSet presAssocID="{C1DA09B7-927F-4B6A-8C37-89F8D8CC336D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BE7310-C1D6-441E-A6FD-B9BE2505585B}" type="pres">
      <dgm:prSet presAssocID="{C1DA09B7-927F-4B6A-8C37-89F8D8CC336D}" presName="parTransOne" presStyleCnt="0"/>
      <dgm:spPr/>
    </dgm:pt>
    <dgm:pt modelId="{D20FAA26-B035-45B8-8C88-780F853A3B03}" type="pres">
      <dgm:prSet presAssocID="{C1DA09B7-927F-4B6A-8C37-89F8D8CC336D}" presName="horzOne" presStyleCnt="0"/>
      <dgm:spPr/>
    </dgm:pt>
    <dgm:pt modelId="{6E0C2513-AB17-4C41-8BCD-AA18E91C0A33}" type="pres">
      <dgm:prSet presAssocID="{6C2787EE-F8AB-486B-8DB0-1A40D0032654}" presName="vertTwo" presStyleCnt="0"/>
      <dgm:spPr/>
    </dgm:pt>
    <dgm:pt modelId="{EFD749BB-BB8D-4A60-9656-A20F3BAE72D4}" type="pres">
      <dgm:prSet presAssocID="{6C2787EE-F8AB-486B-8DB0-1A40D0032654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91667AC-7EE6-491B-92BB-90FBFD68C2A2}" type="pres">
      <dgm:prSet presAssocID="{6C2787EE-F8AB-486B-8DB0-1A40D0032654}" presName="horzTwo" presStyleCnt="0"/>
      <dgm:spPr/>
    </dgm:pt>
    <dgm:pt modelId="{1EBE434D-0356-46B4-B250-55D7783610C3}" type="pres">
      <dgm:prSet presAssocID="{F17AC15D-F371-4FDF-A64C-1162CD1BD6DB}" presName="sibSpaceOne" presStyleCnt="0"/>
      <dgm:spPr/>
    </dgm:pt>
    <dgm:pt modelId="{B57B0836-2223-4CB5-B3B1-6D03F2873626}" type="pres">
      <dgm:prSet presAssocID="{EB353949-3228-4C3A-BA3D-CE631872E502}" presName="vertOne" presStyleCnt="0"/>
      <dgm:spPr/>
    </dgm:pt>
    <dgm:pt modelId="{62D105FA-8B2E-402C-83F1-817E61A574C6}" type="pres">
      <dgm:prSet presAssocID="{EB353949-3228-4C3A-BA3D-CE631872E502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5BA27FF-5FBF-4D0B-8AFF-0BBA6D15AA2B}" type="pres">
      <dgm:prSet presAssocID="{EB353949-3228-4C3A-BA3D-CE631872E502}" presName="parTransOne" presStyleCnt="0"/>
      <dgm:spPr/>
    </dgm:pt>
    <dgm:pt modelId="{E39EC508-4444-4E24-B1ED-697A3D9B3771}" type="pres">
      <dgm:prSet presAssocID="{EB353949-3228-4C3A-BA3D-CE631872E502}" presName="horzOne" presStyleCnt="0"/>
      <dgm:spPr/>
    </dgm:pt>
    <dgm:pt modelId="{5135126C-F111-400A-92FA-A40F436214BB}" type="pres">
      <dgm:prSet presAssocID="{695DBBBB-AF10-4A01-924A-754EEF99C17B}" presName="vertTwo" presStyleCnt="0"/>
      <dgm:spPr/>
    </dgm:pt>
    <dgm:pt modelId="{DE6314A5-843D-4DC3-9372-950F0657EA93}" type="pres">
      <dgm:prSet presAssocID="{695DBBBB-AF10-4A01-924A-754EEF99C17B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8AD7D2-5B00-4C1A-9076-D568ADE5236F}" type="pres">
      <dgm:prSet presAssocID="{695DBBBB-AF10-4A01-924A-754EEF99C17B}" presName="horzTwo" presStyleCnt="0"/>
      <dgm:spPr/>
    </dgm:pt>
  </dgm:ptLst>
  <dgm:cxnLst>
    <dgm:cxn modelId="{A8889240-AACD-4732-A00F-E859852F3C84}" srcId="{6E3408F5-0692-4D34-B133-9B656DE5F3BF}" destId="{EB353949-3228-4C3A-BA3D-CE631872E502}" srcOrd="2" destOrd="0" parTransId="{E6061DB0-5122-441F-AD6E-34C18920A97C}" sibTransId="{B1276678-8557-4CC0-BB12-7CAF75B3F3D2}"/>
    <dgm:cxn modelId="{0E889704-DD97-4717-A5AC-67EAD2C72FDE}" type="presOf" srcId="{695DBBBB-AF10-4A01-924A-754EEF99C17B}" destId="{DE6314A5-843D-4DC3-9372-950F0657EA93}" srcOrd="0" destOrd="0" presId="urn:microsoft.com/office/officeart/2005/8/layout/hierarchy4"/>
    <dgm:cxn modelId="{45F7EB28-AEC8-4D3E-A183-F2DF167D2889}" type="presOf" srcId="{C1DA09B7-927F-4B6A-8C37-89F8D8CC336D}" destId="{6464C0B3-2F99-461C-8926-E112EBDCC0C8}" srcOrd="0" destOrd="0" presId="urn:microsoft.com/office/officeart/2005/8/layout/hierarchy4"/>
    <dgm:cxn modelId="{2D5F93C8-5EA9-40AC-AF4A-AC42760D8F4B}" srcId="{6E3408F5-0692-4D34-B133-9B656DE5F3BF}" destId="{BB568306-9369-4BCC-8DA3-74EE1A222F99}" srcOrd="0" destOrd="0" parTransId="{4398BCE3-6973-4085-B4B8-1BDDC3572B52}" sibTransId="{4ABF6964-C2BC-41FD-B964-E318710D4219}"/>
    <dgm:cxn modelId="{DAAEF583-CC32-496E-B6DD-24D0927FB767}" type="presOf" srcId="{6C2787EE-F8AB-486B-8DB0-1A40D0032654}" destId="{EFD749BB-BB8D-4A60-9656-A20F3BAE72D4}" srcOrd="0" destOrd="0" presId="urn:microsoft.com/office/officeart/2005/8/layout/hierarchy4"/>
    <dgm:cxn modelId="{71DEE004-1850-4F7B-93E2-FF174430B512}" srcId="{EB353949-3228-4C3A-BA3D-CE631872E502}" destId="{695DBBBB-AF10-4A01-924A-754EEF99C17B}" srcOrd="0" destOrd="0" parTransId="{793B166B-2F29-4845-9389-914794073B89}" sibTransId="{53B31A95-B24C-4801-AEBF-CE14D8513A9D}"/>
    <dgm:cxn modelId="{8BEB76D4-86A7-4383-8750-27C64467DB14}" type="presOf" srcId="{EB353949-3228-4C3A-BA3D-CE631872E502}" destId="{62D105FA-8B2E-402C-83F1-817E61A574C6}" srcOrd="0" destOrd="0" presId="urn:microsoft.com/office/officeart/2005/8/layout/hierarchy4"/>
    <dgm:cxn modelId="{E2DFD145-19A3-48F0-AC16-D21895D418A3}" type="presOf" srcId="{BB568306-9369-4BCC-8DA3-74EE1A222F99}" destId="{DB022916-FEE9-4EF4-8978-7959AB8EBAD8}" srcOrd="0" destOrd="0" presId="urn:microsoft.com/office/officeart/2005/8/layout/hierarchy4"/>
    <dgm:cxn modelId="{3CD32220-F2D9-453B-BF74-7DAEF407CD71}" srcId="{BB568306-9369-4BCC-8DA3-74EE1A222F99}" destId="{889856C2-71EA-4489-8D67-C15A2696EED5}" srcOrd="0" destOrd="0" parTransId="{A95B54E8-B4BB-47BF-8ABC-E1A1E564E259}" sibTransId="{76DA0A3B-442A-4268-9A2C-8238F1081E9F}"/>
    <dgm:cxn modelId="{29D7D93B-DED1-4A02-BF7F-478261E4BAFD}" srcId="{C1DA09B7-927F-4B6A-8C37-89F8D8CC336D}" destId="{6C2787EE-F8AB-486B-8DB0-1A40D0032654}" srcOrd="0" destOrd="0" parTransId="{F91D2EA8-F484-4EF4-B81B-413970028740}" sibTransId="{0AF60CBC-9339-43E0-B33C-3227F03B8B13}"/>
    <dgm:cxn modelId="{7A1D3104-87F8-405D-9DE7-FE827656954E}" type="presOf" srcId="{6E3408F5-0692-4D34-B133-9B656DE5F3BF}" destId="{FDFF3482-5ADF-4C95-A08F-8084DD29B485}" srcOrd="0" destOrd="0" presId="urn:microsoft.com/office/officeart/2005/8/layout/hierarchy4"/>
    <dgm:cxn modelId="{6858A97F-F481-4473-AE5B-6B8C45F74123}" type="presOf" srcId="{889856C2-71EA-4489-8D67-C15A2696EED5}" destId="{021A4D8C-D33F-4FD8-9898-8A4E59566415}" srcOrd="0" destOrd="0" presId="urn:microsoft.com/office/officeart/2005/8/layout/hierarchy4"/>
    <dgm:cxn modelId="{595FC9D9-822F-4FD9-831B-D1F2017C9C08}" srcId="{6E3408F5-0692-4D34-B133-9B656DE5F3BF}" destId="{C1DA09B7-927F-4B6A-8C37-89F8D8CC336D}" srcOrd="1" destOrd="0" parTransId="{D29F2316-0B7B-4DEE-9191-34470C9E39AC}" sibTransId="{F17AC15D-F371-4FDF-A64C-1162CD1BD6DB}"/>
    <dgm:cxn modelId="{0046B75D-5473-490C-9BE7-A09E099BA271}" type="presParOf" srcId="{FDFF3482-5ADF-4C95-A08F-8084DD29B485}" destId="{6E6275FC-C6D7-45EA-B2D4-B10674397D99}" srcOrd="0" destOrd="0" presId="urn:microsoft.com/office/officeart/2005/8/layout/hierarchy4"/>
    <dgm:cxn modelId="{77E7A5C0-5DE1-4EAF-A1E5-5A1F6CED77BD}" type="presParOf" srcId="{6E6275FC-C6D7-45EA-B2D4-B10674397D99}" destId="{DB022916-FEE9-4EF4-8978-7959AB8EBAD8}" srcOrd="0" destOrd="0" presId="urn:microsoft.com/office/officeart/2005/8/layout/hierarchy4"/>
    <dgm:cxn modelId="{7D68D2BE-E7EC-4B45-BFE4-AAF480872366}" type="presParOf" srcId="{6E6275FC-C6D7-45EA-B2D4-B10674397D99}" destId="{441C8EC1-7AFA-4E12-B6FF-903F1F486CB2}" srcOrd="1" destOrd="0" presId="urn:microsoft.com/office/officeart/2005/8/layout/hierarchy4"/>
    <dgm:cxn modelId="{9ABA7C5A-F520-457D-A205-443AEB8C2E8A}" type="presParOf" srcId="{6E6275FC-C6D7-45EA-B2D4-B10674397D99}" destId="{BA21C84E-7B02-4C23-8120-BCF1B11CF7D1}" srcOrd="2" destOrd="0" presId="urn:microsoft.com/office/officeart/2005/8/layout/hierarchy4"/>
    <dgm:cxn modelId="{F2B8BB9E-84C7-4C39-91AD-B2DDC3397B00}" type="presParOf" srcId="{BA21C84E-7B02-4C23-8120-BCF1B11CF7D1}" destId="{C5EF5FB1-D02B-4CF6-8C73-FC4D74133C15}" srcOrd="0" destOrd="0" presId="urn:microsoft.com/office/officeart/2005/8/layout/hierarchy4"/>
    <dgm:cxn modelId="{5B18818A-567A-4FE0-9BFB-E7439B30CB00}" type="presParOf" srcId="{C5EF5FB1-D02B-4CF6-8C73-FC4D74133C15}" destId="{021A4D8C-D33F-4FD8-9898-8A4E59566415}" srcOrd="0" destOrd="0" presId="urn:microsoft.com/office/officeart/2005/8/layout/hierarchy4"/>
    <dgm:cxn modelId="{B817F55D-1F2E-4CF6-8DA0-A194B11247D2}" type="presParOf" srcId="{C5EF5FB1-D02B-4CF6-8C73-FC4D74133C15}" destId="{48915A04-3B96-4A37-9B12-E4C28BA33A6D}" srcOrd="1" destOrd="0" presId="urn:microsoft.com/office/officeart/2005/8/layout/hierarchy4"/>
    <dgm:cxn modelId="{81FF24A2-4BB4-4C20-AA48-4D931B0E427C}" type="presParOf" srcId="{FDFF3482-5ADF-4C95-A08F-8084DD29B485}" destId="{DA07EA9B-486C-4494-B437-5540785902F8}" srcOrd="1" destOrd="0" presId="urn:microsoft.com/office/officeart/2005/8/layout/hierarchy4"/>
    <dgm:cxn modelId="{4E40A699-0807-4A54-90FB-8D8CB0EEF87F}" type="presParOf" srcId="{FDFF3482-5ADF-4C95-A08F-8084DD29B485}" destId="{00EE8FA8-93B0-4461-804E-2C4795697B03}" srcOrd="2" destOrd="0" presId="urn:microsoft.com/office/officeart/2005/8/layout/hierarchy4"/>
    <dgm:cxn modelId="{977BE558-37B3-4FE5-A169-A6000842FA3E}" type="presParOf" srcId="{00EE8FA8-93B0-4461-804E-2C4795697B03}" destId="{6464C0B3-2F99-461C-8926-E112EBDCC0C8}" srcOrd="0" destOrd="0" presId="urn:microsoft.com/office/officeart/2005/8/layout/hierarchy4"/>
    <dgm:cxn modelId="{2C921E65-4507-4AE9-9513-BBF9B6E9B749}" type="presParOf" srcId="{00EE8FA8-93B0-4461-804E-2C4795697B03}" destId="{FEBE7310-C1D6-441E-A6FD-B9BE2505585B}" srcOrd="1" destOrd="0" presId="urn:microsoft.com/office/officeart/2005/8/layout/hierarchy4"/>
    <dgm:cxn modelId="{3446EB17-07D3-46A7-AF1D-8378903E0E19}" type="presParOf" srcId="{00EE8FA8-93B0-4461-804E-2C4795697B03}" destId="{D20FAA26-B035-45B8-8C88-780F853A3B03}" srcOrd="2" destOrd="0" presId="urn:microsoft.com/office/officeart/2005/8/layout/hierarchy4"/>
    <dgm:cxn modelId="{A127F971-CC81-4BDD-B921-C0CC6856B156}" type="presParOf" srcId="{D20FAA26-B035-45B8-8C88-780F853A3B03}" destId="{6E0C2513-AB17-4C41-8BCD-AA18E91C0A33}" srcOrd="0" destOrd="0" presId="urn:microsoft.com/office/officeart/2005/8/layout/hierarchy4"/>
    <dgm:cxn modelId="{10964562-2644-4F6C-A44C-5494EEBB8232}" type="presParOf" srcId="{6E0C2513-AB17-4C41-8BCD-AA18E91C0A33}" destId="{EFD749BB-BB8D-4A60-9656-A20F3BAE72D4}" srcOrd="0" destOrd="0" presId="urn:microsoft.com/office/officeart/2005/8/layout/hierarchy4"/>
    <dgm:cxn modelId="{0C7F6794-1FEB-4CFE-8ED8-E4F0D795674F}" type="presParOf" srcId="{6E0C2513-AB17-4C41-8BCD-AA18E91C0A33}" destId="{191667AC-7EE6-491B-92BB-90FBFD68C2A2}" srcOrd="1" destOrd="0" presId="urn:microsoft.com/office/officeart/2005/8/layout/hierarchy4"/>
    <dgm:cxn modelId="{532994C3-B89A-4A54-B11B-90AA43A91E10}" type="presParOf" srcId="{FDFF3482-5ADF-4C95-A08F-8084DD29B485}" destId="{1EBE434D-0356-46B4-B250-55D7783610C3}" srcOrd="3" destOrd="0" presId="urn:microsoft.com/office/officeart/2005/8/layout/hierarchy4"/>
    <dgm:cxn modelId="{8449DFD1-3B4D-4C27-8628-05AFEEC00527}" type="presParOf" srcId="{FDFF3482-5ADF-4C95-A08F-8084DD29B485}" destId="{B57B0836-2223-4CB5-B3B1-6D03F2873626}" srcOrd="4" destOrd="0" presId="urn:microsoft.com/office/officeart/2005/8/layout/hierarchy4"/>
    <dgm:cxn modelId="{197B188C-B262-4B56-A05B-25A13E0A1FF8}" type="presParOf" srcId="{B57B0836-2223-4CB5-B3B1-6D03F2873626}" destId="{62D105FA-8B2E-402C-83F1-817E61A574C6}" srcOrd="0" destOrd="0" presId="urn:microsoft.com/office/officeart/2005/8/layout/hierarchy4"/>
    <dgm:cxn modelId="{007DFADF-10FA-4C96-B75A-A210A8467D93}" type="presParOf" srcId="{B57B0836-2223-4CB5-B3B1-6D03F2873626}" destId="{35BA27FF-5FBF-4D0B-8AFF-0BBA6D15AA2B}" srcOrd="1" destOrd="0" presId="urn:microsoft.com/office/officeart/2005/8/layout/hierarchy4"/>
    <dgm:cxn modelId="{AFCB9830-0A37-4880-B974-FF282544DB17}" type="presParOf" srcId="{B57B0836-2223-4CB5-B3B1-6D03F2873626}" destId="{E39EC508-4444-4E24-B1ED-697A3D9B3771}" srcOrd="2" destOrd="0" presId="urn:microsoft.com/office/officeart/2005/8/layout/hierarchy4"/>
    <dgm:cxn modelId="{2CAC397F-EC0B-46C0-9C73-F22CC7BB25C2}" type="presParOf" srcId="{E39EC508-4444-4E24-B1ED-697A3D9B3771}" destId="{5135126C-F111-400A-92FA-A40F436214BB}" srcOrd="0" destOrd="0" presId="urn:microsoft.com/office/officeart/2005/8/layout/hierarchy4"/>
    <dgm:cxn modelId="{5D865E29-A3D5-4E02-A44D-50B2F6765326}" type="presParOf" srcId="{5135126C-F111-400A-92FA-A40F436214BB}" destId="{DE6314A5-843D-4DC3-9372-950F0657EA93}" srcOrd="0" destOrd="0" presId="urn:microsoft.com/office/officeart/2005/8/layout/hierarchy4"/>
    <dgm:cxn modelId="{5F7F7AC6-71B3-4294-9B22-A712000FE707}" type="presParOf" srcId="{5135126C-F111-400A-92FA-A40F436214BB}" destId="{FB8AD7D2-5B00-4C1A-9076-D568ADE5236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5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E3408F5-0692-4D34-B133-9B656DE5F3B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568306-9369-4BCC-8DA3-74EE1A222F99}">
      <dgm:prSet phldrT="[Text]"/>
      <dgm:spPr>
        <a:solidFill>
          <a:srgbClr val="FF0000"/>
        </a:solidFill>
      </dgm:spPr>
      <dgm:t>
        <a:bodyPr/>
        <a:lstStyle/>
        <a:p>
          <a:r>
            <a:rPr lang="tr-TR" dirty="0" smtClean="0"/>
            <a:t>Analysis</a:t>
          </a:r>
        </a:p>
      </dgm:t>
    </dgm:pt>
    <dgm:pt modelId="{4398BCE3-6973-4085-B4B8-1BDDC3572B52}" type="parTrans" cxnId="{2D5F93C8-5EA9-40AC-AF4A-AC42760D8F4B}">
      <dgm:prSet/>
      <dgm:spPr/>
      <dgm:t>
        <a:bodyPr/>
        <a:lstStyle/>
        <a:p>
          <a:endParaRPr lang="en-GB"/>
        </a:p>
      </dgm:t>
    </dgm:pt>
    <dgm:pt modelId="{4ABF6964-C2BC-41FD-B964-E318710D4219}" type="sibTrans" cxnId="{2D5F93C8-5EA9-40AC-AF4A-AC42760D8F4B}">
      <dgm:prSet/>
      <dgm:spPr/>
      <dgm:t>
        <a:bodyPr/>
        <a:lstStyle/>
        <a:p>
          <a:endParaRPr lang="en-GB"/>
        </a:p>
      </dgm:t>
    </dgm:pt>
    <dgm:pt modelId="{725CF180-B9B7-4659-9966-6096BC1350C3}">
      <dgm:prSet phldrT="[Text]"/>
      <dgm:spPr>
        <a:solidFill>
          <a:srgbClr val="FF0000"/>
        </a:solidFill>
      </dgm:spPr>
      <dgm:t>
        <a:bodyPr/>
        <a:lstStyle/>
        <a:p>
          <a:r>
            <a:rPr lang="tr-TR" dirty="0" err="1" smtClean="0"/>
            <a:t>Predictive</a:t>
          </a:r>
          <a:r>
            <a:rPr lang="tr-TR" dirty="0" smtClean="0"/>
            <a:t> &amp; </a:t>
          </a:r>
          <a:r>
            <a:rPr lang="tr-TR" dirty="0" err="1" smtClean="0"/>
            <a:t>decison</a:t>
          </a:r>
          <a:r>
            <a:rPr lang="tr-TR" dirty="0" smtClean="0"/>
            <a:t> </a:t>
          </a:r>
          <a:r>
            <a:rPr lang="tr-TR" dirty="0" err="1" smtClean="0"/>
            <a:t>modelling</a:t>
          </a:r>
          <a:endParaRPr lang="tr-TR" dirty="0" smtClean="0"/>
        </a:p>
      </dgm:t>
    </dgm:pt>
    <dgm:pt modelId="{EA05E919-2C23-4E2D-89E2-6D4A8286C612}" type="parTrans" cxnId="{83F9ECC4-5AA4-4410-A19E-4E245A4C0B6A}">
      <dgm:prSet/>
      <dgm:spPr/>
      <dgm:t>
        <a:bodyPr/>
        <a:lstStyle/>
        <a:p>
          <a:endParaRPr lang="en-GB"/>
        </a:p>
      </dgm:t>
    </dgm:pt>
    <dgm:pt modelId="{DD7E27B9-316B-4A5D-8DB3-D69EA119A547}" type="sibTrans" cxnId="{83F9ECC4-5AA4-4410-A19E-4E245A4C0B6A}">
      <dgm:prSet/>
      <dgm:spPr/>
      <dgm:t>
        <a:bodyPr/>
        <a:lstStyle/>
        <a:p>
          <a:endParaRPr lang="en-GB"/>
        </a:p>
      </dgm:t>
    </dgm:pt>
    <dgm:pt modelId="{6CC907E1-FC83-4E79-871F-1B1B2E72B0D1}">
      <dgm:prSet phldrT="[Text]"/>
      <dgm:spPr>
        <a:solidFill>
          <a:srgbClr val="FF0000"/>
        </a:solidFill>
      </dgm:spPr>
      <dgm:t>
        <a:bodyPr/>
        <a:lstStyle/>
        <a:p>
          <a:r>
            <a:rPr lang="tr-TR" dirty="0" err="1" smtClean="0"/>
            <a:t>Transaction</a:t>
          </a:r>
          <a:r>
            <a:rPr lang="tr-TR" dirty="0" smtClean="0"/>
            <a:t> </a:t>
          </a:r>
          <a:r>
            <a:rPr lang="tr-TR" dirty="0" err="1" smtClean="0"/>
            <a:t>analysis</a:t>
          </a:r>
          <a:endParaRPr lang="tr-TR" dirty="0" smtClean="0"/>
        </a:p>
      </dgm:t>
    </dgm:pt>
    <dgm:pt modelId="{9733F9BE-539F-4DF8-9C7A-F1A6C50C243F}" type="parTrans" cxnId="{F81AFFDF-8D21-46D2-B6D0-76F6EA5813E1}">
      <dgm:prSet/>
      <dgm:spPr/>
      <dgm:t>
        <a:bodyPr/>
        <a:lstStyle/>
        <a:p>
          <a:endParaRPr lang="en-GB"/>
        </a:p>
      </dgm:t>
    </dgm:pt>
    <dgm:pt modelId="{47CCEF86-9BC2-4414-BAFC-FBC61CFBC7DE}" type="sibTrans" cxnId="{F81AFFDF-8D21-46D2-B6D0-76F6EA5813E1}">
      <dgm:prSet/>
      <dgm:spPr/>
      <dgm:t>
        <a:bodyPr/>
        <a:lstStyle/>
        <a:p>
          <a:endParaRPr lang="en-GB"/>
        </a:p>
      </dgm:t>
    </dgm:pt>
    <dgm:pt modelId="{FDFF3482-5ADF-4C95-A08F-8084DD29B485}" type="pres">
      <dgm:prSet presAssocID="{6E3408F5-0692-4D34-B133-9B656DE5F3B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6275FC-C6D7-45EA-B2D4-B10674397D99}" type="pres">
      <dgm:prSet presAssocID="{BB568306-9369-4BCC-8DA3-74EE1A222F99}" presName="vertOne" presStyleCnt="0"/>
      <dgm:spPr/>
    </dgm:pt>
    <dgm:pt modelId="{DB022916-FEE9-4EF4-8978-7959AB8EBAD8}" type="pres">
      <dgm:prSet presAssocID="{BB568306-9369-4BCC-8DA3-74EE1A222F99}" presName="txOne" presStyleLbl="node0" presStyleIdx="0" presStyleCnt="1" custLinFactNeighborX="688" custLinFactNeighborY="-1435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1C8EC1-7AFA-4E12-B6FF-903F1F486CB2}" type="pres">
      <dgm:prSet presAssocID="{BB568306-9369-4BCC-8DA3-74EE1A222F99}" presName="parTransOne" presStyleCnt="0"/>
      <dgm:spPr/>
    </dgm:pt>
    <dgm:pt modelId="{BA21C84E-7B02-4C23-8120-BCF1B11CF7D1}" type="pres">
      <dgm:prSet presAssocID="{BB568306-9369-4BCC-8DA3-74EE1A222F99}" presName="horzOne" presStyleCnt="0"/>
      <dgm:spPr/>
    </dgm:pt>
    <dgm:pt modelId="{3FBAD9DC-CDFE-4374-8422-7E2227821CE4}" type="pres">
      <dgm:prSet presAssocID="{725CF180-B9B7-4659-9966-6096BC1350C3}" presName="vertTwo" presStyleCnt="0"/>
      <dgm:spPr/>
    </dgm:pt>
    <dgm:pt modelId="{FE5B6567-68E3-47E3-B3FB-E6C8BFFF0BB3}" type="pres">
      <dgm:prSet presAssocID="{725CF180-B9B7-4659-9966-6096BC1350C3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E2AD449-27BE-4195-8B98-D8ADB1195CE2}" type="pres">
      <dgm:prSet presAssocID="{725CF180-B9B7-4659-9966-6096BC1350C3}" presName="horzTwo" presStyleCnt="0"/>
      <dgm:spPr/>
    </dgm:pt>
    <dgm:pt modelId="{FAE48065-1950-4BA5-8601-5C3BD9B1C701}" type="pres">
      <dgm:prSet presAssocID="{DD7E27B9-316B-4A5D-8DB3-D69EA119A547}" presName="sibSpaceTwo" presStyleCnt="0"/>
      <dgm:spPr/>
    </dgm:pt>
    <dgm:pt modelId="{C5951E83-ED16-47E4-AFA6-262C76D3C2EB}" type="pres">
      <dgm:prSet presAssocID="{6CC907E1-FC83-4E79-871F-1B1B2E72B0D1}" presName="vertTwo" presStyleCnt="0"/>
      <dgm:spPr/>
    </dgm:pt>
    <dgm:pt modelId="{1FDFE665-2140-4790-B322-08BE38D3C0DB}" type="pres">
      <dgm:prSet presAssocID="{6CC907E1-FC83-4E79-871F-1B1B2E72B0D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A887E8A-F41C-4614-BEFD-C70256060942}" type="pres">
      <dgm:prSet presAssocID="{6CC907E1-FC83-4E79-871F-1B1B2E72B0D1}" presName="horzTwo" presStyleCnt="0"/>
      <dgm:spPr/>
    </dgm:pt>
  </dgm:ptLst>
  <dgm:cxnLst>
    <dgm:cxn modelId="{BBA71FCE-CF8F-477A-9BB0-0821DE9F7DEF}" type="presOf" srcId="{BB568306-9369-4BCC-8DA3-74EE1A222F99}" destId="{DB022916-FEE9-4EF4-8978-7959AB8EBAD8}" srcOrd="0" destOrd="0" presId="urn:microsoft.com/office/officeart/2005/8/layout/hierarchy4"/>
    <dgm:cxn modelId="{6EA3F905-8E32-42B3-8D88-ADB9D2822285}" type="presOf" srcId="{725CF180-B9B7-4659-9966-6096BC1350C3}" destId="{FE5B6567-68E3-47E3-B3FB-E6C8BFFF0BB3}" srcOrd="0" destOrd="0" presId="urn:microsoft.com/office/officeart/2005/8/layout/hierarchy4"/>
    <dgm:cxn modelId="{2D5F93C8-5EA9-40AC-AF4A-AC42760D8F4B}" srcId="{6E3408F5-0692-4D34-B133-9B656DE5F3BF}" destId="{BB568306-9369-4BCC-8DA3-74EE1A222F99}" srcOrd="0" destOrd="0" parTransId="{4398BCE3-6973-4085-B4B8-1BDDC3572B52}" sibTransId="{4ABF6964-C2BC-41FD-B964-E318710D4219}"/>
    <dgm:cxn modelId="{FBDF8C77-BEED-4B92-BE00-E36C2D5005AF}" type="presOf" srcId="{6E3408F5-0692-4D34-B133-9B656DE5F3BF}" destId="{FDFF3482-5ADF-4C95-A08F-8084DD29B485}" srcOrd="0" destOrd="0" presId="urn:microsoft.com/office/officeart/2005/8/layout/hierarchy4"/>
    <dgm:cxn modelId="{83F9ECC4-5AA4-4410-A19E-4E245A4C0B6A}" srcId="{BB568306-9369-4BCC-8DA3-74EE1A222F99}" destId="{725CF180-B9B7-4659-9966-6096BC1350C3}" srcOrd="0" destOrd="0" parTransId="{EA05E919-2C23-4E2D-89E2-6D4A8286C612}" sibTransId="{DD7E27B9-316B-4A5D-8DB3-D69EA119A547}"/>
    <dgm:cxn modelId="{51614AFC-03CC-45D4-A8D9-F461AB5C64C1}" type="presOf" srcId="{6CC907E1-FC83-4E79-871F-1B1B2E72B0D1}" destId="{1FDFE665-2140-4790-B322-08BE38D3C0DB}" srcOrd="0" destOrd="0" presId="urn:microsoft.com/office/officeart/2005/8/layout/hierarchy4"/>
    <dgm:cxn modelId="{F81AFFDF-8D21-46D2-B6D0-76F6EA5813E1}" srcId="{BB568306-9369-4BCC-8DA3-74EE1A222F99}" destId="{6CC907E1-FC83-4E79-871F-1B1B2E72B0D1}" srcOrd="1" destOrd="0" parTransId="{9733F9BE-539F-4DF8-9C7A-F1A6C50C243F}" sibTransId="{47CCEF86-9BC2-4414-BAFC-FBC61CFBC7DE}"/>
    <dgm:cxn modelId="{0B1CA4A8-C9FC-4F4B-9F76-EC82A255FD35}" type="presParOf" srcId="{FDFF3482-5ADF-4C95-A08F-8084DD29B485}" destId="{6E6275FC-C6D7-45EA-B2D4-B10674397D99}" srcOrd="0" destOrd="0" presId="urn:microsoft.com/office/officeart/2005/8/layout/hierarchy4"/>
    <dgm:cxn modelId="{086D7D84-AAAC-4172-B882-F7F6036C85E2}" type="presParOf" srcId="{6E6275FC-C6D7-45EA-B2D4-B10674397D99}" destId="{DB022916-FEE9-4EF4-8978-7959AB8EBAD8}" srcOrd="0" destOrd="0" presId="urn:microsoft.com/office/officeart/2005/8/layout/hierarchy4"/>
    <dgm:cxn modelId="{948630F5-7596-4820-8079-41327BA98983}" type="presParOf" srcId="{6E6275FC-C6D7-45EA-B2D4-B10674397D99}" destId="{441C8EC1-7AFA-4E12-B6FF-903F1F486CB2}" srcOrd="1" destOrd="0" presId="urn:microsoft.com/office/officeart/2005/8/layout/hierarchy4"/>
    <dgm:cxn modelId="{C36BA7C4-A209-4C34-9832-28481EA50F58}" type="presParOf" srcId="{6E6275FC-C6D7-45EA-B2D4-B10674397D99}" destId="{BA21C84E-7B02-4C23-8120-BCF1B11CF7D1}" srcOrd="2" destOrd="0" presId="urn:microsoft.com/office/officeart/2005/8/layout/hierarchy4"/>
    <dgm:cxn modelId="{7B516D2D-630A-461F-A2C5-758646265D55}" type="presParOf" srcId="{BA21C84E-7B02-4C23-8120-BCF1B11CF7D1}" destId="{3FBAD9DC-CDFE-4374-8422-7E2227821CE4}" srcOrd="0" destOrd="0" presId="urn:microsoft.com/office/officeart/2005/8/layout/hierarchy4"/>
    <dgm:cxn modelId="{AAD9409D-2F53-420E-AC35-B22A8A62F955}" type="presParOf" srcId="{3FBAD9DC-CDFE-4374-8422-7E2227821CE4}" destId="{FE5B6567-68E3-47E3-B3FB-E6C8BFFF0BB3}" srcOrd="0" destOrd="0" presId="urn:microsoft.com/office/officeart/2005/8/layout/hierarchy4"/>
    <dgm:cxn modelId="{36DADAF9-8F12-44D1-885D-AF6B53E29963}" type="presParOf" srcId="{3FBAD9DC-CDFE-4374-8422-7E2227821CE4}" destId="{9E2AD449-27BE-4195-8B98-D8ADB1195CE2}" srcOrd="1" destOrd="0" presId="urn:microsoft.com/office/officeart/2005/8/layout/hierarchy4"/>
    <dgm:cxn modelId="{FE84D44E-D264-45BA-91A2-53FBD7415930}" type="presParOf" srcId="{BA21C84E-7B02-4C23-8120-BCF1B11CF7D1}" destId="{FAE48065-1950-4BA5-8601-5C3BD9B1C701}" srcOrd="1" destOrd="0" presId="urn:microsoft.com/office/officeart/2005/8/layout/hierarchy4"/>
    <dgm:cxn modelId="{52C19703-A112-412F-8F2F-197CBB863B2E}" type="presParOf" srcId="{BA21C84E-7B02-4C23-8120-BCF1B11CF7D1}" destId="{C5951E83-ED16-47E4-AFA6-262C76D3C2EB}" srcOrd="2" destOrd="0" presId="urn:microsoft.com/office/officeart/2005/8/layout/hierarchy4"/>
    <dgm:cxn modelId="{0CC4B21A-6190-4CD0-BCA0-BFC81686A93D}" type="presParOf" srcId="{C5951E83-ED16-47E4-AFA6-262C76D3C2EB}" destId="{1FDFE665-2140-4790-B322-08BE38D3C0DB}" srcOrd="0" destOrd="0" presId="urn:microsoft.com/office/officeart/2005/8/layout/hierarchy4"/>
    <dgm:cxn modelId="{61B9D1ED-DD68-4495-83F9-0321F09B1E35}" type="presParOf" srcId="{C5951E83-ED16-47E4-AFA6-262C76D3C2EB}" destId="{4A887E8A-F41C-4614-BEFD-C7025606094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E3408F5-0692-4D34-B133-9B656DE5F3B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568306-9369-4BCC-8DA3-74EE1A222F99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tr-TR" dirty="0" smtClean="0"/>
            <a:t>Data </a:t>
          </a:r>
          <a:r>
            <a:rPr lang="tr-TR" dirty="0" err="1" smtClean="0"/>
            <a:t>Sources</a:t>
          </a:r>
          <a:endParaRPr lang="en-GB" dirty="0"/>
        </a:p>
      </dgm:t>
    </dgm:pt>
    <dgm:pt modelId="{4398BCE3-6973-4085-B4B8-1BDDC3572B52}" type="parTrans" cxnId="{2D5F93C8-5EA9-40AC-AF4A-AC42760D8F4B}">
      <dgm:prSet/>
      <dgm:spPr/>
      <dgm:t>
        <a:bodyPr/>
        <a:lstStyle/>
        <a:p>
          <a:endParaRPr lang="en-GB"/>
        </a:p>
      </dgm:t>
    </dgm:pt>
    <dgm:pt modelId="{4ABF6964-C2BC-41FD-B964-E318710D4219}" type="sibTrans" cxnId="{2D5F93C8-5EA9-40AC-AF4A-AC42760D8F4B}">
      <dgm:prSet/>
      <dgm:spPr/>
      <dgm:t>
        <a:bodyPr/>
        <a:lstStyle/>
        <a:p>
          <a:endParaRPr lang="en-GB"/>
        </a:p>
      </dgm:t>
    </dgm:pt>
    <dgm:pt modelId="{FDFF3482-5ADF-4C95-A08F-8084DD29B485}" type="pres">
      <dgm:prSet presAssocID="{6E3408F5-0692-4D34-B133-9B656DE5F3B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6275FC-C6D7-45EA-B2D4-B10674397D99}" type="pres">
      <dgm:prSet presAssocID="{BB568306-9369-4BCC-8DA3-74EE1A222F99}" presName="vertOne" presStyleCnt="0"/>
      <dgm:spPr/>
    </dgm:pt>
    <dgm:pt modelId="{DB022916-FEE9-4EF4-8978-7959AB8EBAD8}" type="pres">
      <dgm:prSet presAssocID="{BB568306-9369-4BCC-8DA3-74EE1A222F99}" presName="txOne" presStyleLbl="node0" presStyleIdx="0" presStyleCnt="1" custLinFactNeighborX="1059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A21C84E-7B02-4C23-8120-BCF1B11CF7D1}" type="pres">
      <dgm:prSet presAssocID="{BB568306-9369-4BCC-8DA3-74EE1A222F99}" presName="horzOne" presStyleCnt="0"/>
      <dgm:spPr/>
    </dgm:pt>
  </dgm:ptLst>
  <dgm:cxnLst>
    <dgm:cxn modelId="{2D5F93C8-5EA9-40AC-AF4A-AC42760D8F4B}" srcId="{6E3408F5-0692-4D34-B133-9B656DE5F3BF}" destId="{BB568306-9369-4BCC-8DA3-74EE1A222F99}" srcOrd="0" destOrd="0" parTransId="{4398BCE3-6973-4085-B4B8-1BDDC3572B52}" sibTransId="{4ABF6964-C2BC-41FD-B964-E318710D4219}"/>
    <dgm:cxn modelId="{1EDD6600-485B-48D5-B3EF-4BA5B4198E1E}" type="presOf" srcId="{BB568306-9369-4BCC-8DA3-74EE1A222F99}" destId="{DB022916-FEE9-4EF4-8978-7959AB8EBAD8}" srcOrd="0" destOrd="0" presId="urn:microsoft.com/office/officeart/2005/8/layout/hierarchy4"/>
    <dgm:cxn modelId="{A209BBE9-5428-4DFF-AC96-992F197088B0}" type="presOf" srcId="{6E3408F5-0692-4D34-B133-9B656DE5F3BF}" destId="{FDFF3482-5ADF-4C95-A08F-8084DD29B485}" srcOrd="0" destOrd="0" presId="urn:microsoft.com/office/officeart/2005/8/layout/hierarchy4"/>
    <dgm:cxn modelId="{CC9448C5-5956-499B-B637-EDFE699AB7CA}" type="presParOf" srcId="{FDFF3482-5ADF-4C95-A08F-8084DD29B485}" destId="{6E6275FC-C6D7-45EA-B2D4-B10674397D99}" srcOrd="0" destOrd="0" presId="urn:microsoft.com/office/officeart/2005/8/layout/hierarchy4"/>
    <dgm:cxn modelId="{C0B86909-1148-4E07-B017-3233DB23D399}" type="presParOf" srcId="{6E6275FC-C6D7-45EA-B2D4-B10674397D99}" destId="{DB022916-FEE9-4EF4-8978-7959AB8EBAD8}" srcOrd="0" destOrd="0" presId="urn:microsoft.com/office/officeart/2005/8/layout/hierarchy4"/>
    <dgm:cxn modelId="{D36607D3-57C2-4B25-B525-C089E1FF0C70}" type="presParOf" srcId="{6E6275FC-C6D7-45EA-B2D4-B10674397D99}" destId="{BA21C84E-7B02-4C23-8120-BCF1B11CF7D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E3408F5-0692-4D34-B133-9B656DE5F3B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568306-9369-4BCC-8DA3-74EE1A222F99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tr-TR" dirty="0" err="1" smtClean="0"/>
            <a:t>Incident</a:t>
          </a:r>
          <a:r>
            <a:rPr lang="tr-TR" dirty="0" smtClean="0"/>
            <a:t> Management</a:t>
          </a:r>
          <a:endParaRPr lang="en-GB" dirty="0"/>
        </a:p>
      </dgm:t>
    </dgm:pt>
    <dgm:pt modelId="{4398BCE3-6973-4085-B4B8-1BDDC3572B52}" type="parTrans" cxnId="{2D5F93C8-5EA9-40AC-AF4A-AC42760D8F4B}">
      <dgm:prSet/>
      <dgm:spPr/>
      <dgm:t>
        <a:bodyPr/>
        <a:lstStyle/>
        <a:p>
          <a:endParaRPr lang="en-GB"/>
        </a:p>
      </dgm:t>
    </dgm:pt>
    <dgm:pt modelId="{4ABF6964-C2BC-41FD-B964-E318710D4219}" type="sibTrans" cxnId="{2D5F93C8-5EA9-40AC-AF4A-AC42760D8F4B}">
      <dgm:prSet/>
      <dgm:spPr/>
      <dgm:t>
        <a:bodyPr/>
        <a:lstStyle/>
        <a:p>
          <a:endParaRPr lang="en-GB"/>
        </a:p>
      </dgm:t>
    </dgm:pt>
    <dgm:pt modelId="{FDFF3482-5ADF-4C95-A08F-8084DD29B485}" type="pres">
      <dgm:prSet presAssocID="{6E3408F5-0692-4D34-B133-9B656DE5F3B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6275FC-C6D7-45EA-B2D4-B10674397D99}" type="pres">
      <dgm:prSet presAssocID="{BB568306-9369-4BCC-8DA3-74EE1A222F99}" presName="vertOne" presStyleCnt="0"/>
      <dgm:spPr/>
    </dgm:pt>
    <dgm:pt modelId="{DB022916-FEE9-4EF4-8978-7959AB8EBAD8}" type="pres">
      <dgm:prSet presAssocID="{BB568306-9369-4BCC-8DA3-74EE1A222F99}" presName="txOne" presStyleLbl="node0" presStyleIdx="0" presStyleCnt="1" custLinFactNeighborX="-20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A21C84E-7B02-4C23-8120-BCF1B11CF7D1}" type="pres">
      <dgm:prSet presAssocID="{BB568306-9369-4BCC-8DA3-74EE1A222F99}" presName="horzOne" presStyleCnt="0"/>
      <dgm:spPr/>
    </dgm:pt>
  </dgm:ptLst>
  <dgm:cxnLst>
    <dgm:cxn modelId="{95426F65-114C-45A0-86FA-E020172A75B0}" type="presOf" srcId="{BB568306-9369-4BCC-8DA3-74EE1A222F99}" destId="{DB022916-FEE9-4EF4-8978-7959AB8EBAD8}" srcOrd="0" destOrd="0" presId="urn:microsoft.com/office/officeart/2005/8/layout/hierarchy4"/>
    <dgm:cxn modelId="{2D5F93C8-5EA9-40AC-AF4A-AC42760D8F4B}" srcId="{6E3408F5-0692-4D34-B133-9B656DE5F3BF}" destId="{BB568306-9369-4BCC-8DA3-74EE1A222F99}" srcOrd="0" destOrd="0" parTransId="{4398BCE3-6973-4085-B4B8-1BDDC3572B52}" sibTransId="{4ABF6964-C2BC-41FD-B964-E318710D4219}"/>
    <dgm:cxn modelId="{BC48B616-F253-4A5A-8E79-966E0748DC9A}" type="presOf" srcId="{6E3408F5-0692-4D34-B133-9B656DE5F3BF}" destId="{FDFF3482-5ADF-4C95-A08F-8084DD29B485}" srcOrd="0" destOrd="0" presId="urn:microsoft.com/office/officeart/2005/8/layout/hierarchy4"/>
    <dgm:cxn modelId="{211D0068-3829-46A8-9FD8-1417AE9E6511}" type="presParOf" srcId="{FDFF3482-5ADF-4C95-A08F-8084DD29B485}" destId="{6E6275FC-C6D7-45EA-B2D4-B10674397D99}" srcOrd="0" destOrd="0" presId="urn:microsoft.com/office/officeart/2005/8/layout/hierarchy4"/>
    <dgm:cxn modelId="{D855512E-3226-4D16-ACA4-7DC3B17569D0}" type="presParOf" srcId="{6E6275FC-C6D7-45EA-B2D4-B10674397D99}" destId="{DB022916-FEE9-4EF4-8978-7959AB8EBAD8}" srcOrd="0" destOrd="0" presId="urn:microsoft.com/office/officeart/2005/8/layout/hierarchy4"/>
    <dgm:cxn modelId="{AB5A2C65-D270-484E-8FD9-99A00E30A3C9}" type="presParOf" srcId="{6E6275FC-C6D7-45EA-B2D4-B10674397D99}" destId="{BA21C84E-7B02-4C23-8120-BCF1B11CF7D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3408F5-0692-4D34-B133-9B656DE5F3B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568306-9369-4BCC-8DA3-74EE1A222F99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 dirty="0"/>
        </a:p>
      </dgm:t>
    </dgm:pt>
    <dgm:pt modelId="{4398BCE3-6973-4085-B4B8-1BDDC3572B52}" type="parTrans" cxnId="{2D5F93C8-5EA9-40AC-AF4A-AC42760D8F4B}">
      <dgm:prSet/>
      <dgm:spPr/>
      <dgm:t>
        <a:bodyPr/>
        <a:lstStyle/>
        <a:p>
          <a:endParaRPr lang="en-GB"/>
        </a:p>
      </dgm:t>
    </dgm:pt>
    <dgm:pt modelId="{4ABF6964-C2BC-41FD-B964-E318710D4219}" type="sibTrans" cxnId="{2D5F93C8-5EA9-40AC-AF4A-AC42760D8F4B}">
      <dgm:prSet/>
      <dgm:spPr/>
      <dgm:t>
        <a:bodyPr/>
        <a:lstStyle/>
        <a:p>
          <a:endParaRPr lang="en-GB"/>
        </a:p>
      </dgm:t>
    </dgm:pt>
    <dgm:pt modelId="{FDFF3482-5ADF-4C95-A08F-8084DD29B485}" type="pres">
      <dgm:prSet presAssocID="{6E3408F5-0692-4D34-B133-9B656DE5F3B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6275FC-C6D7-45EA-B2D4-B10674397D99}" type="pres">
      <dgm:prSet presAssocID="{BB568306-9369-4BCC-8DA3-74EE1A222F99}" presName="vertOne" presStyleCnt="0"/>
      <dgm:spPr/>
    </dgm:pt>
    <dgm:pt modelId="{DB022916-FEE9-4EF4-8978-7959AB8EBAD8}" type="pres">
      <dgm:prSet presAssocID="{BB568306-9369-4BCC-8DA3-74EE1A222F99}" presName="txOne" presStyleLbl="node0" presStyleIdx="0" presStyleCnt="1" custLinFactNeighborY="-107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A21C84E-7B02-4C23-8120-BCF1B11CF7D1}" type="pres">
      <dgm:prSet presAssocID="{BB568306-9369-4BCC-8DA3-74EE1A222F99}" presName="horzOne" presStyleCnt="0"/>
      <dgm:spPr/>
    </dgm:pt>
  </dgm:ptLst>
  <dgm:cxnLst>
    <dgm:cxn modelId="{2D5F93C8-5EA9-40AC-AF4A-AC42760D8F4B}" srcId="{6E3408F5-0692-4D34-B133-9B656DE5F3BF}" destId="{BB568306-9369-4BCC-8DA3-74EE1A222F99}" srcOrd="0" destOrd="0" parTransId="{4398BCE3-6973-4085-B4B8-1BDDC3572B52}" sibTransId="{4ABF6964-C2BC-41FD-B964-E318710D4219}"/>
    <dgm:cxn modelId="{C2A25F2A-086C-4BF5-9813-5A5F55C37D54}" type="presOf" srcId="{BB568306-9369-4BCC-8DA3-74EE1A222F99}" destId="{DB022916-FEE9-4EF4-8978-7959AB8EBAD8}" srcOrd="0" destOrd="0" presId="urn:microsoft.com/office/officeart/2005/8/layout/hierarchy4"/>
    <dgm:cxn modelId="{1746A621-6F8F-40E7-AA7D-2671730F4661}" type="presOf" srcId="{6E3408F5-0692-4D34-B133-9B656DE5F3BF}" destId="{FDFF3482-5ADF-4C95-A08F-8084DD29B485}" srcOrd="0" destOrd="0" presId="urn:microsoft.com/office/officeart/2005/8/layout/hierarchy4"/>
    <dgm:cxn modelId="{3F7915A6-4381-44A8-9D13-299C7C1AFAC4}" type="presParOf" srcId="{FDFF3482-5ADF-4C95-A08F-8084DD29B485}" destId="{6E6275FC-C6D7-45EA-B2D4-B10674397D99}" srcOrd="0" destOrd="0" presId="urn:microsoft.com/office/officeart/2005/8/layout/hierarchy4"/>
    <dgm:cxn modelId="{467D7D66-1BB1-4735-833A-8B54E80FE608}" type="presParOf" srcId="{6E6275FC-C6D7-45EA-B2D4-B10674397D99}" destId="{DB022916-FEE9-4EF4-8978-7959AB8EBAD8}" srcOrd="0" destOrd="0" presId="urn:microsoft.com/office/officeart/2005/8/layout/hierarchy4"/>
    <dgm:cxn modelId="{06E8F997-FAF2-4B99-8734-66153C0EFA13}" type="presParOf" srcId="{6E6275FC-C6D7-45EA-B2D4-B10674397D99}" destId="{BA21C84E-7B02-4C23-8120-BCF1B11CF7D1}" srcOrd="1" destOrd="0" presId="urn:microsoft.com/office/officeart/2005/8/layout/hierarchy4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3408F5-0692-4D34-B133-9B656DE5F3B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568306-9369-4BCC-8DA3-74EE1A222F99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 dirty="0"/>
        </a:p>
      </dgm:t>
    </dgm:pt>
    <dgm:pt modelId="{4398BCE3-6973-4085-B4B8-1BDDC3572B52}" type="parTrans" cxnId="{2D5F93C8-5EA9-40AC-AF4A-AC42760D8F4B}">
      <dgm:prSet/>
      <dgm:spPr/>
      <dgm:t>
        <a:bodyPr/>
        <a:lstStyle/>
        <a:p>
          <a:endParaRPr lang="en-GB"/>
        </a:p>
      </dgm:t>
    </dgm:pt>
    <dgm:pt modelId="{4ABF6964-C2BC-41FD-B964-E318710D4219}" type="sibTrans" cxnId="{2D5F93C8-5EA9-40AC-AF4A-AC42760D8F4B}">
      <dgm:prSet/>
      <dgm:spPr/>
      <dgm:t>
        <a:bodyPr/>
        <a:lstStyle/>
        <a:p>
          <a:endParaRPr lang="en-GB"/>
        </a:p>
      </dgm:t>
    </dgm:pt>
    <dgm:pt modelId="{FDFF3482-5ADF-4C95-A08F-8084DD29B485}" type="pres">
      <dgm:prSet presAssocID="{6E3408F5-0692-4D34-B133-9B656DE5F3B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6275FC-C6D7-45EA-B2D4-B10674397D99}" type="pres">
      <dgm:prSet presAssocID="{BB568306-9369-4BCC-8DA3-74EE1A222F99}" presName="vertOne" presStyleCnt="0"/>
      <dgm:spPr/>
    </dgm:pt>
    <dgm:pt modelId="{DB022916-FEE9-4EF4-8978-7959AB8EBAD8}" type="pres">
      <dgm:prSet presAssocID="{BB568306-9369-4BCC-8DA3-74EE1A222F99}" presName="txOne" presStyleLbl="node0" presStyleIdx="0" presStyleCnt="1" custLinFactNeighborX="19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A21C84E-7B02-4C23-8120-BCF1B11CF7D1}" type="pres">
      <dgm:prSet presAssocID="{BB568306-9369-4BCC-8DA3-74EE1A222F99}" presName="horzOne" presStyleCnt="0"/>
      <dgm:spPr/>
    </dgm:pt>
  </dgm:ptLst>
  <dgm:cxnLst>
    <dgm:cxn modelId="{2D5F93C8-5EA9-40AC-AF4A-AC42760D8F4B}" srcId="{6E3408F5-0692-4D34-B133-9B656DE5F3BF}" destId="{BB568306-9369-4BCC-8DA3-74EE1A222F99}" srcOrd="0" destOrd="0" parTransId="{4398BCE3-6973-4085-B4B8-1BDDC3572B52}" sibTransId="{4ABF6964-C2BC-41FD-B964-E318710D4219}"/>
    <dgm:cxn modelId="{14C32C77-EFBF-4880-8437-5FBBDEF76D1B}" type="presOf" srcId="{BB568306-9369-4BCC-8DA3-74EE1A222F99}" destId="{DB022916-FEE9-4EF4-8978-7959AB8EBAD8}" srcOrd="0" destOrd="0" presId="urn:microsoft.com/office/officeart/2005/8/layout/hierarchy4"/>
    <dgm:cxn modelId="{C16B46CF-0FF5-4F43-9B71-55E25520D0F5}" type="presOf" srcId="{6E3408F5-0692-4D34-B133-9B656DE5F3BF}" destId="{FDFF3482-5ADF-4C95-A08F-8084DD29B485}" srcOrd="0" destOrd="0" presId="urn:microsoft.com/office/officeart/2005/8/layout/hierarchy4"/>
    <dgm:cxn modelId="{8BC97991-951C-4A14-8579-641FD7FBCC3B}" type="presParOf" srcId="{FDFF3482-5ADF-4C95-A08F-8084DD29B485}" destId="{6E6275FC-C6D7-45EA-B2D4-B10674397D99}" srcOrd="0" destOrd="0" presId="urn:microsoft.com/office/officeart/2005/8/layout/hierarchy4"/>
    <dgm:cxn modelId="{DB76175C-65BD-4CA2-BAF2-3AD08BE9812D}" type="presParOf" srcId="{6E6275FC-C6D7-45EA-B2D4-B10674397D99}" destId="{DB022916-FEE9-4EF4-8978-7959AB8EBAD8}" srcOrd="0" destOrd="0" presId="urn:microsoft.com/office/officeart/2005/8/layout/hierarchy4"/>
    <dgm:cxn modelId="{6A20CA7C-873B-4B6F-B7FD-582AF4F11D8D}" type="presParOf" srcId="{6E6275FC-C6D7-45EA-B2D4-B10674397D99}" destId="{BA21C84E-7B02-4C23-8120-BCF1B11CF7D1}" srcOrd="1" destOrd="0" presId="urn:microsoft.com/office/officeart/2005/8/layout/hierarchy4"/>
  </dgm:cxnLst>
  <dgm:bg>
    <a:noFill/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3408F5-0692-4D34-B133-9B656DE5F3B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568306-9369-4BCC-8DA3-74EE1A222F99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 dirty="0"/>
        </a:p>
      </dgm:t>
    </dgm:pt>
    <dgm:pt modelId="{4398BCE3-6973-4085-B4B8-1BDDC3572B52}" type="parTrans" cxnId="{2D5F93C8-5EA9-40AC-AF4A-AC42760D8F4B}">
      <dgm:prSet/>
      <dgm:spPr/>
      <dgm:t>
        <a:bodyPr/>
        <a:lstStyle/>
        <a:p>
          <a:endParaRPr lang="en-GB"/>
        </a:p>
      </dgm:t>
    </dgm:pt>
    <dgm:pt modelId="{4ABF6964-C2BC-41FD-B964-E318710D4219}" type="sibTrans" cxnId="{2D5F93C8-5EA9-40AC-AF4A-AC42760D8F4B}">
      <dgm:prSet/>
      <dgm:spPr/>
      <dgm:t>
        <a:bodyPr/>
        <a:lstStyle/>
        <a:p>
          <a:endParaRPr lang="en-GB"/>
        </a:p>
      </dgm:t>
    </dgm:pt>
    <dgm:pt modelId="{FDFF3482-5ADF-4C95-A08F-8084DD29B485}" type="pres">
      <dgm:prSet presAssocID="{6E3408F5-0692-4D34-B133-9B656DE5F3B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6275FC-C6D7-45EA-B2D4-B10674397D99}" type="pres">
      <dgm:prSet presAssocID="{BB568306-9369-4BCC-8DA3-74EE1A222F99}" presName="vertOne" presStyleCnt="0"/>
      <dgm:spPr/>
    </dgm:pt>
    <dgm:pt modelId="{DB022916-FEE9-4EF4-8978-7959AB8EBAD8}" type="pres">
      <dgm:prSet presAssocID="{BB568306-9369-4BCC-8DA3-74EE1A222F99}" presName="txOne" presStyleLbl="node0" presStyleIdx="0" presStyleCnt="1" custLinFactNeighborX="19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A21C84E-7B02-4C23-8120-BCF1B11CF7D1}" type="pres">
      <dgm:prSet presAssocID="{BB568306-9369-4BCC-8DA3-74EE1A222F99}" presName="horzOne" presStyleCnt="0"/>
      <dgm:spPr/>
    </dgm:pt>
  </dgm:ptLst>
  <dgm:cxnLst>
    <dgm:cxn modelId="{2D5F93C8-5EA9-40AC-AF4A-AC42760D8F4B}" srcId="{6E3408F5-0692-4D34-B133-9B656DE5F3BF}" destId="{BB568306-9369-4BCC-8DA3-74EE1A222F99}" srcOrd="0" destOrd="0" parTransId="{4398BCE3-6973-4085-B4B8-1BDDC3572B52}" sibTransId="{4ABF6964-C2BC-41FD-B964-E318710D4219}"/>
    <dgm:cxn modelId="{D1F69290-6DA9-456C-AD61-B0E145969B2B}" type="presOf" srcId="{BB568306-9369-4BCC-8DA3-74EE1A222F99}" destId="{DB022916-FEE9-4EF4-8978-7959AB8EBAD8}" srcOrd="0" destOrd="0" presId="urn:microsoft.com/office/officeart/2005/8/layout/hierarchy4"/>
    <dgm:cxn modelId="{53B9E0E7-5029-4C09-AF21-7F6EB51C3F27}" type="presOf" srcId="{6E3408F5-0692-4D34-B133-9B656DE5F3BF}" destId="{FDFF3482-5ADF-4C95-A08F-8084DD29B485}" srcOrd="0" destOrd="0" presId="urn:microsoft.com/office/officeart/2005/8/layout/hierarchy4"/>
    <dgm:cxn modelId="{B8966743-551A-4CA3-8D98-81C6E115619E}" type="presParOf" srcId="{FDFF3482-5ADF-4C95-A08F-8084DD29B485}" destId="{6E6275FC-C6D7-45EA-B2D4-B10674397D99}" srcOrd="0" destOrd="0" presId="urn:microsoft.com/office/officeart/2005/8/layout/hierarchy4"/>
    <dgm:cxn modelId="{7C40DADC-3620-44F1-A3FC-8D0C2E84ACA9}" type="presParOf" srcId="{6E6275FC-C6D7-45EA-B2D4-B10674397D99}" destId="{DB022916-FEE9-4EF4-8978-7959AB8EBAD8}" srcOrd="0" destOrd="0" presId="urn:microsoft.com/office/officeart/2005/8/layout/hierarchy4"/>
    <dgm:cxn modelId="{8AF7B178-38A2-46EC-87F2-51B9F28FD59E}" type="presParOf" srcId="{6E6275FC-C6D7-45EA-B2D4-B10674397D99}" destId="{BA21C84E-7B02-4C23-8120-BCF1B11CF7D1}" srcOrd="1" destOrd="0" presId="urn:microsoft.com/office/officeart/2005/8/layout/hierarchy4"/>
  </dgm:cxnLst>
  <dgm:bg>
    <a:noFill/>
  </dgm:bg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3408F5-0692-4D34-B133-9B656DE5F3B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568306-9369-4BCC-8DA3-74EE1A222F99}">
      <dgm:prSet phldrT="[Text]"/>
      <dgm:spPr>
        <a:solidFill>
          <a:srgbClr val="00B0F0"/>
        </a:solidFill>
      </dgm:spPr>
      <dgm:t>
        <a:bodyPr/>
        <a:lstStyle/>
        <a:p>
          <a:r>
            <a:rPr lang="tr-TR" dirty="0" smtClean="0"/>
            <a:t>Applications</a:t>
          </a:r>
          <a:endParaRPr lang="en-GB" dirty="0"/>
        </a:p>
      </dgm:t>
    </dgm:pt>
    <dgm:pt modelId="{4398BCE3-6973-4085-B4B8-1BDDC3572B52}" type="parTrans" cxnId="{2D5F93C8-5EA9-40AC-AF4A-AC42760D8F4B}">
      <dgm:prSet/>
      <dgm:spPr/>
      <dgm:t>
        <a:bodyPr/>
        <a:lstStyle/>
        <a:p>
          <a:endParaRPr lang="en-GB"/>
        </a:p>
      </dgm:t>
    </dgm:pt>
    <dgm:pt modelId="{4ABF6964-C2BC-41FD-B964-E318710D4219}" type="sibTrans" cxnId="{2D5F93C8-5EA9-40AC-AF4A-AC42760D8F4B}">
      <dgm:prSet/>
      <dgm:spPr/>
      <dgm:t>
        <a:bodyPr/>
        <a:lstStyle/>
        <a:p>
          <a:endParaRPr lang="en-GB"/>
        </a:p>
      </dgm:t>
    </dgm:pt>
    <dgm:pt modelId="{FDFF3482-5ADF-4C95-A08F-8084DD29B485}" type="pres">
      <dgm:prSet presAssocID="{6E3408F5-0692-4D34-B133-9B656DE5F3B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6275FC-C6D7-45EA-B2D4-B10674397D99}" type="pres">
      <dgm:prSet presAssocID="{BB568306-9369-4BCC-8DA3-74EE1A222F99}" presName="vertOne" presStyleCnt="0"/>
      <dgm:spPr/>
    </dgm:pt>
    <dgm:pt modelId="{DB022916-FEE9-4EF4-8978-7959AB8EBAD8}" type="pres">
      <dgm:prSet presAssocID="{BB568306-9369-4BCC-8DA3-74EE1A222F99}" presName="txOne" presStyleLbl="node0" presStyleIdx="0" presStyleCnt="1" custLinFactNeighborX="1059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A21C84E-7B02-4C23-8120-BCF1B11CF7D1}" type="pres">
      <dgm:prSet presAssocID="{BB568306-9369-4BCC-8DA3-74EE1A222F99}" presName="horzOne" presStyleCnt="0"/>
      <dgm:spPr/>
    </dgm:pt>
  </dgm:ptLst>
  <dgm:cxnLst>
    <dgm:cxn modelId="{2D5F93C8-5EA9-40AC-AF4A-AC42760D8F4B}" srcId="{6E3408F5-0692-4D34-B133-9B656DE5F3BF}" destId="{BB568306-9369-4BCC-8DA3-74EE1A222F99}" srcOrd="0" destOrd="0" parTransId="{4398BCE3-6973-4085-B4B8-1BDDC3572B52}" sibTransId="{4ABF6964-C2BC-41FD-B964-E318710D4219}"/>
    <dgm:cxn modelId="{84A1E588-A14B-4C5A-A0FC-F78BD768B0D1}" type="presOf" srcId="{BB568306-9369-4BCC-8DA3-74EE1A222F99}" destId="{DB022916-FEE9-4EF4-8978-7959AB8EBAD8}" srcOrd="0" destOrd="0" presId="urn:microsoft.com/office/officeart/2005/8/layout/hierarchy4"/>
    <dgm:cxn modelId="{22FE3BF1-84EF-4015-9CBE-B3E66A9968EF}" type="presOf" srcId="{6E3408F5-0692-4D34-B133-9B656DE5F3BF}" destId="{FDFF3482-5ADF-4C95-A08F-8084DD29B485}" srcOrd="0" destOrd="0" presId="urn:microsoft.com/office/officeart/2005/8/layout/hierarchy4"/>
    <dgm:cxn modelId="{C2B5C11E-AD12-4A59-B281-07568E93E3F5}" type="presParOf" srcId="{FDFF3482-5ADF-4C95-A08F-8084DD29B485}" destId="{6E6275FC-C6D7-45EA-B2D4-B10674397D99}" srcOrd="0" destOrd="0" presId="urn:microsoft.com/office/officeart/2005/8/layout/hierarchy4"/>
    <dgm:cxn modelId="{6D5B8AFE-8F43-48B5-9495-483189A766B8}" type="presParOf" srcId="{6E6275FC-C6D7-45EA-B2D4-B10674397D99}" destId="{DB022916-FEE9-4EF4-8978-7959AB8EBAD8}" srcOrd="0" destOrd="0" presId="urn:microsoft.com/office/officeart/2005/8/layout/hierarchy4"/>
    <dgm:cxn modelId="{266191E9-535F-46CB-A7C7-CB5E8CD888B6}" type="presParOf" srcId="{6E6275FC-C6D7-45EA-B2D4-B10674397D99}" destId="{BA21C84E-7B02-4C23-8120-BCF1B11CF7D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3408F5-0692-4D34-B133-9B656DE5F3B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568306-9369-4BCC-8DA3-74EE1A222F99}">
      <dgm:prSet phldrT="[Text]"/>
      <dgm:spPr>
        <a:solidFill>
          <a:srgbClr val="00B0F0"/>
        </a:solidFill>
      </dgm:spPr>
      <dgm:t>
        <a:bodyPr/>
        <a:lstStyle/>
        <a:p>
          <a:r>
            <a:rPr lang="tr-TR" dirty="0" err="1" smtClean="0"/>
            <a:t>Event</a:t>
          </a:r>
          <a:r>
            <a:rPr lang="tr-TR" dirty="0" smtClean="0"/>
            <a:t> </a:t>
          </a:r>
          <a:r>
            <a:rPr lang="tr-TR" dirty="0" err="1" smtClean="0"/>
            <a:t>logs</a:t>
          </a:r>
          <a:endParaRPr lang="en-GB" dirty="0"/>
        </a:p>
      </dgm:t>
    </dgm:pt>
    <dgm:pt modelId="{4398BCE3-6973-4085-B4B8-1BDDC3572B52}" type="parTrans" cxnId="{2D5F93C8-5EA9-40AC-AF4A-AC42760D8F4B}">
      <dgm:prSet/>
      <dgm:spPr/>
      <dgm:t>
        <a:bodyPr/>
        <a:lstStyle/>
        <a:p>
          <a:endParaRPr lang="en-GB"/>
        </a:p>
      </dgm:t>
    </dgm:pt>
    <dgm:pt modelId="{4ABF6964-C2BC-41FD-B964-E318710D4219}" type="sibTrans" cxnId="{2D5F93C8-5EA9-40AC-AF4A-AC42760D8F4B}">
      <dgm:prSet/>
      <dgm:spPr/>
      <dgm:t>
        <a:bodyPr/>
        <a:lstStyle/>
        <a:p>
          <a:endParaRPr lang="en-GB"/>
        </a:p>
      </dgm:t>
    </dgm:pt>
    <dgm:pt modelId="{271B66D7-5E49-47A3-9A0B-1AE68FEDCF33}">
      <dgm:prSet phldrT="[Text]"/>
      <dgm:spPr>
        <a:solidFill>
          <a:srgbClr val="00B0F0"/>
        </a:solidFill>
      </dgm:spPr>
      <dgm:t>
        <a:bodyPr/>
        <a:lstStyle/>
        <a:p>
          <a:r>
            <a:rPr lang="tr-TR" dirty="0" smtClean="0"/>
            <a:t>Application </a:t>
          </a:r>
          <a:r>
            <a:rPr lang="tr-TR" dirty="0" err="1" smtClean="0"/>
            <a:t>activity</a:t>
          </a:r>
          <a:endParaRPr lang="en-GB" dirty="0"/>
        </a:p>
      </dgm:t>
    </dgm:pt>
    <dgm:pt modelId="{A9400B04-DCFD-4898-9210-5690F4A7FA32}" type="parTrans" cxnId="{BDDCE5E8-B533-40E2-8671-39FCD2ED72DF}">
      <dgm:prSet/>
      <dgm:spPr/>
      <dgm:t>
        <a:bodyPr/>
        <a:lstStyle/>
        <a:p>
          <a:endParaRPr lang="en-GB"/>
        </a:p>
      </dgm:t>
    </dgm:pt>
    <dgm:pt modelId="{EE8A85CC-7D81-47F1-B809-C29481DF9C68}" type="sibTrans" cxnId="{BDDCE5E8-B533-40E2-8671-39FCD2ED72DF}">
      <dgm:prSet/>
      <dgm:spPr/>
      <dgm:t>
        <a:bodyPr/>
        <a:lstStyle/>
        <a:p>
          <a:endParaRPr lang="en-GB"/>
        </a:p>
      </dgm:t>
    </dgm:pt>
    <dgm:pt modelId="{06EBAE12-3B2D-4CF7-87E9-9106D1AD3B61}">
      <dgm:prSet phldrT="[Text]"/>
      <dgm:spPr>
        <a:solidFill>
          <a:srgbClr val="00B0F0"/>
        </a:solidFill>
      </dgm:spPr>
      <dgm:t>
        <a:bodyPr/>
        <a:lstStyle/>
        <a:p>
          <a:r>
            <a:rPr lang="tr-TR" dirty="0" err="1" smtClean="0"/>
            <a:t>Email</a:t>
          </a:r>
          <a:r>
            <a:rPr lang="tr-TR" dirty="0" smtClean="0"/>
            <a:t> </a:t>
          </a:r>
          <a:endParaRPr lang="en-GB" dirty="0"/>
        </a:p>
      </dgm:t>
    </dgm:pt>
    <dgm:pt modelId="{8E7745F3-8E53-4631-A49C-6D431D380EF5}" type="parTrans" cxnId="{C852CCFC-E5F6-4E7A-80CD-330D7A1F58DB}">
      <dgm:prSet/>
      <dgm:spPr/>
      <dgm:t>
        <a:bodyPr/>
        <a:lstStyle/>
        <a:p>
          <a:endParaRPr lang="en-GB"/>
        </a:p>
      </dgm:t>
    </dgm:pt>
    <dgm:pt modelId="{67D9818B-6E97-447A-A260-94080DE3B791}" type="sibTrans" cxnId="{C852CCFC-E5F6-4E7A-80CD-330D7A1F58DB}">
      <dgm:prSet/>
      <dgm:spPr/>
      <dgm:t>
        <a:bodyPr/>
        <a:lstStyle/>
        <a:p>
          <a:endParaRPr lang="en-GB"/>
        </a:p>
      </dgm:t>
    </dgm:pt>
    <dgm:pt modelId="{48A89559-F76A-4166-87F5-FC42B65049A7}">
      <dgm:prSet phldrT="[Text]"/>
      <dgm:spPr>
        <a:solidFill>
          <a:srgbClr val="00B0F0"/>
        </a:solidFill>
      </dgm:spPr>
      <dgm:t>
        <a:bodyPr/>
        <a:lstStyle/>
        <a:p>
          <a:r>
            <a:rPr lang="tr-TR" dirty="0" smtClean="0"/>
            <a:t>DB </a:t>
          </a:r>
          <a:r>
            <a:rPr lang="tr-TR" dirty="0" err="1" smtClean="0"/>
            <a:t>activity</a:t>
          </a:r>
          <a:endParaRPr lang="en-GB" dirty="0"/>
        </a:p>
      </dgm:t>
    </dgm:pt>
    <dgm:pt modelId="{B0BB1552-BE8E-4E3B-8F81-1039E3E263BB}" type="parTrans" cxnId="{EFF75E49-1CB9-4925-94E8-EF1FE13DF09D}">
      <dgm:prSet/>
      <dgm:spPr/>
      <dgm:t>
        <a:bodyPr/>
        <a:lstStyle/>
        <a:p>
          <a:endParaRPr lang="en-GB"/>
        </a:p>
      </dgm:t>
    </dgm:pt>
    <dgm:pt modelId="{AA67E3BF-1874-4273-BFD8-B4202C535C1C}" type="sibTrans" cxnId="{EFF75E49-1CB9-4925-94E8-EF1FE13DF09D}">
      <dgm:prSet/>
      <dgm:spPr/>
      <dgm:t>
        <a:bodyPr/>
        <a:lstStyle/>
        <a:p>
          <a:endParaRPr lang="en-GB"/>
        </a:p>
      </dgm:t>
    </dgm:pt>
    <dgm:pt modelId="{FDFF3482-5ADF-4C95-A08F-8084DD29B485}" type="pres">
      <dgm:prSet presAssocID="{6E3408F5-0692-4D34-B133-9B656DE5F3B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6275FC-C6D7-45EA-B2D4-B10674397D99}" type="pres">
      <dgm:prSet presAssocID="{BB568306-9369-4BCC-8DA3-74EE1A222F99}" presName="vertOne" presStyleCnt="0"/>
      <dgm:spPr/>
    </dgm:pt>
    <dgm:pt modelId="{DB022916-FEE9-4EF4-8978-7959AB8EBAD8}" type="pres">
      <dgm:prSet presAssocID="{BB568306-9369-4BCC-8DA3-74EE1A222F99}" presName="txOne" presStyleLbl="node0" presStyleIdx="0" presStyleCnt="2" custLinFactNeighborY="673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1C8EC1-7AFA-4E12-B6FF-903F1F486CB2}" type="pres">
      <dgm:prSet presAssocID="{BB568306-9369-4BCC-8DA3-74EE1A222F99}" presName="parTransOne" presStyleCnt="0"/>
      <dgm:spPr/>
    </dgm:pt>
    <dgm:pt modelId="{BA21C84E-7B02-4C23-8120-BCF1B11CF7D1}" type="pres">
      <dgm:prSet presAssocID="{BB568306-9369-4BCC-8DA3-74EE1A222F99}" presName="horzOne" presStyleCnt="0"/>
      <dgm:spPr/>
    </dgm:pt>
    <dgm:pt modelId="{FCA4F4C1-EE5C-4FF4-885B-D128939634C6}" type="pres">
      <dgm:prSet presAssocID="{06EBAE12-3B2D-4CF7-87E9-9106D1AD3B61}" presName="vertTwo" presStyleCnt="0"/>
      <dgm:spPr/>
    </dgm:pt>
    <dgm:pt modelId="{103249F1-4E58-41A7-B53B-8B9E2E20CD1A}" type="pres">
      <dgm:prSet presAssocID="{06EBAE12-3B2D-4CF7-87E9-9106D1AD3B6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46BB19-D83F-444C-9860-BF2EC3AF55E6}" type="pres">
      <dgm:prSet presAssocID="{06EBAE12-3B2D-4CF7-87E9-9106D1AD3B61}" presName="horzTwo" presStyleCnt="0"/>
      <dgm:spPr/>
    </dgm:pt>
    <dgm:pt modelId="{DA07EA9B-486C-4494-B437-5540785902F8}" type="pres">
      <dgm:prSet presAssocID="{4ABF6964-C2BC-41FD-B964-E318710D4219}" presName="sibSpaceOne" presStyleCnt="0"/>
      <dgm:spPr/>
    </dgm:pt>
    <dgm:pt modelId="{7E40D764-3912-42CC-847D-2AF138778C32}" type="pres">
      <dgm:prSet presAssocID="{271B66D7-5E49-47A3-9A0B-1AE68FEDCF33}" presName="vertOne" presStyleCnt="0"/>
      <dgm:spPr/>
    </dgm:pt>
    <dgm:pt modelId="{CD4DC926-09D3-403E-8168-1B45899F18F2}" type="pres">
      <dgm:prSet presAssocID="{271B66D7-5E49-47A3-9A0B-1AE68FEDCF33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2A9CC3D-B489-44CA-A221-910535CD8065}" type="pres">
      <dgm:prSet presAssocID="{271B66D7-5E49-47A3-9A0B-1AE68FEDCF33}" presName="parTransOne" presStyleCnt="0"/>
      <dgm:spPr/>
    </dgm:pt>
    <dgm:pt modelId="{73C9A929-D10B-46D6-9B72-2EC7D6481472}" type="pres">
      <dgm:prSet presAssocID="{271B66D7-5E49-47A3-9A0B-1AE68FEDCF33}" presName="horzOne" presStyleCnt="0"/>
      <dgm:spPr/>
    </dgm:pt>
    <dgm:pt modelId="{D1269044-5572-4275-A8A0-03AB5ABACE2C}" type="pres">
      <dgm:prSet presAssocID="{48A89559-F76A-4166-87F5-FC42B65049A7}" presName="vertTwo" presStyleCnt="0"/>
      <dgm:spPr/>
    </dgm:pt>
    <dgm:pt modelId="{011DA24B-37C1-4BB8-8C2C-100CB36E24CF}" type="pres">
      <dgm:prSet presAssocID="{48A89559-F76A-4166-87F5-FC42B65049A7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69167D-50C3-43D5-A473-0932539F38A1}" type="pres">
      <dgm:prSet presAssocID="{48A89559-F76A-4166-87F5-FC42B65049A7}" presName="horzTwo" presStyleCnt="0"/>
      <dgm:spPr/>
    </dgm:pt>
  </dgm:ptLst>
  <dgm:cxnLst>
    <dgm:cxn modelId="{40C6CBD5-3228-4F22-A8D3-4BBB6AA31AF2}" type="presOf" srcId="{48A89559-F76A-4166-87F5-FC42B65049A7}" destId="{011DA24B-37C1-4BB8-8C2C-100CB36E24CF}" srcOrd="0" destOrd="0" presId="urn:microsoft.com/office/officeart/2005/8/layout/hierarchy4"/>
    <dgm:cxn modelId="{BDDCE5E8-B533-40E2-8671-39FCD2ED72DF}" srcId="{6E3408F5-0692-4D34-B133-9B656DE5F3BF}" destId="{271B66D7-5E49-47A3-9A0B-1AE68FEDCF33}" srcOrd="1" destOrd="0" parTransId="{A9400B04-DCFD-4898-9210-5690F4A7FA32}" sibTransId="{EE8A85CC-7D81-47F1-B809-C29481DF9C68}"/>
    <dgm:cxn modelId="{C448524B-53DF-4284-97FE-CEE243D54E10}" type="presOf" srcId="{BB568306-9369-4BCC-8DA3-74EE1A222F99}" destId="{DB022916-FEE9-4EF4-8978-7959AB8EBAD8}" srcOrd="0" destOrd="0" presId="urn:microsoft.com/office/officeart/2005/8/layout/hierarchy4"/>
    <dgm:cxn modelId="{2D5F93C8-5EA9-40AC-AF4A-AC42760D8F4B}" srcId="{6E3408F5-0692-4D34-B133-9B656DE5F3BF}" destId="{BB568306-9369-4BCC-8DA3-74EE1A222F99}" srcOrd="0" destOrd="0" parTransId="{4398BCE3-6973-4085-B4B8-1BDDC3572B52}" sibTransId="{4ABF6964-C2BC-41FD-B964-E318710D4219}"/>
    <dgm:cxn modelId="{889F9802-229E-47A9-AA5B-88626C366D55}" type="presOf" srcId="{6E3408F5-0692-4D34-B133-9B656DE5F3BF}" destId="{FDFF3482-5ADF-4C95-A08F-8084DD29B485}" srcOrd="0" destOrd="0" presId="urn:microsoft.com/office/officeart/2005/8/layout/hierarchy4"/>
    <dgm:cxn modelId="{23B71EEA-A1D2-425E-96C9-A89F173BBA13}" type="presOf" srcId="{271B66D7-5E49-47A3-9A0B-1AE68FEDCF33}" destId="{CD4DC926-09D3-403E-8168-1B45899F18F2}" srcOrd="0" destOrd="0" presId="urn:microsoft.com/office/officeart/2005/8/layout/hierarchy4"/>
    <dgm:cxn modelId="{810B8074-0919-475E-B7FD-4489EB922261}" type="presOf" srcId="{06EBAE12-3B2D-4CF7-87E9-9106D1AD3B61}" destId="{103249F1-4E58-41A7-B53B-8B9E2E20CD1A}" srcOrd="0" destOrd="0" presId="urn:microsoft.com/office/officeart/2005/8/layout/hierarchy4"/>
    <dgm:cxn modelId="{C852CCFC-E5F6-4E7A-80CD-330D7A1F58DB}" srcId="{BB568306-9369-4BCC-8DA3-74EE1A222F99}" destId="{06EBAE12-3B2D-4CF7-87E9-9106D1AD3B61}" srcOrd="0" destOrd="0" parTransId="{8E7745F3-8E53-4631-A49C-6D431D380EF5}" sibTransId="{67D9818B-6E97-447A-A260-94080DE3B791}"/>
    <dgm:cxn modelId="{EFF75E49-1CB9-4925-94E8-EF1FE13DF09D}" srcId="{271B66D7-5E49-47A3-9A0B-1AE68FEDCF33}" destId="{48A89559-F76A-4166-87F5-FC42B65049A7}" srcOrd="0" destOrd="0" parTransId="{B0BB1552-BE8E-4E3B-8F81-1039E3E263BB}" sibTransId="{AA67E3BF-1874-4273-BFD8-B4202C535C1C}"/>
    <dgm:cxn modelId="{D49E6AB6-AFF4-4061-A9E8-653F2A126294}" type="presParOf" srcId="{FDFF3482-5ADF-4C95-A08F-8084DD29B485}" destId="{6E6275FC-C6D7-45EA-B2D4-B10674397D99}" srcOrd="0" destOrd="0" presId="urn:microsoft.com/office/officeart/2005/8/layout/hierarchy4"/>
    <dgm:cxn modelId="{E0188812-C717-4099-9EEA-4F4535EF5A47}" type="presParOf" srcId="{6E6275FC-C6D7-45EA-B2D4-B10674397D99}" destId="{DB022916-FEE9-4EF4-8978-7959AB8EBAD8}" srcOrd="0" destOrd="0" presId="urn:microsoft.com/office/officeart/2005/8/layout/hierarchy4"/>
    <dgm:cxn modelId="{201AB2C3-2A28-4F11-897C-F9CE02704BD5}" type="presParOf" srcId="{6E6275FC-C6D7-45EA-B2D4-B10674397D99}" destId="{441C8EC1-7AFA-4E12-B6FF-903F1F486CB2}" srcOrd="1" destOrd="0" presId="urn:microsoft.com/office/officeart/2005/8/layout/hierarchy4"/>
    <dgm:cxn modelId="{DFD60777-5CA7-4793-A9B6-C20781F536A1}" type="presParOf" srcId="{6E6275FC-C6D7-45EA-B2D4-B10674397D99}" destId="{BA21C84E-7B02-4C23-8120-BCF1B11CF7D1}" srcOrd="2" destOrd="0" presId="urn:microsoft.com/office/officeart/2005/8/layout/hierarchy4"/>
    <dgm:cxn modelId="{BEA4DEFA-DE44-46CE-8EA8-04083010719A}" type="presParOf" srcId="{BA21C84E-7B02-4C23-8120-BCF1B11CF7D1}" destId="{FCA4F4C1-EE5C-4FF4-885B-D128939634C6}" srcOrd="0" destOrd="0" presId="urn:microsoft.com/office/officeart/2005/8/layout/hierarchy4"/>
    <dgm:cxn modelId="{34472167-A39E-4A63-AC17-49BA92C6F117}" type="presParOf" srcId="{FCA4F4C1-EE5C-4FF4-885B-D128939634C6}" destId="{103249F1-4E58-41A7-B53B-8B9E2E20CD1A}" srcOrd="0" destOrd="0" presId="urn:microsoft.com/office/officeart/2005/8/layout/hierarchy4"/>
    <dgm:cxn modelId="{07FD705D-EBE3-441E-9730-0DEF1619D0AF}" type="presParOf" srcId="{FCA4F4C1-EE5C-4FF4-885B-D128939634C6}" destId="{5346BB19-D83F-444C-9860-BF2EC3AF55E6}" srcOrd="1" destOrd="0" presId="urn:microsoft.com/office/officeart/2005/8/layout/hierarchy4"/>
    <dgm:cxn modelId="{325703C6-5FDB-4DBC-B912-D547623AA7AB}" type="presParOf" srcId="{FDFF3482-5ADF-4C95-A08F-8084DD29B485}" destId="{DA07EA9B-486C-4494-B437-5540785902F8}" srcOrd="1" destOrd="0" presId="urn:microsoft.com/office/officeart/2005/8/layout/hierarchy4"/>
    <dgm:cxn modelId="{DC4C6B68-52DF-4E00-AAE5-88398A268990}" type="presParOf" srcId="{FDFF3482-5ADF-4C95-A08F-8084DD29B485}" destId="{7E40D764-3912-42CC-847D-2AF138778C32}" srcOrd="2" destOrd="0" presId="urn:microsoft.com/office/officeart/2005/8/layout/hierarchy4"/>
    <dgm:cxn modelId="{348F4ADD-DD43-4587-9EDF-062F9A70C8F2}" type="presParOf" srcId="{7E40D764-3912-42CC-847D-2AF138778C32}" destId="{CD4DC926-09D3-403E-8168-1B45899F18F2}" srcOrd="0" destOrd="0" presId="urn:microsoft.com/office/officeart/2005/8/layout/hierarchy4"/>
    <dgm:cxn modelId="{6C5E0A84-446E-4639-8BF5-0833729682B0}" type="presParOf" srcId="{7E40D764-3912-42CC-847D-2AF138778C32}" destId="{F2A9CC3D-B489-44CA-A221-910535CD8065}" srcOrd="1" destOrd="0" presId="urn:microsoft.com/office/officeart/2005/8/layout/hierarchy4"/>
    <dgm:cxn modelId="{F026A5D6-6D14-4B0A-AE94-AF64B2F9E9DD}" type="presParOf" srcId="{7E40D764-3912-42CC-847D-2AF138778C32}" destId="{73C9A929-D10B-46D6-9B72-2EC7D6481472}" srcOrd="2" destOrd="0" presId="urn:microsoft.com/office/officeart/2005/8/layout/hierarchy4"/>
    <dgm:cxn modelId="{3649D970-D5D6-4FBC-8A2D-620C87B64360}" type="presParOf" srcId="{73C9A929-D10B-46D6-9B72-2EC7D6481472}" destId="{D1269044-5572-4275-A8A0-03AB5ABACE2C}" srcOrd="0" destOrd="0" presId="urn:microsoft.com/office/officeart/2005/8/layout/hierarchy4"/>
    <dgm:cxn modelId="{8D42776F-4B4E-4E49-9B02-AC4850540C27}" type="presParOf" srcId="{D1269044-5572-4275-A8A0-03AB5ABACE2C}" destId="{011DA24B-37C1-4BB8-8C2C-100CB36E24CF}" srcOrd="0" destOrd="0" presId="urn:microsoft.com/office/officeart/2005/8/layout/hierarchy4"/>
    <dgm:cxn modelId="{622D22E1-4619-499D-A0CD-D6E28C86D77C}" type="presParOf" srcId="{D1269044-5572-4275-A8A0-03AB5ABACE2C}" destId="{0469167D-50C3-43D5-A473-0932539F38A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3408F5-0692-4D34-B133-9B656DE5F3B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568306-9369-4BCC-8DA3-74EE1A222F99}">
      <dgm:prSet phldrT="[Text]"/>
      <dgm:spPr>
        <a:solidFill>
          <a:srgbClr val="595959"/>
        </a:solidFill>
      </dgm:spPr>
      <dgm:t>
        <a:bodyPr/>
        <a:lstStyle/>
        <a:p>
          <a:r>
            <a:rPr lang="tr-TR" dirty="0" err="1" smtClean="0"/>
            <a:t>Store</a:t>
          </a:r>
          <a:r>
            <a:rPr lang="tr-TR" dirty="0" smtClean="0"/>
            <a:t> </a:t>
          </a:r>
          <a:r>
            <a:rPr lang="tr-TR" dirty="0" err="1" smtClean="0"/>
            <a:t>and</a:t>
          </a:r>
          <a:r>
            <a:rPr lang="tr-TR" dirty="0" smtClean="0"/>
            <a:t> </a:t>
          </a:r>
          <a:r>
            <a:rPr lang="tr-TR" dirty="0" err="1" smtClean="0"/>
            <a:t>Process</a:t>
          </a:r>
          <a:endParaRPr lang="en-GB" dirty="0"/>
        </a:p>
      </dgm:t>
    </dgm:pt>
    <dgm:pt modelId="{4398BCE3-6973-4085-B4B8-1BDDC3572B52}" type="parTrans" cxnId="{2D5F93C8-5EA9-40AC-AF4A-AC42760D8F4B}">
      <dgm:prSet/>
      <dgm:spPr/>
      <dgm:t>
        <a:bodyPr/>
        <a:lstStyle/>
        <a:p>
          <a:endParaRPr lang="en-GB"/>
        </a:p>
      </dgm:t>
    </dgm:pt>
    <dgm:pt modelId="{4ABF6964-C2BC-41FD-B964-E318710D4219}" type="sibTrans" cxnId="{2D5F93C8-5EA9-40AC-AF4A-AC42760D8F4B}">
      <dgm:prSet/>
      <dgm:spPr/>
      <dgm:t>
        <a:bodyPr/>
        <a:lstStyle/>
        <a:p>
          <a:endParaRPr lang="en-GB"/>
        </a:p>
      </dgm:t>
    </dgm:pt>
    <dgm:pt modelId="{13F3B9F4-8DD2-47C8-A1B8-769A579CD617}">
      <dgm:prSet phldrT="[Text]"/>
      <dgm:spPr>
        <a:solidFill>
          <a:srgbClr val="595959"/>
        </a:solidFill>
      </dgm:spPr>
      <dgm:t>
        <a:bodyPr/>
        <a:lstStyle/>
        <a:p>
          <a:r>
            <a:rPr lang="tr-TR" dirty="0" smtClean="0"/>
            <a:t>Hot, </a:t>
          </a:r>
          <a:r>
            <a:rPr lang="tr-TR" dirty="0" err="1" smtClean="0"/>
            <a:t>warm</a:t>
          </a:r>
          <a:r>
            <a:rPr lang="tr-TR" dirty="0" smtClean="0"/>
            <a:t>, </a:t>
          </a:r>
          <a:r>
            <a:rPr lang="tr-TR" dirty="0" err="1" smtClean="0"/>
            <a:t>cold</a:t>
          </a:r>
          <a:r>
            <a:rPr lang="tr-TR" dirty="0" smtClean="0"/>
            <a:t> data</a:t>
          </a:r>
          <a:endParaRPr lang="en-GB" dirty="0"/>
        </a:p>
      </dgm:t>
    </dgm:pt>
    <dgm:pt modelId="{CFCAB34F-95FE-47D5-A703-ED78625CFA4C}" type="parTrans" cxnId="{4B27D540-E3A8-4970-BE8C-BADFCC68A194}">
      <dgm:prSet/>
      <dgm:spPr/>
      <dgm:t>
        <a:bodyPr/>
        <a:lstStyle/>
        <a:p>
          <a:endParaRPr lang="en-GB"/>
        </a:p>
      </dgm:t>
    </dgm:pt>
    <dgm:pt modelId="{2A70B134-7ABD-488D-9710-F1ADA6C699BD}" type="sibTrans" cxnId="{4B27D540-E3A8-4970-BE8C-BADFCC68A194}">
      <dgm:prSet/>
      <dgm:spPr/>
      <dgm:t>
        <a:bodyPr/>
        <a:lstStyle/>
        <a:p>
          <a:endParaRPr lang="en-GB"/>
        </a:p>
      </dgm:t>
    </dgm:pt>
    <dgm:pt modelId="{D0055CFE-0337-4E13-8180-5E8C8C948EC2}">
      <dgm:prSet phldrT="[Text]"/>
      <dgm:spPr>
        <a:solidFill>
          <a:srgbClr val="595959"/>
        </a:solidFill>
      </dgm:spPr>
      <dgm:t>
        <a:bodyPr/>
        <a:lstStyle/>
        <a:p>
          <a:r>
            <a:rPr lang="tr-TR" dirty="0" smtClean="0"/>
            <a:t>Distributed </a:t>
          </a:r>
          <a:r>
            <a:rPr lang="tr-TR" dirty="0" err="1" smtClean="0"/>
            <a:t>infrastructure</a:t>
          </a:r>
          <a:endParaRPr lang="en-GB" dirty="0"/>
        </a:p>
      </dgm:t>
    </dgm:pt>
    <dgm:pt modelId="{AE85C217-04C0-4754-B948-1B80D8E1285C}" type="parTrans" cxnId="{0DB669DD-52D4-4B33-9EFA-8E39FD886FA5}">
      <dgm:prSet/>
      <dgm:spPr/>
      <dgm:t>
        <a:bodyPr/>
        <a:lstStyle/>
        <a:p>
          <a:endParaRPr lang="en-GB"/>
        </a:p>
      </dgm:t>
    </dgm:pt>
    <dgm:pt modelId="{AA9247F6-9C3D-463E-A78D-88DA0182790A}" type="sibTrans" cxnId="{0DB669DD-52D4-4B33-9EFA-8E39FD886FA5}">
      <dgm:prSet/>
      <dgm:spPr/>
      <dgm:t>
        <a:bodyPr/>
        <a:lstStyle/>
        <a:p>
          <a:endParaRPr lang="en-GB"/>
        </a:p>
      </dgm:t>
    </dgm:pt>
    <dgm:pt modelId="{BE6B807D-3783-4B05-A886-4226FE097D16}">
      <dgm:prSet phldrT="[Text]"/>
      <dgm:spPr>
        <a:solidFill>
          <a:srgbClr val="595959"/>
        </a:solidFill>
      </dgm:spPr>
      <dgm:t>
        <a:bodyPr/>
        <a:lstStyle/>
        <a:p>
          <a:r>
            <a:rPr lang="tr-TR" dirty="0" err="1" smtClean="0"/>
            <a:t>Large</a:t>
          </a:r>
          <a:r>
            <a:rPr lang="tr-TR" dirty="0" smtClean="0"/>
            <a:t> </a:t>
          </a:r>
          <a:r>
            <a:rPr lang="tr-TR" dirty="0" err="1" smtClean="0"/>
            <a:t>scale</a:t>
          </a:r>
          <a:r>
            <a:rPr lang="tr-TR" dirty="0" smtClean="0"/>
            <a:t> </a:t>
          </a:r>
          <a:r>
            <a:rPr lang="tr-TR" dirty="0" err="1" smtClean="0"/>
            <a:t>machine</a:t>
          </a:r>
          <a:r>
            <a:rPr lang="tr-TR" dirty="0" smtClean="0"/>
            <a:t> </a:t>
          </a:r>
          <a:r>
            <a:rPr lang="tr-TR" dirty="0" err="1" smtClean="0"/>
            <a:t>learning</a:t>
          </a:r>
          <a:endParaRPr lang="en-GB" dirty="0"/>
        </a:p>
      </dgm:t>
    </dgm:pt>
    <dgm:pt modelId="{A50B7CAC-8750-4C53-B2DB-B8671202A1B2}" type="parTrans" cxnId="{1103CA3E-FA88-4D54-B33F-485581A7D12E}">
      <dgm:prSet/>
      <dgm:spPr/>
      <dgm:t>
        <a:bodyPr/>
        <a:lstStyle/>
        <a:p>
          <a:endParaRPr lang="en-GB"/>
        </a:p>
      </dgm:t>
    </dgm:pt>
    <dgm:pt modelId="{47AB3031-1171-4F07-BA5F-0E057FEE706E}" type="sibTrans" cxnId="{1103CA3E-FA88-4D54-B33F-485581A7D12E}">
      <dgm:prSet/>
      <dgm:spPr/>
      <dgm:t>
        <a:bodyPr/>
        <a:lstStyle/>
        <a:p>
          <a:endParaRPr lang="en-GB"/>
        </a:p>
      </dgm:t>
    </dgm:pt>
    <dgm:pt modelId="{F55FFAB7-796D-4ECD-9A53-55751CCCFEE8}">
      <dgm:prSet phldrT="[Text]"/>
      <dgm:spPr>
        <a:solidFill>
          <a:srgbClr val="595959"/>
        </a:solidFill>
      </dgm:spPr>
      <dgm:t>
        <a:bodyPr/>
        <a:lstStyle/>
        <a:p>
          <a:r>
            <a:rPr lang="tr-TR" dirty="0" err="1" smtClean="0"/>
            <a:t>Big</a:t>
          </a:r>
          <a:r>
            <a:rPr lang="tr-TR" dirty="0" smtClean="0"/>
            <a:t> data </a:t>
          </a:r>
          <a:r>
            <a:rPr lang="tr-TR" dirty="0" err="1" smtClean="0"/>
            <a:t>capability</a:t>
          </a:r>
          <a:endParaRPr lang="en-GB" dirty="0"/>
        </a:p>
      </dgm:t>
    </dgm:pt>
    <dgm:pt modelId="{6721CD78-6A8B-415B-ACAA-DC6EF5A0A2EA}" type="parTrans" cxnId="{E07DEE8D-F0D0-4311-92D2-FD2AF4B1E460}">
      <dgm:prSet/>
      <dgm:spPr/>
      <dgm:t>
        <a:bodyPr/>
        <a:lstStyle/>
        <a:p>
          <a:endParaRPr lang="en-GB"/>
        </a:p>
      </dgm:t>
    </dgm:pt>
    <dgm:pt modelId="{6404F7A9-0CC4-4BF8-BBCA-028A5A9E4098}" type="sibTrans" cxnId="{E07DEE8D-F0D0-4311-92D2-FD2AF4B1E460}">
      <dgm:prSet/>
      <dgm:spPr/>
      <dgm:t>
        <a:bodyPr/>
        <a:lstStyle/>
        <a:p>
          <a:endParaRPr lang="en-GB"/>
        </a:p>
      </dgm:t>
    </dgm:pt>
    <dgm:pt modelId="{FDFF3482-5ADF-4C95-A08F-8084DD29B485}" type="pres">
      <dgm:prSet presAssocID="{6E3408F5-0692-4D34-B133-9B656DE5F3B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6275FC-C6D7-45EA-B2D4-B10674397D99}" type="pres">
      <dgm:prSet presAssocID="{BB568306-9369-4BCC-8DA3-74EE1A222F99}" presName="vertOne" presStyleCnt="0"/>
      <dgm:spPr/>
    </dgm:pt>
    <dgm:pt modelId="{DB022916-FEE9-4EF4-8978-7959AB8EBAD8}" type="pres">
      <dgm:prSet presAssocID="{BB568306-9369-4BCC-8DA3-74EE1A222F99}" presName="txOne" presStyleLbl="node0" presStyleIdx="0" presStyleCnt="1" custLinFactNeighborX="-112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1C8EC1-7AFA-4E12-B6FF-903F1F486CB2}" type="pres">
      <dgm:prSet presAssocID="{BB568306-9369-4BCC-8DA3-74EE1A222F99}" presName="parTransOne" presStyleCnt="0"/>
      <dgm:spPr/>
    </dgm:pt>
    <dgm:pt modelId="{BA21C84E-7B02-4C23-8120-BCF1B11CF7D1}" type="pres">
      <dgm:prSet presAssocID="{BB568306-9369-4BCC-8DA3-74EE1A222F99}" presName="horzOne" presStyleCnt="0"/>
      <dgm:spPr/>
    </dgm:pt>
    <dgm:pt modelId="{8FBAB494-0790-417A-B23A-520F8AAAEE14}" type="pres">
      <dgm:prSet presAssocID="{13F3B9F4-8DD2-47C8-A1B8-769A579CD617}" presName="vertTwo" presStyleCnt="0"/>
      <dgm:spPr/>
    </dgm:pt>
    <dgm:pt modelId="{17476FE6-5FDE-4070-B68F-CDB5D7A4BBC5}" type="pres">
      <dgm:prSet presAssocID="{13F3B9F4-8DD2-47C8-A1B8-769A579CD617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8F1E8A9-860A-4459-8DB0-9C588CF99496}" type="pres">
      <dgm:prSet presAssocID="{13F3B9F4-8DD2-47C8-A1B8-769A579CD617}" presName="parTransTwo" presStyleCnt="0"/>
      <dgm:spPr/>
    </dgm:pt>
    <dgm:pt modelId="{AB868DCA-EB28-47E9-B9CE-E7FBE06FC453}" type="pres">
      <dgm:prSet presAssocID="{13F3B9F4-8DD2-47C8-A1B8-769A579CD617}" presName="horzTwo" presStyleCnt="0"/>
      <dgm:spPr/>
    </dgm:pt>
    <dgm:pt modelId="{6082918A-C841-44B2-9C1F-4EA5DCA89CBF}" type="pres">
      <dgm:prSet presAssocID="{D0055CFE-0337-4E13-8180-5E8C8C948EC2}" presName="vertThree" presStyleCnt="0"/>
      <dgm:spPr/>
    </dgm:pt>
    <dgm:pt modelId="{EEFE8567-F738-4369-93A7-DA71466887E2}" type="pres">
      <dgm:prSet presAssocID="{D0055CFE-0337-4E13-8180-5E8C8C948EC2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2C7C08-C7C4-4E23-ACDB-0E61F3FC9E75}" type="pres">
      <dgm:prSet presAssocID="{D0055CFE-0337-4E13-8180-5E8C8C948EC2}" presName="horzThree" presStyleCnt="0"/>
      <dgm:spPr/>
    </dgm:pt>
    <dgm:pt modelId="{A6FB075B-98F5-4BA1-9A4A-D66271A274E6}" type="pres">
      <dgm:prSet presAssocID="{2A70B134-7ABD-488D-9710-F1ADA6C699BD}" presName="sibSpaceTwo" presStyleCnt="0"/>
      <dgm:spPr/>
    </dgm:pt>
    <dgm:pt modelId="{1F9E3533-4D50-4909-AECB-56BF7BFBEA93}" type="pres">
      <dgm:prSet presAssocID="{BE6B807D-3783-4B05-A886-4226FE097D16}" presName="vertTwo" presStyleCnt="0"/>
      <dgm:spPr/>
    </dgm:pt>
    <dgm:pt modelId="{032D3BFA-B8D1-4E1F-AE89-D27E6AA008F5}" type="pres">
      <dgm:prSet presAssocID="{BE6B807D-3783-4B05-A886-4226FE097D16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DDB1A70-C9F4-4EB5-8CC7-D77AB029A12B}" type="pres">
      <dgm:prSet presAssocID="{BE6B807D-3783-4B05-A886-4226FE097D16}" presName="parTransTwo" presStyleCnt="0"/>
      <dgm:spPr/>
    </dgm:pt>
    <dgm:pt modelId="{BF07A85B-A39F-47C5-A5F1-FFDD50A2D9DE}" type="pres">
      <dgm:prSet presAssocID="{BE6B807D-3783-4B05-A886-4226FE097D16}" presName="horzTwo" presStyleCnt="0"/>
      <dgm:spPr/>
    </dgm:pt>
    <dgm:pt modelId="{05D9E539-3E57-452C-82AC-C05D5FEB8E66}" type="pres">
      <dgm:prSet presAssocID="{F55FFAB7-796D-4ECD-9A53-55751CCCFEE8}" presName="vertThree" presStyleCnt="0"/>
      <dgm:spPr/>
    </dgm:pt>
    <dgm:pt modelId="{AC72C303-CD22-4659-887D-99AA17C4AB39}" type="pres">
      <dgm:prSet presAssocID="{F55FFAB7-796D-4ECD-9A53-55751CCCFEE8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8DF636-BC73-4F14-A7E1-F7FCE951A12E}" type="pres">
      <dgm:prSet presAssocID="{F55FFAB7-796D-4ECD-9A53-55751CCCFEE8}" presName="horzThree" presStyleCnt="0"/>
      <dgm:spPr/>
    </dgm:pt>
  </dgm:ptLst>
  <dgm:cxnLst>
    <dgm:cxn modelId="{2D5F93C8-5EA9-40AC-AF4A-AC42760D8F4B}" srcId="{6E3408F5-0692-4D34-B133-9B656DE5F3BF}" destId="{BB568306-9369-4BCC-8DA3-74EE1A222F99}" srcOrd="0" destOrd="0" parTransId="{4398BCE3-6973-4085-B4B8-1BDDC3572B52}" sibTransId="{4ABF6964-C2BC-41FD-B964-E318710D4219}"/>
    <dgm:cxn modelId="{4B27D540-E3A8-4970-BE8C-BADFCC68A194}" srcId="{BB568306-9369-4BCC-8DA3-74EE1A222F99}" destId="{13F3B9F4-8DD2-47C8-A1B8-769A579CD617}" srcOrd="0" destOrd="0" parTransId="{CFCAB34F-95FE-47D5-A703-ED78625CFA4C}" sibTransId="{2A70B134-7ABD-488D-9710-F1ADA6C699BD}"/>
    <dgm:cxn modelId="{E07DEE8D-F0D0-4311-92D2-FD2AF4B1E460}" srcId="{BE6B807D-3783-4B05-A886-4226FE097D16}" destId="{F55FFAB7-796D-4ECD-9A53-55751CCCFEE8}" srcOrd="0" destOrd="0" parTransId="{6721CD78-6A8B-415B-ACAA-DC6EF5A0A2EA}" sibTransId="{6404F7A9-0CC4-4BF8-BBCA-028A5A9E4098}"/>
    <dgm:cxn modelId="{664B720E-E569-4F76-BC78-8B2F5D6E7A37}" type="presOf" srcId="{13F3B9F4-8DD2-47C8-A1B8-769A579CD617}" destId="{17476FE6-5FDE-4070-B68F-CDB5D7A4BBC5}" srcOrd="0" destOrd="0" presId="urn:microsoft.com/office/officeart/2005/8/layout/hierarchy4"/>
    <dgm:cxn modelId="{20DFD506-9372-4CBF-A059-68B2F6483FE6}" type="presOf" srcId="{BE6B807D-3783-4B05-A886-4226FE097D16}" destId="{032D3BFA-B8D1-4E1F-AE89-D27E6AA008F5}" srcOrd="0" destOrd="0" presId="urn:microsoft.com/office/officeart/2005/8/layout/hierarchy4"/>
    <dgm:cxn modelId="{1103CA3E-FA88-4D54-B33F-485581A7D12E}" srcId="{BB568306-9369-4BCC-8DA3-74EE1A222F99}" destId="{BE6B807D-3783-4B05-A886-4226FE097D16}" srcOrd="1" destOrd="0" parTransId="{A50B7CAC-8750-4C53-B2DB-B8671202A1B2}" sibTransId="{47AB3031-1171-4F07-BA5F-0E057FEE706E}"/>
    <dgm:cxn modelId="{181DBF30-1179-408B-8154-D8710194A46A}" type="presOf" srcId="{BB568306-9369-4BCC-8DA3-74EE1A222F99}" destId="{DB022916-FEE9-4EF4-8978-7959AB8EBAD8}" srcOrd="0" destOrd="0" presId="urn:microsoft.com/office/officeart/2005/8/layout/hierarchy4"/>
    <dgm:cxn modelId="{0DB669DD-52D4-4B33-9EFA-8E39FD886FA5}" srcId="{13F3B9F4-8DD2-47C8-A1B8-769A579CD617}" destId="{D0055CFE-0337-4E13-8180-5E8C8C948EC2}" srcOrd="0" destOrd="0" parTransId="{AE85C217-04C0-4754-B948-1B80D8E1285C}" sibTransId="{AA9247F6-9C3D-463E-A78D-88DA0182790A}"/>
    <dgm:cxn modelId="{D30608A8-04EC-4004-85CB-EC4A18C00108}" type="presOf" srcId="{6E3408F5-0692-4D34-B133-9B656DE5F3BF}" destId="{FDFF3482-5ADF-4C95-A08F-8084DD29B485}" srcOrd="0" destOrd="0" presId="urn:microsoft.com/office/officeart/2005/8/layout/hierarchy4"/>
    <dgm:cxn modelId="{8FBC61CE-F949-4EE9-8C70-DCAB4FA28246}" type="presOf" srcId="{F55FFAB7-796D-4ECD-9A53-55751CCCFEE8}" destId="{AC72C303-CD22-4659-887D-99AA17C4AB39}" srcOrd="0" destOrd="0" presId="urn:microsoft.com/office/officeart/2005/8/layout/hierarchy4"/>
    <dgm:cxn modelId="{66939EA4-BE91-41E4-BC57-026ABF24E27E}" type="presOf" srcId="{D0055CFE-0337-4E13-8180-5E8C8C948EC2}" destId="{EEFE8567-F738-4369-93A7-DA71466887E2}" srcOrd="0" destOrd="0" presId="urn:microsoft.com/office/officeart/2005/8/layout/hierarchy4"/>
    <dgm:cxn modelId="{7A885FED-B2BE-4622-B1E0-93A2F233F5B2}" type="presParOf" srcId="{FDFF3482-5ADF-4C95-A08F-8084DD29B485}" destId="{6E6275FC-C6D7-45EA-B2D4-B10674397D99}" srcOrd="0" destOrd="0" presId="urn:microsoft.com/office/officeart/2005/8/layout/hierarchy4"/>
    <dgm:cxn modelId="{AE561323-FBF5-4F80-B612-B0857EC626DF}" type="presParOf" srcId="{6E6275FC-C6D7-45EA-B2D4-B10674397D99}" destId="{DB022916-FEE9-4EF4-8978-7959AB8EBAD8}" srcOrd="0" destOrd="0" presId="urn:microsoft.com/office/officeart/2005/8/layout/hierarchy4"/>
    <dgm:cxn modelId="{2064FE99-A6E5-484A-AD98-9B7E53601495}" type="presParOf" srcId="{6E6275FC-C6D7-45EA-B2D4-B10674397D99}" destId="{441C8EC1-7AFA-4E12-B6FF-903F1F486CB2}" srcOrd="1" destOrd="0" presId="urn:microsoft.com/office/officeart/2005/8/layout/hierarchy4"/>
    <dgm:cxn modelId="{EE098CC7-4029-47C8-87DD-1D15D7657C6D}" type="presParOf" srcId="{6E6275FC-C6D7-45EA-B2D4-B10674397D99}" destId="{BA21C84E-7B02-4C23-8120-BCF1B11CF7D1}" srcOrd="2" destOrd="0" presId="urn:microsoft.com/office/officeart/2005/8/layout/hierarchy4"/>
    <dgm:cxn modelId="{74EC14BB-D9CA-4227-81B5-E51DD73B1B70}" type="presParOf" srcId="{BA21C84E-7B02-4C23-8120-BCF1B11CF7D1}" destId="{8FBAB494-0790-417A-B23A-520F8AAAEE14}" srcOrd="0" destOrd="0" presId="urn:microsoft.com/office/officeart/2005/8/layout/hierarchy4"/>
    <dgm:cxn modelId="{BAD72F6D-AE06-46AE-AD3C-C3DE03F3CD3A}" type="presParOf" srcId="{8FBAB494-0790-417A-B23A-520F8AAAEE14}" destId="{17476FE6-5FDE-4070-B68F-CDB5D7A4BBC5}" srcOrd="0" destOrd="0" presId="urn:microsoft.com/office/officeart/2005/8/layout/hierarchy4"/>
    <dgm:cxn modelId="{263521BF-F4DD-468B-9DDD-BDA97CC8B7A1}" type="presParOf" srcId="{8FBAB494-0790-417A-B23A-520F8AAAEE14}" destId="{48F1E8A9-860A-4459-8DB0-9C588CF99496}" srcOrd="1" destOrd="0" presId="urn:microsoft.com/office/officeart/2005/8/layout/hierarchy4"/>
    <dgm:cxn modelId="{3AB12DDC-12F3-4468-A837-4519EB149548}" type="presParOf" srcId="{8FBAB494-0790-417A-B23A-520F8AAAEE14}" destId="{AB868DCA-EB28-47E9-B9CE-E7FBE06FC453}" srcOrd="2" destOrd="0" presId="urn:microsoft.com/office/officeart/2005/8/layout/hierarchy4"/>
    <dgm:cxn modelId="{A9A1D290-F65D-4352-9B63-1401492196BC}" type="presParOf" srcId="{AB868DCA-EB28-47E9-B9CE-E7FBE06FC453}" destId="{6082918A-C841-44B2-9C1F-4EA5DCA89CBF}" srcOrd="0" destOrd="0" presId="urn:microsoft.com/office/officeart/2005/8/layout/hierarchy4"/>
    <dgm:cxn modelId="{157D1C3D-7B04-496D-B956-27585A9D4B83}" type="presParOf" srcId="{6082918A-C841-44B2-9C1F-4EA5DCA89CBF}" destId="{EEFE8567-F738-4369-93A7-DA71466887E2}" srcOrd="0" destOrd="0" presId="urn:microsoft.com/office/officeart/2005/8/layout/hierarchy4"/>
    <dgm:cxn modelId="{B0EEC226-4434-4FBB-BD6B-5CC6FC193FE0}" type="presParOf" srcId="{6082918A-C841-44B2-9C1F-4EA5DCA89CBF}" destId="{2D2C7C08-C7C4-4E23-ACDB-0E61F3FC9E75}" srcOrd="1" destOrd="0" presId="urn:microsoft.com/office/officeart/2005/8/layout/hierarchy4"/>
    <dgm:cxn modelId="{9172ACC5-AB9C-434C-A12F-C90CACFD1CED}" type="presParOf" srcId="{BA21C84E-7B02-4C23-8120-BCF1B11CF7D1}" destId="{A6FB075B-98F5-4BA1-9A4A-D66271A274E6}" srcOrd="1" destOrd="0" presId="urn:microsoft.com/office/officeart/2005/8/layout/hierarchy4"/>
    <dgm:cxn modelId="{6493F92D-8EC4-4AAD-95A7-9A355E4D69A2}" type="presParOf" srcId="{BA21C84E-7B02-4C23-8120-BCF1B11CF7D1}" destId="{1F9E3533-4D50-4909-AECB-56BF7BFBEA93}" srcOrd="2" destOrd="0" presId="urn:microsoft.com/office/officeart/2005/8/layout/hierarchy4"/>
    <dgm:cxn modelId="{79F9FDDC-FB95-48A9-9854-5AF72E533D92}" type="presParOf" srcId="{1F9E3533-4D50-4909-AECB-56BF7BFBEA93}" destId="{032D3BFA-B8D1-4E1F-AE89-D27E6AA008F5}" srcOrd="0" destOrd="0" presId="urn:microsoft.com/office/officeart/2005/8/layout/hierarchy4"/>
    <dgm:cxn modelId="{F503E251-8F66-40E1-9CDA-F829BC363734}" type="presParOf" srcId="{1F9E3533-4D50-4909-AECB-56BF7BFBEA93}" destId="{1DDB1A70-C9F4-4EB5-8CC7-D77AB029A12B}" srcOrd="1" destOrd="0" presId="urn:microsoft.com/office/officeart/2005/8/layout/hierarchy4"/>
    <dgm:cxn modelId="{A22F66FA-C808-4A13-B080-4F4D94B6BCAF}" type="presParOf" srcId="{1F9E3533-4D50-4909-AECB-56BF7BFBEA93}" destId="{BF07A85B-A39F-47C5-A5F1-FFDD50A2D9DE}" srcOrd="2" destOrd="0" presId="urn:microsoft.com/office/officeart/2005/8/layout/hierarchy4"/>
    <dgm:cxn modelId="{162BC0A1-4D23-4B3F-8C1F-4BAFDDCEF372}" type="presParOf" srcId="{BF07A85B-A39F-47C5-A5F1-FFDD50A2D9DE}" destId="{05D9E539-3E57-452C-82AC-C05D5FEB8E66}" srcOrd="0" destOrd="0" presId="urn:microsoft.com/office/officeart/2005/8/layout/hierarchy4"/>
    <dgm:cxn modelId="{A999E1E9-19D8-4446-B5EB-C036BCC8A32B}" type="presParOf" srcId="{05D9E539-3E57-452C-82AC-C05D5FEB8E66}" destId="{AC72C303-CD22-4659-887D-99AA17C4AB39}" srcOrd="0" destOrd="0" presId="urn:microsoft.com/office/officeart/2005/8/layout/hierarchy4"/>
    <dgm:cxn modelId="{9EE598B0-59E7-42D5-9AF3-0372560EB389}" type="presParOf" srcId="{05D9E539-3E57-452C-82AC-C05D5FEB8E66}" destId="{A38DF636-BC73-4F14-A7E1-F7FCE951A12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E3408F5-0692-4D34-B133-9B656DE5F3B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568306-9369-4BCC-8DA3-74EE1A222F99}">
      <dgm:prSet phldrT="[Text]"/>
      <dgm:spPr>
        <a:solidFill>
          <a:srgbClr val="FFC000"/>
        </a:solidFill>
      </dgm:spPr>
      <dgm:t>
        <a:bodyPr/>
        <a:lstStyle/>
        <a:p>
          <a:r>
            <a:rPr lang="tr-TR" dirty="0" err="1" smtClean="0"/>
            <a:t>Users</a:t>
          </a:r>
          <a:endParaRPr lang="en-GB" dirty="0"/>
        </a:p>
      </dgm:t>
    </dgm:pt>
    <dgm:pt modelId="{4398BCE3-6973-4085-B4B8-1BDDC3572B52}" type="parTrans" cxnId="{2D5F93C8-5EA9-40AC-AF4A-AC42760D8F4B}">
      <dgm:prSet/>
      <dgm:spPr/>
      <dgm:t>
        <a:bodyPr/>
        <a:lstStyle/>
        <a:p>
          <a:endParaRPr lang="en-GB"/>
        </a:p>
      </dgm:t>
    </dgm:pt>
    <dgm:pt modelId="{4ABF6964-C2BC-41FD-B964-E318710D4219}" type="sibTrans" cxnId="{2D5F93C8-5EA9-40AC-AF4A-AC42760D8F4B}">
      <dgm:prSet/>
      <dgm:spPr/>
      <dgm:t>
        <a:bodyPr/>
        <a:lstStyle/>
        <a:p>
          <a:endParaRPr lang="en-GB"/>
        </a:p>
      </dgm:t>
    </dgm:pt>
    <dgm:pt modelId="{FDFF3482-5ADF-4C95-A08F-8084DD29B485}" type="pres">
      <dgm:prSet presAssocID="{6E3408F5-0692-4D34-B133-9B656DE5F3B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6275FC-C6D7-45EA-B2D4-B10674397D99}" type="pres">
      <dgm:prSet presAssocID="{BB568306-9369-4BCC-8DA3-74EE1A222F99}" presName="vertOne" presStyleCnt="0"/>
      <dgm:spPr/>
    </dgm:pt>
    <dgm:pt modelId="{DB022916-FEE9-4EF4-8978-7959AB8EBAD8}" type="pres">
      <dgm:prSet presAssocID="{BB568306-9369-4BCC-8DA3-74EE1A222F99}" presName="txOne" presStyleLbl="node0" presStyleIdx="0" presStyleCnt="1" custLinFactNeighborX="1059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A21C84E-7B02-4C23-8120-BCF1B11CF7D1}" type="pres">
      <dgm:prSet presAssocID="{BB568306-9369-4BCC-8DA3-74EE1A222F99}" presName="horzOne" presStyleCnt="0"/>
      <dgm:spPr/>
    </dgm:pt>
  </dgm:ptLst>
  <dgm:cxnLst>
    <dgm:cxn modelId="{2D5F93C8-5EA9-40AC-AF4A-AC42760D8F4B}" srcId="{6E3408F5-0692-4D34-B133-9B656DE5F3BF}" destId="{BB568306-9369-4BCC-8DA3-74EE1A222F99}" srcOrd="0" destOrd="0" parTransId="{4398BCE3-6973-4085-B4B8-1BDDC3572B52}" sibTransId="{4ABF6964-C2BC-41FD-B964-E318710D4219}"/>
    <dgm:cxn modelId="{14A1A812-605D-4649-A9D0-DBB00291145B}" type="presOf" srcId="{BB568306-9369-4BCC-8DA3-74EE1A222F99}" destId="{DB022916-FEE9-4EF4-8978-7959AB8EBAD8}" srcOrd="0" destOrd="0" presId="urn:microsoft.com/office/officeart/2005/8/layout/hierarchy4"/>
    <dgm:cxn modelId="{DF5A6B78-F726-4C36-9079-F82545C94E94}" type="presOf" srcId="{6E3408F5-0692-4D34-B133-9B656DE5F3BF}" destId="{FDFF3482-5ADF-4C95-A08F-8084DD29B485}" srcOrd="0" destOrd="0" presId="urn:microsoft.com/office/officeart/2005/8/layout/hierarchy4"/>
    <dgm:cxn modelId="{638DA6C5-FD85-4F38-BDA9-557F29AC997E}" type="presParOf" srcId="{FDFF3482-5ADF-4C95-A08F-8084DD29B485}" destId="{6E6275FC-C6D7-45EA-B2D4-B10674397D99}" srcOrd="0" destOrd="0" presId="urn:microsoft.com/office/officeart/2005/8/layout/hierarchy4"/>
    <dgm:cxn modelId="{6A5B0B61-8495-4056-A14E-BC060C6691C0}" type="presParOf" srcId="{6E6275FC-C6D7-45EA-B2D4-B10674397D99}" destId="{DB022916-FEE9-4EF4-8978-7959AB8EBAD8}" srcOrd="0" destOrd="0" presId="urn:microsoft.com/office/officeart/2005/8/layout/hierarchy4"/>
    <dgm:cxn modelId="{12918F07-C9B3-462B-87D9-5427D3595906}" type="presParOf" srcId="{6E6275FC-C6D7-45EA-B2D4-B10674397D99}" destId="{BA21C84E-7B02-4C23-8120-BCF1B11CF7D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3408F5-0692-4D34-B133-9B656DE5F3B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568306-9369-4BCC-8DA3-74EE1A222F99}">
      <dgm:prSet phldrT="[Text]"/>
      <dgm:spPr>
        <a:solidFill>
          <a:srgbClr val="FFC000"/>
        </a:solidFill>
      </dgm:spPr>
      <dgm:t>
        <a:bodyPr/>
        <a:lstStyle/>
        <a:p>
          <a:r>
            <a:rPr lang="tr-TR" dirty="0" smtClean="0"/>
            <a:t>User </a:t>
          </a:r>
          <a:r>
            <a:rPr lang="tr-TR" dirty="0" err="1" smtClean="0"/>
            <a:t>activity</a:t>
          </a:r>
          <a:endParaRPr lang="en-GB" dirty="0"/>
        </a:p>
      </dgm:t>
    </dgm:pt>
    <dgm:pt modelId="{4398BCE3-6973-4085-B4B8-1BDDC3572B52}" type="parTrans" cxnId="{2D5F93C8-5EA9-40AC-AF4A-AC42760D8F4B}">
      <dgm:prSet/>
      <dgm:spPr/>
      <dgm:t>
        <a:bodyPr/>
        <a:lstStyle/>
        <a:p>
          <a:endParaRPr lang="en-GB"/>
        </a:p>
      </dgm:t>
    </dgm:pt>
    <dgm:pt modelId="{4ABF6964-C2BC-41FD-B964-E318710D4219}" type="sibTrans" cxnId="{2D5F93C8-5EA9-40AC-AF4A-AC42760D8F4B}">
      <dgm:prSet/>
      <dgm:spPr/>
      <dgm:t>
        <a:bodyPr/>
        <a:lstStyle/>
        <a:p>
          <a:endParaRPr lang="en-GB"/>
        </a:p>
      </dgm:t>
    </dgm:pt>
    <dgm:pt modelId="{CE73001D-D9E5-4A4C-BEE0-6C1953D328D9}">
      <dgm:prSet phldrT="[Text]"/>
      <dgm:spPr>
        <a:solidFill>
          <a:srgbClr val="FFC000"/>
        </a:solidFill>
      </dgm:spPr>
      <dgm:t>
        <a:bodyPr/>
        <a:lstStyle/>
        <a:p>
          <a:r>
            <a:rPr lang="tr-TR" dirty="0" err="1" smtClean="0"/>
            <a:t>Social</a:t>
          </a:r>
          <a:r>
            <a:rPr lang="tr-TR" dirty="0" smtClean="0"/>
            <a:t> </a:t>
          </a:r>
          <a:r>
            <a:rPr lang="tr-TR" dirty="0" err="1" smtClean="0"/>
            <a:t>activity</a:t>
          </a:r>
          <a:endParaRPr lang="en-GB" dirty="0"/>
        </a:p>
      </dgm:t>
    </dgm:pt>
    <dgm:pt modelId="{51DB887F-5488-4692-A796-DBF4444FB8DA}" type="parTrans" cxnId="{D1CD25EC-7F23-4D6B-A810-968E6F54FDAC}">
      <dgm:prSet/>
      <dgm:spPr/>
      <dgm:t>
        <a:bodyPr/>
        <a:lstStyle/>
        <a:p>
          <a:endParaRPr lang="en-GB"/>
        </a:p>
      </dgm:t>
    </dgm:pt>
    <dgm:pt modelId="{41D67315-FF0A-4896-9BE2-927CA26194F1}" type="sibTrans" cxnId="{D1CD25EC-7F23-4D6B-A810-968E6F54FDAC}">
      <dgm:prSet/>
      <dgm:spPr/>
      <dgm:t>
        <a:bodyPr/>
        <a:lstStyle/>
        <a:p>
          <a:endParaRPr lang="en-GB"/>
        </a:p>
      </dgm:t>
    </dgm:pt>
    <dgm:pt modelId="{98FA89A3-C272-4611-B0C4-C5DCD6899783}">
      <dgm:prSet phldrT="[Text]"/>
      <dgm:spPr>
        <a:solidFill>
          <a:srgbClr val="FFC000"/>
        </a:solidFill>
      </dgm:spPr>
      <dgm:t>
        <a:bodyPr/>
        <a:lstStyle/>
        <a:p>
          <a:r>
            <a:rPr lang="tr-TR" dirty="0" err="1" smtClean="0"/>
            <a:t>Behaviour</a:t>
          </a:r>
          <a:endParaRPr lang="en-GB" dirty="0"/>
        </a:p>
      </dgm:t>
    </dgm:pt>
    <dgm:pt modelId="{43F72481-EDFE-4C04-ADF4-7FAB4E3BF9A5}" type="parTrans" cxnId="{FC6D1CE4-1903-4174-9F23-4EAACF9502E0}">
      <dgm:prSet/>
      <dgm:spPr/>
      <dgm:t>
        <a:bodyPr/>
        <a:lstStyle/>
        <a:p>
          <a:endParaRPr lang="en-GB"/>
        </a:p>
      </dgm:t>
    </dgm:pt>
    <dgm:pt modelId="{4EDD5103-0FEE-4155-BE8D-8B697E55A387}" type="sibTrans" cxnId="{FC6D1CE4-1903-4174-9F23-4EAACF9502E0}">
      <dgm:prSet/>
      <dgm:spPr/>
      <dgm:t>
        <a:bodyPr/>
        <a:lstStyle/>
        <a:p>
          <a:endParaRPr lang="en-GB"/>
        </a:p>
      </dgm:t>
    </dgm:pt>
    <dgm:pt modelId="{0C520FD9-9FBE-4F81-B581-4CCA4DC336BA}">
      <dgm:prSet phldrT="[Text]"/>
      <dgm:spPr>
        <a:solidFill>
          <a:srgbClr val="FFC000"/>
        </a:solidFill>
      </dgm:spPr>
      <dgm:t>
        <a:bodyPr/>
        <a:lstStyle/>
        <a:p>
          <a:r>
            <a:rPr lang="tr-TR" smtClean="0"/>
            <a:t>Transactions</a:t>
          </a:r>
          <a:endParaRPr lang="en-GB" dirty="0"/>
        </a:p>
      </dgm:t>
    </dgm:pt>
    <dgm:pt modelId="{72DA8FE6-7150-4A97-87A2-6CC9F287DF11}" type="parTrans" cxnId="{7F687D99-FF99-436B-BAA2-AB47F5E9B272}">
      <dgm:prSet/>
      <dgm:spPr/>
      <dgm:t>
        <a:bodyPr/>
        <a:lstStyle/>
        <a:p>
          <a:endParaRPr lang="en-GB"/>
        </a:p>
      </dgm:t>
    </dgm:pt>
    <dgm:pt modelId="{389FCF50-6308-4BE3-B6B4-F8AFA634BD6B}" type="sibTrans" cxnId="{7F687D99-FF99-436B-BAA2-AB47F5E9B272}">
      <dgm:prSet/>
      <dgm:spPr/>
      <dgm:t>
        <a:bodyPr/>
        <a:lstStyle/>
        <a:p>
          <a:endParaRPr lang="en-GB"/>
        </a:p>
      </dgm:t>
    </dgm:pt>
    <dgm:pt modelId="{FDFF3482-5ADF-4C95-A08F-8084DD29B485}" type="pres">
      <dgm:prSet presAssocID="{6E3408F5-0692-4D34-B133-9B656DE5F3B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6275FC-C6D7-45EA-B2D4-B10674397D99}" type="pres">
      <dgm:prSet presAssocID="{BB568306-9369-4BCC-8DA3-74EE1A222F99}" presName="vertOne" presStyleCnt="0"/>
      <dgm:spPr/>
    </dgm:pt>
    <dgm:pt modelId="{DB022916-FEE9-4EF4-8978-7959AB8EBAD8}" type="pres">
      <dgm:prSet presAssocID="{BB568306-9369-4BCC-8DA3-74EE1A222F99}" presName="txOne" presStyleLbl="node0" presStyleIdx="0" presStyleCnt="2" custLinFactNeighborY="673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1C8EC1-7AFA-4E12-B6FF-903F1F486CB2}" type="pres">
      <dgm:prSet presAssocID="{BB568306-9369-4BCC-8DA3-74EE1A222F99}" presName="parTransOne" presStyleCnt="0"/>
      <dgm:spPr/>
    </dgm:pt>
    <dgm:pt modelId="{BA21C84E-7B02-4C23-8120-BCF1B11CF7D1}" type="pres">
      <dgm:prSet presAssocID="{BB568306-9369-4BCC-8DA3-74EE1A222F99}" presName="horzOne" presStyleCnt="0"/>
      <dgm:spPr/>
    </dgm:pt>
    <dgm:pt modelId="{7DF76058-822A-4881-AAAD-42925B9A241E}" type="pres">
      <dgm:prSet presAssocID="{98FA89A3-C272-4611-B0C4-C5DCD6899783}" presName="vertTwo" presStyleCnt="0"/>
      <dgm:spPr/>
    </dgm:pt>
    <dgm:pt modelId="{14DF9CAA-A3FD-4481-BE92-4B15DFA4EA55}" type="pres">
      <dgm:prSet presAssocID="{98FA89A3-C272-4611-B0C4-C5DCD6899783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1D8F53-D085-41D6-B389-D5F699DAFE35}" type="pres">
      <dgm:prSet presAssocID="{98FA89A3-C272-4611-B0C4-C5DCD6899783}" presName="horzTwo" presStyleCnt="0"/>
      <dgm:spPr/>
    </dgm:pt>
    <dgm:pt modelId="{DA07EA9B-486C-4494-B437-5540785902F8}" type="pres">
      <dgm:prSet presAssocID="{4ABF6964-C2BC-41FD-B964-E318710D4219}" presName="sibSpaceOne" presStyleCnt="0"/>
      <dgm:spPr/>
    </dgm:pt>
    <dgm:pt modelId="{A7C1B98C-4E81-49B5-8CDC-6E11B93269C1}" type="pres">
      <dgm:prSet presAssocID="{0C520FD9-9FBE-4F81-B581-4CCA4DC336BA}" presName="vertOne" presStyleCnt="0"/>
      <dgm:spPr/>
    </dgm:pt>
    <dgm:pt modelId="{E6527D02-E346-4F46-BED9-CC36B7E94242}" type="pres">
      <dgm:prSet presAssocID="{0C520FD9-9FBE-4F81-B581-4CCA4DC336BA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EF582D-F7C8-40EE-999E-D4CB890992F5}" type="pres">
      <dgm:prSet presAssocID="{0C520FD9-9FBE-4F81-B581-4CCA4DC336BA}" presName="parTransOne" presStyleCnt="0"/>
      <dgm:spPr/>
    </dgm:pt>
    <dgm:pt modelId="{B1167188-B09A-4D66-97E5-0E1B6E54B2D9}" type="pres">
      <dgm:prSet presAssocID="{0C520FD9-9FBE-4F81-B581-4CCA4DC336BA}" presName="horzOne" presStyleCnt="0"/>
      <dgm:spPr/>
    </dgm:pt>
    <dgm:pt modelId="{A4DC1E86-04D9-46D7-A3E3-51C1689C137B}" type="pres">
      <dgm:prSet presAssocID="{CE73001D-D9E5-4A4C-BEE0-6C1953D328D9}" presName="vertTwo" presStyleCnt="0"/>
      <dgm:spPr/>
    </dgm:pt>
    <dgm:pt modelId="{3A49A063-EC62-4C6C-9976-8372C57084C6}" type="pres">
      <dgm:prSet presAssocID="{CE73001D-D9E5-4A4C-BEE0-6C1953D328D9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9E6DDF7-0776-44D2-BC9F-DAD3F97CEAF3}" type="pres">
      <dgm:prSet presAssocID="{CE73001D-D9E5-4A4C-BEE0-6C1953D328D9}" presName="horzTwo" presStyleCnt="0"/>
      <dgm:spPr/>
    </dgm:pt>
  </dgm:ptLst>
  <dgm:cxnLst>
    <dgm:cxn modelId="{9CC4AC52-206B-4B06-8D7B-51F32F7F61F6}" type="presOf" srcId="{BB568306-9369-4BCC-8DA3-74EE1A222F99}" destId="{DB022916-FEE9-4EF4-8978-7959AB8EBAD8}" srcOrd="0" destOrd="0" presId="urn:microsoft.com/office/officeart/2005/8/layout/hierarchy4"/>
    <dgm:cxn modelId="{FC6D1CE4-1903-4174-9F23-4EAACF9502E0}" srcId="{BB568306-9369-4BCC-8DA3-74EE1A222F99}" destId="{98FA89A3-C272-4611-B0C4-C5DCD6899783}" srcOrd="0" destOrd="0" parTransId="{43F72481-EDFE-4C04-ADF4-7FAB4E3BF9A5}" sibTransId="{4EDD5103-0FEE-4155-BE8D-8B697E55A387}"/>
    <dgm:cxn modelId="{2D5F93C8-5EA9-40AC-AF4A-AC42760D8F4B}" srcId="{6E3408F5-0692-4D34-B133-9B656DE5F3BF}" destId="{BB568306-9369-4BCC-8DA3-74EE1A222F99}" srcOrd="0" destOrd="0" parTransId="{4398BCE3-6973-4085-B4B8-1BDDC3572B52}" sibTransId="{4ABF6964-C2BC-41FD-B964-E318710D4219}"/>
    <dgm:cxn modelId="{EEC85708-9573-411D-8876-CD2C8EFD5D11}" type="presOf" srcId="{CE73001D-D9E5-4A4C-BEE0-6C1953D328D9}" destId="{3A49A063-EC62-4C6C-9976-8372C57084C6}" srcOrd="0" destOrd="0" presId="urn:microsoft.com/office/officeart/2005/8/layout/hierarchy4"/>
    <dgm:cxn modelId="{8693E4BE-3FFE-4B0E-AB2A-4B63F2490876}" type="presOf" srcId="{0C520FD9-9FBE-4F81-B581-4CCA4DC336BA}" destId="{E6527D02-E346-4F46-BED9-CC36B7E94242}" srcOrd="0" destOrd="0" presId="urn:microsoft.com/office/officeart/2005/8/layout/hierarchy4"/>
    <dgm:cxn modelId="{98AA8158-201D-48E6-8603-98EFCF74E6AB}" type="presOf" srcId="{98FA89A3-C272-4611-B0C4-C5DCD6899783}" destId="{14DF9CAA-A3FD-4481-BE92-4B15DFA4EA55}" srcOrd="0" destOrd="0" presId="urn:microsoft.com/office/officeart/2005/8/layout/hierarchy4"/>
    <dgm:cxn modelId="{FD24DEF8-4705-4921-85DB-76B87ED9E072}" type="presOf" srcId="{6E3408F5-0692-4D34-B133-9B656DE5F3BF}" destId="{FDFF3482-5ADF-4C95-A08F-8084DD29B485}" srcOrd="0" destOrd="0" presId="urn:microsoft.com/office/officeart/2005/8/layout/hierarchy4"/>
    <dgm:cxn modelId="{7F687D99-FF99-436B-BAA2-AB47F5E9B272}" srcId="{6E3408F5-0692-4D34-B133-9B656DE5F3BF}" destId="{0C520FD9-9FBE-4F81-B581-4CCA4DC336BA}" srcOrd="1" destOrd="0" parTransId="{72DA8FE6-7150-4A97-87A2-6CC9F287DF11}" sibTransId="{389FCF50-6308-4BE3-B6B4-F8AFA634BD6B}"/>
    <dgm:cxn modelId="{D1CD25EC-7F23-4D6B-A810-968E6F54FDAC}" srcId="{0C520FD9-9FBE-4F81-B581-4CCA4DC336BA}" destId="{CE73001D-D9E5-4A4C-BEE0-6C1953D328D9}" srcOrd="0" destOrd="0" parTransId="{51DB887F-5488-4692-A796-DBF4444FB8DA}" sibTransId="{41D67315-FF0A-4896-9BE2-927CA26194F1}"/>
    <dgm:cxn modelId="{C78C2A5D-089D-4029-95C2-0C63C67060D5}" type="presParOf" srcId="{FDFF3482-5ADF-4C95-A08F-8084DD29B485}" destId="{6E6275FC-C6D7-45EA-B2D4-B10674397D99}" srcOrd="0" destOrd="0" presId="urn:microsoft.com/office/officeart/2005/8/layout/hierarchy4"/>
    <dgm:cxn modelId="{07B8B573-990B-4DDB-B07A-C3127FCE23AE}" type="presParOf" srcId="{6E6275FC-C6D7-45EA-B2D4-B10674397D99}" destId="{DB022916-FEE9-4EF4-8978-7959AB8EBAD8}" srcOrd="0" destOrd="0" presId="urn:microsoft.com/office/officeart/2005/8/layout/hierarchy4"/>
    <dgm:cxn modelId="{AF954D38-81FC-4C24-89AF-819AC57526B0}" type="presParOf" srcId="{6E6275FC-C6D7-45EA-B2D4-B10674397D99}" destId="{441C8EC1-7AFA-4E12-B6FF-903F1F486CB2}" srcOrd="1" destOrd="0" presId="urn:microsoft.com/office/officeart/2005/8/layout/hierarchy4"/>
    <dgm:cxn modelId="{1BD0D759-956F-418D-88E3-2BEF6DC20E7F}" type="presParOf" srcId="{6E6275FC-C6D7-45EA-B2D4-B10674397D99}" destId="{BA21C84E-7B02-4C23-8120-BCF1B11CF7D1}" srcOrd="2" destOrd="0" presId="urn:microsoft.com/office/officeart/2005/8/layout/hierarchy4"/>
    <dgm:cxn modelId="{21513C3F-F5C5-4A74-8573-B95D120DCBE8}" type="presParOf" srcId="{BA21C84E-7B02-4C23-8120-BCF1B11CF7D1}" destId="{7DF76058-822A-4881-AAAD-42925B9A241E}" srcOrd="0" destOrd="0" presId="urn:microsoft.com/office/officeart/2005/8/layout/hierarchy4"/>
    <dgm:cxn modelId="{A8A36D32-9FBB-415C-BFF5-9731DBB3F2D3}" type="presParOf" srcId="{7DF76058-822A-4881-AAAD-42925B9A241E}" destId="{14DF9CAA-A3FD-4481-BE92-4B15DFA4EA55}" srcOrd="0" destOrd="0" presId="urn:microsoft.com/office/officeart/2005/8/layout/hierarchy4"/>
    <dgm:cxn modelId="{5EC45FD0-A1E2-4EB5-B6F1-2A3962C90FF4}" type="presParOf" srcId="{7DF76058-822A-4881-AAAD-42925B9A241E}" destId="{811D8F53-D085-41D6-B389-D5F699DAFE35}" srcOrd="1" destOrd="0" presId="urn:microsoft.com/office/officeart/2005/8/layout/hierarchy4"/>
    <dgm:cxn modelId="{38774EC8-2890-4011-BD6C-AA4CAEF26CBF}" type="presParOf" srcId="{FDFF3482-5ADF-4C95-A08F-8084DD29B485}" destId="{DA07EA9B-486C-4494-B437-5540785902F8}" srcOrd="1" destOrd="0" presId="urn:microsoft.com/office/officeart/2005/8/layout/hierarchy4"/>
    <dgm:cxn modelId="{469D4DE6-4666-431E-AC3B-0CAA976BF8C4}" type="presParOf" srcId="{FDFF3482-5ADF-4C95-A08F-8084DD29B485}" destId="{A7C1B98C-4E81-49B5-8CDC-6E11B93269C1}" srcOrd="2" destOrd="0" presId="urn:microsoft.com/office/officeart/2005/8/layout/hierarchy4"/>
    <dgm:cxn modelId="{06208C8A-34EF-421C-B605-931013E8F2CF}" type="presParOf" srcId="{A7C1B98C-4E81-49B5-8CDC-6E11B93269C1}" destId="{E6527D02-E346-4F46-BED9-CC36B7E94242}" srcOrd="0" destOrd="0" presId="urn:microsoft.com/office/officeart/2005/8/layout/hierarchy4"/>
    <dgm:cxn modelId="{DB1BAA7B-683F-42D7-AE3C-0280FA9C7B8C}" type="presParOf" srcId="{A7C1B98C-4E81-49B5-8CDC-6E11B93269C1}" destId="{CFEF582D-F7C8-40EE-999E-D4CB890992F5}" srcOrd="1" destOrd="0" presId="urn:microsoft.com/office/officeart/2005/8/layout/hierarchy4"/>
    <dgm:cxn modelId="{C4543F88-73DA-4F14-A6B6-F1CD89E6A22B}" type="presParOf" srcId="{A7C1B98C-4E81-49B5-8CDC-6E11B93269C1}" destId="{B1167188-B09A-4D66-97E5-0E1B6E54B2D9}" srcOrd="2" destOrd="0" presId="urn:microsoft.com/office/officeart/2005/8/layout/hierarchy4"/>
    <dgm:cxn modelId="{4E81E1E0-DAFF-4851-87D9-78311DB59F62}" type="presParOf" srcId="{B1167188-B09A-4D66-97E5-0E1B6E54B2D9}" destId="{A4DC1E86-04D9-46D7-A3E3-51C1689C137B}" srcOrd="0" destOrd="0" presId="urn:microsoft.com/office/officeart/2005/8/layout/hierarchy4"/>
    <dgm:cxn modelId="{5FF26545-7E3F-4300-85A6-8F308889CC2D}" type="presParOf" srcId="{A4DC1E86-04D9-46D7-A3E3-51C1689C137B}" destId="{3A49A063-EC62-4C6C-9976-8372C57084C6}" srcOrd="0" destOrd="0" presId="urn:microsoft.com/office/officeart/2005/8/layout/hierarchy4"/>
    <dgm:cxn modelId="{125B0A16-CF5D-4549-B23B-5E67434385EC}" type="presParOf" srcId="{A4DC1E86-04D9-46D7-A3E3-51C1689C137B}" destId="{C9E6DDF7-0776-44D2-BC9F-DAD3F97CEAF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4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22916-FEE9-4EF4-8978-7959AB8EBAD8}">
      <dsp:nvSpPr>
        <dsp:cNvPr id="0" name=""/>
        <dsp:cNvSpPr/>
      </dsp:nvSpPr>
      <dsp:spPr>
        <a:xfrm>
          <a:off x="0" y="0"/>
          <a:ext cx="6480721" cy="67821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000" kern="1200" dirty="0"/>
        </a:p>
      </dsp:txBody>
      <dsp:txXfrm>
        <a:off x="19864" y="19864"/>
        <a:ext cx="6440993" cy="6384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22916-FEE9-4EF4-8978-7959AB8EBAD8}">
      <dsp:nvSpPr>
        <dsp:cNvPr id="0" name=""/>
        <dsp:cNvSpPr/>
      </dsp:nvSpPr>
      <dsp:spPr>
        <a:xfrm>
          <a:off x="0" y="0"/>
          <a:ext cx="2017778" cy="271304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Network </a:t>
          </a:r>
          <a:r>
            <a:rPr lang="tr-TR" sz="1200" kern="1200" dirty="0" err="1" smtClean="0"/>
            <a:t>Equipment</a:t>
          </a:r>
          <a:endParaRPr lang="en-GB" sz="1200" kern="1200" dirty="0"/>
        </a:p>
      </dsp:txBody>
      <dsp:txXfrm>
        <a:off x="7946" y="7946"/>
        <a:ext cx="2001886" cy="25541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22916-FEE9-4EF4-8978-7959AB8EBAD8}">
      <dsp:nvSpPr>
        <dsp:cNvPr id="0" name=""/>
        <dsp:cNvSpPr/>
      </dsp:nvSpPr>
      <dsp:spPr>
        <a:xfrm>
          <a:off x="1493" y="3976"/>
          <a:ext cx="604004" cy="383158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kern="1200" dirty="0" smtClean="0"/>
            <a:t>Security </a:t>
          </a:r>
          <a:r>
            <a:rPr lang="tr-TR" sz="700" kern="1200" dirty="0" err="1" smtClean="0"/>
            <a:t>devices</a:t>
          </a:r>
          <a:endParaRPr lang="en-GB" sz="700" kern="1200" dirty="0"/>
        </a:p>
      </dsp:txBody>
      <dsp:txXfrm>
        <a:off x="12715" y="15198"/>
        <a:ext cx="581560" cy="360714"/>
      </dsp:txXfrm>
    </dsp:sp>
    <dsp:sp modelId="{021A4D8C-D33F-4FD8-9898-8A4E59566415}">
      <dsp:nvSpPr>
        <dsp:cNvPr id="0" name=""/>
        <dsp:cNvSpPr/>
      </dsp:nvSpPr>
      <dsp:spPr>
        <a:xfrm>
          <a:off x="1493" y="436386"/>
          <a:ext cx="604004" cy="383158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kern="1200" dirty="0" err="1" smtClean="0"/>
            <a:t>Logs</a:t>
          </a:r>
          <a:r>
            <a:rPr lang="tr-TR" sz="700" kern="1200" dirty="0" smtClean="0"/>
            <a:t>, </a:t>
          </a:r>
          <a:r>
            <a:rPr lang="tr-TR" sz="700" kern="1200" dirty="0" err="1" smtClean="0"/>
            <a:t>Syslog</a:t>
          </a:r>
          <a:endParaRPr lang="en-GB" sz="700" kern="1200" dirty="0"/>
        </a:p>
      </dsp:txBody>
      <dsp:txXfrm>
        <a:off x="12715" y="447608"/>
        <a:ext cx="581560" cy="360714"/>
      </dsp:txXfrm>
    </dsp:sp>
    <dsp:sp modelId="{6464C0B3-2F99-461C-8926-E112EBDCC0C8}">
      <dsp:nvSpPr>
        <dsp:cNvPr id="0" name=""/>
        <dsp:cNvSpPr/>
      </dsp:nvSpPr>
      <dsp:spPr>
        <a:xfrm>
          <a:off x="706970" y="422"/>
          <a:ext cx="604004" cy="383158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kern="1200" dirty="0" smtClean="0"/>
            <a:t>Network </a:t>
          </a:r>
          <a:r>
            <a:rPr lang="tr-TR" sz="700" kern="1200" dirty="0" err="1" smtClean="0"/>
            <a:t>activity</a:t>
          </a:r>
          <a:endParaRPr lang="en-GB" sz="700" kern="1200" dirty="0"/>
        </a:p>
      </dsp:txBody>
      <dsp:txXfrm>
        <a:off x="718192" y="11644"/>
        <a:ext cx="581560" cy="360714"/>
      </dsp:txXfrm>
    </dsp:sp>
    <dsp:sp modelId="{EFD749BB-BB8D-4A60-9656-A20F3BAE72D4}">
      <dsp:nvSpPr>
        <dsp:cNvPr id="0" name=""/>
        <dsp:cNvSpPr/>
      </dsp:nvSpPr>
      <dsp:spPr>
        <a:xfrm>
          <a:off x="706970" y="436386"/>
          <a:ext cx="604004" cy="383158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kern="1200" dirty="0" err="1" smtClean="0"/>
            <a:t>Config</a:t>
          </a:r>
          <a:r>
            <a:rPr lang="tr-TR" sz="700" kern="1200" dirty="0" smtClean="0"/>
            <a:t> data</a:t>
          </a:r>
          <a:endParaRPr lang="en-GB" sz="700" kern="1200" dirty="0"/>
        </a:p>
      </dsp:txBody>
      <dsp:txXfrm>
        <a:off x="718192" y="447608"/>
        <a:ext cx="581560" cy="360714"/>
      </dsp:txXfrm>
    </dsp:sp>
    <dsp:sp modelId="{62D105FA-8B2E-402C-83F1-817E61A574C6}">
      <dsp:nvSpPr>
        <dsp:cNvPr id="0" name=""/>
        <dsp:cNvSpPr/>
      </dsp:nvSpPr>
      <dsp:spPr>
        <a:xfrm>
          <a:off x="1412447" y="422"/>
          <a:ext cx="604004" cy="383158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kern="1200" dirty="0" err="1" smtClean="0"/>
            <a:t>Server&amp;Host</a:t>
          </a:r>
          <a:r>
            <a:rPr lang="tr-TR" sz="700" kern="1200" dirty="0" smtClean="0"/>
            <a:t> </a:t>
          </a:r>
          <a:r>
            <a:rPr lang="tr-TR" sz="700" kern="1200" dirty="0" err="1" smtClean="0"/>
            <a:t>logs</a:t>
          </a:r>
          <a:endParaRPr lang="en-GB" sz="700" kern="1200" dirty="0"/>
        </a:p>
      </dsp:txBody>
      <dsp:txXfrm>
        <a:off x="1423669" y="11644"/>
        <a:ext cx="581560" cy="360714"/>
      </dsp:txXfrm>
    </dsp:sp>
    <dsp:sp modelId="{DE6314A5-843D-4DC3-9372-950F0657EA93}">
      <dsp:nvSpPr>
        <dsp:cNvPr id="0" name=""/>
        <dsp:cNvSpPr/>
      </dsp:nvSpPr>
      <dsp:spPr>
        <a:xfrm>
          <a:off x="1412447" y="436386"/>
          <a:ext cx="604004" cy="383158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kern="1200" dirty="0" err="1" smtClean="0"/>
            <a:t>Threat</a:t>
          </a:r>
          <a:r>
            <a:rPr lang="tr-TR" sz="700" kern="1200" dirty="0" smtClean="0"/>
            <a:t> </a:t>
          </a:r>
          <a:r>
            <a:rPr lang="tr-TR" sz="700" kern="1200" dirty="0" err="1" smtClean="0"/>
            <a:t>info</a:t>
          </a:r>
          <a:endParaRPr lang="en-GB" sz="700" kern="1200" dirty="0"/>
        </a:p>
      </dsp:txBody>
      <dsp:txXfrm>
        <a:off x="1423669" y="447608"/>
        <a:ext cx="581560" cy="36071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22916-FEE9-4EF4-8978-7959AB8EBAD8}">
      <dsp:nvSpPr>
        <dsp:cNvPr id="0" name=""/>
        <dsp:cNvSpPr/>
      </dsp:nvSpPr>
      <dsp:spPr>
        <a:xfrm>
          <a:off x="4627" y="0"/>
          <a:ext cx="6263547" cy="376908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Analysis</a:t>
          </a:r>
        </a:p>
      </dsp:txBody>
      <dsp:txXfrm>
        <a:off x="15666" y="11039"/>
        <a:ext cx="6241469" cy="354830"/>
      </dsp:txXfrm>
    </dsp:sp>
    <dsp:sp modelId="{FE5B6567-68E3-47E3-B3FB-E6C8BFFF0BB3}">
      <dsp:nvSpPr>
        <dsp:cNvPr id="0" name=""/>
        <dsp:cNvSpPr/>
      </dsp:nvSpPr>
      <dsp:spPr>
        <a:xfrm>
          <a:off x="2313" y="523797"/>
          <a:ext cx="3005540" cy="376908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/>
            <a:t>Predictive</a:t>
          </a:r>
          <a:r>
            <a:rPr lang="tr-TR" sz="1600" kern="1200" dirty="0" smtClean="0"/>
            <a:t> &amp; </a:t>
          </a:r>
          <a:r>
            <a:rPr lang="tr-TR" sz="1600" kern="1200" dirty="0" err="1" smtClean="0"/>
            <a:t>decison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modelling</a:t>
          </a:r>
          <a:endParaRPr lang="tr-TR" sz="1600" kern="1200" dirty="0" smtClean="0"/>
        </a:p>
      </dsp:txBody>
      <dsp:txXfrm>
        <a:off x="13352" y="534836"/>
        <a:ext cx="2983462" cy="354830"/>
      </dsp:txXfrm>
    </dsp:sp>
    <dsp:sp modelId="{1FDFE665-2140-4790-B322-08BE38D3C0DB}">
      <dsp:nvSpPr>
        <dsp:cNvPr id="0" name=""/>
        <dsp:cNvSpPr/>
      </dsp:nvSpPr>
      <dsp:spPr>
        <a:xfrm>
          <a:off x="3260320" y="523797"/>
          <a:ext cx="3005540" cy="376908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/>
            <a:t>Transaction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analysis</a:t>
          </a:r>
          <a:endParaRPr lang="tr-TR" sz="1600" kern="1200" dirty="0" smtClean="0"/>
        </a:p>
      </dsp:txBody>
      <dsp:txXfrm>
        <a:off x="3271359" y="534836"/>
        <a:ext cx="2983462" cy="35483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22916-FEE9-4EF4-8978-7959AB8EBAD8}">
      <dsp:nvSpPr>
        <dsp:cNvPr id="0" name=""/>
        <dsp:cNvSpPr/>
      </dsp:nvSpPr>
      <dsp:spPr>
        <a:xfrm>
          <a:off x="0" y="0"/>
          <a:ext cx="6267923" cy="44102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Data </a:t>
          </a:r>
          <a:r>
            <a:rPr lang="tr-TR" sz="1900" kern="1200" dirty="0" err="1" smtClean="0"/>
            <a:t>Sources</a:t>
          </a:r>
          <a:endParaRPr lang="en-GB" sz="1900" kern="1200" dirty="0"/>
        </a:p>
      </dsp:txBody>
      <dsp:txXfrm>
        <a:off x="12917" y="12917"/>
        <a:ext cx="6242089" cy="41518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22916-FEE9-4EF4-8978-7959AB8EBAD8}">
      <dsp:nvSpPr>
        <dsp:cNvPr id="0" name=""/>
        <dsp:cNvSpPr/>
      </dsp:nvSpPr>
      <dsp:spPr>
        <a:xfrm>
          <a:off x="0" y="0"/>
          <a:ext cx="6267923" cy="44102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err="1" smtClean="0"/>
            <a:t>Incident</a:t>
          </a:r>
          <a:r>
            <a:rPr lang="tr-TR" sz="1900" kern="1200" dirty="0" smtClean="0"/>
            <a:t> Management</a:t>
          </a:r>
          <a:endParaRPr lang="en-GB" sz="1900" kern="1200" dirty="0"/>
        </a:p>
      </dsp:txBody>
      <dsp:txXfrm>
        <a:off x="12917" y="12917"/>
        <a:ext cx="6242089" cy="4151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22916-FEE9-4EF4-8978-7959AB8EBAD8}">
      <dsp:nvSpPr>
        <dsp:cNvPr id="0" name=""/>
        <dsp:cNvSpPr/>
      </dsp:nvSpPr>
      <dsp:spPr>
        <a:xfrm>
          <a:off x="0" y="0"/>
          <a:ext cx="6480721" cy="118543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300" kern="1200" dirty="0"/>
        </a:p>
      </dsp:txBody>
      <dsp:txXfrm>
        <a:off x="34720" y="34720"/>
        <a:ext cx="6411281" cy="11159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22916-FEE9-4EF4-8978-7959AB8EBAD8}">
      <dsp:nvSpPr>
        <dsp:cNvPr id="0" name=""/>
        <dsp:cNvSpPr/>
      </dsp:nvSpPr>
      <dsp:spPr>
        <a:xfrm>
          <a:off x="0" y="0"/>
          <a:ext cx="6480721" cy="202094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59191" y="59191"/>
        <a:ext cx="6362339" cy="19025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22916-FEE9-4EF4-8978-7959AB8EBAD8}">
      <dsp:nvSpPr>
        <dsp:cNvPr id="0" name=""/>
        <dsp:cNvSpPr/>
      </dsp:nvSpPr>
      <dsp:spPr>
        <a:xfrm>
          <a:off x="0" y="0"/>
          <a:ext cx="6480721" cy="1547817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45334" y="45334"/>
        <a:ext cx="6390053" cy="14571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22916-FEE9-4EF4-8978-7959AB8EBAD8}">
      <dsp:nvSpPr>
        <dsp:cNvPr id="0" name=""/>
        <dsp:cNvSpPr/>
      </dsp:nvSpPr>
      <dsp:spPr>
        <a:xfrm>
          <a:off x="0" y="0"/>
          <a:ext cx="2017778" cy="271304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Applications</a:t>
          </a:r>
          <a:endParaRPr lang="en-GB" sz="1200" kern="1200" dirty="0"/>
        </a:p>
      </dsp:txBody>
      <dsp:txXfrm>
        <a:off x="7946" y="7946"/>
        <a:ext cx="2001886" cy="2554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22916-FEE9-4EF4-8978-7959AB8EBAD8}">
      <dsp:nvSpPr>
        <dsp:cNvPr id="0" name=""/>
        <dsp:cNvSpPr/>
      </dsp:nvSpPr>
      <dsp:spPr>
        <a:xfrm>
          <a:off x="693" y="3976"/>
          <a:ext cx="930146" cy="383158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err="1" smtClean="0"/>
            <a:t>Event</a:t>
          </a:r>
          <a:r>
            <a:rPr lang="tr-TR" sz="1000" kern="1200" dirty="0" smtClean="0"/>
            <a:t> </a:t>
          </a:r>
          <a:r>
            <a:rPr lang="tr-TR" sz="1000" kern="1200" dirty="0" err="1" smtClean="0"/>
            <a:t>logs</a:t>
          </a:r>
          <a:endParaRPr lang="en-GB" sz="1000" kern="1200" dirty="0"/>
        </a:p>
      </dsp:txBody>
      <dsp:txXfrm>
        <a:off x="11915" y="15198"/>
        <a:ext cx="907702" cy="360714"/>
      </dsp:txXfrm>
    </dsp:sp>
    <dsp:sp modelId="{103249F1-4E58-41A7-B53B-8B9E2E20CD1A}">
      <dsp:nvSpPr>
        <dsp:cNvPr id="0" name=""/>
        <dsp:cNvSpPr/>
      </dsp:nvSpPr>
      <dsp:spPr>
        <a:xfrm>
          <a:off x="693" y="436386"/>
          <a:ext cx="930146" cy="383158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err="1" smtClean="0"/>
            <a:t>Email</a:t>
          </a:r>
          <a:r>
            <a:rPr lang="tr-TR" sz="1000" kern="1200" dirty="0" smtClean="0"/>
            <a:t> </a:t>
          </a:r>
          <a:endParaRPr lang="en-GB" sz="1000" kern="1200" dirty="0"/>
        </a:p>
      </dsp:txBody>
      <dsp:txXfrm>
        <a:off x="11915" y="447608"/>
        <a:ext cx="907702" cy="360714"/>
      </dsp:txXfrm>
    </dsp:sp>
    <dsp:sp modelId="{CD4DC926-09D3-403E-8168-1B45899F18F2}">
      <dsp:nvSpPr>
        <dsp:cNvPr id="0" name=""/>
        <dsp:cNvSpPr/>
      </dsp:nvSpPr>
      <dsp:spPr>
        <a:xfrm>
          <a:off x="1087105" y="422"/>
          <a:ext cx="930146" cy="383158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Application </a:t>
          </a:r>
          <a:r>
            <a:rPr lang="tr-TR" sz="1000" kern="1200" dirty="0" err="1" smtClean="0"/>
            <a:t>activity</a:t>
          </a:r>
          <a:endParaRPr lang="en-GB" sz="1000" kern="1200" dirty="0"/>
        </a:p>
      </dsp:txBody>
      <dsp:txXfrm>
        <a:off x="1098327" y="11644"/>
        <a:ext cx="907702" cy="360714"/>
      </dsp:txXfrm>
    </dsp:sp>
    <dsp:sp modelId="{011DA24B-37C1-4BB8-8C2C-100CB36E24CF}">
      <dsp:nvSpPr>
        <dsp:cNvPr id="0" name=""/>
        <dsp:cNvSpPr/>
      </dsp:nvSpPr>
      <dsp:spPr>
        <a:xfrm>
          <a:off x="1087105" y="436386"/>
          <a:ext cx="930146" cy="383158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DB </a:t>
          </a:r>
          <a:r>
            <a:rPr lang="tr-TR" sz="1000" kern="1200" dirty="0" err="1" smtClean="0"/>
            <a:t>activity</a:t>
          </a:r>
          <a:endParaRPr lang="en-GB" sz="1000" kern="1200" dirty="0"/>
        </a:p>
      </dsp:txBody>
      <dsp:txXfrm>
        <a:off x="1098327" y="447608"/>
        <a:ext cx="907702" cy="3607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22916-FEE9-4EF4-8978-7959AB8EBAD8}">
      <dsp:nvSpPr>
        <dsp:cNvPr id="0" name=""/>
        <dsp:cNvSpPr/>
      </dsp:nvSpPr>
      <dsp:spPr>
        <a:xfrm>
          <a:off x="0" y="130"/>
          <a:ext cx="6263547" cy="395483"/>
        </a:xfrm>
        <a:prstGeom prst="roundRect">
          <a:avLst>
            <a:gd name="adj" fmla="val 10000"/>
          </a:avLst>
        </a:prstGeom>
        <a:solidFill>
          <a:srgbClr val="59595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err="1" smtClean="0"/>
            <a:t>Store</a:t>
          </a:r>
          <a:r>
            <a:rPr lang="tr-TR" sz="1700" kern="1200" dirty="0" smtClean="0"/>
            <a:t> </a:t>
          </a:r>
          <a:r>
            <a:rPr lang="tr-TR" sz="1700" kern="1200" dirty="0" err="1" smtClean="0"/>
            <a:t>and</a:t>
          </a:r>
          <a:r>
            <a:rPr lang="tr-TR" sz="1700" kern="1200" dirty="0" smtClean="0"/>
            <a:t> </a:t>
          </a:r>
          <a:r>
            <a:rPr lang="tr-TR" sz="1700" kern="1200" dirty="0" err="1" smtClean="0"/>
            <a:t>Process</a:t>
          </a:r>
          <a:endParaRPr lang="en-GB" sz="1700" kern="1200" dirty="0"/>
        </a:p>
      </dsp:txBody>
      <dsp:txXfrm>
        <a:off x="11583" y="11713"/>
        <a:ext cx="6240381" cy="372317"/>
      </dsp:txXfrm>
    </dsp:sp>
    <dsp:sp modelId="{17476FE6-5FDE-4070-B68F-CDB5D7A4BBC5}">
      <dsp:nvSpPr>
        <dsp:cNvPr id="0" name=""/>
        <dsp:cNvSpPr/>
      </dsp:nvSpPr>
      <dsp:spPr>
        <a:xfrm>
          <a:off x="2313" y="495708"/>
          <a:ext cx="3005540" cy="395483"/>
        </a:xfrm>
        <a:prstGeom prst="roundRect">
          <a:avLst>
            <a:gd name="adj" fmla="val 10000"/>
          </a:avLst>
        </a:prstGeom>
        <a:solidFill>
          <a:srgbClr val="59595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Hot, </a:t>
          </a:r>
          <a:r>
            <a:rPr lang="tr-TR" sz="1700" kern="1200" dirty="0" err="1" smtClean="0"/>
            <a:t>warm</a:t>
          </a:r>
          <a:r>
            <a:rPr lang="tr-TR" sz="1700" kern="1200" dirty="0" smtClean="0"/>
            <a:t>, </a:t>
          </a:r>
          <a:r>
            <a:rPr lang="tr-TR" sz="1700" kern="1200" dirty="0" err="1" smtClean="0"/>
            <a:t>cold</a:t>
          </a:r>
          <a:r>
            <a:rPr lang="tr-TR" sz="1700" kern="1200" dirty="0" smtClean="0"/>
            <a:t> data</a:t>
          </a:r>
          <a:endParaRPr lang="en-GB" sz="1700" kern="1200" dirty="0"/>
        </a:p>
      </dsp:txBody>
      <dsp:txXfrm>
        <a:off x="13896" y="507291"/>
        <a:ext cx="2982374" cy="372317"/>
      </dsp:txXfrm>
    </dsp:sp>
    <dsp:sp modelId="{EEFE8567-F738-4369-93A7-DA71466887E2}">
      <dsp:nvSpPr>
        <dsp:cNvPr id="0" name=""/>
        <dsp:cNvSpPr/>
      </dsp:nvSpPr>
      <dsp:spPr>
        <a:xfrm>
          <a:off x="2313" y="991286"/>
          <a:ext cx="3005540" cy="395483"/>
        </a:xfrm>
        <a:prstGeom prst="roundRect">
          <a:avLst>
            <a:gd name="adj" fmla="val 10000"/>
          </a:avLst>
        </a:prstGeom>
        <a:solidFill>
          <a:srgbClr val="59595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Distributed </a:t>
          </a:r>
          <a:r>
            <a:rPr lang="tr-TR" sz="1700" kern="1200" dirty="0" err="1" smtClean="0"/>
            <a:t>infrastructure</a:t>
          </a:r>
          <a:endParaRPr lang="en-GB" sz="1700" kern="1200" dirty="0"/>
        </a:p>
      </dsp:txBody>
      <dsp:txXfrm>
        <a:off x="13896" y="1002869"/>
        <a:ext cx="2982374" cy="372317"/>
      </dsp:txXfrm>
    </dsp:sp>
    <dsp:sp modelId="{032D3BFA-B8D1-4E1F-AE89-D27E6AA008F5}">
      <dsp:nvSpPr>
        <dsp:cNvPr id="0" name=""/>
        <dsp:cNvSpPr/>
      </dsp:nvSpPr>
      <dsp:spPr>
        <a:xfrm>
          <a:off x="3260320" y="495708"/>
          <a:ext cx="3005540" cy="395483"/>
        </a:xfrm>
        <a:prstGeom prst="roundRect">
          <a:avLst>
            <a:gd name="adj" fmla="val 10000"/>
          </a:avLst>
        </a:prstGeom>
        <a:solidFill>
          <a:srgbClr val="59595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err="1" smtClean="0"/>
            <a:t>Large</a:t>
          </a:r>
          <a:r>
            <a:rPr lang="tr-TR" sz="1700" kern="1200" dirty="0" smtClean="0"/>
            <a:t> </a:t>
          </a:r>
          <a:r>
            <a:rPr lang="tr-TR" sz="1700" kern="1200" dirty="0" err="1" smtClean="0"/>
            <a:t>scale</a:t>
          </a:r>
          <a:r>
            <a:rPr lang="tr-TR" sz="1700" kern="1200" dirty="0" smtClean="0"/>
            <a:t> </a:t>
          </a:r>
          <a:r>
            <a:rPr lang="tr-TR" sz="1700" kern="1200" dirty="0" err="1" smtClean="0"/>
            <a:t>machine</a:t>
          </a:r>
          <a:r>
            <a:rPr lang="tr-TR" sz="1700" kern="1200" dirty="0" smtClean="0"/>
            <a:t> </a:t>
          </a:r>
          <a:r>
            <a:rPr lang="tr-TR" sz="1700" kern="1200" dirty="0" err="1" smtClean="0"/>
            <a:t>learning</a:t>
          </a:r>
          <a:endParaRPr lang="en-GB" sz="1700" kern="1200" dirty="0"/>
        </a:p>
      </dsp:txBody>
      <dsp:txXfrm>
        <a:off x="3271903" y="507291"/>
        <a:ext cx="2982374" cy="372317"/>
      </dsp:txXfrm>
    </dsp:sp>
    <dsp:sp modelId="{AC72C303-CD22-4659-887D-99AA17C4AB39}">
      <dsp:nvSpPr>
        <dsp:cNvPr id="0" name=""/>
        <dsp:cNvSpPr/>
      </dsp:nvSpPr>
      <dsp:spPr>
        <a:xfrm>
          <a:off x="3260320" y="991286"/>
          <a:ext cx="3005540" cy="395483"/>
        </a:xfrm>
        <a:prstGeom prst="roundRect">
          <a:avLst>
            <a:gd name="adj" fmla="val 10000"/>
          </a:avLst>
        </a:prstGeom>
        <a:solidFill>
          <a:srgbClr val="59595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err="1" smtClean="0"/>
            <a:t>Big</a:t>
          </a:r>
          <a:r>
            <a:rPr lang="tr-TR" sz="1700" kern="1200" dirty="0" smtClean="0"/>
            <a:t> data </a:t>
          </a:r>
          <a:r>
            <a:rPr lang="tr-TR" sz="1700" kern="1200" dirty="0" err="1" smtClean="0"/>
            <a:t>capability</a:t>
          </a:r>
          <a:endParaRPr lang="en-GB" sz="1700" kern="1200" dirty="0"/>
        </a:p>
      </dsp:txBody>
      <dsp:txXfrm>
        <a:off x="3271903" y="1002869"/>
        <a:ext cx="2982374" cy="37231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22916-FEE9-4EF4-8978-7959AB8EBAD8}">
      <dsp:nvSpPr>
        <dsp:cNvPr id="0" name=""/>
        <dsp:cNvSpPr/>
      </dsp:nvSpPr>
      <dsp:spPr>
        <a:xfrm>
          <a:off x="0" y="0"/>
          <a:ext cx="2017778" cy="271304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err="1" smtClean="0"/>
            <a:t>Users</a:t>
          </a:r>
          <a:endParaRPr lang="en-GB" sz="1200" kern="1200" dirty="0"/>
        </a:p>
      </dsp:txBody>
      <dsp:txXfrm>
        <a:off x="7946" y="7946"/>
        <a:ext cx="2001886" cy="25541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22916-FEE9-4EF4-8978-7959AB8EBAD8}">
      <dsp:nvSpPr>
        <dsp:cNvPr id="0" name=""/>
        <dsp:cNvSpPr/>
      </dsp:nvSpPr>
      <dsp:spPr>
        <a:xfrm>
          <a:off x="693" y="3976"/>
          <a:ext cx="930146" cy="383158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User </a:t>
          </a:r>
          <a:r>
            <a:rPr lang="tr-TR" sz="1100" kern="1200" dirty="0" err="1" smtClean="0"/>
            <a:t>activity</a:t>
          </a:r>
          <a:endParaRPr lang="en-GB" sz="1100" kern="1200" dirty="0"/>
        </a:p>
      </dsp:txBody>
      <dsp:txXfrm>
        <a:off x="11915" y="15198"/>
        <a:ext cx="907702" cy="360714"/>
      </dsp:txXfrm>
    </dsp:sp>
    <dsp:sp modelId="{14DF9CAA-A3FD-4481-BE92-4B15DFA4EA55}">
      <dsp:nvSpPr>
        <dsp:cNvPr id="0" name=""/>
        <dsp:cNvSpPr/>
      </dsp:nvSpPr>
      <dsp:spPr>
        <a:xfrm>
          <a:off x="693" y="436386"/>
          <a:ext cx="930146" cy="383158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err="1" smtClean="0"/>
            <a:t>Behaviour</a:t>
          </a:r>
          <a:endParaRPr lang="en-GB" sz="1000" kern="1200" dirty="0"/>
        </a:p>
      </dsp:txBody>
      <dsp:txXfrm>
        <a:off x="11915" y="447608"/>
        <a:ext cx="907702" cy="360714"/>
      </dsp:txXfrm>
    </dsp:sp>
    <dsp:sp modelId="{E6527D02-E346-4F46-BED9-CC36B7E94242}">
      <dsp:nvSpPr>
        <dsp:cNvPr id="0" name=""/>
        <dsp:cNvSpPr/>
      </dsp:nvSpPr>
      <dsp:spPr>
        <a:xfrm>
          <a:off x="1087105" y="422"/>
          <a:ext cx="930146" cy="383158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smtClean="0"/>
            <a:t>Transactions</a:t>
          </a:r>
          <a:endParaRPr lang="en-GB" sz="1100" kern="1200" dirty="0"/>
        </a:p>
      </dsp:txBody>
      <dsp:txXfrm>
        <a:off x="1098327" y="11644"/>
        <a:ext cx="907702" cy="360714"/>
      </dsp:txXfrm>
    </dsp:sp>
    <dsp:sp modelId="{3A49A063-EC62-4C6C-9976-8372C57084C6}">
      <dsp:nvSpPr>
        <dsp:cNvPr id="0" name=""/>
        <dsp:cNvSpPr/>
      </dsp:nvSpPr>
      <dsp:spPr>
        <a:xfrm>
          <a:off x="1087105" y="436386"/>
          <a:ext cx="930146" cy="383158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err="1" smtClean="0"/>
            <a:t>Social</a:t>
          </a:r>
          <a:r>
            <a:rPr lang="tr-TR" sz="1000" kern="1200" dirty="0" smtClean="0"/>
            <a:t> </a:t>
          </a:r>
          <a:r>
            <a:rPr lang="tr-TR" sz="1000" kern="1200" dirty="0" err="1" smtClean="0"/>
            <a:t>activity</a:t>
          </a:r>
          <a:endParaRPr lang="en-GB" sz="1000" kern="1200" dirty="0"/>
        </a:p>
      </dsp:txBody>
      <dsp:txXfrm>
        <a:off x="1098327" y="447608"/>
        <a:ext cx="907702" cy="360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9" Type="http://schemas.openxmlformats.org/officeDocument/2006/relationships/diagramQuickStyle" Target="../diagrams/quickStyle8.xml"/><Relationship Id="rId21" Type="http://schemas.microsoft.com/office/2007/relationships/diagramDrawing" Target="../diagrams/drawing4.xml"/><Relationship Id="rId34" Type="http://schemas.openxmlformats.org/officeDocument/2006/relationships/diagramQuickStyle" Target="../diagrams/quickStyle7.xml"/><Relationship Id="rId42" Type="http://schemas.openxmlformats.org/officeDocument/2006/relationships/diagramData" Target="../diagrams/data9.xml"/><Relationship Id="rId47" Type="http://schemas.openxmlformats.org/officeDocument/2006/relationships/diagramData" Target="../diagrams/data10.xml"/><Relationship Id="rId50" Type="http://schemas.openxmlformats.org/officeDocument/2006/relationships/diagramColors" Target="../diagrams/colors10.xml"/><Relationship Id="rId55" Type="http://schemas.openxmlformats.org/officeDocument/2006/relationships/diagramColors" Target="../diagrams/colors11.xml"/><Relationship Id="rId63" Type="http://schemas.openxmlformats.org/officeDocument/2006/relationships/diagramLayout" Target="../diagrams/layout13.xml"/><Relationship Id="rId68" Type="http://schemas.openxmlformats.org/officeDocument/2006/relationships/diagramLayout" Target="../diagrams/layout14.xml"/><Relationship Id="rId7" Type="http://schemas.openxmlformats.org/officeDocument/2006/relationships/diagramData" Target="../diagrams/data2.xml"/><Relationship Id="rId71" Type="http://schemas.microsoft.com/office/2007/relationships/diagramDrawing" Target="../diagrams/drawing1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9" Type="http://schemas.openxmlformats.org/officeDocument/2006/relationships/diagramQuickStyle" Target="../diagrams/quickStyle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diagramData" Target="../diagrams/data7.xml"/><Relationship Id="rId37" Type="http://schemas.openxmlformats.org/officeDocument/2006/relationships/diagramData" Target="../diagrams/data8.xml"/><Relationship Id="rId40" Type="http://schemas.openxmlformats.org/officeDocument/2006/relationships/diagramColors" Target="../diagrams/colors8.xml"/><Relationship Id="rId45" Type="http://schemas.openxmlformats.org/officeDocument/2006/relationships/diagramColors" Target="../diagrams/colors9.xml"/><Relationship Id="rId53" Type="http://schemas.openxmlformats.org/officeDocument/2006/relationships/diagramLayout" Target="../diagrams/layout11.xml"/><Relationship Id="rId58" Type="http://schemas.openxmlformats.org/officeDocument/2006/relationships/diagramLayout" Target="../diagrams/layout12.xml"/><Relationship Id="rId66" Type="http://schemas.microsoft.com/office/2007/relationships/diagramDrawing" Target="../diagrams/drawing13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36" Type="http://schemas.microsoft.com/office/2007/relationships/diagramDrawing" Target="../diagrams/drawing7.xml"/><Relationship Id="rId49" Type="http://schemas.openxmlformats.org/officeDocument/2006/relationships/diagramQuickStyle" Target="../diagrams/quickStyle10.xml"/><Relationship Id="rId57" Type="http://schemas.openxmlformats.org/officeDocument/2006/relationships/diagramData" Target="../diagrams/data12.xml"/><Relationship Id="rId61" Type="http://schemas.microsoft.com/office/2007/relationships/diagramDrawing" Target="../diagrams/drawing12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4" Type="http://schemas.openxmlformats.org/officeDocument/2006/relationships/diagramQuickStyle" Target="../diagrams/quickStyle9.xml"/><Relationship Id="rId52" Type="http://schemas.openxmlformats.org/officeDocument/2006/relationships/diagramData" Target="../diagrams/data11.xml"/><Relationship Id="rId60" Type="http://schemas.openxmlformats.org/officeDocument/2006/relationships/diagramColors" Target="../diagrams/colors12.xml"/><Relationship Id="rId65" Type="http://schemas.openxmlformats.org/officeDocument/2006/relationships/diagramColors" Target="../diagrams/colors13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Relationship Id="rId43" Type="http://schemas.openxmlformats.org/officeDocument/2006/relationships/diagramLayout" Target="../diagrams/layout9.xml"/><Relationship Id="rId48" Type="http://schemas.openxmlformats.org/officeDocument/2006/relationships/diagramLayout" Target="../diagrams/layout10.xml"/><Relationship Id="rId56" Type="http://schemas.microsoft.com/office/2007/relationships/diagramDrawing" Target="../diagrams/drawing11.xml"/><Relationship Id="rId64" Type="http://schemas.openxmlformats.org/officeDocument/2006/relationships/diagramQuickStyle" Target="../diagrams/quickStyle13.xml"/><Relationship Id="rId69" Type="http://schemas.openxmlformats.org/officeDocument/2006/relationships/diagramQuickStyle" Target="../diagrams/quickStyle14.xml"/><Relationship Id="rId8" Type="http://schemas.openxmlformats.org/officeDocument/2006/relationships/diagramLayout" Target="../diagrams/layout2.xml"/><Relationship Id="rId51" Type="http://schemas.microsoft.com/office/2007/relationships/diagramDrawing" Target="../diagrams/drawing10.xml"/><Relationship Id="rId3" Type="http://schemas.openxmlformats.org/officeDocument/2006/relationships/diagramLayout" Target="../diagrams/layout1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Layout" Target="../diagrams/layout7.xml"/><Relationship Id="rId38" Type="http://schemas.openxmlformats.org/officeDocument/2006/relationships/diagramLayout" Target="../diagrams/layout8.xml"/><Relationship Id="rId46" Type="http://schemas.microsoft.com/office/2007/relationships/diagramDrawing" Target="../diagrams/drawing9.xml"/><Relationship Id="rId59" Type="http://schemas.openxmlformats.org/officeDocument/2006/relationships/diagramQuickStyle" Target="../diagrams/quickStyle12.xml"/><Relationship Id="rId67" Type="http://schemas.openxmlformats.org/officeDocument/2006/relationships/diagramData" Target="../diagrams/data14.xml"/><Relationship Id="rId20" Type="http://schemas.openxmlformats.org/officeDocument/2006/relationships/diagramColors" Target="../diagrams/colors4.xml"/><Relationship Id="rId41" Type="http://schemas.microsoft.com/office/2007/relationships/diagramDrawing" Target="../diagrams/drawing8.xml"/><Relationship Id="rId54" Type="http://schemas.openxmlformats.org/officeDocument/2006/relationships/diagramQuickStyle" Target="../diagrams/quickStyle11.xml"/><Relationship Id="rId62" Type="http://schemas.openxmlformats.org/officeDocument/2006/relationships/diagramData" Target="../diagrams/data13.xml"/><Relationship Id="rId70" Type="http://schemas.openxmlformats.org/officeDocument/2006/relationships/diagramColors" Target="../diagrams/colors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US" altLang="en-US" sz="2800" b="0" dirty="0" smtClean="0"/>
              <a:t>Celtic-Plus Proposers Day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22 September 2016, Istanbul</a:t>
            </a:r>
            <a:endParaRPr lang="en-US" altLang="en-US" sz="2800" b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2564904"/>
            <a:ext cx="907300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3200" kern="0" dirty="0"/>
              <a:t>New Generation Network Security </a:t>
            </a:r>
            <a:r>
              <a:rPr lang="en-US" altLang="en-US" sz="3200" kern="0" dirty="0" smtClean="0"/>
              <a:t>System</a:t>
            </a:r>
            <a:r>
              <a:rPr lang="tr-TR" altLang="en-US" sz="3200" kern="0" dirty="0" smtClean="0"/>
              <a:t/>
            </a:r>
            <a:br>
              <a:rPr lang="tr-TR" altLang="en-US" sz="3200" kern="0" dirty="0" smtClean="0"/>
            </a:br>
            <a:r>
              <a:rPr lang="en-US" altLang="en-US" sz="3200" kern="0" dirty="0" smtClean="0"/>
              <a:t>(ENTRUST)</a:t>
            </a:r>
            <a:endParaRPr lang="en-US" altLang="en-US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0" y="37591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tr-TR" altLang="en-US" sz="1800" b="0" i="1" kern="0" dirty="0" smtClean="0"/>
              <a:t>Dr. Barış Bulut, Enforma Bilişim A.Ş.</a:t>
            </a:r>
            <a:endParaRPr lang="en-US" altLang="en-US" sz="1800" b="0" i="1" kern="0" dirty="0" smtClean="0"/>
          </a:p>
          <a:p>
            <a:r>
              <a:rPr lang="tr-TR" altLang="en-US" sz="1800" b="0" i="1" kern="0" dirty="0" smtClean="0"/>
              <a:t>baris@enforma-tr.com</a:t>
            </a:r>
            <a:endParaRPr lang="en-US" altLang="en-US" sz="1800" b="0" i="1" kern="0" dirty="0" smtClean="0"/>
          </a:p>
          <a:p>
            <a:endParaRPr lang="en-US" altLang="en-US" sz="1800" b="0" i="1" kern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628" y="4605524"/>
            <a:ext cx="2520280" cy="59125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What we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639342"/>
            <a:ext cx="8229600" cy="5102026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Our ongoing work is based around </a:t>
            </a:r>
            <a:r>
              <a:rPr lang="en-US" b="1" i="1" dirty="0"/>
              <a:t>ICT, telecommunications, data processing, telecoms regulations, </a:t>
            </a:r>
            <a:r>
              <a:rPr lang="en-US" b="1" i="1" dirty="0" smtClean="0"/>
              <a:t>product</a:t>
            </a:r>
            <a:r>
              <a:rPr lang="tr-TR" b="1" i="1" dirty="0" smtClean="0"/>
              <a:t> </a:t>
            </a:r>
            <a:r>
              <a:rPr lang="tr-TR" b="1" i="1" dirty="0" err="1" smtClean="0"/>
              <a:t>management</a:t>
            </a:r>
            <a:r>
              <a:rPr lang="tr-TR" b="1" i="1" dirty="0" smtClean="0"/>
              <a:t>  &amp; </a:t>
            </a:r>
            <a:r>
              <a:rPr lang="tr-TR" b="1" i="1" dirty="0" err="1" smtClean="0"/>
              <a:t>go</a:t>
            </a:r>
            <a:r>
              <a:rPr lang="tr-TR" b="1" i="1" dirty="0" smtClean="0"/>
              <a:t>-</a:t>
            </a:r>
            <a:r>
              <a:rPr lang="tr-TR" b="1" i="1" dirty="0" err="1" smtClean="0"/>
              <a:t>to</a:t>
            </a:r>
            <a:r>
              <a:rPr lang="tr-TR" b="1" i="1" dirty="0" smtClean="0"/>
              <a:t>-market</a:t>
            </a:r>
            <a:r>
              <a:rPr lang="en-US" b="1" i="1" dirty="0" smtClean="0"/>
              <a:t>, </a:t>
            </a:r>
            <a:r>
              <a:rPr lang="en-US" b="1" i="1" dirty="0"/>
              <a:t>research and development consultancy, state funding and academia.</a:t>
            </a:r>
            <a:endParaRPr lang="en-US" dirty="0"/>
          </a:p>
          <a:p>
            <a:r>
              <a:rPr lang="en-US" dirty="0"/>
              <a:t>We perform </a:t>
            </a:r>
            <a:r>
              <a:rPr lang="en-US" b="1" dirty="0"/>
              <a:t>data analysis</a:t>
            </a:r>
            <a:r>
              <a:rPr lang="en-US" dirty="0"/>
              <a:t> in various areas such as telecommunications, opinion polling and </a:t>
            </a:r>
            <a:r>
              <a:rPr lang="tr-TR" dirty="0"/>
              <a:t>vehicle </a:t>
            </a:r>
            <a:r>
              <a:rPr lang="en-US" dirty="0"/>
              <a:t>tracking, all of which lead to better business intelligence, higher customer retention, lower customer churn.</a:t>
            </a:r>
          </a:p>
          <a:p>
            <a:r>
              <a:rPr lang="en-US" dirty="0"/>
              <a:t>We develop </a:t>
            </a:r>
            <a:r>
              <a:rPr lang="en-US" b="1" dirty="0"/>
              <a:t>telecommunications systems software</a:t>
            </a:r>
            <a:r>
              <a:rPr lang="en-US" dirty="0"/>
              <a:t> used within a number of nodes of such as RADIUS, </a:t>
            </a:r>
            <a:r>
              <a:rPr lang="tr-TR" dirty="0"/>
              <a:t>telecommunications </a:t>
            </a:r>
            <a:r>
              <a:rPr lang="en-US" dirty="0"/>
              <a:t>billing, SIP proxy, </a:t>
            </a:r>
            <a:r>
              <a:rPr lang="en-US" dirty="0" err="1"/>
              <a:t>WebRTC</a:t>
            </a:r>
            <a:r>
              <a:rPr lang="en-US" dirty="0"/>
              <a:t> server</a:t>
            </a:r>
            <a:r>
              <a:rPr lang="tr-TR" dirty="0"/>
              <a:t>, telecomunications middleware software. </a:t>
            </a:r>
            <a:endParaRPr lang="en-US" dirty="0"/>
          </a:p>
          <a:p>
            <a:r>
              <a:rPr lang="tr-TR" dirty="0"/>
              <a:t>We have been successfully receiving R&amp;D grants at national level.</a:t>
            </a:r>
          </a:p>
          <a:p>
            <a:r>
              <a:rPr lang="en-US" dirty="0"/>
              <a:t>We are in the look-out for </a:t>
            </a:r>
            <a:r>
              <a:rPr lang="en-US" b="1" dirty="0"/>
              <a:t>partners we can work with in a cooperative and conducive successful collaboration</a:t>
            </a:r>
            <a:r>
              <a:rPr lang="en-US" dirty="0"/>
              <a:t>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Rectangle 4"/>
          <p:cNvSpPr/>
          <p:nvPr/>
        </p:nvSpPr>
        <p:spPr>
          <a:xfrm>
            <a:off x="5292080" y="6623774"/>
            <a:ext cx="31683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 smtClean="0"/>
              <a:t>Dr. Barış Bulut, Enforma, baris@enforma-tr.com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1706209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New generation network security system </a:t>
            </a:r>
            <a:endParaRPr lang="tr-T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639342"/>
            <a:ext cx="8229600" cy="4525962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Network security evolved from access lists to firewalls to intrusion detection systems (IDS)</a:t>
            </a:r>
          </a:p>
          <a:p>
            <a:r>
              <a:rPr lang="tr-TR" dirty="0"/>
              <a:t>Disadvantages:</a:t>
            </a:r>
          </a:p>
          <a:p>
            <a:pPr lvl="1"/>
            <a:r>
              <a:rPr lang="tr-TR" dirty="0"/>
              <a:t>Threat assumed to be from outside, rather than inside.</a:t>
            </a:r>
          </a:p>
          <a:p>
            <a:pPr lvl="2"/>
            <a:r>
              <a:rPr lang="tr-TR" dirty="0"/>
              <a:t>Ineffective against a Trojan horse or an infected user from inside</a:t>
            </a:r>
          </a:p>
          <a:p>
            <a:pPr lvl="1"/>
            <a:r>
              <a:rPr lang="tr-TR" dirty="0"/>
              <a:t>SSL-encrypted malicious activity raises no direct alarm in IDS</a:t>
            </a:r>
          </a:p>
          <a:p>
            <a:pPr lvl="1"/>
            <a:r>
              <a:rPr lang="tr-TR" dirty="0"/>
              <a:t>Also, known backdoors in leading non-EU manufacturers</a:t>
            </a:r>
          </a:p>
          <a:p>
            <a:r>
              <a:rPr lang="tr-TR" dirty="0"/>
              <a:t>Need to:</a:t>
            </a:r>
          </a:p>
          <a:p>
            <a:pPr lvl="1"/>
            <a:r>
              <a:rPr lang="tr-TR" dirty="0"/>
              <a:t>Establish baseline for traffic flow (both the load and to/from)</a:t>
            </a:r>
          </a:p>
          <a:p>
            <a:pPr lvl="2"/>
            <a:r>
              <a:rPr lang="tr-TR" dirty="0"/>
              <a:t>Central or distributed probes</a:t>
            </a:r>
          </a:p>
          <a:p>
            <a:pPr lvl="2"/>
            <a:r>
              <a:rPr lang="tr-TR" dirty="0"/>
              <a:t>Expert knowledge also accommodated</a:t>
            </a:r>
          </a:p>
          <a:p>
            <a:pPr lvl="1"/>
            <a:r>
              <a:rPr lang="tr-TR" dirty="0"/>
              <a:t>Handle traffic in SSL-encrypted tunnel </a:t>
            </a:r>
          </a:p>
          <a:p>
            <a:pPr lvl="1"/>
            <a:r>
              <a:rPr lang="tr-TR" dirty="0"/>
              <a:t>Detect anomaly in the pattern in real time</a:t>
            </a:r>
          </a:p>
          <a:p>
            <a:pPr lvl="1"/>
            <a:r>
              <a:rPr lang="tr-TR" dirty="0"/>
              <a:t>Conform with EU information security </a:t>
            </a:r>
            <a:r>
              <a:rPr lang="tr-TR" dirty="0" smtClean="0"/>
              <a:t>standards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Rectangle 4"/>
          <p:cNvSpPr/>
          <p:nvPr/>
        </p:nvSpPr>
        <p:spPr>
          <a:xfrm>
            <a:off x="5292080" y="6623774"/>
            <a:ext cx="31683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 smtClean="0"/>
              <a:t>Dr. Barış Bulut, Enforma, baris@enforma-tr.com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588945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Basic schematics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806097" y="1628800"/>
            <a:ext cx="7582327" cy="4332787"/>
            <a:chOff x="695087" y="1628800"/>
            <a:chExt cx="7582327" cy="4332787"/>
          </a:xfrm>
        </p:grpSpPr>
        <p:sp>
          <p:nvSpPr>
            <p:cNvPr id="6" name="Dikdörtgen 4"/>
            <p:cNvSpPr/>
            <p:nvPr/>
          </p:nvSpPr>
          <p:spPr>
            <a:xfrm>
              <a:off x="1691681" y="3302944"/>
              <a:ext cx="6072027" cy="91440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400" dirty="0" smtClean="0"/>
                <a:t>Universal Protocol Interpreter</a:t>
              </a:r>
            </a:p>
            <a:p>
              <a:pPr algn="ctr"/>
              <a:r>
                <a:rPr lang="tr-TR" sz="1400" i="1" dirty="0" smtClean="0"/>
                <a:t>(TELNET, FTP, TFTP, SMTP, POP, IMAP, LDAP RADIUS, SIP, RTP, ICE, STUN, </a:t>
              </a:r>
              <a:r>
                <a:rPr lang="tr-TR" sz="1400" i="1" dirty="0" err="1" smtClean="0"/>
                <a:t>UPnP</a:t>
              </a:r>
              <a:r>
                <a:rPr lang="tr-TR" sz="1400" i="1" dirty="0" smtClean="0"/>
                <a:t>, SNMP, SMPP, DNS, ENUM, DHCP, HTTP…)</a:t>
              </a:r>
              <a:endParaRPr lang="en-US" sz="1400" i="1" dirty="0"/>
            </a:p>
          </p:txBody>
        </p:sp>
        <p:sp>
          <p:nvSpPr>
            <p:cNvPr id="7" name="Dikdörtgen 5"/>
            <p:cNvSpPr/>
            <p:nvPr/>
          </p:nvSpPr>
          <p:spPr>
            <a:xfrm>
              <a:off x="1691680" y="2686766"/>
              <a:ext cx="6072027" cy="52884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UDP, TCP, TLS</a:t>
              </a:r>
              <a:r>
                <a:rPr lang="tr-TR" dirty="0" smtClean="0"/>
                <a:t>, WebSocket</a:t>
              </a:r>
              <a:endParaRPr lang="en-US" dirty="0"/>
            </a:p>
          </p:txBody>
        </p:sp>
        <p:sp>
          <p:nvSpPr>
            <p:cNvPr id="8" name="Dikdörtgen 6"/>
            <p:cNvSpPr/>
            <p:nvPr/>
          </p:nvSpPr>
          <p:spPr>
            <a:xfrm>
              <a:off x="1691680" y="4304674"/>
              <a:ext cx="6072027" cy="3420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err="1" smtClean="0">
                  <a:solidFill>
                    <a:schemeClr val="accent4"/>
                  </a:solidFill>
                </a:rPr>
                <a:t>Scenario</a:t>
              </a:r>
              <a:r>
                <a:rPr lang="tr-TR" dirty="0" smtClean="0">
                  <a:solidFill>
                    <a:schemeClr val="accent4"/>
                  </a:solidFill>
                </a:rPr>
                <a:t> Engine</a:t>
              </a:r>
              <a:endParaRPr lang="en-US" dirty="0">
                <a:solidFill>
                  <a:schemeClr val="accent4"/>
                </a:solidFill>
              </a:endParaRPr>
            </a:p>
          </p:txBody>
        </p:sp>
        <p:sp>
          <p:nvSpPr>
            <p:cNvPr id="9" name="Dikdörtgen 7"/>
            <p:cNvSpPr/>
            <p:nvPr/>
          </p:nvSpPr>
          <p:spPr>
            <a:xfrm>
              <a:off x="1691680" y="1628800"/>
              <a:ext cx="6072027" cy="52884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Enterprise Network </a:t>
              </a:r>
              <a:r>
                <a:rPr lang="tr-TR" dirty="0" err="1" smtClean="0"/>
                <a:t>Elements</a:t>
              </a:r>
              <a:endParaRPr lang="en-US" dirty="0"/>
            </a:p>
          </p:txBody>
        </p:sp>
        <p:sp>
          <p:nvSpPr>
            <p:cNvPr id="10" name="Aşağı Ok 8"/>
            <p:cNvSpPr/>
            <p:nvPr/>
          </p:nvSpPr>
          <p:spPr>
            <a:xfrm>
              <a:off x="4727693" y="2285803"/>
              <a:ext cx="210622" cy="29795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Sola Bükülü Ok 12"/>
            <p:cNvSpPr/>
            <p:nvPr/>
          </p:nvSpPr>
          <p:spPr>
            <a:xfrm flipH="1" flipV="1">
              <a:off x="695087" y="1628800"/>
              <a:ext cx="873303" cy="3017892"/>
            </a:xfrm>
            <a:prstGeom prst="curvedLeftArrow">
              <a:avLst>
                <a:gd name="adj1" fmla="val 39345"/>
                <a:gd name="adj2" fmla="val 50000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Dikdörtgen 14"/>
            <p:cNvSpPr/>
            <p:nvPr/>
          </p:nvSpPr>
          <p:spPr>
            <a:xfrm>
              <a:off x="1691679" y="4746464"/>
              <a:ext cx="6072027" cy="3420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accent4"/>
                  </a:solidFill>
                </a:rPr>
                <a:t>Behavioural / User Defined Patterns</a:t>
              </a:r>
              <a:endParaRPr lang="en-US" dirty="0">
                <a:solidFill>
                  <a:schemeClr val="accent4"/>
                </a:solidFill>
              </a:endParaRPr>
            </a:p>
          </p:txBody>
        </p:sp>
        <p:sp>
          <p:nvSpPr>
            <p:cNvPr id="13" name="Sola Bükülü Ok 15"/>
            <p:cNvSpPr/>
            <p:nvPr/>
          </p:nvSpPr>
          <p:spPr>
            <a:xfrm>
              <a:off x="7886996" y="3634285"/>
              <a:ext cx="390418" cy="1340777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Dikdörtgen 16"/>
            <p:cNvSpPr/>
            <p:nvPr/>
          </p:nvSpPr>
          <p:spPr>
            <a:xfrm>
              <a:off x="1691679" y="5191631"/>
              <a:ext cx="6072027" cy="34201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err="1" smtClean="0">
                  <a:solidFill>
                    <a:schemeClr val="accent4"/>
                  </a:solidFill>
                </a:rPr>
                <a:t>Monitoring</a:t>
              </a:r>
              <a:r>
                <a:rPr lang="tr-TR" dirty="0" smtClean="0">
                  <a:solidFill>
                    <a:schemeClr val="accent4"/>
                  </a:solidFill>
                </a:rPr>
                <a:t> API</a:t>
              </a:r>
              <a:endParaRPr lang="en-US" dirty="0">
                <a:solidFill>
                  <a:schemeClr val="accent4"/>
                </a:solidFill>
              </a:endParaRPr>
            </a:p>
          </p:txBody>
        </p:sp>
        <p:sp>
          <p:nvSpPr>
            <p:cNvPr id="15" name="Metin kutusu 13"/>
            <p:cNvSpPr txBox="1"/>
            <p:nvPr/>
          </p:nvSpPr>
          <p:spPr>
            <a:xfrm>
              <a:off x="1691678" y="5653810"/>
              <a:ext cx="60720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Network Activity Abstraction Active Policy Enforcer (NACAPE) Functional Blocks</a:t>
              </a:r>
              <a:endParaRPr lang="en-US" sz="1400" dirty="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5292080" y="6623774"/>
            <a:ext cx="31683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 smtClean="0"/>
              <a:t>Dr. Barış Bulut, Enforma, baris@enforma-tr.com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273295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Evolution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431209"/>
              </p:ext>
            </p:extLst>
          </p:nvPr>
        </p:nvGraphicFramePr>
        <p:xfrm>
          <a:off x="866775" y="1700808"/>
          <a:ext cx="8026400" cy="4444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7100"/>
                <a:gridCol w="1130300"/>
                <a:gridCol w="1130300"/>
                <a:gridCol w="1130300"/>
                <a:gridCol w="1130300"/>
                <a:gridCol w="1308100"/>
              </a:tblGrid>
              <a:tr h="126107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r>
                        <a:rPr lang="tr-TR" sz="1600" u="none" strike="noStrike" dirty="0" smtClean="0">
                          <a:effectLst/>
                        </a:rPr>
                        <a:t>Source</a:t>
                      </a:r>
                      <a:r>
                        <a:rPr lang="tr-TR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1600" u="none" strike="noStrike" baseline="0" dirty="0" err="1" smtClean="0">
                          <a:effectLst/>
                        </a:rPr>
                        <a:t>considered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Stateless firewall: Packet Filters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 err="1">
                          <a:effectLst/>
                        </a:rPr>
                        <a:t>Stateful</a:t>
                      </a:r>
                      <a:r>
                        <a:rPr lang="en-GB" sz="1600" u="none" strike="noStrike" dirty="0">
                          <a:effectLst/>
                        </a:rPr>
                        <a:t> firewall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Application Layer Firewall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Application Layer Firewall with DPI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Next Gen firewall, IDS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6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Layer 7: The application layer</a:t>
                      </a:r>
                      <a:endParaRPr lang="en-GB" sz="16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+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+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+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6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Layer 4: The transport layer</a:t>
                      </a:r>
                      <a:endParaRPr lang="en-GB" sz="16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+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+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+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+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6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Layer 3: The network layer</a:t>
                      </a:r>
                      <a:endParaRPr lang="en-GB" sz="16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+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+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+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+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+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Packet content</a:t>
                      </a:r>
                      <a:endParaRPr lang="en-GB" sz="1600" b="0" i="0" u="none" strike="noStrike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+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85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effectLst/>
                        </a:rPr>
                        <a:t>Layer 3, 4, 7 Logs, incl. </a:t>
                      </a:r>
                      <a:r>
                        <a:rPr lang="en-GB" sz="1600" u="none" strike="noStrike" dirty="0" err="1">
                          <a:effectLst/>
                        </a:rPr>
                        <a:t>syslogs</a:t>
                      </a:r>
                      <a:r>
                        <a:rPr lang="en-GB" sz="1600" u="none" strike="noStrike" dirty="0">
                          <a:effectLst/>
                        </a:rPr>
                        <a:t>, event logs</a:t>
                      </a:r>
                      <a:endParaRPr lang="en-GB" sz="1600" b="0" i="0" u="none" strike="noStrike" dirty="0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+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6" name="Rectangle 5"/>
          <p:cNvSpPr/>
          <p:nvPr/>
        </p:nvSpPr>
        <p:spPr>
          <a:xfrm>
            <a:off x="5292080" y="6623774"/>
            <a:ext cx="31683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 smtClean="0"/>
              <a:t>Dr. Barış Bulut, Enforma, baris@enforma-tr.com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2389704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Standardisation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101" y="4499313"/>
            <a:ext cx="1728564" cy="2184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600" dirty="0" err="1" smtClean="0"/>
              <a:t>Detection</a:t>
            </a:r>
            <a:r>
              <a:rPr lang="tr-TR" sz="1600" dirty="0" smtClean="0"/>
              <a:t> </a:t>
            </a:r>
            <a:r>
              <a:rPr lang="tr-TR" sz="1600" dirty="0" err="1" smtClean="0"/>
              <a:t>based</a:t>
            </a:r>
            <a:r>
              <a:rPr lang="tr-TR" sz="1600" dirty="0" smtClean="0"/>
              <a:t> on </a:t>
            </a:r>
            <a:r>
              <a:rPr lang="tr-TR" sz="1600" dirty="0" err="1" smtClean="0"/>
              <a:t>analysis</a:t>
            </a:r>
            <a:r>
              <a:rPr lang="tr-TR" sz="1600" dirty="0" smtClean="0"/>
              <a:t> of </a:t>
            </a:r>
            <a:r>
              <a:rPr lang="tr-TR" sz="1600" dirty="0" err="1" smtClean="0"/>
              <a:t>log</a:t>
            </a:r>
            <a:r>
              <a:rPr lang="tr-TR" sz="1600" dirty="0" smtClean="0"/>
              <a:t> </a:t>
            </a:r>
            <a:r>
              <a:rPr lang="tr-TR" sz="1600" dirty="0" err="1" smtClean="0"/>
              <a:t>and</a:t>
            </a:r>
            <a:r>
              <a:rPr lang="tr-TR" sz="1600" dirty="0" smtClean="0"/>
              <a:t> </a:t>
            </a:r>
            <a:r>
              <a:rPr lang="tr-TR" sz="1600" dirty="0" err="1" smtClean="0"/>
              <a:t>traffic</a:t>
            </a:r>
            <a:r>
              <a:rPr lang="tr-TR" sz="1600" dirty="0" smtClean="0"/>
              <a:t> data.</a:t>
            </a:r>
          </a:p>
          <a:p>
            <a:pPr marL="0" indent="0">
              <a:buNone/>
            </a:pPr>
            <a:endParaRPr lang="tr-TR" sz="1600" dirty="0" smtClean="0"/>
          </a:p>
          <a:p>
            <a:pPr marL="0" indent="0">
              <a:buNone/>
            </a:pPr>
            <a:r>
              <a:rPr lang="tr-TR" sz="1600" dirty="0" smtClean="0"/>
              <a:t>No </a:t>
            </a:r>
            <a:r>
              <a:rPr lang="tr-TR" sz="1600" dirty="0" err="1" smtClean="0"/>
              <a:t>common</a:t>
            </a:r>
            <a:r>
              <a:rPr lang="tr-TR" sz="1600" dirty="0" smtClean="0"/>
              <a:t> </a:t>
            </a:r>
            <a:r>
              <a:rPr lang="tr-TR" sz="1600" dirty="0" err="1" smtClean="0"/>
              <a:t>log</a:t>
            </a:r>
            <a:r>
              <a:rPr lang="tr-TR" sz="1600" dirty="0" smtClean="0"/>
              <a:t> format </a:t>
            </a:r>
            <a:r>
              <a:rPr lang="tr-TR" sz="1600" dirty="0" err="1" smtClean="0"/>
              <a:t>across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industry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8604010"/>
              </p:ext>
            </p:extLst>
          </p:nvPr>
        </p:nvGraphicFramePr>
        <p:xfrm>
          <a:off x="2333948" y="6005310"/>
          <a:ext cx="6480721" cy="678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1569056"/>
              </p:ext>
            </p:extLst>
          </p:nvPr>
        </p:nvGraphicFramePr>
        <p:xfrm>
          <a:off x="2332417" y="4756037"/>
          <a:ext cx="6480721" cy="1185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311010"/>
              </p:ext>
            </p:extLst>
          </p:nvPr>
        </p:nvGraphicFramePr>
        <p:xfrm>
          <a:off x="2339752" y="1017557"/>
          <a:ext cx="6480721" cy="202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415985"/>
              </p:ext>
            </p:extLst>
          </p:nvPr>
        </p:nvGraphicFramePr>
        <p:xfrm>
          <a:off x="2339752" y="3120077"/>
          <a:ext cx="6480721" cy="1547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3300793"/>
              </p:ext>
            </p:extLst>
          </p:nvPr>
        </p:nvGraphicFramePr>
        <p:xfrm>
          <a:off x="2415183" y="1730149"/>
          <a:ext cx="2017778" cy="271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255748"/>
              </p:ext>
            </p:extLst>
          </p:nvPr>
        </p:nvGraphicFramePr>
        <p:xfrm>
          <a:off x="2415183" y="2089594"/>
          <a:ext cx="2017946" cy="819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2428588"/>
              </p:ext>
            </p:extLst>
          </p:nvPr>
        </p:nvGraphicFramePr>
        <p:xfrm>
          <a:off x="2440222" y="3208219"/>
          <a:ext cx="6268175" cy="138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215438"/>
              </p:ext>
            </p:extLst>
          </p:nvPr>
        </p:nvGraphicFramePr>
        <p:xfrm>
          <a:off x="4518893" y="1730149"/>
          <a:ext cx="2017778" cy="271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3790508"/>
              </p:ext>
            </p:extLst>
          </p:nvPr>
        </p:nvGraphicFramePr>
        <p:xfrm>
          <a:off x="4518893" y="2089594"/>
          <a:ext cx="2017946" cy="819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2" r:lo="rId43" r:qs="rId44" r:cs="rId45"/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030692"/>
              </p:ext>
            </p:extLst>
          </p:nvPr>
        </p:nvGraphicFramePr>
        <p:xfrm>
          <a:off x="6665412" y="1735919"/>
          <a:ext cx="2017778" cy="271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7" r:lo="rId48" r:qs="rId49" r:cs="rId50"/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700141"/>
              </p:ext>
            </p:extLst>
          </p:nvPr>
        </p:nvGraphicFramePr>
        <p:xfrm>
          <a:off x="6665412" y="2095364"/>
          <a:ext cx="2017946" cy="819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2" r:lo="rId53" r:qs="rId54" r:cs="rId55"/>
          </a:graphicData>
        </a:graphic>
      </p:graphicFrame>
      <p:graphicFrame>
        <p:nvGraphicFramePr>
          <p:cNvPr id="1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3025594"/>
              </p:ext>
            </p:extLst>
          </p:nvPr>
        </p:nvGraphicFramePr>
        <p:xfrm>
          <a:off x="2409211" y="4890795"/>
          <a:ext cx="6268175" cy="900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7" r:lo="rId58" r:qs="rId59" r:cs="rId60"/>
          </a:graphicData>
        </a:graphic>
      </p:graphicFrame>
      <p:graphicFrame>
        <p:nvGraphicFramePr>
          <p:cNvPr id="1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7649881"/>
              </p:ext>
            </p:extLst>
          </p:nvPr>
        </p:nvGraphicFramePr>
        <p:xfrm>
          <a:off x="2415266" y="1207551"/>
          <a:ext cx="6267923" cy="441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2" r:lo="rId63" r:qs="rId64" r:cs="rId65"/>
          </a:graphicData>
        </a:graphic>
      </p:graphicFrame>
      <p:graphicFrame>
        <p:nvGraphicFramePr>
          <p:cNvPr id="1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316856"/>
              </p:ext>
            </p:extLst>
          </p:nvPr>
        </p:nvGraphicFramePr>
        <p:xfrm>
          <a:off x="2381756" y="6121222"/>
          <a:ext cx="6267923" cy="441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7" r:lo="rId68" r:qs="rId69" r:cs="rId70"/>
          </a:graphicData>
        </a:graphic>
      </p:graphicFrame>
      <p:sp>
        <p:nvSpPr>
          <p:cNvPr id="19" name="Rectangle 18"/>
          <p:cNvSpPr/>
          <p:nvPr/>
        </p:nvSpPr>
        <p:spPr>
          <a:xfrm>
            <a:off x="5292080" y="6623774"/>
            <a:ext cx="31683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 smtClean="0"/>
              <a:t>Dr. Barış Bulut, Enforma, baris@enforma-tr.com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14831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selling points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639342"/>
            <a:ext cx="8229600" cy="4525962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Proposed solution provides:</a:t>
            </a:r>
          </a:p>
          <a:p>
            <a:pPr lvl="1"/>
            <a:r>
              <a:rPr lang="tr-TR" dirty="0"/>
              <a:t>An evolved security system that can address ‘evolved risks’ currently undetectable by the IDS systems</a:t>
            </a:r>
          </a:p>
          <a:p>
            <a:pPr lvl="2"/>
            <a:r>
              <a:rPr lang="tr-TR" dirty="0"/>
              <a:t>Machine learning ideas incorporated</a:t>
            </a:r>
          </a:p>
          <a:p>
            <a:pPr lvl="2"/>
            <a:r>
              <a:rPr lang="tr-TR" dirty="0"/>
              <a:t>Kills threats from outside and inside</a:t>
            </a:r>
          </a:p>
          <a:p>
            <a:pPr lvl="2"/>
            <a:r>
              <a:rPr lang="tr-TR" dirty="0"/>
              <a:t>Detects extended list of network activities such as an abnormally high number of MX lookup local email addresses, or DDOS</a:t>
            </a:r>
          </a:p>
          <a:p>
            <a:pPr lvl="1"/>
            <a:r>
              <a:rPr lang="tr-TR" dirty="0" smtClean="0"/>
              <a:t>A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log</a:t>
            </a:r>
            <a:r>
              <a:rPr lang="tr-TR" dirty="0" smtClean="0"/>
              <a:t> format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in network </a:t>
            </a:r>
            <a:r>
              <a:rPr lang="tr-TR" dirty="0" err="1" smtClean="0"/>
              <a:t>equipment</a:t>
            </a:r>
            <a:endParaRPr lang="tr-TR" dirty="0" smtClean="0"/>
          </a:p>
          <a:p>
            <a:pPr lvl="1"/>
            <a:r>
              <a:rPr lang="tr-TR" dirty="0" smtClean="0"/>
              <a:t>A </a:t>
            </a:r>
            <a:r>
              <a:rPr lang="tr-TR" dirty="0"/>
              <a:t>European security system with zero backdoors</a:t>
            </a:r>
          </a:p>
          <a:p>
            <a:pPr lvl="2"/>
            <a:r>
              <a:rPr lang="tr-TR" dirty="0"/>
              <a:t>Higher security of systems and personal information</a:t>
            </a:r>
          </a:p>
          <a:p>
            <a:pPr lvl="1"/>
            <a:r>
              <a:rPr lang="tr-TR" dirty="0"/>
              <a:t>Worldwide network security and information security markets nearing $10b and $100b in size, respectively</a:t>
            </a:r>
          </a:p>
          <a:p>
            <a:pPr lvl="2"/>
            <a:r>
              <a:rPr lang="tr-TR" dirty="0"/>
              <a:t>With 2-digit year-on-year growth</a:t>
            </a:r>
          </a:p>
          <a:p>
            <a:pPr lvl="2"/>
            <a:r>
              <a:rPr lang="tr-TR" dirty="0"/>
              <a:t>Governments, datacentres, corporates, SMEs</a:t>
            </a:r>
          </a:p>
          <a:p>
            <a:pPr lvl="2"/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Rectangle 4"/>
          <p:cNvSpPr/>
          <p:nvPr/>
        </p:nvSpPr>
        <p:spPr>
          <a:xfrm>
            <a:off x="5292080" y="6623774"/>
            <a:ext cx="31683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 smtClean="0"/>
              <a:t>Dr. Barış Bulut, Enforma, baris@enforma-tr.com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8534410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Partners &amp; expertise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639342"/>
            <a:ext cx="8229600" cy="4525962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/>
              <a:t>Partners involved</a:t>
            </a:r>
          </a:p>
          <a:p>
            <a:pPr lvl="1"/>
            <a:r>
              <a:rPr lang="tr-TR" dirty="0"/>
              <a:t>Enforma</a:t>
            </a:r>
            <a:endParaRPr lang="en-GB" dirty="0"/>
          </a:p>
          <a:p>
            <a:endParaRPr lang="en-GB" dirty="0"/>
          </a:p>
          <a:p>
            <a:r>
              <a:rPr lang="en-GB" b="1" dirty="0" smtClean="0"/>
              <a:t>Missing </a:t>
            </a:r>
            <a:r>
              <a:rPr lang="en-GB" b="1" dirty="0"/>
              <a:t>partners / expertise</a:t>
            </a:r>
          </a:p>
          <a:p>
            <a:pPr lvl="1"/>
            <a:r>
              <a:rPr lang="tr-TR" dirty="0"/>
              <a:t>A study of an exhaustive list of use cases and implementation of learning patterns need the following:</a:t>
            </a:r>
          </a:p>
          <a:p>
            <a:pPr lvl="2"/>
            <a:r>
              <a:rPr lang="tr-TR" dirty="0"/>
              <a:t>Analysis of security threats</a:t>
            </a:r>
          </a:p>
          <a:p>
            <a:pPr lvl="2"/>
            <a:r>
              <a:rPr lang="tr-TR" dirty="0"/>
              <a:t>Development</a:t>
            </a:r>
          </a:p>
          <a:p>
            <a:pPr lvl="2"/>
            <a:r>
              <a:rPr lang="tr-TR" dirty="0"/>
              <a:t>Testing</a:t>
            </a:r>
          </a:p>
          <a:p>
            <a:pPr lvl="2"/>
            <a:r>
              <a:rPr lang="tr-TR" dirty="0"/>
              <a:t>Therefore;</a:t>
            </a:r>
          </a:p>
          <a:p>
            <a:pPr lvl="3"/>
            <a:r>
              <a:rPr lang="tr-TR" dirty="0"/>
              <a:t>Vendors,</a:t>
            </a:r>
          </a:p>
          <a:p>
            <a:pPr lvl="3"/>
            <a:r>
              <a:rPr lang="tr-TR" dirty="0"/>
              <a:t>Partners with network traffic analysis experience,</a:t>
            </a:r>
          </a:p>
          <a:p>
            <a:pPr lvl="3"/>
            <a:r>
              <a:rPr lang="tr-TR" dirty="0"/>
              <a:t>Partners with testing capability or a friendly customer status </a:t>
            </a:r>
          </a:p>
          <a:p>
            <a:pPr marL="898525" lvl="3" indent="0">
              <a:buNone/>
            </a:pPr>
            <a:r>
              <a:rPr lang="tr-TR" dirty="0"/>
              <a:t>are welcome.</a:t>
            </a:r>
            <a:endParaRPr lang="en-GB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5" name="Rectangle 4"/>
          <p:cNvSpPr/>
          <p:nvPr/>
        </p:nvSpPr>
        <p:spPr>
          <a:xfrm>
            <a:off x="5292080" y="6623774"/>
            <a:ext cx="31683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 smtClean="0"/>
              <a:t>Dr. Barış Bulut, Enforma, baris@enforma-tr.com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0323543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Info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1948979"/>
            <a:ext cx="59766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For more information and for interest to participate please contact:</a:t>
            </a:r>
          </a:p>
          <a:p>
            <a:endParaRPr lang="en-GB" sz="2000" dirty="0" smtClean="0"/>
          </a:p>
          <a:p>
            <a:r>
              <a:rPr lang="en-GB" sz="2000" dirty="0" smtClean="0"/>
              <a:t>		</a:t>
            </a:r>
            <a:r>
              <a:rPr lang="tr-TR" sz="1800" dirty="0" smtClean="0">
                <a:solidFill>
                  <a:srgbClr val="00B0F0"/>
                </a:solidFill>
              </a:rPr>
              <a:t>Dr. Barış Bulut, </a:t>
            </a:r>
            <a:r>
              <a:rPr lang="tr-TR" sz="1800" dirty="0" err="1" smtClean="0">
                <a:solidFill>
                  <a:srgbClr val="00B0F0"/>
                </a:solidFill>
              </a:rPr>
              <a:t>Enforma</a:t>
            </a:r>
            <a:r>
              <a:rPr lang="tr-TR" sz="1800" dirty="0" smtClean="0">
                <a:solidFill>
                  <a:srgbClr val="00B0F0"/>
                </a:solidFill>
              </a:rPr>
              <a:t> Bilişim A.Ş.</a:t>
            </a:r>
            <a:endParaRPr lang="en-GB" sz="1800" dirty="0" smtClean="0">
              <a:solidFill>
                <a:srgbClr val="00B0F0"/>
              </a:solidFill>
            </a:endParaRPr>
          </a:p>
          <a:p>
            <a:r>
              <a:rPr lang="en-GB" sz="1800" dirty="0" smtClean="0">
                <a:solidFill>
                  <a:srgbClr val="00B0F0"/>
                </a:solidFill>
              </a:rPr>
              <a:t>		</a:t>
            </a:r>
            <a:r>
              <a:rPr lang="tr-TR" sz="1800" dirty="0" smtClean="0">
                <a:solidFill>
                  <a:srgbClr val="00B0F0"/>
                </a:solidFill>
              </a:rPr>
              <a:t>baris@enforma-tr.com</a:t>
            </a:r>
            <a:endParaRPr lang="en-GB" sz="1800" dirty="0" smtClean="0">
              <a:solidFill>
                <a:srgbClr val="00B0F0"/>
              </a:solidFill>
            </a:endParaRPr>
          </a:p>
          <a:p>
            <a:r>
              <a:rPr lang="en-GB" sz="1800" dirty="0" smtClean="0">
                <a:solidFill>
                  <a:srgbClr val="00B0F0"/>
                </a:solidFill>
              </a:rPr>
              <a:t>		</a:t>
            </a:r>
            <a:r>
              <a:rPr lang="tr-TR" sz="1800" dirty="0" smtClean="0">
                <a:solidFill>
                  <a:srgbClr val="00B0F0"/>
                </a:solidFill>
              </a:rPr>
              <a:t>+90 212 932 7950</a:t>
            </a:r>
            <a:endParaRPr lang="en-GB" sz="1800" dirty="0" smtClean="0">
              <a:solidFill>
                <a:srgbClr val="00B0F0"/>
              </a:solidFill>
            </a:endParaRPr>
          </a:p>
          <a:p>
            <a:r>
              <a:rPr lang="en-GB" sz="1800" dirty="0" smtClean="0">
                <a:solidFill>
                  <a:srgbClr val="00B0F0"/>
                </a:solidFill>
              </a:rPr>
              <a:t>		</a:t>
            </a:r>
            <a:r>
              <a:rPr lang="tr-TR" sz="1800" dirty="0" smtClean="0">
                <a:solidFill>
                  <a:srgbClr val="00B0F0"/>
                </a:solidFill>
              </a:rPr>
              <a:t>www.enforma-tr.com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5292080" y="6623774"/>
            <a:ext cx="31683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 smtClean="0"/>
              <a:t>Dr. Barış Bulut, Enforma, baris@enforma-tr.com</a:t>
            </a:r>
            <a:endParaRPr lang="en-GB" sz="1100" dirty="0"/>
          </a:p>
        </p:txBody>
      </p:sp>
      <p:sp>
        <p:nvSpPr>
          <p:cNvPr id="3" name="Rectangle 2"/>
          <p:cNvSpPr/>
          <p:nvPr/>
        </p:nvSpPr>
        <p:spPr>
          <a:xfrm>
            <a:off x="1979712" y="3225170"/>
            <a:ext cx="8547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000" dirty="0" err="1" smtClean="0">
                <a:solidFill>
                  <a:srgbClr val="00B0F0"/>
                </a:solidFill>
              </a:rPr>
              <a:t>Your</a:t>
            </a:r>
            <a:endParaRPr lang="de-DE" sz="2000" dirty="0" smtClean="0">
              <a:solidFill>
                <a:srgbClr val="00B0F0"/>
              </a:solidFill>
            </a:endParaRPr>
          </a:p>
          <a:p>
            <a:pPr algn="ctr"/>
            <a:r>
              <a:rPr lang="de-DE" sz="2000" dirty="0" err="1" smtClean="0">
                <a:solidFill>
                  <a:srgbClr val="00B0F0"/>
                </a:solidFill>
              </a:rPr>
              <a:t>Photo</a:t>
            </a:r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7" name="Picture 2" descr="Baris Bulut {3000+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560" y="2964769"/>
            <a:ext cx="1175084" cy="117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3981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600</Words>
  <Application>Microsoft Office PowerPoint</Application>
  <PresentationFormat>On-screen Show (4:3)</PresentationFormat>
  <Paragraphs>156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Celtic-Plus-white</vt:lpstr>
      <vt:lpstr>Celtic-Plus Proposers Day 22 September 2016, Istanbul</vt:lpstr>
      <vt:lpstr>What we do</vt:lpstr>
      <vt:lpstr>New generation network security system </vt:lpstr>
      <vt:lpstr>Basic schematics</vt:lpstr>
      <vt:lpstr>Evolution</vt:lpstr>
      <vt:lpstr>Standardisation</vt:lpstr>
      <vt:lpstr>Key selling points</vt:lpstr>
      <vt:lpstr>Partners &amp; expertise</vt:lpstr>
      <vt:lpstr>Contact Info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Peter Stollenmayer</dc:creator>
  <cp:lastModifiedBy>Christiane Reinsch</cp:lastModifiedBy>
  <cp:revision>111</cp:revision>
  <cp:lastPrinted>2014-09-11T12:29:40Z</cp:lastPrinted>
  <dcterms:created xsi:type="dcterms:W3CDTF">2014-06-18T11:29:22Z</dcterms:created>
  <dcterms:modified xsi:type="dcterms:W3CDTF">2016-09-19T11:18:30Z</dcterms:modified>
</cp:coreProperties>
</file>