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6" r:id="rId2"/>
    <p:sldId id="278" r:id="rId3"/>
    <p:sldId id="277" r:id="rId4"/>
    <p:sldId id="273" r:id="rId5"/>
    <p:sldId id="276" r:id="rId6"/>
    <p:sldId id="274" r:id="rId7"/>
    <p:sldId id="275" r:id="rId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C53E"/>
    <a:srgbClr val="FFCC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293" y="-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A4433-2CBD-4044-ABC1-0B0561D43206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8B30-1784-4EA2-828F-1011F6E8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4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2CA66-A9CB-461C-A236-F69D99339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6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3092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681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2409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959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38426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005518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54559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3166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54686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55401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BD17547-DBE1-4B99-9EA9-2E3A7F374022}" type="slidenum">
              <a:rPr lang="en-GB" altLang="en-US" sz="1400" b="1">
                <a:solidFill>
                  <a:schemeClr val="bg1"/>
                </a:solidFill>
              </a:rPr>
              <a:pPr algn="r"/>
              <a:t>‹#›</a:t>
            </a:fld>
            <a:endParaRPr lang="en-GB" altLang="en-US" sz="1400" b="1">
              <a:solidFill>
                <a:schemeClr val="bg1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8D654AA-748F-4024-9A61-6977FA31798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fad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9936" y="5013176"/>
            <a:ext cx="280608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en-US" altLang="en-US" sz="2800" b="0" dirty="0" smtClean="0"/>
              <a:t>Celtic-Plus Proposers Day</a:t>
            </a:r>
            <a:br>
              <a:rPr lang="en-US" altLang="en-US" sz="2800" b="0" dirty="0" smtClean="0"/>
            </a:br>
            <a:r>
              <a:rPr lang="en-US" altLang="en-US" sz="2800" b="0" smtClean="0"/>
              <a:t>20</a:t>
            </a:r>
            <a:r>
              <a:rPr lang="en-US" altLang="en-US" sz="2800" b="0" baseline="30000" smtClean="0"/>
              <a:t>th</a:t>
            </a:r>
            <a:r>
              <a:rPr lang="en-US" altLang="en-US" sz="2800" b="0" smtClean="0"/>
              <a:t> June </a:t>
            </a:r>
            <a:r>
              <a:rPr lang="en-US" altLang="en-US" sz="2800" b="0" dirty="0" smtClean="0"/>
              <a:t>2017, </a:t>
            </a:r>
            <a:r>
              <a:rPr lang="en-US" altLang="en-US" sz="2800" b="0" dirty="0" smtClean="0"/>
              <a:t>Helsinki</a:t>
            </a:r>
            <a:endParaRPr lang="en-US" altLang="en-US" sz="2800" b="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5496" y="2564904"/>
            <a:ext cx="9073008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kern="0" dirty="0" smtClean="0"/>
              <a:t>Pitch of the Project </a:t>
            </a:r>
            <a:r>
              <a:rPr lang="en-US" altLang="en-US" kern="0" dirty="0"/>
              <a:t>P</a:t>
            </a:r>
            <a:r>
              <a:rPr lang="en-US" altLang="en-US" kern="0" dirty="0" smtClean="0"/>
              <a:t>roposal</a:t>
            </a:r>
            <a:br>
              <a:rPr lang="en-US" altLang="en-US" kern="0" dirty="0" smtClean="0"/>
            </a:br>
            <a:r>
              <a:rPr lang="en-US" altLang="en-US" sz="4000" kern="0" dirty="0" smtClean="0"/>
              <a:t>&lt;Name of proposal&gt;</a:t>
            </a:r>
            <a:endParaRPr lang="en-US" altLang="en-US" sz="4000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11560" y="375917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sz="1800" b="0" i="1" kern="0" dirty="0" smtClean="0"/>
              <a:t>&lt;Name and affiliation of presenter&gt;</a:t>
            </a:r>
          </a:p>
          <a:p>
            <a:r>
              <a:rPr lang="en-US" altLang="en-US" sz="1800" b="0" i="1" kern="0" dirty="0" smtClean="0"/>
              <a:t>&lt;e-mail of presenter&gt;</a:t>
            </a:r>
          </a:p>
          <a:p>
            <a:endParaRPr lang="en-US" altLang="en-US" sz="1800" b="0" i="1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2341984" y="5229200"/>
            <a:ext cx="1937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&lt;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Your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Logo&gt;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Teaser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691680" y="1268760"/>
            <a:ext cx="5976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1 slide: </a:t>
            </a:r>
          </a:p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What is the main benefit of the idea/proposal?</a:t>
            </a:r>
          </a:p>
          <a:p>
            <a:pPr algn="ctr"/>
            <a:r>
              <a:rPr lang="de-DE" sz="2000" i="1" dirty="0" err="1" smtClean="0">
                <a:solidFill>
                  <a:srgbClr val="00B0F0"/>
                </a:solidFill>
              </a:rPr>
              <a:t>What</a:t>
            </a:r>
            <a:r>
              <a:rPr lang="de-DE" sz="2000" i="1" dirty="0" smtClean="0">
                <a:solidFill>
                  <a:srgbClr val="00B0F0"/>
                </a:solidFill>
              </a:rPr>
              <a:t> </a:t>
            </a:r>
            <a:r>
              <a:rPr lang="de-DE" sz="2000" i="1" dirty="0" err="1" smtClean="0">
                <a:solidFill>
                  <a:srgbClr val="00B0F0"/>
                </a:solidFill>
              </a:rPr>
              <a:t>makes</a:t>
            </a:r>
            <a:r>
              <a:rPr lang="de-DE" sz="2000" i="1" dirty="0" smtClean="0">
                <a:solidFill>
                  <a:srgbClr val="00B0F0"/>
                </a:solidFill>
              </a:rPr>
              <a:t> </a:t>
            </a:r>
            <a:r>
              <a:rPr lang="de-DE" sz="2000" i="1" dirty="0" err="1" smtClean="0">
                <a:solidFill>
                  <a:srgbClr val="00B0F0"/>
                </a:solidFill>
              </a:rPr>
              <a:t>the</a:t>
            </a:r>
            <a:r>
              <a:rPr lang="de-DE" sz="2000" i="1" dirty="0" smtClean="0">
                <a:solidFill>
                  <a:srgbClr val="00B0F0"/>
                </a:solidFill>
              </a:rPr>
              <a:t> </a:t>
            </a:r>
            <a:r>
              <a:rPr lang="de-DE" sz="2000" i="1" dirty="0" err="1" smtClean="0">
                <a:solidFill>
                  <a:srgbClr val="00B0F0"/>
                </a:solidFill>
              </a:rPr>
              <a:t>added</a:t>
            </a:r>
            <a:r>
              <a:rPr lang="de-DE" sz="2000" i="1" dirty="0" smtClean="0">
                <a:solidFill>
                  <a:srgbClr val="00B0F0"/>
                </a:solidFill>
              </a:rPr>
              <a:t> </a:t>
            </a:r>
            <a:r>
              <a:rPr lang="de-DE" sz="2000" i="1" dirty="0" err="1" smtClean="0">
                <a:solidFill>
                  <a:srgbClr val="00B0F0"/>
                </a:solidFill>
              </a:rPr>
              <a:t>value</a:t>
            </a:r>
            <a:r>
              <a:rPr lang="de-DE" sz="2000" i="1" dirty="0" smtClean="0">
                <a:solidFill>
                  <a:srgbClr val="00B0F0"/>
                </a:solidFill>
              </a:rPr>
              <a:t>?</a:t>
            </a:r>
            <a:endParaRPr lang="en-GB" sz="2000" i="1" dirty="0" smtClean="0">
              <a:solidFill>
                <a:srgbClr val="00B0F0"/>
              </a:solidFill>
            </a:endParaRPr>
          </a:p>
          <a:p>
            <a:pPr algn="ctr"/>
            <a:r>
              <a:rPr lang="de-DE" sz="2000" i="1" dirty="0" err="1" smtClean="0">
                <a:solidFill>
                  <a:srgbClr val="00B0F0"/>
                </a:solidFill>
              </a:rPr>
              <a:t>Why</a:t>
            </a:r>
            <a:r>
              <a:rPr lang="de-DE" sz="2000" i="1" dirty="0" smtClean="0">
                <a:solidFill>
                  <a:srgbClr val="00B0F0"/>
                </a:solidFill>
              </a:rPr>
              <a:t> </a:t>
            </a:r>
            <a:r>
              <a:rPr lang="de-DE" sz="2000" i="1" dirty="0" err="1" smtClean="0">
                <a:solidFill>
                  <a:srgbClr val="00B0F0"/>
                </a:solidFill>
              </a:rPr>
              <a:t>should</a:t>
            </a:r>
            <a:r>
              <a:rPr lang="de-DE" sz="2000" i="1" dirty="0" smtClean="0">
                <a:solidFill>
                  <a:srgbClr val="00B0F0"/>
                </a:solidFill>
              </a:rPr>
              <a:t> I </a:t>
            </a:r>
            <a:r>
              <a:rPr lang="de-DE" sz="2000" i="1" dirty="0" err="1" smtClean="0">
                <a:solidFill>
                  <a:srgbClr val="00B0F0"/>
                </a:solidFill>
              </a:rPr>
              <a:t>participate</a:t>
            </a:r>
            <a:r>
              <a:rPr lang="de-DE" sz="2000" i="1" dirty="0" smtClean="0">
                <a:solidFill>
                  <a:srgbClr val="00B0F0"/>
                </a:solidFill>
              </a:rPr>
              <a:t> in </a:t>
            </a:r>
            <a:r>
              <a:rPr lang="de-DE" sz="2000" i="1" dirty="0" err="1" smtClean="0">
                <a:solidFill>
                  <a:srgbClr val="00B0F0"/>
                </a:solidFill>
              </a:rPr>
              <a:t>the</a:t>
            </a:r>
            <a:r>
              <a:rPr lang="de-DE" sz="2000" i="1" dirty="0" smtClean="0">
                <a:solidFill>
                  <a:srgbClr val="00B0F0"/>
                </a:solidFill>
              </a:rPr>
              <a:t> </a:t>
            </a:r>
            <a:r>
              <a:rPr lang="de-DE" sz="2000" i="1" dirty="0" err="1" smtClean="0">
                <a:solidFill>
                  <a:srgbClr val="00B0F0"/>
                </a:solidFill>
              </a:rPr>
              <a:t>project</a:t>
            </a:r>
            <a:r>
              <a:rPr lang="de-DE" sz="2000" i="1" dirty="0" smtClean="0">
                <a:solidFill>
                  <a:srgbClr val="00B0F0"/>
                </a:solidFill>
              </a:rPr>
              <a:t>?</a:t>
            </a:r>
            <a:endParaRPr lang="en-GB" sz="2000" i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40327349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Organisation Profile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691680" y="1268760"/>
            <a:ext cx="5976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1 slide: </a:t>
            </a:r>
          </a:p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Very short info about the profile of your organisation</a:t>
            </a:r>
            <a:endParaRPr lang="en-GB" sz="2000" i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6356392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Introduction (1)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691680" y="1268760"/>
            <a:ext cx="5976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1 slide: </a:t>
            </a:r>
          </a:p>
          <a:p>
            <a:pPr algn="ctr"/>
            <a:r>
              <a:rPr lang="en-GB" sz="2000" i="1" dirty="0">
                <a:solidFill>
                  <a:srgbClr val="00B0F0"/>
                </a:solidFill>
              </a:rPr>
              <a:t>S</a:t>
            </a:r>
            <a:r>
              <a:rPr lang="en-GB" sz="2000" i="1" dirty="0" smtClean="0">
                <a:solidFill>
                  <a:srgbClr val="00B0F0"/>
                </a:solidFill>
              </a:rPr>
              <a:t>hort info what the idea/proposal is about </a:t>
            </a:r>
            <a:br>
              <a:rPr lang="en-GB" sz="2000" i="1" dirty="0" smtClean="0">
                <a:solidFill>
                  <a:srgbClr val="00B0F0"/>
                </a:solidFill>
              </a:rPr>
            </a:br>
            <a:r>
              <a:rPr lang="en-GB" sz="2000" i="1" dirty="0" smtClean="0">
                <a:solidFill>
                  <a:srgbClr val="00B0F0"/>
                </a:solidFill>
              </a:rPr>
              <a:t>(vision, motivation, content)</a:t>
            </a:r>
            <a:endParaRPr lang="en-GB" sz="2000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Introduction (2)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547664" y="1268760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1 slide: </a:t>
            </a:r>
          </a:p>
          <a:p>
            <a:pPr algn="ctr"/>
            <a:r>
              <a:rPr lang="en-GB" sz="2000" i="1" dirty="0">
                <a:solidFill>
                  <a:srgbClr val="00B0F0"/>
                </a:solidFill>
              </a:rPr>
              <a:t>S</a:t>
            </a:r>
            <a:r>
              <a:rPr lang="en-GB" sz="2000" i="1" dirty="0" smtClean="0">
                <a:solidFill>
                  <a:srgbClr val="00B0F0"/>
                </a:solidFill>
              </a:rPr>
              <a:t>hort info on expected outcome, impacts, schedule </a:t>
            </a:r>
            <a:endParaRPr lang="en-GB" sz="2000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2391765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Partners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331640" y="1280954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1 slide: </a:t>
            </a:r>
          </a:p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Existing </a:t>
            </a:r>
            <a:r>
              <a:rPr lang="en-GB" sz="2000" i="1" dirty="0">
                <a:solidFill>
                  <a:srgbClr val="00B0F0"/>
                </a:solidFill>
              </a:rPr>
              <a:t>consortium, involved </a:t>
            </a:r>
            <a:r>
              <a:rPr lang="en-GB" sz="2000" i="1" dirty="0" smtClean="0">
                <a:solidFill>
                  <a:srgbClr val="00B0F0"/>
                </a:solidFill>
              </a:rPr>
              <a:t>countries.</a:t>
            </a:r>
          </a:p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Expertise, profiles and types of partners you are looking for.</a:t>
            </a:r>
            <a:br>
              <a:rPr lang="en-GB" sz="2000" i="1" dirty="0" smtClean="0">
                <a:solidFill>
                  <a:srgbClr val="00B0F0"/>
                </a:solidFill>
              </a:rPr>
            </a:br>
            <a:endParaRPr lang="en-GB" sz="2000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7075116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Info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475656" y="1948979"/>
            <a:ext cx="59766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For more information and for interest to participate please contact:</a:t>
            </a:r>
          </a:p>
          <a:p>
            <a:endParaRPr lang="en-GB" sz="2000" dirty="0" smtClean="0"/>
          </a:p>
          <a:p>
            <a:r>
              <a:rPr lang="en-GB" sz="2000" dirty="0" smtClean="0"/>
              <a:t>		</a:t>
            </a:r>
            <a:r>
              <a:rPr lang="en-GB" sz="1800" dirty="0" smtClean="0">
                <a:solidFill>
                  <a:srgbClr val="00B0F0"/>
                </a:solidFill>
              </a:rPr>
              <a:t>Name and affiliation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		E-Mail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		Telephone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		Postal Address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		Web (if available)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  <p:pic>
        <p:nvPicPr>
          <p:cNvPr id="1026" name="Picture 2" descr="C:\Users\peter\AppData\Local\Microsoft\Windows\Temporary Internet Files\Content.IE5\WM3YKD85\MC900440583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"/>
                    </a14:imgEffect>
                    <a14:imgEffect>
                      <a14:brightnessContrast bright="60000" contrast="-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38" y="2964769"/>
            <a:ext cx="1151086" cy="132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  <p:sp>
        <p:nvSpPr>
          <p:cNvPr id="3" name="Rectangle 2"/>
          <p:cNvSpPr/>
          <p:nvPr/>
        </p:nvSpPr>
        <p:spPr>
          <a:xfrm>
            <a:off x="1979712" y="3225170"/>
            <a:ext cx="8547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000" dirty="0" err="1" smtClean="0">
                <a:solidFill>
                  <a:srgbClr val="00B0F0"/>
                </a:solidFill>
              </a:rPr>
              <a:t>Your</a:t>
            </a:r>
            <a:endParaRPr lang="de-DE" sz="2000" dirty="0" smtClean="0">
              <a:solidFill>
                <a:srgbClr val="00B0F0"/>
              </a:solidFill>
            </a:endParaRPr>
          </a:p>
          <a:p>
            <a:pPr algn="ctr"/>
            <a:r>
              <a:rPr lang="de-DE" sz="2000" dirty="0" err="1" smtClean="0">
                <a:solidFill>
                  <a:srgbClr val="00B0F0"/>
                </a:solidFill>
              </a:rPr>
              <a:t>Photo</a:t>
            </a:r>
            <a:endParaRPr lang="en-GB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3981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Celtic-Plus-white</Template>
  <TotalTime>0</TotalTime>
  <Words>183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Celtic-Plus-white</vt:lpstr>
      <vt:lpstr>Celtic-Plus Proposers Day 20th June 2017, Helsinki</vt:lpstr>
      <vt:lpstr>Teaser</vt:lpstr>
      <vt:lpstr>Organisation Profile</vt:lpstr>
      <vt:lpstr>Proposal Introduction (1)</vt:lpstr>
      <vt:lpstr>Proposal Introduction (2)</vt:lpstr>
      <vt:lpstr>Partners</vt:lpstr>
      <vt:lpstr>Contact Info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Proposers Day</dc:title>
  <dc:creator>herrmann@celticplus.eu</dc:creator>
  <cp:lastModifiedBy>Ellen Tallas</cp:lastModifiedBy>
  <cp:revision>92</cp:revision>
  <cp:lastPrinted>2014-09-11T12:29:40Z</cp:lastPrinted>
  <dcterms:created xsi:type="dcterms:W3CDTF">2014-06-18T11:29:22Z</dcterms:created>
  <dcterms:modified xsi:type="dcterms:W3CDTF">2017-02-24T10:14:11Z</dcterms:modified>
</cp:coreProperties>
</file>