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8" r:id="rId1"/>
  </p:sldMasterIdLst>
  <p:notesMasterIdLst>
    <p:notesMasterId r:id="rId10"/>
  </p:notesMasterIdLst>
  <p:sldIdLst>
    <p:sldId id="322" r:id="rId2"/>
    <p:sldId id="323" r:id="rId3"/>
    <p:sldId id="324" r:id="rId4"/>
    <p:sldId id="325" r:id="rId5"/>
    <p:sldId id="326" r:id="rId6"/>
    <p:sldId id="327" r:id="rId7"/>
    <p:sldId id="329" r:id="rId8"/>
    <p:sldId id="320" r:id="rId9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458"/>
    <a:srgbClr val="0099FF"/>
    <a:srgbClr val="3399FF"/>
    <a:srgbClr val="336600"/>
    <a:srgbClr val="663300"/>
    <a:srgbClr val="996633"/>
    <a:srgbClr val="D60093"/>
    <a:srgbClr val="9E2286"/>
    <a:srgbClr val="D0DFFC"/>
    <a:srgbClr val="52B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2" y="176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5" d="100"/>
          <a:sy n="125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>
            <a:lvl1pPr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4223-CFE7-40FD-9077-AB78A147D727}" type="datetime1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549276"/>
            <a:ext cx="13888640" cy="2286000"/>
          </a:xfrm>
        </p:spPr>
        <p:txBody>
          <a:bodyPr/>
          <a:lstStyle>
            <a:lvl1pPr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BAB0-47DD-4F90-B8CC-3797005D4A5F}" type="datetime1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0760" y="1889448"/>
            <a:ext cx="22558104" cy="1021294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BDCE-BB83-4EA6-9ABD-00C7789AA0EB}" type="datetime1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152" y="549276"/>
            <a:ext cx="13393488" cy="2286000"/>
          </a:xfrm>
        </p:spPr>
        <p:txBody>
          <a:bodyPr/>
          <a:lstStyle>
            <a:lvl1pPr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6235-D6FA-4464-83B0-8F2A06C856DC}" type="datetime1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EF73-B0A3-447E-B972-4E44A2553AD8}" type="datetime1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144" y="549276"/>
            <a:ext cx="13465496" cy="2286000"/>
          </a:xfrm>
        </p:spPr>
        <p:txBody>
          <a:bodyPr/>
          <a:lstStyle>
            <a:lvl1pPr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4153" y="3041576"/>
            <a:ext cx="21930647" cy="8784976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24DF-6C37-4670-8101-120376B758F7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120" y="549276"/>
            <a:ext cx="14113568" cy="2286000"/>
          </a:xfrm>
        </p:spPr>
        <p:txBody>
          <a:bodyPr/>
          <a:lstStyle>
            <a:lvl1pPr algn="l"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604B-D19B-4194-A2E3-CF2A36E0B8E2}" type="datetime1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128" y="549276"/>
            <a:ext cx="13609512" cy="2286000"/>
          </a:xfrm>
        </p:spPr>
        <p:txBody>
          <a:bodyPr/>
          <a:lstStyle>
            <a:lvl1pPr>
              <a:defRPr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E2E1-954D-4F08-B420-2D749F76CFDE}" type="datetime1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B2626-A92C-406A-8070-026BDEC0568C}" type="datetime1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>
                <a:solidFill>
                  <a:srgbClr val="2B2458"/>
                </a:solidFill>
              </a:defRPr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08709-E24D-4EF5-B1E3-F0A1E690D354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>
                <a:solidFill>
                  <a:srgbClr val="2B245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71D8-11FD-4C78-A3F3-5A1F5F8B2006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AFC445-5728-170D-DDA6-7F14815179EB}"/>
              </a:ext>
            </a:extLst>
          </p:cNvPr>
          <p:cNvSpPr/>
          <p:nvPr userDrawn="1"/>
        </p:nvSpPr>
        <p:spPr>
          <a:xfrm>
            <a:off x="0" y="12546632"/>
            <a:ext cx="24384000" cy="1169368"/>
          </a:xfrm>
          <a:prstGeom prst="rect">
            <a:avLst/>
          </a:prstGeom>
          <a:solidFill>
            <a:srgbClr val="2B245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162560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 i="1">
                <a:solidFill>
                  <a:schemeClr val="bg1"/>
                </a:solidFill>
              </a:defRPr>
            </a:lvl1pPr>
          </a:lstStyle>
          <a:p>
            <a:fld id="{8A2C3233-3FA8-4B5A-9953-E26DD7323193}" type="datetime1">
              <a:rPr lang="en-GB" smtClean="0"/>
              <a:t>13/09/2023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Proposal, Name, Affiliation, E-mail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bg1"/>
                </a:solidFill>
              </a:defRPr>
            </a:lvl1pPr>
          </a:lstStyle>
          <a:p>
            <a:fld id="{E0C5A916-48A2-48A2-9A75-3DD55F3698B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FCF214-E817-8B7B-1D82-AC9AB7430E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283" y="0"/>
            <a:ext cx="7416785" cy="188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s.eurescom.eu/CELTIC-Consortium-Building-Sessions-Autumn-Call-2023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C5B83A-0B42-023E-D343-E6748D5F6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449288"/>
            <a:ext cx="20726400" cy="6751623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GB" sz="105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br>
              <a:rPr lang="en-GB" sz="105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107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107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107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Project Proposal</a:t>
            </a:r>
            <a:r>
              <a:rPr lang="en-GB" sz="105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Pitch</a:t>
            </a:r>
            <a:br>
              <a:rPr lang="en-GB" sz="10500" b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br>
              <a:rPr lang="en-GB" sz="72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72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5</a:t>
            </a:r>
            <a:r>
              <a:rPr lang="en-GB" sz="7200" baseline="300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2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 of October 2023, Online  </a:t>
            </a:r>
            <a:br>
              <a:rPr lang="en-GB" sz="72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br>
              <a:rPr lang="en-GB" sz="7200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endParaRPr lang="LID4096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0CCA8E0-A9A9-9641-0BF7-EA0172439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0" y="7955341"/>
            <a:ext cx="17068800" cy="3505200"/>
          </a:xfrm>
        </p:spPr>
        <p:txBody>
          <a:bodyPr/>
          <a:lstStyle/>
          <a:p>
            <a:br>
              <a:rPr lang="en-GB" sz="4000" b="1" i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7200" b="1" i="1" dirty="0">
                <a:solidFill>
                  <a:srgbClr val="2B2458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&lt;Name of proposal&gt;</a:t>
            </a:r>
          </a:p>
          <a:p>
            <a:r>
              <a:rPr lang="en-GB" sz="8000" b="1" dirty="0">
                <a:solidFill>
                  <a:srgbClr val="2B2458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 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ED97E-6CE0-7291-4E15-835FE5DE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1</a:t>
            </a:fld>
            <a:endParaRPr lang="en-GB"/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78373FA2-1644-D868-7F6A-CE7ABA53CAD0}"/>
              </a:ext>
            </a:extLst>
          </p:cNvPr>
          <p:cNvSpPr/>
          <p:nvPr/>
        </p:nvSpPr>
        <p:spPr>
          <a:xfrm>
            <a:off x="10031760" y="6679991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6B5AD-FD10-0420-9680-27FF9F12CC11}"/>
              </a:ext>
            </a:extLst>
          </p:cNvPr>
          <p:cNvSpPr txBox="1"/>
          <p:nvPr/>
        </p:nvSpPr>
        <p:spPr>
          <a:xfrm>
            <a:off x="5888810" y="10425496"/>
            <a:ext cx="122163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4800" b="1" dirty="0">
                <a:solidFill>
                  <a:srgbClr val="2B2458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&lt;Name and affiliation of presenter&gt;</a:t>
            </a:r>
          </a:p>
          <a:p>
            <a:pPr algn="ctr" eaLnBrk="1" hangingPunct="1"/>
            <a:r>
              <a:rPr lang="en-GB" sz="4800" b="1" dirty="0">
                <a:solidFill>
                  <a:srgbClr val="2B2458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&lt;e-mail of presenter&gt;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74963E3-5327-5CB6-321E-364F20BE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79177-864B-4D95-B83C-C9CBD13A7EED}" type="datetime1">
              <a:rPr lang="en-GB" smtClean="0"/>
              <a:t>13/09/2023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341EC7A-EBA8-37E8-2681-CB3E944D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</p:spTree>
    <p:extLst>
      <p:ext uri="{BB962C8B-B14F-4D97-AF65-F5344CB8AC3E}">
        <p14:creationId xmlns:p14="http://schemas.microsoft.com/office/powerpoint/2010/main" val="244756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960" y="549276"/>
            <a:ext cx="15121680" cy="2286000"/>
          </a:xfrm>
        </p:spPr>
        <p:txBody>
          <a:bodyPr/>
          <a:lstStyle/>
          <a:p>
            <a:r>
              <a:rPr lang="en-US" dirty="0"/>
              <a:t>Teaser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slide: </a:t>
            </a:r>
          </a:p>
          <a:p>
            <a:pPr lvl="1"/>
            <a:r>
              <a:rPr lang="en-US" dirty="0"/>
              <a:t>What is the main benefit of the idea/proposal?</a:t>
            </a:r>
          </a:p>
          <a:p>
            <a:pPr lvl="1"/>
            <a:r>
              <a:rPr lang="en-US" dirty="0"/>
              <a:t>What makes the added value?</a:t>
            </a:r>
          </a:p>
          <a:p>
            <a:pPr lvl="1"/>
            <a:r>
              <a:rPr lang="en-US" dirty="0"/>
              <a:t>Why should I participate in the project?</a:t>
            </a:r>
          </a:p>
          <a:p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93B4D-8E11-7925-7A90-2CFD3ECF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982A-BA07-4642-B139-E279F33A29B5}" type="datetime1">
              <a:rPr lang="en-GB" smtClean="0"/>
              <a:t>13/09/2023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080FA-E224-6F63-D40B-C4BA820F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Proposal, Name, Affiliation, E-mail</a:t>
            </a:r>
            <a:endParaRPr lang="en-GB" dirty="0"/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FD53E84B-3A4A-8F11-E1C1-748445D76789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8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960" y="549276"/>
            <a:ext cx="15121680" cy="2286000"/>
          </a:xfrm>
        </p:spPr>
        <p:txBody>
          <a:bodyPr>
            <a:normAutofit/>
          </a:bodyPr>
          <a:lstStyle/>
          <a:p>
            <a:r>
              <a:rPr lang="en-US" dirty="0" err="1"/>
              <a:t>Organisation</a:t>
            </a:r>
            <a:r>
              <a:rPr lang="en-US" dirty="0"/>
              <a:t> Profile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slide: </a:t>
            </a:r>
          </a:p>
          <a:p>
            <a:pPr lvl="1"/>
            <a:r>
              <a:rPr lang="en-US" dirty="0"/>
              <a:t>Very short info about the profile of your </a:t>
            </a:r>
            <a:r>
              <a:rPr lang="en-US" dirty="0" err="1"/>
              <a:t>organisation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3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B9770-EFF9-E662-045E-67F7F7D7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1ADF-9C13-42CC-8E6A-94E9CB2B1D06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FE2F0-1762-13FD-2306-5EFEC666F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02D102B3-35F3-E848-C83F-DC1CE797E876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5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952" y="549276"/>
            <a:ext cx="15193688" cy="2286000"/>
          </a:xfrm>
        </p:spPr>
        <p:txBody>
          <a:bodyPr>
            <a:normAutofit/>
          </a:bodyPr>
          <a:lstStyle/>
          <a:p>
            <a:r>
              <a:rPr lang="en-US" dirty="0"/>
              <a:t>Proposal Introduction 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slide: </a:t>
            </a:r>
          </a:p>
          <a:p>
            <a:pPr lvl="1"/>
            <a:r>
              <a:rPr lang="en-US" dirty="0"/>
              <a:t>Short info what the idea/proposal is about </a:t>
            </a:r>
            <a:br>
              <a:rPr lang="en-US" dirty="0"/>
            </a:br>
            <a:r>
              <a:rPr lang="en-US" dirty="0"/>
              <a:t>(vision, motivation, content)</a:t>
            </a:r>
          </a:p>
          <a:p>
            <a:pPr lvl="1"/>
            <a:r>
              <a:rPr lang="en-US" dirty="0"/>
              <a:t>Please include a </a:t>
            </a:r>
            <a:r>
              <a:rPr lang="en-US" u="sng" dirty="0"/>
              <a:t>picture</a:t>
            </a:r>
            <a:r>
              <a:rPr lang="en-US" dirty="0"/>
              <a:t> describing your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4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BE1DA-EE51-149D-0289-68A1AE04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C52B4-9BB2-4C8F-9C95-E5D22B6D94FE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150E5-10FC-01B6-1463-CFDC05AE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C8776145-B820-9B0B-CF73-6968D3F50180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6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968" y="549276"/>
            <a:ext cx="15049672" cy="2286000"/>
          </a:xfrm>
        </p:spPr>
        <p:txBody>
          <a:bodyPr>
            <a:normAutofit/>
          </a:bodyPr>
          <a:lstStyle/>
          <a:p>
            <a:r>
              <a:rPr lang="en-US" dirty="0"/>
              <a:t>Proposal Introduction 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slide: </a:t>
            </a:r>
          </a:p>
          <a:p>
            <a:pPr lvl="1"/>
            <a:r>
              <a:rPr lang="en-US" dirty="0"/>
              <a:t>Short info on expected outcome, impacts, schedule typical project duration 36 month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5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5DB89-312F-FBB7-3269-EBF20D4D4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F16A-0FFB-4AE6-8BF4-7F0EF7C9D336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C97FB-D54F-9010-9946-EB5149B2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587206B3-E827-5CAC-696A-D18F9AAA786B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952" y="549276"/>
            <a:ext cx="15193688" cy="2286000"/>
          </a:xfrm>
        </p:spPr>
        <p:txBody>
          <a:bodyPr>
            <a:normAutofit/>
          </a:bodyPr>
          <a:lstStyle/>
          <a:p>
            <a:r>
              <a:rPr lang="en-US" dirty="0"/>
              <a:t>Partners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slide: </a:t>
            </a:r>
          </a:p>
          <a:p>
            <a:pPr lvl="1"/>
            <a:r>
              <a:rPr lang="en-US" dirty="0"/>
              <a:t>Existing consortium, involved countries.</a:t>
            </a:r>
          </a:p>
          <a:p>
            <a:pPr lvl="1"/>
            <a:r>
              <a:rPr lang="en-US" dirty="0"/>
              <a:t>Expertise, profiles and types of partners you are looking for.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6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43F03-2880-E27F-0240-3A48A0AD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A416-D9EE-4E9D-8B37-4974749437AD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A02C0-7B29-858A-6AB3-5093F1C9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E90CEB15-FB05-CEF0-B6C1-FE8D2864D4EC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2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0F3DE-8589-B01E-C7B1-0D30E19BD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Consortium Building Session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BFC0-CA91-490F-C2CD-AA2A57E01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GB" sz="8000" i="1" dirty="0">
                <a:solidFill>
                  <a:srgbClr val="FF0000"/>
                </a:solidFill>
              </a:rPr>
              <a:t>From </a:t>
            </a:r>
            <a:r>
              <a:rPr lang="en-GB" sz="8000" b="1" i="1" dirty="0">
                <a:solidFill>
                  <a:srgbClr val="FF0000"/>
                </a:solidFill>
              </a:rPr>
              <a:t> 6-11th of  October </a:t>
            </a:r>
            <a:r>
              <a:rPr lang="en-GB" sz="8000" i="1" dirty="0">
                <a:solidFill>
                  <a:srgbClr val="FF0000"/>
                </a:solidFill>
              </a:rPr>
              <a:t>we will schedule </a:t>
            </a:r>
            <a:r>
              <a:rPr lang="en-GB" sz="8000" b="1" i="1" dirty="0">
                <a:solidFill>
                  <a:srgbClr val="FF0000"/>
                </a:solidFill>
              </a:rPr>
              <a:t>follow-up sessions </a:t>
            </a:r>
            <a:r>
              <a:rPr lang="en-GB" sz="8000" i="1" dirty="0">
                <a:solidFill>
                  <a:srgbClr val="FF0000"/>
                </a:solidFill>
              </a:rPr>
              <a:t>for your new project idea. Please share your availability as soon as possible but at </a:t>
            </a:r>
            <a:r>
              <a:rPr lang="en-GB" sz="8000" b="1" i="1" dirty="0">
                <a:solidFill>
                  <a:srgbClr val="FF0000"/>
                </a:solidFill>
              </a:rPr>
              <a:t>the latest by Friday 29</a:t>
            </a:r>
            <a:r>
              <a:rPr lang="en-GB" sz="8000" b="1" i="1" baseline="30000" dirty="0">
                <a:solidFill>
                  <a:srgbClr val="FF0000"/>
                </a:solidFill>
              </a:rPr>
              <a:t>th</a:t>
            </a:r>
            <a:r>
              <a:rPr lang="en-GB" sz="8000" b="1" i="1" dirty="0">
                <a:solidFill>
                  <a:srgbClr val="FF0000"/>
                </a:solidFill>
              </a:rPr>
              <a:t> of  September 2023 before 5 pm through this poll: </a:t>
            </a:r>
            <a:r>
              <a:rPr lang="en-GB" sz="8000" b="1" i="1" dirty="0">
                <a:solidFill>
                  <a:srgbClr val="FF0000"/>
                </a:solidFill>
                <a:hlinkClick r:id="rId2"/>
              </a:rPr>
              <a:t>https://polls.eurescom.eu/CELTIC-Consortium-Building-Sessions-Autumn-Call-2023/</a:t>
            </a:r>
            <a:endParaRPr lang="en-GB" sz="80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8000" i="1" dirty="0"/>
              <a:t>Use your </a:t>
            </a:r>
            <a:r>
              <a:rPr lang="en-GB" sz="8000" b="1" i="1" dirty="0"/>
              <a:t>Proposal name, name </a:t>
            </a:r>
            <a:r>
              <a:rPr lang="en-GB" sz="8000" i="1" dirty="0"/>
              <a:t>(email, optional)</a:t>
            </a:r>
          </a:p>
          <a:p>
            <a:pPr algn="ctr"/>
            <a:endParaRPr lang="en-GB" sz="8000" i="1" dirty="0">
              <a:solidFill>
                <a:srgbClr val="FF0000"/>
              </a:solidFill>
            </a:endParaRPr>
          </a:p>
          <a:p>
            <a:pPr algn="ctr"/>
            <a:r>
              <a:rPr lang="en-GB" sz="8000" i="1" dirty="0">
                <a:solidFill>
                  <a:srgbClr val="FF0000"/>
                </a:solidFill>
              </a:rPr>
              <a:t>This session will be announced to the audience for you.</a:t>
            </a:r>
            <a:r>
              <a:rPr lang="en-GB" sz="8000" i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D65F5-60C7-CB6C-B40C-3FFC0BCB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7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36D47-C255-844A-8A90-95ED2E0C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41A8-058F-4144-9E53-1F4D3E4AA823}" type="datetime1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D1DD7-FCF9-1B65-992E-9702B997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</p:spTree>
    <p:extLst>
      <p:ext uri="{BB962C8B-B14F-4D97-AF65-F5344CB8AC3E}">
        <p14:creationId xmlns:p14="http://schemas.microsoft.com/office/powerpoint/2010/main" val="311285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4A3AB7-36BD-B65D-0405-C6FC7AF1E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2845008" cy="12795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For more information and for interest to participate please contact: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D88C853-77B4-1BD9-DB66-27B909E9B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7337" y="4372058"/>
            <a:ext cx="10773835" cy="7902576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Name and affiliation</a:t>
            </a:r>
          </a:p>
          <a:p>
            <a:pPr marL="0" indent="0">
              <a:buNone/>
            </a:pPr>
            <a:r>
              <a:rPr lang="en-US" dirty="0"/>
              <a:t>E-Mail</a:t>
            </a:r>
          </a:p>
          <a:p>
            <a:pPr marL="0" indent="0">
              <a:buNone/>
            </a:pPr>
            <a:r>
              <a:rPr lang="en-US" dirty="0"/>
              <a:t>Telephone</a:t>
            </a:r>
          </a:p>
          <a:p>
            <a:pPr marL="0" indent="0">
              <a:buNone/>
            </a:pPr>
            <a:r>
              <a:rPr lang="en-US" dirty="0"/>
              <a:t>Postal Address</a:t>
            </a:r>
          </a:p>
          <a:p>
            <a:pPr marL="0" indent="0">
              <a:buNone/>
            </a:pPr>
            <a:r>
              <a:rPr lang="en-US" dirty="0"/>
              <a:t>Web (if available)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Presentation available via: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LID4096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260D847-5E83-A9A4-FB53-821804AE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E427-2423-4D26-AA86-B427666C7BD7}" type="datetime1">
              <a:rPr lang="en-GB" smtClean="0"/>
              <a:t>13/09/2023</a:t>
            </a:fld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97D2429-3AE0-7AEE-DB14-22CF01FD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Proposal, Name, Affiliation, E-mail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/>
          </a:p>
        </p:txBody>
      </p:sp>
      <p:pic>
        <p:nvPicPr>
          <p:cNvPr id="12" name="Picture 11" descr="C:\Users\christiane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000" y="5129808"/>
            <a:ext cx="3965019" cy="433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331DDDC-1595-8D5C-E74B-55757AD90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6496" y="9588014"/>
            <a:ext cx="2881709" cy="2843934"/>
          </a:xfrm>
          <a:prstGeom prst="rect">
            <a:avLst/>
          </a:prstGeom>
        </p:spPr>
      </p:pic>
      <p:sp>
        <p:nvSpPr>
          <p:cNvPr id="29" name="Rounded Rectangle 12">
            <a:extLst>
              <a:ext uri="{FF2B5EF4-FFF2-40B4-BE49-F238E27FC236}">
                <a16:creationId xmlns:a16="http://schemas.microsoft.com/office/drawing/2014/main" id="{6719CF00-3FCE-32AE-4198-A5CDC2103B73}"/>
              </a:ext>
            </a:extLst>
          </p:cNvPr>
          <p:cNvSpPr/>
          <p:nvPr/>
        </p:nvSpPr>
        <p:spPr>
          <a:xfrm>
            <a:off x="133515" y="230108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b="1" i="1" dirty="0" err="1">
                <a:solidFill>
                  <a:srgbClr val="2B2458"/>
                </a:solidFill>
              </a:rPr>
              <a:t>Your</a:t>
            </a:r>
            <a:r>
              <a:rPr lang="de-DE" b="1" i="1" dirty="0">
                <a:solidFill>
                  <a:srgbClr val="2B2458"/>
                </a:solidFill>
              </a:rPr>
              <a:t> Logo</a:t>
            </a:r>
            <a:endParaRPr lang="en-GB" b="1" i="1" dirty="0">
              <a:solidFill>
                <a:srgbClr val="2B2458"/>
              </a:solidFill>
            </a:endParaRPr>
          </a:p>
        </p:txBody>
      </p:sp>
      <p:sp>
        <p:nvSpPr>
          <p:cNvPr id="31" name="Title 30">
            <a:extLst>
              <a:ext uri="{FF2B5EF4-FFF2-40B4-BE49-F238E27FC236}">
                <a16:creationId xmlns:a16="http://schemas.microsoft.com/office/drawing/2014/main" id="{8F3E430D-F0F6-3DA6-B7C7-CD3F8DAE3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952" y="549276"/>
            <a:ext cx="20405848" cy="2286000"/>
          </a:xfrm>
        </p:spPr>
        <p:txBody>
          <a:bodyPr/>
          <a:lstStyle/>
          <a:p>
            <a:pPr algn="ctr"/>
            <a:r>
              <a:rPr lang="en-US" dirty="0"/>
              <a:t>Contact Info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Pages>0</Pages>
  <Words>342</Words>
  <Characters>0</Characters>
  <Application>Microsoft Office PowerPoint</Application>
  <PresentationFormat>Custom</PresentationFormat>
  <Lines>0</Lines>
  <Paragraphs>74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Aleo</vt:lpstr>
      <vt:lpstr>Arial</vt:lpstr>
      <vt:lpstr>Calibri</vt:lpstr>
      <vt:lpstr>Gill Sans</vt:lpstr>
      <vt:lpstr>Office Theme</vt:lpstr>
      <vt:lpstr>  CELTIC-NEXT  Project Proposal Pitch  5th  of October 2023, Online    </vt:lpstr>
      <vt:lpstr>Teaser</vt:lpstr>
      <vt:lpstr>Organisation Profile</vt:lpstr>
      <vt:lpstr>Proposal Introduction </vt:lpstr>
      <vt:lpstr>Proposal Introduction </vt:lpstr>
      <vt:lpstr>Partners</vt:lpstr>
      <vt:lpstr>Consortium Building Session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bienvenu@celticnext.eu</cp:lastModifiedBy>
  <cp:revision>309</cp:revision>
  <dcterms:modified xsi:type="dcterms:W3CDTF">2023-09-13T09:16:13Z</dcterms:modified>
</cp:coreProperties>
</file>