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9"/>
  </p:notesMasterIdLst>
  <p:sldIdLst>
    <p:sldId id="256" r:id="rId2"/>
    <p:sldId id="257" r:id="rId3"/>
    <p:sldId id="264" r:id="rId4"/>
    <p:sldId id="267" r:id="rId5"/>
    <p:sldId id="266" r:id="rId6"/>
    <p:sldId id="261" r:id="rId7"/>
    <p:sldId id="262" r:id="rId8"/>
  </p:sldIdLst>
  <p:sldSz cx="9144000" cy="6858000" type="screen4x3"/>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squalina Potena"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541"/>
    <p:restoredTop sz="94608"/>
  </p:normalViewPr>
  <p:slideViewPr>
    <p:cSldViewPr snapToGrid="0" snapToObjects="1">
      <p:cViewPr>
        <p:scale>
          <a:sx n="87" d="100"/>
          <a:sy n="87" d="100"/>
        </p:scale>
        <p:origin x="-1762" y="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45658" cy="496332"/>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spcBef>
                <a:spcPts val="0"/>
              </a:spcBef>
              <a:buNone/>
              <a:defRPr sz="2400" b="0" i="0" u="none" strike="noStrike" cap="none">
                <a:solidFill>
                  <a:schemeClr val="dk1"/>
                </a:solidFill>
                <a:latin typeface="Arial"/>
                <a:ea typeface="Arial"/>
                <a:cs typeface="Arial"/>
                <a:sym typeface="Arial"/>
              </a:defRPr>
            </a:lvl6pPr>
            <a:lvl7pPr marL="2743200" marR="0" lvl="6" indent="0" algn="l" rtl="0">
              <a:spcBef>
                <a:spcPts val="0"/>
              </a:spcBef>
              <a:buNone/>
              <a:defRPr sz="2400" b="0" i="0" u="none" strike="noStrike" cap="none">
                <a:solidFill>
                  <a:schemeClr val="dk1"/>
                </a:solidFill>
                <a:latin typeface="Arial"/>
                <a:ea typeface="Arial"/>
                <a:cs typeface="Arial"/>
                <a:sym typeface="Arial"/>
              </a:defRPr>
            </a:lvl7pPr>
            <a:lvl8pPr marL="3200400" marR="0" lvl="7" indent="0" algn="l" rtl="0">
              <a:spcBef>
                <a:spcPts val="0"/>
              </a:spcBef>
              <a:buNone/>
              <a:defRPr sz="2400" b="0" i="0" u="none" strike="noStrike" cap="none">
                <a:solidFill>
                  <a:schemeClr val="dk1"/>
                </a:solidFill>
                <a:latin typeface="Arial"/>
                <a:ea typeface="Arial"/>
                <a:cs typeface="Arial"/>
                <a:sym typeface="Arial"/>
              </a:defRPr>
            </a:lvl8pPr>
            <a:lvl9pPr marL="3657600" marR="0" lvl="8" indent="0" algn="l" rtl="0">
              <a:spcBef>
                <a:spcPts val="0"/>
              </a:spcBef>
              <a:buNone/>
              <a:defRPr sz="24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50442" y="0"/>
            <a:ext cx="2945658" cy="496332"/>
          </a:xfrm>
          <a:prstGeom prst="rect">
            <a:avLst/>
          </a:prstGeom>
          <a:noFill/>
          <a:ln>
            <a:noFill/>
          </a:ln>
        </p:spPr>
        <p:txBody>
          <a:bodyPr lIns="91425" tIns="91425" rIns="91425" bIns="91425" anchor="t" anchorCtr="0"/>
          <a:lstStyle>
            <a:lvl1pPr marL="0" marR="0" lvl="0" indent="0" algn="r"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spcBef>
                <a:spcPts val="0"/>
              </a:spcBef>
              <a:buNone/>
              <a:defRPr sz="2400" b="0" i="0" u="none" strike="noStrike" cap="none">
                <a:solidFill>
                  <a:schemeClr val="dk1"/>
                </a:solidFill>
                <a:latin typeface="Arial"/>
                <a:ea typeface="Arial"/>
                <a:cs typeface="Arial"/>
                <a:sym typeface="Arial"/>
              </a:defRPr>
            </a:lvl6pPr>
            <a:lvl7pPr marL="2743200" marR="0" lvl="6" indent="0" algn="l" rtl="0">
              <a:spcBef>
                <a:spcPts val="0"/>
              </a:spcBef>
              <a:buNone/>
              <a:defRPr sz="2400" b="0" i="0" u="none" strike="noStrike" cap="none">
                <a:solidFill>
                  <a:schemeClr val="dk1"/>
                </a:solidFill>
                <a:latin typeface="Arial"/>
                <a:ea typeface="Arial"/>
                <a:cs typeface="Arial"/>
                <a:sym typeface="Arial"/>
              </a:defRPr>
            </a:lvl7pPr>
            <a:lvl8pPr marL="3200400" marR="0" lvl="7" indent="0" algn="l" rtl="0">
              <a:spcBef>
                <a:spcPts val="0"/>
              </a:spcBef>
              <a:buNone/>
              <a:defRPr sz="2400" b="0" i="0" u="none" strike="noStrike" cap="none">
                <a:solidFill>
                  <a:schemeClr val="dk1"/>
                </a:solidFill>
                <a:latin typeface="Arial"/>
                <a:ea typeface="Arial"/>
                <a:cs typeface="Arial"/>
                <a:sym typeface="Arial"/>
              </a:defRPr>
            </a:lvl8pPr>
            <a:lvl9pPr marL="3657600" marR="0" lvl="8" indent="0" algn="l" rtl="0">
              <a:spcBef>
                <a:spcPts val="0"/>
              </a:spcBef>
              <a:buNone/>
              <a:defRPr sz="24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917575" y="744537"/>
            <a:ext cx="4962525" cy="3722686"/>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679768" y="4715153"/>
            <a:ext cx="5438140" cy="4466987"/>
          </a:xfrm>
          <a:prstGeom prst="rect">
            <a:avLst/>
          </a:prstGeom>
          <a:noFill/>
          <a:ln>
            <a:noFill/>
          </a:ln>
        </p:spPr>
        <p:txBody>
          <a:bodyPr lIns="91425" tIns="91425" rIns="91425" bIns="91425" anchor="t" anchorCtr="0"/>
          <a:lstStyle>
            <a:lvl1pPr marL="0" marR="0" lvl="0" indent="0" algn="l" rtl="0">
              <a:spcBef>
                <a:spcPts val="36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360"/>
              </a:spcBef>
              <a:spcAft>
                <a:spcPts val="0"/>
              </a:spcAft>
              <a:buNone/>
              <a:defRPr sz="1200" b="0" i="0" u="none" strike="noStrike" cap="none">
                <a:solidFill>
                  <a:schemeClr val="dk1"/>
                </a:solidFill>
                <a:latin typeface="Arial"/>
                <a:ea typeface="Arial"/>
                <a:cs typeface="Arial"/>
                <a:sym typeface="Arial"/>
              </a:defRPr>
            </a:lvl2pPr>
            <a:lvl3pPr marL="914400" marR="0" lvl="2" indent="0" algn="l" rtl="0">
              <a:spcBef>
                <a:spcPts val="360"/>
              </a:spcBef>
              <a:spcAft>
                <a:spcPts val="0"/>
              </a:spcAft>
              <a:buNone/>
              <a:defRPr sz="1200" b="0" i="0" u="none" strike="noStrike" cap="none">
                <a:solidFill>
                  <a:schemeClr val="dk1"/>
                </a:solidFill>
                <a:latin typeface="Arial"/>
                <a:ea typeface="Arial"/>
                <a:cs typeface="Arial"/>
                <a:sym typeface="Arial"/>
              </a:defRPr>
            </a:lvl3pPr>
            <a:lvl4pPr marL="1371600" marR="0" lvl="3" indent="0" algn="l" rtl="0">
              <a:spcBef>
                <a:spcPts val="360"/>
              </a:spcBef>
              <a:spcAft>
                <a:spcPts val="0"/>
              </a:spcAft>
              <a:buNone/>
              <a:defRPr sz="1200" b="0" i="0" u="none" strike="noStrike" cap="none">
                <a:solidFill>
                  <a:schemeClr val="dk1"/>
                </a:solidFill>
                <a:latin typeface="Arial"/>
                <a:ea typeface="Arial"/>
                <a:cs typeface="Arial"/>
                <a:sym typeface="Arial"/>
              </a:defRPr>
            </a:lvl4pPr>
            <a:lvl5pPr marL="1828800" marR="0" lvl="4" indent="0" algn="l" rtl="0">
              <a:spcBef>
                <a:spcPts val="360"/>
              </a:spcBef>
              <a:spcAft>
                <a:spcPts val="0"/>
              </a:spcAft>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428582"/>
            <a:ext cx="2945658" cy="496332"/>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spcBef>
                <a:spcPts val="0"/>
              </a:spcBef>
              <a:buNone/>
              <a:defRPr sz="2400" b="0" i="0" u="none" strike="noStrike" cap="none">
                <a:solidFill>
                  <a:schemeClr val="dk1"/>
                </a:solidFill>
                <a:latin typeface="Arial"/>
                <a:ea typeface="Arial"/>
                <a:cs typeface="Arial"/>
                <a:sym typeface="Arial"/>
              </a:defRPr>
            </a:lvl6pPr>
            <a:lvl7pPr marL="2743200" marR="0" lvl="6" indent="0" algn="l" rtl="0">
              <a:spcBef>
                <a:spcPts val="0"/>
              </a:spcBef>
              <a:buNone/>
              <a:defRPr sz="2400" b="0" i="0" u="none" strike="noStrike" cap="none">
                <a:solidFill>
                  <a:schemeClr val="dk1"/>
                </a:solidFill>
                <a:latin typeface="Arial"/>
                <a:ea typeface="Arial"/>
                <a:cs typeface="Arial"/>
                <a:sym typeface="Arial"/>
              </a:defRPr>
            </a:lvl7pPr>
            <a:lvl8pPr marL="3200400" marR="0" lvl="7" indent="0" algn="l" rtl="0">
              <a:spcBef>
                <a:spcPts val="0"/>
              </a:spcBef>
              <a:buNone/>
              <a:defRPr sz="2400" b="0" i="0" u="none" strike="noStrike" cap="none">
                <a:solidFill>
                  <a:schemeClr val="dk1"/>
                </a:solidFill>
                <a:latin typeface="Arial"/>
                <a:ea typeface="Arial"/>
                <a:cs typeface="Arial"/>
                <a:sym typeface="Arial"/>
              </a:defRPr>
            </a:lvl8pPr>
            <a:lvl9pPr marL="3657600" marR="0" lvl="8" indent="0" algn="l" rtl="0">
              <a:spcBef>
                <a:spcPts val="0"/>
              </a:spcBef>
              <a:buNone/>
              <a:defRPr sz="24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50442" y="9428582"/>
            <a:ext cx="2945658" cy="496332"/>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GB" sz="1200" b="0" i="0" u="none" strike="noStrike" cap="none">
                <a:solidFill>
                  <a:schemeClr val="dk1"/>
                </a:solidFill>
                <a:latin typeface="Arial"/>
                <a:ea typeface="Arial"/>
                <a:cs typeface="Arial"/>
                <a:sym typeface="Arial"/>
              </a:rPr>
              <a:t>‹#›</a:t>
            </a:fld>
            <a:endParaRPr lang="en-GB"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1917851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txBox="1">
            <a:spLocks noGrp="1"/>
          </p:cNvSpPr>
          <p:nvPr>
            <p:ph type="body" idx="1"/>
          </p:nvPr>
        </p:nvSpPr>
        <p:spPr>
          <a:xfrm>
            <a:off x="679768" y="4715153"/>
            <a:ext cx="5438140" cy="4466987"/>
          </a:xfrm>
          <a:prstGeom prst="rect">
            <a:avLst/>
          </a:prstGeom>
        </p:spPr>
        <p:txBody>
          <a:bodyPr lIns="91425" tIns="91425" rIns="91425" bIns="91425" anchor="t" anchorCtr="0">
            <a:noAutofit/>
          </a:bodyPr>
          <a:lstStyle/>
          <a:p>
            <a:pPr lvl="0">
              <a:spcBef>
                <a:spcPts val="0"/>
              </a:spcBef>
              <a:buNone/>
            </a:pPr>
            <a:endParaRPr/>
          </a:p>
        </p:txBody>
      </p:sp>
      <p:sp>
        <p:nvSpPr>
          <p:cNvPr id="87" name="Shape 87"/>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679768" y="4715153"/>
            <a:ext cx="5438140" cy="4466987"/>
          </a:xfrm>
          <a:prstGeom prst="rect">
            <a:avLst/>
          </a:prstGeom>
        </p:spPr>
        <p:txBody>
          <a:bodyPr lIns="91425" tIns="91425" rIns="91425" bIns="91425" anchor="t" anchorCtr="0">
            <a:noAutofit/>
          </a:bodyPr>
          <a:lstStyle/>
          <a:p>
            <a:pPr lvl="0">
              <a:spcBef>
                <a:spcPts val="0"/>
              </a:spcBef>
              <a:buNone/>
            </a:pPr>
            <a:endParaRPr/>
          </a:p>
        </p:txBody>
      </p:sp>
      <p:sp>
        <p:nvSpPr>
          <p:cNvPr id="99" name="Shape 99"/>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679768" y="4715153"/>
            <a:ext cx="5438140" cy="4466987"/>
          </a:xfrm>
          <a:prstGeom prst="rect">
            <a:avLst/>
          </a:prstGeom>
        </p:spPr>
        <p:txBody>
          <a:bodyPr lIns="91425" tIns="91425" rIns="91425" bIns="91425" anchor="t" anchorCtr="0">
            <a:noAutofit/>
          </a:bodyPr>
          <a:lstStyle/>
          <a:p>
            <a:pPr lvl="0">
              <a:spcBef>
                <a:spcPts val="0"/>
              </a:spcBef>
              <a:buNone/>
            </a:pPr>
            <a:endParaRPr/>
          </a:p>
        </p:txBody>
      </p:sp>
      <p:sp>
        <p:nvSpPr>
          <p:cNvPr id="107" name="Shape 107"/>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278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679768" y="4715153"/>
            <a:ext cx="5438100" cy="4467000"/>
          </a:xfrm>
          <a:prstGeom prst="rect">
            <a:avLst/>
          </a:prstGeom>
        </p:spPr>
        <p:txBody>
          <a:bodyPr lIns="91425" tIns="91425" rIns="91425" bIns="91425" anchor="t" anchorCtr="0">
            <a:noAutofit/>
          </a:bodyPr>
          <a:lstStyle/>
          <a:p>
            <a:pPr lvl="0" rtl="0">
              <a:spcBef>
                <a:spcPts val="0"/>
              </a:spcBef>
              <a:buNone/>
            </a:pPr>
            <a:endParaRPr/>
          </a:p>
        </p:txBody>
      </p:sp>
      <p:sp>
        <p:nvSpPr>
          <p:cNvPr id="120" name="Shape 12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4541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txBox="1">
            <a:spLocks noGrp="1"/>
          </p:cNvSpPr>
          <p:nvPr>
            <p:ph type="body" idx="1"/>
          </p:nvPr>
        </p:nvSpPr>
        <p:spPr>
          <a:xfrm>
            <a:off x="679768" y="4715153"/>
            <a:ext cx="5438140" cy="4466987"/>
          </a:xfrm>
          <a:prstGeom prst="rect">
            <a:avLst/>
          </a:prstGeom>
        </p:spPr>
        <p:txBody>
          <a:bodyPr lIns="91425" tIns="91425" rIns="91425" bIns="91425" anchor="t" anchorCtr="0">
            <a:noAutofit/>
          </a:bodyPr>
          <a:lstStyle/>
          <a:p>
            <a:pPr lvl="0">
              <a:spcBef>
                <a:spcPts val="0"/>
              </a:spcBef>
              <a:buNone/>
            </a:pPr>
            <a:endParaRPr/>
          </a:p>
        </p:txBody>
      </p:sp>
      <p:sp>
        <p:nvSpPr>
          <p:cNvPr id="128" name="Shape 128"/>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4753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79768" y="4715153"/>
            <a:ext cx="5438140" cy="4466987"/>
          </a:xfrm>
          <a:prstGeom prst="rect">
            <a:avLst/>
          </a:prstGeom>
        </p:spPr>
        <p:txBody>
          <a:bodyPr lIns="91425" tIns="91425" rIns="91425" bIns="91425" anchor="t" anchorCtr="0">
            <a:noAutofit/>
          </a:bodyPr>
          <a:lstStyle/>
          <a:p>
            <a:pPr lvl="0">
              <a:spcBef>
                <a:spcPts val="0"/>
              </a:spcBef>
              <a:buNone/>
            </a:pPr>
            <a:endParaRPr/>
          </a:p>
        </p:txBody>
      </p:sp>
      <p:sp>
        <p:nvSpPr>
          <p:cNvPr id="136" name="Shape 136"/>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679768" y="4715153"/>
            <a:ext cx="5438140" cy="4466987"/>
          </a:xfrm>
          <a:prstGeom prst="rect">
            <a:avLst/>
          </a:prstGeom>
        </p:spPr>
        <p:txBody>
          <a:bodyPr lIns="91425" tIns="91425" rIns="91425" bIns="91425" anchor="t" anchorCtr="0">
            <a:noAutofit/>
          </a:bodyPr>
          <a:lstStyle/>
          <a:p>
            <a:pPr lvl="0">
              <a:spcBef>
                <a:spcPts val="0"/>
              </a:spcBef>
              <a:buNone/>
            </a:pPr>
            <a:endParaRPr/>
          </a:p>
        </p:txBody>
      </p:sp>
      <p:sp>
        <p:nvSpPr>
          <p:cNvPr id="147" name="Shape 147"/>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blipFill rotWithShape="1">
          <a:blip r:embed="rId2">
            <a:alphaModFix/>
          </a:blip>
          <a:stretch>
            <a:fillRect/>
          </a:stretch>
        </a:blipFill>
        <a:effectLst/>
      </p:bgPr>
    </p:bg>
    <p:spTree>
      <p:nvGrpSpPr>
        <p:cNvPr id="1" name="Shape 16"/>
        <p:cNvGrpSpPr/>
        <p:nvPr/>
      </p:nvGrpSpPr>
      <p:grpSpPr>
        <a:xfrm>
          <a:off x="0" y="0"/>
          <a:ext cx="0" cy="0"/>
          <a:chOff x="0" y="0"/>
          <a:chExt cx="0" cy="0"/>
        </a:xfrm>
      </p:grpSpPr>
      <p:sp>
        <p:nvSpPr>
          <p:cNvPr id="17" name="Shape 17"/>
          <p:cNvSpPr txBox="1">
            <a:spLocks noGrp="1"/>
          </p:cNvSpPr>
          <p:nvPr>
            <p:ph type="ctrTitle"/>
          </p:nvPr>
        </p:nvSpPr>
        <p:spPr>
          <a:xfrm>
            <a:off x="685800" y="2130425"/>
            <a:ext cx="7772400" cy="1470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3600" b="1" i="0" u="none" strike="noStrike" cap="none">
                <a:solidFill>
                  <a:srgbClr val="595959"/>
                </a:solidFill>
                <a:latin typeface="Arial"/>
                <a:ea typeface="Arial"/>
                <a:cs typeface="Arial"/>
                <a:sym typeface="Arial"/>
              </a:defRPr>
            </a:lvl1pPr>
            <a:lvl2pPr marL="0" marR="0" lvl="1" indent="0" algn="ctr" rtl="0">
              <a:spcBef>
                <a:spcPts val="0"/>
              </a:spcBef>
              <a:spcAft>
                <a:spcPts val="0"/>
              </a:spcAft>
              <a:buNone/>
              <a:defRPr sz="3600" b="1" i="0" u="none" strike="noStrike" cap="none">
                <a:solidFill>
                  <a:srgbClr val="595959"/>
                </a:solidFill>
                <a:latin typeface="Arial"/>
                <a:ea typeface="Arial"/>
                <a:cs typeface="Arial"/>
                <a:sym typeface="Arial"/>
              </a:defRPr>
            </a:lvl2pPr>
            <a:lvl3pPr marL="0" marR="0" lvl="2" indent="0" algn="ctr" rtl="0">
              <a:spcBef>
                <a:spcPts val="0"/>
              </a:spcBef>
              <a:spcAft>
                <a:spcPts val="0"/>
              </a:spcAft>
              <a:buNone/>
              <a:defRPr sz="3600" b="1" i="0" u="none" strike="noStrike" cap="none">
                <a:solidFill>
                  <a:srgbClr val="595959"/>
                </a:solidFill>
                <a:latin typeface="Arial"/>
                <a:ea typeface="Arial"/>
                <a:cs typeface="Arial"/>
                <a:sym typeface="Arial"/>
              </a:defRPr>
            </a:lvl3pPr>
            <a:lvl4pPr marL="0" marR="0" lvl="3" indent="0" algn="ctr" rtl="0">
              <a:spcBef>
                <a:spcPts val="0"/>
              </a:spcBef>
              <a:spcAft>
                <a:spcPts val="0"/>
              </a:spcAft>
              <a:buNone/>
              <a:defRPr sz="3600" b="1" i="0" u="none" strike="noStrike" cap="none">
                <a:solidFill>
                  <a:srgbClr val="595959"/>
                </a:solidFill>
                <a:latin typeface="Arial"/>
                <a:ea typeface="Arial"/>
                <a:cs typeface="Arial"/>
                <a:sym typeface="Arial"/>
              </a:defRPr>
            </a:lvl4pPr>
            <a:lvl5pPr marL="0" marR="0" lvl="4" indent="0" algn="ctr" rtl="0">
              <a:spcBef>
                <a:spcPts val="0"/>
              </a:spcBef>
              <a:spcAft>
                <a:spcPts val="0"/>
              </a:spcAft>
              <a:buNone/>
              <a:defRPr sz="3600" b="1" i="0" u="none" strike="noStrike" cap="none">
                <a:solidFill>
                  <a:srgbClr val="595959"/>
                </a:solidFill>
                <a:latin typeface="Arial"/>
                <a:ea typeface="Arial"/>
                <a:cs typeface="Arial"/>
                <a:sym typeface="Arial"/>
              </a:defRPr>
            </a:lvl5pPr>
            <a:lvl6pPr marL="457200" marR="0" lvl="5" indent="0" algn="ctr" rtl="0">
              <a:spcBef>
                <a:spcPts val="0"/>
              </a:spcBef>
              <a:spcAft>
                <a:spcPts val="0"/>
              </a:spcAft>
              <a:buNone/>
              <a:defRPr sz="3600" b="1" i="0" u="none" strike="noStrike" cap="none">
                <a:solidFill>
                  <a:srgbClr val="595959"/>
                </a:solidFill>
                <a:latin typeface="Arial"/>
                <a:ea typeface="Arial"/>
                <a:cs typeface="Arial"/>
                <a:sym typeface="Arial"/>
              </a:defRPr>
            </a:lvl6pPr>
            <a:lvl7pPr marL="914400" marR="0" lvl="6" indent="0" algn="ctr" rtl="0">
              <a:spcBef>
                <a:spcPts val="0"/>
              </a:spcBef>
              <a:spcAft>
                <a:spcPts val="0"/>
              </a:spcAft>
              <a:buNone/>
              <a:defRPr sz="3600" b="1" i="0" u="none" strike="noStrike" cap="none">
                <a:solidFill>
                  <a:srgbClr val="595959"/>
                </a:solidFill>
                <a:latin typeface="Arial"/>
                <a:ea typeface="Arial"/>
                <a:cs typeface="Arial"/>
                <a:sym typeface="Arial"/>
              </a:defRPr>
            </a:lvl7pPr>
            <a:lvl8pPr marL="1371600" marR="0" lvl="7" indent="0" algn="ctr" rtl="0">
              <a:spcBef>
                <a:spcPts val="0"/>
              </a:spcBef>
              <a:spcAft>
                <a:spcPts val="0"/>
              </a:spcAft>
              <a:buNone/>
              <a:defRPr sz="3600" b="1" i="0" u="none" strike="noStrike" cap="none">
                <a:solidFill>
                  <a:srgbClr val="595959"/>
                </a:solidFill>
                <a:latin typeface="Arial"/>
                <a:ea typeface="Arial"/>
                <a:cs typeface="Arial"/>
                <a:sym typeface="Arial"/>
              </a:defRPr>
            </a:lvl8pPr>
            <a:lvl9pPr marL="1828800" marR="0" lvl="8" indent="0" algn="ctr" rtl="0">
              <a:spcBef>
                <a:spcPts val="0"/>
              </a:spcBef>
              <a:spcAft>
                <a:spcPts val="0"/>
              </a:spcAft>
              <a:buNone/>
              <a:defRPr sz="3600" b="1" i="0" u="none" strike="noStrike" cap="none">
                <a:solidFill>
                  <a:srgbClr val="595959"/>
                </a:solidFill>
                <a:latin typeface="Arial"/>
                <a:ea typeface="Arial"/>
                <a:cs typeface="Arial"/>
                <a:sym typeface="Arial"/>
              </a:defRPr>
            </a:lvl9pPr>
          </a:lstStyle>
          <a:p>
            <a:endParaRPr/>
          </a:p>
        </p:txBody>
      </p:sp>
      <p:sp>
        <p:nvSpPr>
          <p:cNvPr id="18" name="Shape 18"/>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rgbClr val="595959"/>
              </a:buClr>
              <a:buFont typeface="Arial"/>
              <a:buNone/>
              <a:defRPr sz="3200" b="0" i="0" u="none" strike="noStrike" cap="none">
                <a:solidFill>
                  <a:srgbClr val="595959"/>
                </a:solidFill>
                <a:latin typeface="Arial"/>
                <a:ea typeface="Arial"/>
                <a:cs typeface="Arial"/>
                <a:sym typeface="Arial"/>
              </a:defRPr>
            </a:lvl1pPr>
            <a:lvl2pPr marL="742950" marR="0" lvl="1" indent="-107950" algn="l" rtl="0">
              <a:spcBef>
                <a:spcPts val="560"/>
              </a:spcBef>
              <a:spcAft>
                <a:spcPts val="0"/>
              </a:spcAft>
              <a:buClr>
                <a:srgbClr val="595959"/>
              </a:buClr>
              <a:buSzPct val="100000"/>
              <a:buFont typeface="Arial"/>
              <a:buChar char="–"/>
              <a:defRPr sz="2800" b="0" i="0" u="none" strike="noStrike" cap="none">
                <a:solidFill>
                  <a:srgbClr val="595959"/>
                </a:solidFill>
                <a:latin typeface="Arial"/>
                <a:ea typeface="Arial"/>
                <a:cs typeface="Arial"/>
                <a:sym typeface="Arial"/>
              </a:defRPr>
            </a:lvl2pPr>
            <a:lvl3pPr marL="1143000" marR="0" lvl="2" indent="-76200" algn="l" rtl="0">
              <a:spcBef>
                <a:spcPts val="480"/>
              </a:spcBef>
              <a:spcAft>
                <a:spcPts val="0"/>
              </a:spcAft>
              <a:buClr>
                <a:srgbClr val="595959"/>
              </a:buClr>
              <a:buSzPct val="100000"/>
              <a:buFont typeface="Arial"/>
              <a:buChar char="•"/>
              <a:defRPr sz="2400" b="0" i="0" u="none" strike="noStrike" cap="none">
                <a:solidFill>
                  <a:srgbClr val="595959"/>
                </a:solidFill>
                <a:latin typeface="Arial"/>
                <a:ea typeface="Arial"/>
                <a:cs typeface="Arial"/>
                <a:sym typeface="Arial"/>
              </a:defRPr>
            </a:lvl3pPr>
            <a:lvl4pPr marL="1600200" marR="0" lvl="3" indent="-101600" algn="l" rtl="0">
              <a:spcBef>
                <a:spcPts val="400"/>
              </a:spcBef>
              <a:spcAft>
                <a:spcPts val="0"/>
              </a:spcAft>
              <a:buClr>
                <a:srgbClr val="595959"/>
              </a:buClr>
              <a:buSzPct val="100000"/>
              <a:buFont typeface="Arial"/>
              <a:buChar char="–"/>
              <a:defRPr sz="2000" b="0" i="0" u="none" strike="noStrike" cap="none">
                <a:solidFill>
                  <a:srgbClr val="595959"/>
                </a:solidFill>
                <a:latin typeface="Arial"/>
                <a:ea typeface="Arial"/>
                <a:cs typeface="Arial"/>
                <a:sym typeface="Arial"/>
              </a:defRPr>
            </a:lvl4pPr>
            <a:lvl5pPr marL="2057400" marR="0" lvl="4" indent="-101600" algn="l" rtl="0">
              <a:spcBef>
                <a:spcPts val="400"/>
              </a:spcBef>
              <a:spcAft>
                <a:spcPts val="0"/>
              </a:spcAft>
              <a:buClr>
                <a:srgbClr val="595959"/>
              </a:buClr>
              <a:buSzPct val="100000"/>
              <a:buFont typeface="Arial"/>
              <a:buChar char="»"/>
              <a:defRPr sz="2000" b="0" i="0" u="none" strike="noStrike" cap="none">
                <a:solidFill>
                  <a:srgbClr val="595959"/>
                </a:solidFill>
                <a:latin typeface="Arial"/>
                <a:ea typeface="Arial"/>
                <a:cs typeface="Arial"/>
                <a:sym typeface="Arial"/>
              </a:defRPr>
            </a:lvl5pPr>
            <a:lvl6pPr marL="2514600" marR="0" lvl="5" indent="-101600" algn="l" rtl="0">
              <a:spcBef>
                <a:spcPts val="400"/>
              </a:spcBef>
              <a:spcAft>
                <a:spcPts val="0"/>
              </a:spcAft>
              <a:buClr>
                <a:srgbClr val="595959"/>
              </a:buClr>
              <a:buSzPct val="100000"/>
              <a:buFont typeface="Arial"/>
              <a:buChar char="»"/>
              <a:defRPr sz="2000" b="0" i="0" u="none" strike="noStrike" cap="none">
                <a:solidFill>
                  <a:srgbClr val="595959"/>
                </a:solidFill>
                <a:latin typeface="Arial"/>
                <a:ea typeface="Arial"/>
                <a:cs typeface="Arial"/>
                <a:sym typeface="Arial"/>
              </a:defRPr>
            </a:lvl6pPr>
            <a:lvl7pPr marL="2971800" marR="0" lvl="6" indent="-101600" algn="l" rtl="0">
              <a:spcBef>
                <a:spcPts val="400"/>
              </a:spcBef>
              <a:spcAft>
                <a:spcPts val="0"/>
              </a:spcAft>
              <a:buClr>
                <a:srgbClr val="595959"/>
              </a:buClr>
              <a:buSzPct val="100000"/>
              <a:buFont typeface="Arial"/>
              <a:buChar char="»"/>
              <a:defRPr sz="2000" b="0" i="0" u="none" strike="noStrike" cap="none">
                <a:solidFill>
                  <a:srgbClr val="595959"/>
                </a:solidFill>
                <a:latin typeface="Arial"/>
                <a:ea typeface="Arial"/>
                <a:cs typeface="Arial"/>
                <a:sym typeface="Arial"/>
              </a:defRPr>
            </a:lvl7pPr>
            <a:lvl8pPr marL="3429000" marR="0" lvl="7" indent="-101600" algn="l" rtl="0">
              <a:spcBef>
                <a:spcPts val="400"/>
              </a:spcBef>
              <a:spcAft>
                <a:spcPts val="0"/>
              </a:spcAft>
              <a:buClr>
                <a:srgbClr val="595959"/>
              </a:buClr>
              <a:buSzPct val="100000"/>
              <a:buFont typeface="Arial"/>
              <a:buChar char="»"/>
              <a:defRPr sz="2000" b="0" i="0" u="none" strike="noStrike" cap="none">
                <a:solidFill>
                  <a:srgbClr val="595959"/>
                </a:solidFill>
                <a:latin typeface="Arial"/>
                <a:ea typeface="Arial"/>
                <a:cs typeface="Arial"/>
                <a:sym typeface="Arial"/>
              </a:defRPr>
            </a:lvl8pPr>
            <a:lvl9pPr marL="3886200" marR="0" lvl="8" indent="-101600" algn="l" rtl="0">
              <a:spcBef>
                <a:spcPts val="400"/>
              </a:spcBef>
              <a:spcAft>
                <a:spcPts val="0"/>
              </a:spcAft>
              <a:buClr>
                <a:srgbClr val="595959"/>
              </a:buClr>
              <a:buSzPct val="100000"/>
              <a:buFont typeface="Arial"/>
              <a:buChar char="»"/>
              <a:defRPr sz="2000" b="0" i="0" u="none" strike="noStrike" cap="none">
                <a:solidFill>
                  <a:srgbClr val="595959"/>
                </a:solidFill>
                <a:latin typeface="Arial"/>
                <a:ea typeface="Arial"/>
                <a:cs typeface="Arial"/>
                <a:sym typeface="Arial"/>
              </a:defRPr>
            </a:lvl9pPr>
          </a:lstStyle>
          <a:p>
            <a:endParaRPr/>
          </a:p>
        </p:txBody>
      </p:sp>
      <p:sp>
        <p:nvSpPr>
          <p:cNvPr id="19" name="Shape 19"/>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spcBef>
                <a:spcPts val="0"/>
              </a:spcBef>
              <a:buNone/>
              <a:defRPr sz="2400" b="0" i="0" u="none" strike="noStrike" cap="none">
                <a:solidFill>
                  <a:schemeClr val="dk1"/>
                </a:solidFill>
                <a:latin typeface="Arial"/>
                <a:ea typeface="Arial"/>
                <a:cs typeface="Arial"/>
                <a:sym typeface="Arial"/>
              </a:defRPr>
            </a:lvl6pPr>
            <a:lvl7pPr marL="2743200" marR="0" lvl="6" indent="0" algn="l" rtl="0">
              <a:spcBef>
                <a:spcPts val="0"/>
              </a:spcBef>
              <a:buNone/>
              <a:defRPr sz="2400" b="0" i="0" u="none" strike="noStrike" cap="none">
                <a:solidFill>
                  <a:schemeClr val="dk1"/>
                </a:solidFill>
                <a:latin typeface="Arial"/>
                <a:ea typeface="Arial"/>
                <a:cs typeface="Arial"/>
                <a:sym typeface="Arial"/>
              </a:defRPr>
            </a:lvl7pPr>
            <a:lvl8pPr marL="3200400" marR="0" lvl="7" indent="0" algn="l" rtl="0">
              <a:spcBef>
                <a:spcPts val="0"/>
              </a:spcBef>
              <a:buNone/>
              <a:defRPr sz="2400" b="0" i="0" u="none" strike="noStrike" cap="none">
                <a:solidFill>
                  <a:schemeClr val="dk1"/>
                </a:solidFill>
                <a:latin typeface="Arial"/>
                <a:ea typeface="Arial"/>
                <a:cs typeface="Arial"/>
                <a:sym typeface="Arial"/>
              </a:defRPr>
            </a:lvl8pPr>
            <a:lvl9pPr marL="3657600" marR="0" lvl="8" indent="0" algn="l" rtl="0">
              <a:spcBef>
                <a:spcPts val="0"/>
              </a:spcBef>
              <a:buNone/>
              <a:defRPr sz="24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spcBef>
                <a:spcPts val="0"/>
              </a:spcBef>
              <a:buNone/>
              <a:defRPr sz="2400" b="0" i="0" u="none" strike="noStrike" cap="none">
                <a:solidFill>
                  <a:schemeClr val="dk1"/>
                </a:solidFill>
                <a:latin typeface="Arial"/>
                <a:ea typeface="Arial"/>
                <a:cs typeface="Arial"/>
                <a:sym typeface="Arial"/>
              </a:defRPr>
            </a:lvl6pPr>
            <a:lvl7pPr marL="2743200" marR="0" lvl="6" indent="0" algn="l" rtl="0">
              <a:spcBef>
                <a:spcPts val="0"/>
              </a:spcBef>
              <a:buNone/>
              <a:defRPr sz="2400" b="0" i="0" u="none" strike="noStrike" cap="none">
                <a:solidFill>
                  <a:schemeClr val="dk1"/>
                </a:solidFill>
                <a:latin typeface="Arial"/>
                <a:ea typeface="Arial"/>
                <a:cs typeface="Arial"/>
                <a:sym typeface="Arial"/>
              </a:defRPr>
            </a:lvl7pPr>
            <a:lvl8pPr marL="3200400" marR="0" lvl="7" indent="0" algn="l" rtl="0">
              <a:spcBef>
                <a:spcPts val="0"/>
              </a:spcBef>
              <a:buNone/>
              <a:defRPr sz="2400" b="0" i="0" u="none" strike="noStrike" cap="none">
                <a:solidFill>
                  <a:schemeClr val="dk1"/>
                </a:solidFill>
                <a:latin typeface="Arial"/>
                <a:ea typeface="Arial"/>
                <a:cs typeface="Arial"/>
                <a:sym typeface="Arial"/>
              </a:defRPr>
            </a:lvl8pPr>
            <a:lvl9pPr marL="3657600" marR="0" lvl="8" indent="0" algn="l" rtl="0">
              <a:spcBef>
                <a:spcPts val="0"/>
              </a:spcBef>
              <a:buNone/>
              <a:defRPr sz="2400" b="0" i="0" u="none" strike="noStrike" cap="none">
                <a:solidFill>
                  <a:schemeClr val="dk1"/>
                </a:solidFill>
                <a:latin typeface="Arial"/>
                <a:ea typeface="Arial"/>
                <a:cs typeface="Arial"/>
                <a:sym typeface="Arial"/>
              </a:defRPr>
            </a:lvl9pPr>
          </a:lstStyle>
          <a:p>
            <a:endParaRPr/>
          </a:p>
        </p:txBody>
      </p:sp>
      <p:sp>
        <p:nvSpPr>
          <p:cNvPr id="21" name="Shape 21"/>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GB" sz="1400" b="1" i="0" u="none" strike="noStrike" cap="none">
                <a:solidFill>
                  <a:schemeClr val="lt1"/>
                </a:solidFill>
                <a:latin typeface="Arial"/>
                <a:ea typeface="Arial"/>
                <a:cs typeface="Arial"/>
                <a:sym typeface="Arial"/>
              </a:rPr>
              <a:t>‹#›</a:t>
            </a:fld>
            <a:endParaRPr lang="en-GB" sz="1400" b="1"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9"/>
        <p:cNvGrpSpPr/>
        <p:nvPr/>
      </p:nvGrpSpPr>
      <p:grpSpPr>
        <a:xfrm>
          <a:off x="0" y="0"/>
          <a:ext cx="0" cy="0"/>
          <a:chOff x="0" y="0"/>
          <a:chExt cx="0" cy="0"/>
        </a:xfrm>
      </p:grpSpPr>
      <p:sp>
        <p:nvSpPr>
          <p:cNvPr id="80" name="Shape 80"/>
          <p:cNvSpPr txBox="1">
            <a:spLocks noGrp="1"/>
          </p:cNvSpPr>
          <p:nvPr>
            <p:ph type="title"/>
          </p:nvPr>
        </p:nvSpPr>
        <p:spPr>
          <a:xfrm rot="5400000">
            <a:off x="5009357" y="1962944"/>
            <a:ext cx="5605462" cy="2057400"/>
          </a:xfrm>
          <a:prstGeom prst="rect">
            <a:avLst/>
          </a:prstGeom>
          <a:noFill/>
          <a:ln>
            <a:noFill/>
          </a:ln>
          <a:effectLst>
            <a:outerShdw dist="28398" dir="3806097" algn="ctr" rotWithShape="0">
              <a:srgbClr val="000000"/>
            </a:outerShdw>
          </a:effectLst>
        </p:spPr>
        <p:txBody>
          <a:bodyPr lIns="91425" tIns="91425" rIns="91425" bIns="91425" anchor="ctr" anchorCtr="0"/>
          <a:lstStyle>
            <a:lvl1pPr marL="0" marR="0" lvl="0" indent="0" algn="ctr" rtl="0">
              <a:spcBef>
                <a:spcPts val="0"/>
              </a:spcBef>
              <a:spcAft>
                <a:spcPts val="0"/>
              </a:spcAft>
              <a:buNone/>
              <a:defRPr sz="3600" b="1" i="0" u="none" strike="noStrike" cap="none">
                <a:solidFill>
                  <a:srgbClr val="595959"/>
                </a:solidFill>
                <a:latin typeface="Arial"/>
                <a:ea typeface="Arial"/>
                <a:cs typeface="Arial"/>
                <a:sym typeface="Arial"/>
              </a:defRPr>
            </a:lvl1pPr>
            <a:lvl2pPr marL="0" marR="0" lvl="1" indent="0" algn="ctr" rtl="0">
              <a:spcBef>
                <a:spcPts val="0"/>
              </a:spcBef>
              <a:spcAft>
                <a:spcPts val="0"/>
              </a:spcAft>
              <a:buNone/>
              <a:defRPr sz="3600" b="1" i="0" u="none" strike="noStrike" cap="none">
                <a:solidFill>
                  <a:srgbClr val="595959"/>
                </a:solidFill>
                <a:latin typeface="Arial"/>
                <a:ea typeface="Arial"/>
                <a:cs typeface="Arial"/>
                <a:sym typeface="Arial"/>
              </a:defRPr>
            </a:lvl2pPr>
            <a:lvl3pPr marL="0" marR="0" lvl="2" indent="0" algn="ctr" rtl="0">
              <a:spcBef>
                <a:spcPts val="0"/>
              </a:spcBef>
              <a:spcAft>
                <a:spcPts val="0"/>
              </a:spcAft>
              <a:buNone/>
              <a:defRPr sz="3600" b="1" i="0" u="none" strike="noStrike" cap="none">
                <a:solidFill>
                  <a:srgbClr val="595959"/>
                </a:solidFill>
                <a:latin typeface="Arial"/>
                <a:ea typeface="Arial"/>
                <a:cs typeface="Arial"/>
                <a:sym typeface="Arial"/>
              </a:defRPr>
            </a:lvl3pPr>
            <a:lvl4pPr marL="0" marR="0" lvl="3" indent="0" algn="ctr" rtl="0">
              <a:spcBef>
                <a:spcPts val="0"/>
              </a:spcBef>
              <a:spcAft>
                <a:spcPts val="0"/>
              </a:spcAft>
              <a:buNone/>
              <a:defRPr sz="3600" b="1" i="0" u="none" strike="noStrike" cap="none">
                <a:solidFill>
                  <a:srgbClr val="595959"/>
                </a:solidFill>
                <a:latin typeface="Arial"/>
                <a:ea typeface="Arial"/>
                <a:cs typeface="Arial"/>
                <a:sym typeface="Arial"/>
              </a:defRPr>
            </a:lvl4pPr>
            <a:lvl5pPr marL="0" marR="0" lvl="4" indent="0" algn="ctr" rtl="0">
              <a:spcBef>
                <a:spcPts val="0"/>
              </a:spcBef>
              <a:spcAft>
                <a:spcPts val="0"/>
              </a:spcAft>
              <a:buNone/>
              <a:defRPr sz="3600" b="1" i="0" u="none" strike="noStrike" cap="none">
                <a:solidFill>
                  <a:srgbClr val="595959"/>
                </a:solidFill>
                <a:latin typeface="Arial"/>
                <a:ea typeface="Arial"/>
                <a:cs typeface="Arial"/>
                <a:sym typeface="Arial"/>
              </a:defRPr>
            </a:lvl5pPr>
            <a:lvl6pPr marL="457200" marR="0" lvl="5" indent="0" algn="ctr" rtl="0">
              <a:spcBef>
                <a:spcPts val="0"/>
              </a:spcBef>
              <a:spcAft>
                <a:spcPts val="0"/>
              </a:spcAft>
              <a:buNone/>
              <a:defRPr sz="3600" b="1" i="0" u="none" strike="noStrike" cap="none">
                <a:solidFill>
                  <a:srgbClr val="595959"/>
                </a:solidFill>
                <a:latin typeface="Arial"/>
                <a:ea typeface="Arial"/>
                <a:cs typeface="Arial"/>
                <a:sym typeface="Arial"/>
              </a:defRPr>
            </a:lvl6pPr>
            <a:lvl7pPr marL="914400" marR="0" lvl="6" indent="0" algn="ctr" rtl="0">
              <a:spcBef>
                <a:spcPts val="0"/>
              </a:spcBef>
              <a:spcAft>
                <a:spcPts val="0"/>
              </a:spcAft>
              <a:buNone/>
              <a:defRPr sz="3600" b="1" i="0" u="none" strike="noStrike" cap="none">
                <a:solidFill>
                  <a:srgbClr val="595959"/>
                </a:solidFill>
                <a:latin typeface="Arial"/>
                <a:ea typeface="Arial"/>
                <a:cs typeface="Arial"/>
                <a:sym typeface="Arial"/>
              </a:defRPr>
            </a:lvl7pPr>
            <a:lvl8pPr marL="1371600" marR="0" lvl="7" indent="0" algn="ctr" rtl="0">
              <a:spcBef>
                <a:spcPts val="0"/>
              </a:spcBef>
              <a:spcAft>
                <a:spcPts val="0"/>
              </a:spcAft>
              <a:buNone/>
              <a:defRPr sz="3600" b="1" i="0" u="none" strike="noStrike" cap="none">
                <a:solidFill>
                  <a:srgbClr val="595959"/>
                </a:solidFill>
                <a:latin typeface="Arial"/>
                <a:ea typeface="Arial"/>
                <a:cs typeface="Arial"/>
                <a:sym typeface="Arial"/>
              </a:defRPr>
            </a:lvl8pPr>
            <a:lvl9pPr marL="1828800" marR="0" lvl="8" indent="0" algn="ctr" rtl="0">
              <a:spcBef>
                <a:spcPts val="0"/>
              </a:spcBef>
              <a:spcAft>
                <a:spcPts val="0"/>
              </a:spcAft>
              <a:buNone/>
              <a:defRPr sz="3600" b="1" i="0" u="none" strike="noStrike" cap="none">
                <a:solidFill>
                  <a:srgbClr val="595959"/>
                </a:solidFill>
                <a:latin typeface="Arial"/>
                <a:ea typeface="Arial"/>
                <a:cs typeface="Arial"/>
                <a:sym typeface="Arial"/>
              </a:defRPr>
            </a:lvl9pPr>
          </a:lstStyle>
          <a:p>
            <a:endParaRPr/>
          </a:p>
        </p:txBody>
      </p:sp>
      <p:sp>
        <p:nvSpPr>
          <p:cNvPr id="81" name="Shape 81"/>
          <p:cNvSpPr txBox="1">
            <a:spLocks noGrp="1"/>
          </p:cNvSpPr>
          <p:nvPr>
            <p:ph type="body" idx="1"/>
          </p:nvPr>
        </p:nvSpPr>
        <p:spPr>
          <a:xfrm rot="5400000">
            <a:off x="818357" y="-18255"/>
            <a:ext cx="5605462" cy="60197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rgbClr val="595959"/>
              </a:buClr>
              <a:buSzPct val="100000"/>
              <a:buFont typeface="Arial"/>
              <a:buChar char="•"/>
              <a:defRPr sz="3200" b="0" i="0" u="none" strike="noStrike" cap="none">
                <a:solidFill>
                  <a:srgbClr val="595959"/>
                </a:solidFill>
                <a:latin typeface="Arial"/>
                <a:ea typeface="Arial"/>
                <a:cs typeface="Arial"/>
                <a:sym typeface="Arial"/>
              </a:defRPr>
            </a:lvl1pPr>
            <a:lvl2pPr marL="742950" marR="0" lvl="1" indent="-107950" algn="l" rtl="0">
              <a:spcBef>
                <a:spcPts val="560"/>
              </a:spcBef>
              <a:spcAft>
                <a:spcPts val="0"/>
              </a:spcAft>
              <a:buClr>
                <a:srgbClr val="595959"/>
              </a:buClr>
              <a:buSzPct val="100000"/>
              <a:buFont typeface="Arial"/>
              <a:buChar char="–"/>
              <a:defRPr sz="2800" b="0" i="0" u="none" strike="noStrike" cap="none">
                <a:solidFill>
                  <a:srgbClr val="595959"/>
                </a:solidFill>
                <a:latin typeface="Arial"/>
                <a:ea typeface="Arial"/>
                <a:cs typeface="Arial"/>
                <a:sym typeface="Arial"/>
              </a:defRPr>
            </a:lvl2pPr>
            <a:lvl3pPr marL="1143000" marR="0" lvl="2" indent="-76200" algn="l" rtl="0">
              <a:spcBef>
                <a:spcPts val="480"/>
              </a:spcBef>
              <a:spcAft>
                <a:spcPts val="0"/>
              </a:spcAft>
              <a:buClr>
                <a:srgbClr val="595959"/>
              </a:buClr>
              <a:buSzPct val="100000"/>
              <a:buFont typeface="Arial"/>
              <a:buChar char="•"/>
              <a:defRPr sz="2400" b="0" i="0" u="none" strike="noStrike" cap="none">
                <a:solidFill>
                  <a:srgbClr val="595959"/>
                </a:solidFill>
                <a:latin typeface="Arial"/>
                <a:ea typeface="Arial"/>
                <a:cs typeface="Arial"/>
                <a:sym typeface="Arial"/>
              </a:defRPr>
            </a:lvl3pPr>
            <a:lvl4pPr marL="1600200" marR="0" lvl="3" indent="-101600" algn="l" rtl="0">
              <a:spcBef>
                <a:spcPts val="400"/>
              </a:spcBef>
              <a:spcAft>
                <a:spcPts val="0"/>
              </a:spcAft>
              <a:buClr>
                <a:srgbClr val="595959"/>
              </a:buClr>
              <a:buSzPct val="100000"/>
              <a:buFont typeface="Arial"/>
              <a:buChar char="–"/>
              <a:defRPr sz="2000" b="0" i="0" u="none" strike="noStrike" cap="none">
                <a:solidFill>
                  <a:srgbClr val="595959"/>
                </a:solidFill>
                <a:latin typeface="Arial"/>
                <a:ea typeface="Arial"/>
                <a:cs typeface="Arial"/>
                <a:sym typeface="Arial"/>
              </a:defRPr>
            </a:lvl4pPr>
            <a:lvl5pPr marL="2057400" marR="0" lvl="4" indent="-101600" algn="l" rtl="0">
              <a:spcBef>
                <a:spcPts val="400"/>
              </a:spcBef>
              <a:spcAft>
                <a:spcPts val="0"/>
              </a:spcAft>
              <a:buClr>
                <a:srgbClr val="595959"/>
              </a:buClr>
              <a:buSzPct val="100000"/>
              <a:buFont typeface="Arial"/>
              <a:buChar char="»"/>
              <a:defRPr sz="2000" b="0" i="0" u="none" strike="noStrike" cap="none">
                <a:solidFill>
                  <a:srgbClr val="595959"/>
                </a:solidFill>
                <a:latin typeface="Arial"/>
                <a:ea typeface="Arial"/>
                <a:cs typeface="Arial"/>
                <a:sym typeface="Arial"/>
              </a:defRPr>
            </a:lvl5pPr>
            <a:lvl6pPr marL="2514600" marR="0" lvl="5" indent="-101600" algn="l" rtl="0">
              <a:spcBef>
                <a:spcPts val="400"/>
              </a:spcBef>
              <a:spcAft>
                <a:spcPts val="0"/>
              </a:spcAft>
              <a:buClr>
                <a:srgbClr val="595959"/>
              </a:buClr>
              <a:buSzPct val="100000"/>
              <a:buFont typeface="Arial"/>
              <a:buChar char="»"/>
              <a:defRPr sz="2000" b="0" i="0" u="none" strike="noStrike" cap="none">
                <a:solidFill>
                  <a:srgbClr val="595959"/>
                </a:solidFill>
                <a:latin typeface="Arial"/>
                <a:ea typeface="Arial"/>
                <a:cs typeface="Arial"/>
                <a:sym typeface="Arial"/>
              </a:defRPr>
            </a:lvl6pPr>
            <a:lvl7pPr marL="2971800" marR="0" lvl="6" indent="-101600" algn="l" rtl="0">
              <a:spcBef>
                <a:spcPts val="400"/>
              </a:spcBef>
              <a:spcAft>
                <a:spcPts val="0"/>
              </a:spcAft>
              <a:buClr>
                <a:srgbClr val="595959"/>
              </a:buClr>
              <a:buSzPct val="100000"/>
              <a:buFont typeface="Arial"/>
              <a:buChar char="»"/>
              <a:defRPr sz="2000" b="0" i="0" u="none" strike="noStrike" cap="none">
                <a:solidFill>
                  <a:srgbClr val="595959"/>
                </a:solidFill>
                <a:latin typeface="Arial"/>
                <a:ea typeface="Arial"/>
                <a:cs typeface="Arial"/>
                <a:sym typeface="Arial"/>
              </a:defRPr>
            </a:lvl7pPr>
            <a:lvl8pPr marL="3429000" marR="0" lvl="7" indent="-101600" algn="l" rtl="0">
              <a:spcBef>
                <a:spcPts val="400"/>
              </a:spcBef>
              <a:spcAft>
                <a:spcPts val="0"/>
              </a:spcAft>
              <a:buClr>
                <a:srgbClr val="595959"/>
              </a:buClr>
              <a:buSzPct val="100000"/>
              <a:buFont typeface="Arial"/>
              <a:buChar char="»"/>
              <a:defRPr sz="2000" b="0" i="0" u="none" strike="noStrike" cap="none">
                <a:solidFill>
                  <a:srgbClr val="595959"/>
                </a:solidFill>
                <a:latin typeface="Arial"/>
                <a:ea typeface="Arial"/>
                <a:cs typeface="Arial"/>
                <a:sym typeface="Arial"/>
              </a:defRPr>
            </a:lvl8pPr>
            <a:lvl9pPr marL="3886200" marR="0" lvl="8" indent="-101600" algn="l" rtl="0">
              <a:spcBef>
                <a:spcPts val="400"/>
              </a:spcBef>
              <a:spcAft>
                <a:spcPts val="0"/>
              </a:spcAft>
              <a:buClr>
                <a:srgbClr val="595959"/>
              </a:buClr>
              <a:buSzPct val="100000"/>
              <a:buFont typeface="Arial"/>
              <a:buChar char="»"/>
              <a:defRPr sz="2000" b="0" i="0" u="none" strike="noStrike" cap="none">
                <a:solidFill>
                  <a:srgbClr val="595959"/>
                </a:solidFill>
                <a:latin typeface="Arial"/>
                <a:ea typeface="Arial"/>
                <a:cs typeface="Arial"/>
                <a:sym typeface="Arial"/>
              </a:defRPr>
            </a:lvl9pPr>
          </a:lstStyle>
          <a:p>
            <a:endParaRPr/>
          </a:p>
        </p:txBody>
      </p:sp>
      <p:sp>
        <p:nvSpPr>
          <p:cNvPr id="82" name="Shape 82"/>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spcBef>
                <a:spcPts val="0"/>
              </a:spcBef>
              <a:buNone/>
              <a:defRPr sz="2400" b="0" i="0" u="none" strike="noStrike" cap="none">
                <a:solidFill>
                  <a:schemeClr val="dk1"/>
                </a:solidFill>
                <a:latin typeface="Arial"/>
                <a:ea typeface="Arial"/>
                <a:cs typeface="Arial"/>
                <a:sym typeface="Arial"/>
              </a:defRPr>
            </a:lvl6pPr>
            <a:lvl7pPr marL="2743200" marR="0" lvl="6" indent="0" algn="l" rtl="0">
              <a:spcBef>
                <a:spcPts val="0"/>
              </a:spcBef>
              <a:buNone/>
              <a:defRPr sz="2400" b="0" i="0" u="none" strike="noStrike" cap="none">
                <a:solidFill>
                  <a:schemeClr val="dk1"/>
                </a:solidFill>
                <a:latin typeface="Arial"/>
                <a:ea typeface="Arial"/>
                <a:cs typeface="Arial"/>
                <a:sym typeface="Arial"/>
              </a:defRPr>
            </a:lvl7pPr>
            <a:lvl8pPr marL="3200400" marR="0" lvl="7" indent="0" algn="l" rtl="0">
              <a:spcBef>
                <a:spcPts val="0"/>
              </a:spcBef>
              <a:buNone/>
              <a:defRPr sz="2400" b="0" i="0" u="none" strike="noStrike" cap="none">
                <a:solidFill>
                  <a:schemeClr val="dk1"/>
                </a:solidFill>
                <a:latin typeface="Arial"/>
                <a:ea typeface="Arial"/>
                <a:cs typeface="Arial"/>
                <a:sym typeface="Arial"/>
              </a:defRPr>
            </a:lvl8pPr>
            <a:lvl9pPr marL="3657600" marR="0" lvl="8" indent="0" algn="l" rtl="0">
              <a:spcBef>
                <a:spcPts val="0"/>
              </a:spcBef>
              <a:buNone/>
              <a:defRPr sz="2400"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spcBef>
                <a:spcPts val="0"/>
              </a:spcBef>
              <a:buNone/>
              <a:defRPr sz="2400" b="0" i="0" u="none" strike="noStrike" cap="none">
                <a:solidFill>
                  <a:schemeClr val="dk1"/>
                </a:solidFill>
                <a:latin typeface="Arial"/>
                <a:ea typeface="Arial"/>
                <a:cs typeface="Arial"/>
                <a:sym typeface="Arial"/>
              </a:defRPr>
            </a:lvl6pPr>
            <a:lvl7pPr marL="2743200" marR="0" lvl="6" indent="0" algn="l" rtl="0">
              <a:spcBef>
                <a:spcPts val="0"/>
              </a:spcBef>
              <a:buNone/>
              <a:defRPr sz="2400" b="0" i="0" u="none" strike="noStrike" cap="none">
                <a:solidFill>
                  <a:schemeClr val="dk1"/>
                </a:solidFill>
                <a:latin typeface="Arial"/>
                <a:ea typeface="Arial"/>
                <a:cs typeface="Arial"/>
                <a:sym typeface="Arial"/>
              </a:defRPr>
            </a:lvl7pPr>
            <a:lvl8pPr marL="3200400" marR="0" lvl="7" indent="0" algn="l" rtl="0">
              <a:spcBef>
                <a:spcPts val="0"/>
              </a:spcBef>
              <a:buNone/>
              <a:defRPr sz="2400" b="0" i="0" u="none" strike="noStrike" cap="none">
                <a:solidFill>
                  <a:schemeClr val="dk1"/>
                </a:solidFill>
                <a:latin typeface="Arial"/>
                <a:ea typeface="Arial"/>
                <a:cs typeface="Arial"/>
                <a:sym typeface="Arial"/>
              </a:defRPr>
            </a:lvl8pPr>
            <a:lvl9pPr marL="3657600" marR="0" lvl="8" indent="0" algn="l" rtl="0">
              <a:spcBef>
                <a:spcPts val="0"/>
              </a:spcBef>
              <a:buNone/>
              <a:defRPr sz="2400" b="0" i="0" u="none" strike="noStrike" cap="none">
                <a:solidFill>
                  <a:schemeClr val="dk1"/>
                </a:solidFill>
                <a:latin typeface="Arial"/>
                <a:ea typeface="Arial"/>
                <a:cs typeface="Arial"/>
                <a:sym typeface="Arial"/>
              </a:defRPr>
            </a:lvl9pPr>
          </a:lstStyle>
          <a:p>
            <a:endParaRPr/>
          </a:p>
        </p:txBody>
      </p:sp>
      <p:sp>
        <p:nvSpPr>
          <p:cNvPr id="84" name="Shape 84"/>
          <p:cNvSpPr txBox="1">
            <a:spLocks noGrp="1"/>
          </p:cNvSpPr>
          <p:nvPr>
            <p:ph type="sldNum" idx="12"/>
          </p:nvPr>
        </p:nvSpPr>
        <p:spPr>
          <a:xfrm>
            <a:off x="7451725" y="6308725"/>
            <a:ext cx="1441449" cy="358775"/>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GB" sz="1400" b="1">
                <a:solidFill>
                  <a:schemeClr val="lt1"/>
                </a:solidFill>
                <a:latin typeface="Arial"/>
                <a:ea typeface="Arial"/>
                <a:cs typeface="Arial"/>
                <a:sym typeface="Arial"/>
              </a:rPr>
              <a:t>‹#›</a:t>
            </a:fld>
            <a:endParaRPr lang="en-GB" sz="1400" b="1">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611187" y="188913"/>
            <a:ext cx="8229600" cy="868362"/>
          </a:xfrm>
          <a:prstGeom prst="rect">
            <a:avLst/>
          </a:prstGeom>
          <a:noFill/>
          <a:ln>
            <a:noFill/>
          </a:ln>
          <a:effectLst>
            <a:outerShdw dist="28398" dir="3806097" algn="ctr" rotWithShape="0">
              <a:srgbClr val="000000"/>
            </a:outerShdw>
          </a:effectLst>
        </p:spPr>
        <p:txBody>
          <a:bodyPr lIns="91425" tIns="91425" rIns="91425" bIns="91425" anchor="ctr" anchorCtr="0"/>
          <a:lstStyle>
            <a:lvl1pPr marL="0" marR="0" lvl="0" indent="0" algn="ctr" rtl="0">
              <a:spcBef>
                <a:spcPts val="0"/>
              </a:spcBef>
              <a:spcAft>
                <a:spcPts val="0"/>
              </a:spcAft>
              <a:buNone/>
              <a:defRPr sz="3600" b="1" i="0" u="none" strike="noStrike" cap="none">
                <a:solidFill>
                  <a:srgbClr val="595959"/>
                </a:solidFill>
                <a:latin typeface="Arial"/>
                <a:ea typeface="Arial"/>
                <a:cs typeface="Arial"/>
                <a:sym typeface="Arial"/>
              </a:defRPr>
            </a:lvl1pPr>
            <a:lvl2pPr marL="0" marR="0" lvl="1" indent="0" algn="ctr" rtl="0">
              <a:spcBef>
                <a:spcPts val="0"/>
              </a:spcBef>
              <a:spcAft>
                <a:spcPts val="0"/>
              </a:spcAft>
              <a:buNone/>
              <a:defRPr sz="3600" b="1" i="0" u="none" strike="noStrike" cap="none">
                <a:solidFill>
                  <a:srgbClr val="595959"/>
                </a:solidFill>
                <a:latin typeface="Arial"/>
                <a:ea typeface="Arial"/>
                <a:cs typeface="Arial"/>
                <a:sym typeface="Arial"/>
              </a:defRPr>
            </a:lvl2pPr>
            <a:lvl3pPr marL="0" marR="0" lvl="2" indent="0" algn="ctr" rtl="0">
              <a:spcBef>
                <a:spcPts val="0"/>
              </a:spcBef>
              <a:spcAft>
                <a:spcPts val="0"/>
              </a:spcAft>
              <a:buNone/>
              <a:defRPr sz="3600" b="1" i="0" u="none" strike="noStrike" cap="none">
                <a:solidFill>
                  <a:srgbClr val="595959"/>
                </a:solidFill>
                <a:latin typeface="Arial"/>
                <a:ea typeface="Arial"/>
                <a:cs typeface="Arial"/>
                <a:sym typeface="Arial"/>
              </a:defRPr>
            </a:lvl3pPr>
            <a:lvl4pPr marL="0" marR="0" lvl="3" indent="0" algn="ctr" rtl="0">
              <a:spcBef>
                <a:spcPts val="0"/>
              </a:spcBef>
              <a:spcAft>
                <a:spcPts val="0"/>
              </a:spcAft>
              <a:buNone/>
              <a:defRPr sz="3600" b="1" i="0" u="none" strike="noStrike" cap="none">
                <a:solidFill>
                  <a:srgbClr val="595959"/>
                </a:solidFill>
                <a:latin typeface="Arial"/>
                <a:ea typeface="Arial"/>
                <a:cs typeface="Arial"/>
                <a:sym typeface="Arial"/>
              </a:defRPr>
            </a:lvl4pPr>
            <a:lvl5pPr marL="0" marR="0" lvl="4" indent="0" algn="ctr" rtl="0">
              <a:spcBef>
                <a:spcPts val="0"/>
              </a:spcBef>
              <a:spcAft>
                <a:spcPts val="0"/>
              </a:spcAft>
              <a:buNone/>
              <a:defRPr sz="3600" b="1" i="0" u="none" strike="noStrike" cap="none">
                <a:solidFill>
                  <a:srgbClr val="595959"/>
                </a:solidFill>
                <a:latin typeface="Arial"/>
                <a:ea typeface="Arial"/>
                <a:cs typeface="Arial"/>
                <a:sym typeface="Arial"/>
              </a:defRPr>
            </a:lvl5pPr>
            <a:lvl6pPr marL="457200" marR="0" lvl="5" indent="0" algn="ctr" rtl="0">
              <a:spcBef>
                <a:spcPts val="0"/>
              </a:spcBef>
              <a:spcAft>
                <a:spcPts val="0"/>
              </a:spcAft>
              <a:buNone/>
              <a:defRPr sz="3600" b="1" i="0" u="none" strike="noStrike" cap="none">
                <a:solidFill>
                  <a:srgbClr val="595959"/>
                </a:solidFill>
                <a:latin typeface="Arial"/>
                <a:ea typeface="Arial"/>
                <a:cs typeface="Arial"/>
                <a:sym typeface="Arial"/>
              </a:defRPr>
            </a:lvl6pPr>
            <a:lvl7pPr marL="914400" marR="0" lvl="6" indent="0" algn="ctr" rtl="0">
              <a:spcBef>
                <a:spcPts val="0"/>
              </a:spcBef>
              <a:spcAft>
                <a:spcPts val="0"/>
              </a:spcAft>
              <a:buNone/>
              <a:defRPr sz="3600" b="1" i="0" u="none" strike="noStrike" cap="none">
                <a:solidFill>
                  <a:srgbClr val="595959"/>
                </a:solidFill>
                <a:latin typeface="Arial"/>
                <a:ea typeface="Arial"/>
                <a:cs typeface="Arial"/>
                <a:sym typeface="Arial"/>
              </a:defRPr>
            </a:lvl7pPr>
            <a:lvl8pPr marL="1371600" marR="0" lvl="7" indent="0" algn="ctr" rtl="0">
              <a:spcBef>
                <a:spcPts val="0"/>
              </a:spcBef>
              <a:spcAft>
                <a:spcPts val="0"/>
              </a:spcAft>
              <a:buNone/>
              <a:defRPr sz="3600" b="1" i="0" u="none" strike="noStrike" cap="none">
                <a:solidFill>
                  <a:srgbClr val="595959"/>
                </a:solidFill>
                <a:latin typeface="Arial"/>
                <a:ea typeface="Arial"/>
                <a:cs typeface="Arial"/>
                <a:sym typeface="Arial"/>
              </a:defRPr>
            </a:lvl8pPr>
            <a:lvl9pPr marL="1828800" marR="0" lvl="8" indent="0" algn="ctr" rtl="0">
              <a:spcBef>
                <a:spcPts val="0"/>
              </a:spcBef>
              <a:spcAft>
                <a:spcPts val="0"/>
              </a:spcAft>
              <a:buNone/>
              <a:defRPr sz="3600" b="1" i="0" u="none" strike="noStrike" cap="none">
                <a:solidFill>
                  <a:srgbClr val="595959"/>
                </a:solidFill>
                <a:latin typeface="Arial"/>
                <a:ea typeface="Arial"/>
                <a:cs typeface="Arial"/>
                <a:sym typeface="Arial"/>
              </a:defRPr>
            </a:lvl9pPr>
          </a:lstStyle>
          <a:p>
            <a:endParaRPr/>
          </a:p>
        </p:txBody>
      </p:sp>
      <p:sp>
        <p:nvSpPr>
          <p:cNvPr id="24" name="Shape 24"/>
          <p:cNvSpPr txBox="1">
            <a:spLocks noGrp="1"/>
          </p:cNvSpPr>
          <p:nvPr>
            <p:ph type="body" idx="1"/>
          </p:nvPr>
        </p:nvSpPr>
        <p:spPr>
          <a:xfrm>
            <a:off x="611187" y="1268412"/>
            <a:ext cx="8229600" cy="4525961"/>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rgbClr val="595959"/>
              </a:buClr>
              <a:buSzPct val="100000"/>
              <a:buFont typeface="Arial"/>
              <a:buChar char="•"/>
              <a:defRPr sz="3200" b="0" i="0" u="none" strike="noStrike" cap="none">
                <a:solidFill>
                  <a:srgbClr val="595959"/>
                </a:solidFill>
                <a:latin typeface="Arial"/>
                <a:ea typeface="Arial"/>
                <a:cs typeface="Arial"/>
                <a:sym typeface="Arial"/>
              </a:defRPr>
            </a:lvl1pPr>
            <a:lvl2pPr marL="742950" marR="0" lvl="1" indent="-107950" algn="l" rtl="0">
              <a:spcBef>
                <a:spcPts val="560"/>
              </a:spcBef>
              <a:spcAft>
                <a:spcPts val="0"/>
              </a:spcAft>
              <a:buClr>
                <a:srgbClr val="595959"/>
              </a:buClr>
              <a:buSzPct val="100000"/>
              <a:buFont typeface="Arial"/>
              <a:buChar char="–"/>
              <a:defRPr sz="2800" b="0" i="0" u="none" strike="noStrike" cap="none">
                <a:solidFill>
                  <a:srgbClr val="595959"/>
                </a:solidFill>
                <a:latin typeface="Arial"/>
                <a:ea typeface="Arial"/>
                <a:cs typeface="Arial"/>
                <a:sym typeface="Arial"/>
              </a:defRPr>
            </a:lvl2pPr>
            <a:lvl3pPr marL="1143000" marR="0" lvl="2" indent="-76200" algn="l" rtl="0">
              <a:spcBef>
                <a:spcPts val="480"/>
              </a:spcBef>
              <a:spcAft>
                <a:spcPts val="0"/>
              </a:spcAft>
              <a:buClr>
                <a:srgbClr val="595959"/>
              </a:buClr>
              <a:buSzPct val="100000"/>
              <a:buFont typeface="Arial"/>
              <a:buChar char="•"/>
              <a:defRPr sz="2400" b="0" i="0" u="none" strike="noStrike" cap="none">
                <a:solidFill>
                  <a:srgbClr val="595959"/>
                </a:solidFill>
                <a:latin typeface="Arial"/>
                <a:ea typeface="Arial"/>
                <a:cs typeface="Arial"/>
                <a:sym typeface="Arial"/>
              </a:defRPr>
            </a:lvl3pPr>
            <a:lvl4pPr marL="1600200" marR="0" lvl="3" indent="-101600" algn="l" rtl="0">
              <a:spcBef>
                <a:spcPts val="400"/>
              </a:spcBef>
              <a:spcAft>
                <a:spcPts val="0"/>
              </a:spcAft>
              <a:buClr>
                <a:srgbClr val="595959"/>
              </a:buClr>
              <a:buSzPct val="100000"/>
              <a:buFont typeface="Arial"/>
              <a:buChar char="–"/>
              <a:defRPr sz="2000" b="0" i="0" u="none" strike="noStrike" cap="none">
                <a:solidFill>
                  <a:srgbClr val="595959"/>
                </a:solidFill>
                <a:latin typeface="Arial"/>
                <a:ea typeface="Arial"/>
                <a:cs typeface="Arial"/>
                <a:sym typeface="Arial"/>
              </a:defRPr>
            </a:lvl4pPr>
            <a:lvl5pPr marL="2057400" marR="0" lvl="4" indent="-101600" algn="l" rtl="0">
              <a:spcBef>
                <a:spcPts val="400"/>
              </a:spcBef>
              <a:spcAft>
                <a:spcPts val="0"/>
              </a:spcAft>
              <a:buClr>
                <a:srgbClr val="595959"/>
              </a:buClr>
              <a:buSzPct val="100000"/>
              <a:buFont typeface="Arial"/>
              <a:buChar char="»"/>
              <a:defRPr sz="2000" b="0" i="0" u="none" strike="noStrike" cap="none">
                <a:solidFill>
                  <a:srgbClr val="595959"/>
                </a:solidFill>
                <a:latin typeface="Arial"/>
                <a:ea typeface="Arial"/>
                <a:cs typeface="Arial"/>
                <a:sym typeface="Arial"/>
              </a:defRPr>
            </a:lvl5pPr>
            <a:lvl6pPr marL="2514600" marR="0" lvl="5" indent="-101600" algn="l" rtl="0">
              <a:spcBef>
                <a:spcPts val="400"/>
              </a:spcBef>
              <a:spcAft>
                <a:spcPts val="0"/>
              </a:spcAft>
              <a:buClr>
                <a:srgbClr val="595959"/>
              </a:buClr>
              <a:buSzPct val="100000"/>
              <a:buFont typeface="Arial"/>
              <a:buChar char="»"/>
              <a:defRPr sz="2000" b="0" i="0" u="none" strike="noStrike" cap="none">
                <a:solidFill>
                  <a:srgbClr val="595959"/>
                </a:solidFill>
                <a:latin typeface="Arial"/>
                <a:ea typeface="Arial"/>
                <a:cs typeface="Arial"/>
                <a:sym typeface="Arial"/>
              </a:defRPr>
            </a:lvl6pPr>
            <a:lvl7pPr marL="2971800" marR="0" lvl="6" indent="-101600" algn="l" rtl="0">
              <a:spcBef>
                <a:spcPts val="400"/>
              </a:spcBef>
              <a:spcAft>
                <a:spcPts val="0"/>
              </a:spcAft>
              <a:buClr>
                <a:srgbClr val="595959"/>
              </a:buClr>
              <a:buSzPct val="100000"/>
              <a:buFont typeface="Arial"/>
              <a:buChar char="»"/>
              <a:defRPr sz="2000" b="0" i="0" u="none" strike="noStrike" cap="none">
                <a:solidFill>
                  <a:srgbClr val="595959"/>
                </a:solidFill>
                <a:latin typeface="Arial"/>
                <a:ea typeface="Arial"/>
                <a:cs typeface="Arial"/>
                <a:sym typeface="Arial"/>
              </a:defRPr>
            </a:lvl7pPr>
            <a:lvl8pPr marL="3429000" marR="0" lvl="7" indent="-101600" algn="l" rtl="0">
              <a:spcBef>
                <a:spcPts val="400"/>
              </a:spcBef>
              <a:spcAft>
                <a:spcPts val="0"/>
              </a:spcAft>
              <a:buClr>
                <a:srgbClr val="595959"/>
              </a:buClr>
              <a:buSzPct val="100000"/>
              <a:buFont typeface="Arial"/>
              <a:buChar char="»"/>
              <a:defRPr sz="2000" b="0" i="0" u="none" strike="noStrike" cap="none">
                <a:solidFill>
                  <a:srgbClr val="595959"/>
                </a:solidFill>
                <a:latin typeface="Arial"/>
                <a:ea typeface="Arial"/>
                <a:cs typeface="Arial"/>
                <a:sym typeface="Arial"/>
              </a:defRPr>
            </a:lvl8pPr>
            <a:lvl9pPr marL="3886200" marR="0" lvl="8" indent="-101600" algn="l" rtl="0">
              <a:spcBef>
                <a:spcPts val="400"/>
              </a:spcBef>
              <a:spcAft>
                <a:spcPts val="0"/>
              </a:spcAft>
              <a:buClr>
                <a:srgbClr val="595959"/>
              </a:buClr>
              <a:buSzPct val="100000"/>
              <a:buFont typeface="Arial"/>
              <a:buChar char="»"/>
              <a:defRPr sz="2000" b="0" i="0" u="none" strike="noStrike" cap="none">
                <a:solidFill>
                  <a:srgbClr val="595959"/>
                </a:solidFill>
                <a:latin typeface="Arial"/>
                <a:ea typeface="Arial"/>
                <a:cs typeface="Arial"/>
                <a:sym typeface="Arial"/>
              </a:defRPr>
            </a:lvl9pPr>
          </a:lstStyle>
          <a:p>
            <a:endParaRPr/>
          </a:p>
        </p:txBody>
      </p:sp>
      <p:sp>
        <p:nvSpPr>
          <p:cNvPr id="25" name="Shape 25"/>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spcBef>
                <a:spcPts val="0"/>
              </a:spcBef>
              <a:buNone/>
              <a:defRPr sz="2400" b="0" i="0" u="none" strike="noStrike" cap="none">
                <a:solidFill>
                  <a:schemeClr val="dk1"/>
                </a:solidFill>
                <a:latin typeface="Arial"/>
                <a:ea typeface="Arial"/>
                <a:cs typeface="Arial"/>
                <a:sym typeface="Arial"/>
              </a:defRPr>
            </a:lvl6pPr>
            <a:lvl7pPr marL="2743200" marR="0" lvl="6" indent="0" algn="l" rtl="0">
              <a:spcBef>
                <a:spcPts val="0"/>
              </a:spcBef>
              <a:buNone/>
              <a:defRPr sz="2400" b="0" i="0" u="none" strike="noStrike" cap="none">
                <a:solidFill>
                  <a:schemeClr val="dk1"/>
                </a:solidFill>
                <a:latin typeface="Arial"/>
                <a:ea typeface="Arial"/>
                <a:cs typeface="Arial"/>
                <a:sym typeface="Arial"/>
              </a:defRPr>
            </a:lvl7pPr>
            <a:lvl8pPr marL="3200400" marR="0" lvl="7" indent="0" algn="l" rtl="0">
              <a:spcBef>
                <a:spcPts val="0"/>
              </a:spcBef>
              <a:buNone/>
              <a:defRPr sz="2400" b="0" i="0" u="none" strike="noStrike" cap="none">
                <a:solidFill>
                  <a:schemeClr val="dk1"/>
                </a:solidFill>
                <a:latin typeface="Arial"/>
                <a:ea typeface="Arial"/>
                <a:cs typeface="Arial"/>
                <a:sym typeface="Arial"/>
              </a:defRPr>
            </a:lvl8pPr>
            <a:lvl9pPr marL="3657600" marR="0" lvl="8" indent="0" algn="l" rtl="0">
              <a:spcBef>
                <a:spcPts val="0"/>
              </a:spcBef>
              <a:buNone/>
              <a:defRPr sz="2400"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spcBef>
                <a:spcPts val="0"/>
              </a:spcBef>
              <a:buNone/>
              <a:defRPr sz="2400" b="0" i="0" u="none" strike="noStrike" cap="none">
                <a:solidFill>
                  <a:schemeClr val="dk1"/>
                </a:solidFill>
                <a:latin typeface="Arial"/>
                <a:ea typeface="Arial"/>
                <a:cs typeface="Arial"/>
                <a:sym typeface="Arial"/>
              </a:defRPr>
            </a:lvl6pPr>
            <a:lvl7pPr marL="2743200" marR="0" lvl="6" indent="0" algn="l" rtl="0">
              <a:spcBef>
                <a:spcPts val="0"/>
              </a:spcBef>
              <a:buNone/>
              <a:defRPr sz="2400" b="0" i="0" u="none" strike="noStrike" cap="none">
                <a:solidFill>
                  <a:schemeClr val="dk1"/>
                </a:solidFill>
                <a:latin typeface="Arial"/>
                <a:ea typeface="Arial"/>
                <a:cs typeface="Arial"/>
                <a:sym typeface="Arial"/>
              </a:defRPr>
            </a:lvl7pPr>
            <a:lvl8pPr marL="3200400" marR="0" lvl="7" indent="0" algn="l" rtl="0">
              <a:spcBef>
                <a:spcPts val="0"/>
              </a:spcBef>
              <a:buNone/>
              <a:defRPr sz="2400" b="0" i="0" u="none" strike="noStrike" cap="none">
                <a:solidFill>
                  <a:schemeClr val="dk1"/>
                </a:solidFill>
                <a:latin typeface="Arial"/>
                <a:ea typeface="Arial"/>
                <a:cs typeface="Arial"/>
                <a:sym typeface="Arial"/>
              </a:defRPr>
            </a:lvl8pPr>
            <a:lvl9pPr marL="3657600" marR="0" lvl="8" indent="0" algn="l" rtl="0">
              <a:spcBef>
                <a:spcPts val="0"/>
              </a:spcBef>
              <a:buNone/>
              <a:defRPr sz="2400"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sldNum" idx="12"/>
          </p:nvPr>
        </p:nvSpPr>
        <p:spPr>
          <a:xfrm>
            <a:off x="7451725" y="6308725"/>
            <a:ext cx="1441449" cy="358775"/>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GB" sz="1400" b="1">
                <a:solidFill>
                  <a:schemeClr val="lt1"/>
                </a:solidFill>
                <a:latin typeface="Arial"/>
                <a:ea typeface="Arial"/>
                <a:cs typeface="Arial"/>
                <a:sym typeface="Arial"/>
              </a:rPr>
              <a:t>‹#›</a:t>
            </a:fld>
            <a:endParaRPr lang="en-GB" sz="1400" b="1">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722312" y="4406900"/>
            <a:ext cx="7772400" cy="1362075"/>
          </a:xfrm>
          <a:prstGeom prst="rect">
            <a:avLst/>
          </a:prstGeom>
          <a:noFill/>
          <a:ln>
            <a:noFill/>
          </a:ln>
          <a:effectLst>
            <a:outerShdw dist="28398" dir="3806097" algn="ctr" rotWithShape="0">
              <a:srgbClr val="000000"/>
            </a:outerShdw>
          </a:effectLst>
        </p:spPr>
        <p:txBody>
          <a:bodyPr lIns="91425" tIns="91425" rIns="91425" bIns="91425" anchor="t" anchorCtr="0"/>
          <a:lstStyle>
            <a:lvl1pPr marL="0" marR="0" lvl="0" indent="0" algn="l" rtl="0">
              <a:spcBef>
                <a:spcPts val="0"/>
              </a:spcBef>
              <a:spcAft>
                <a:spcPts val="0"/>
              </a:spcAft>
              <a:buNone/>
              <a:defRPr sz="4000" b="1" i="0" u="none" strike="noStrike" cap="none">
                <a:solidFill>
                  <a:srgbClr val="595959"/>
                </a:solidFill>
                <a:latin typeface="Arial"/>
                <a:ea typeface="Arial"/>
                <a:cs typeface="Arial"/>
                <a:sym typeface="Arial"/>
              </a:defRPr>
            </a:lvl1pPr>
            <a:lvl2pPr marL="0" marR="0" lvl="1" indent="0" algn="ctr" rtl="0">
              <a:spcBef>
                <a:spcPts val="0"/>
              </a:spcBef>
              <a:spcAft>
                <a:spcPts val="0"/>
              </a:spcAft>
              <a:buNone/>
              <a:defRPr sz="3600" b="1" i="0" u="none" strike="noStrike" cap="none">
                <a:solidFill>
                  <a:srgbClr val="595959"/>
                </a:solidFill>
                <a:latin typeface="Arial"/>
                <a:ea typeface="Arial"/>
                <a:cs typeface="Arial"/>
                <a:sym typeface="Arial"/>
              </a:defRPr>
            </a:lvl2pPr>
            <a:lvl3pPr marL="0" marR="0" lvl="2" indent="0" algn="ctr" rtl="0">
              <a:spcBef>
                <a:spcPts val="0"/>
              </a:spcBef>
              <a:spcAft>
                <a:spcPts val="0"/>
              </a:spcAft>
              <a:buNone/>
              <a:defRPr sz="3600" b="1" i="0" u="none" strike="noStrike" cap="none">
                <a:solidFill>
                  <a:srgbClr val="595959"/>
                </a:solidFill>
                <a:latin typeface="Arial"/>
                <a:ea typeface="Arial"/>
                <a:cs typeface="Arial"/>
                <a:sym typeface="Arial"/>
              </a:defRPr>
            </a:lvl3pPr>
            <a:lvl4pPr marL="0" marR="0" lvl="3" indent="0" algn="ctr" rtl="0">
              <a:spcBef>
                <a:spcPts val="0"/>
              </a:spcBef>
              <a:spcAft>
                <a:spcPts val="0"/>
              </a:spcAft>
              <a:buNone/>
              <a:defRPr sz="3600" b="1" i="0" u="none" strike="noStrike" cap="none">
                <a:solidFill>
                  <a:srgbClr val="595959"/>
                </a:solidFill>
                <a:latin typeface="Arial"/>
                <a:ea typeface="Arial"/>
                <a:cs typeface="Arial"/>
                <a:sym typeface="Arial"/>
              </a:defRPr>
            </a:lvl4pPr>
            <a:lvl5pPr marL="0" marR="0" lvl="4" indent="0" algn="ctr" rtl="0">
              <a:spcBef>
                <a:spcPts val="0"/>
              </a:spcBef>
              <a:spcAft>
                <a:spcPts val="0"/>
              </a:spcAft>
              <a:buNone/>
              <a:defRPr sz="3600" b="1" i="0" u="none" strike="noStrike" cap="none">
                <a:solidFill>
                  <a:srgbClr val="595959"/>
                </a:solidFill>
                <a:latin typeface="Arial"/>
                <a:ea typeface="Arial"/>
                <a:cs typeface="Arial"/>
                <a:sym typeface="Arial"/>
              </a:defRPr>
            </a:lvl5pPr>
            <a:lvl6pPr marL="457200" marR="0" lvl="5" indent="0" algn="ctr" rtl="0">
              <a:spcBef>
                <a:spcPts val="0"/>
              </a:spcBef>
              <a:spcAft>
                <a:spcPts val="0"/>
              </a:spcAft>
              <a:buNone/>
              <a:defRPr sz="3600" b="1" i="0" u="none" strike="noStrike" cap="none">
                <a:solidFill>
                  <a:srgbClr val="595959"/>
                </a:solidFill>
                <a:latin typeface="Arial"/>
                <a:ea typeface="Arial"/>
                <a:cs typeface="Arial"/>
                <a:sym typeface="Arial"/>
              </a:defRPr>
            </a:lvl6pPr>
            <a:lvl7pPr marL="914400" marR="0" lvl="6" indent="0" algn="ctr" rtl="0">
              <a:spcBef>
                <a:spcPts val="0"/>
              </a:spcBef>
              <a:spcAft>
                <a:spcPts val="0"/>
              </a:spcAft>
              <a:buNone/>
              <a:defRPr sz="3600" b="1" i="0" u="none" strike="noStrike" cap="none">
                <a:solidFill>
                  <a:srgbClr val="595959"/>
                </a:solidFill>
                <a:latin typeface="Arial"/>
                <a:ea typeface="Arial"/>
                <a:cs typeface="Arial"/>
                <a:sym typeface="Arial"/>
              </a:defRPr>
            </a:lvl7pPr>
            <a:lvl8pPr marL="1371600" marR="0" lvl="7" indent="0" algn="ctr" rtl="0">
              <a:spcBef>
                <a:spcPts val="0"/>
              </a:spcBef>
              <a:spcAft>
                <a:spcPts val="0"/>
              </a:spcAft>
              <a:buNone/>
              <a:defRPr sz="3600" b="1" i="0" u="none" strike="noStrike" cap="none">
                <a:solidFill>
                  <a:srgbClr val="595959"/>
                </a:solidFill>
                <a:latin typeface="Arial"/>
                <a:ea typeface="Arial"/>
                <a:cs typeface="Arial"/>
                <a:sym typeface="Arial"/>
              </a:defRPr>
            </a:lvl8pPr>
            <a:lvl9pPr marL="1828800" marR="0" lvl="8" indent="0" algn="ctr" rtl="0">
              <a:spcBef>
                <a:spcPts val="0"/>
              </a:spcBef>
              <a:spcAft>
                <a:spcPts val="0"/>
              </a:spcAft>
              <a:buNone/>
              <a:defRPr sz="3600" b="1" i="0" u="none" strike="noStrike" cap="none">
                <a:solidFill>
                  <a:srgbClr val="595959"/>
                </a:solidFill>
                <a:latin typeface="Arial"/>
                <a:ea typeface="Arial"/>
                <a:cs typeface="Arial"/>
                <a:sym typeface="Arial"/>
              </a:defRPr>
            </a:lvl9pPr>
          </a:lstStyle>
          <a:p>
            <a:endParaRPr/>
          </a:p>
        </p:txBody>
      </p:sp>
      <p:sp>
        <p:nvSpPr>
          <p:cNvPr id="30" name="Shape 30"/>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rgbClr val="595959"/>
              </a:buClr>
              <a:buFont typeface="Arial"/>
              <a:buNone/>
              <a:defRPr sz="2000" b="0" i="0" u="none" strike="noStrike" cap="none">
                <a:solidFill>
                  <a:srgbClr val="595959"/>
                </a:solidFill>
                <a:latin typeface="Arial"/>
                <a:ea typeface="Arial"/>
                <a:cs typeface="Arial"/>
                <a:sym typeface="Arial"/>
              </a:defRPr>
            </a:lvl1pPr>
            <a:lvl2pPr marL="457200" marR="0" lvl="1" indent="0" algn="l" rtl="0">
              <a:spcBef>
                <a:spcPts val="360"/>
              </a:spcBef>
              <a:spcAft>
                <a:spcPts val="0"/>
              </a:spcAft>
              <a:buClr>
                <a:srgbClr val="595959"/>
              </a:buClr>
              <a:buFont typeface="Arial"/>
              <a:buNone/>
              <a:defRPr sz="1800" b="0" i="0" u="none" strike="noStrike" cap="none">
                <a:solidFill>
                  <a:srgbClr val="595959"/>
                </a:solidFill>
                <a:latin typeface="Arial"/>
                <a:ea typeface="Arial"/>
                <a:cs typeface="Arial"/>
                <a:sym typeface="Arial"/>
              </a:defRPr>
            </a:lvl2pPr>
            <a:lvl3pPr marL="914400" marR="0" lvl="2" indent="0" algn="l" rtl="0">
              <a:spcBef>
                <a:spcPts val="320"/>
              </a:spcBef>
              <a:spcAft>
                <a:spcPts val="0"/>
              </a:spcAft>
              <a:buClr>
                <a:srgbClr val="595959"/>
              </a:buClr>
              <a:buFont typeface="Arial"/>
              <a:buNone/>
              <a:defRPr sz="1600" b="0" i="0" u="none" strike="noStrike" cap="none">
                <a:solidFill>
                  <a:srgbClr val="595959"/>
                </a:solidFill>
                <a:latin typeface="Arial"/>
                <a:ea typeface="Arial"/>
                <a:cs typeface="Arial"/>
                <a:sym typeface="Arial"/>
              </a:defRPr>
            </a:lvl3pPr>
            <a:lvl4pPr marL="1371600" marR="0" lvl="3" indent="0" algn="l" rtl="0">
              <a:spcBef>
                <a:spcPts val="280"/>
              </a:spcBef>
              <a:spcAft>
                <a:spcPts val="0"/>
              </a:spcAft>
              <a:buClr>
                <a:srgbClr val="595959"/>
              </a:buClr>
              <a:buFont typeface="Arial"/>
              <a:buNone/>
              <a:defRPr sz="1400" b="0" i="0" u="none" strike="noStrike" cap="none">
                <a:solidFill>
                  <a:srgbClr val="595959"/>
                </a:solidFill>
                <a:latin typeface="Arial"/>
                <a:ea typeface="Arial"/>
                <a:cs typeface="Arial"/>
                <a:sym typeface="Arial"/>
              </a:defRPr>
            </a:lvl4pPr>
            <a:lvl5pPr marL="1828800" marR="0" lvl="4" indent="0" algn="l" rtl="0">
              <a:spcBef>
                <a:spcPts val="280"/>
              </a:spcBef>
              <a:spcAft>
                <a:spcPts val="0"/>
              </a:spcAft>
              <a:buClr>
                <a:srgbClr val="595959"/>
              </a:buClr>
              <a:buFont typeface="Arial"/>
              <a:buNone/>
              <a:defRPr sz="1400" b="0" i="0" u="none" strike="noStrike" cap="none">
                <a:solidFill>
                  <a:srgbClr val="595959"/>
                </a:solidFill>
                <a:latin typeface="Arial"/>
                <a:ea typeface="Arial"/>
                <a:cs typeface="Arial"/>
                <a:sym typeface="Arial"/>
              </a:defRPr>
            </a:lvl5pPr>
            <a:lvl6pPr marL="2286000" marR="0" lvl="5" indent="0" algn="l" rtl="0">
              <a:spcBef>
                <a:spcPts val="280"/>
              </a:spcBef>
              <a:spcAft>
                <a:spcPts val="0"/>
              </a:spcAft>
              <a:buClr>
                <a:srgbClr val="595959"/>
              </a:buClr>
              <a:buFont typeface="Arial"/>
              <a:buNone/>
              <a:defRPr sz="1400" b="0" i="0" u="none" strike="noStrike" cap="none">
                <a:solidFill>
                  <a:srgbClr val="595959"/>
                </a:solidFill>
                <a:latin typeface="Arial"/>
                <a:ea typeface="Arial"/>
                <a:cs typeface="Arial"/>
                <a:sym typeface="Arial"/>
              </a:defRPr>
            </a:lvl6pPr>
            <a:lvl7pPr marL="2743200" marR="0" lvl="6" indent="0" algn="l" rtl="0">
              <a:spcBef>
                <a:spcPts val="280"/>
              </a:spcBef>
              <a:spcAft>
                <a:spcPts val="0"/>
              </a:spcAft>
              <a:buClr>
                <a:srgbClr val="595959"/>
              </a:buClr>
              <a:buFont typeface="Arial"/>
              <a:buNone/>
              <a:defRPr sz="1400" b="0" i="0" u="none" strike="noStrike" cap="none">
                <a:solidFill>
                  <a:srgbClr val="595959"/>
                </a:solidFill>
                <a:latin typeface="Arial"/>
                <a:ea typeface="Arial"/>
                <a:cs typeface="Arial"/>
                <a:sym typeface="Arial"/>
              </a:defRPr>
            </a:lvl7pPr>
            <a:lvl8pPr marL="3200400" marR="0" lvl="7" indent="0" algn="l" rtl="0">
              <a:spcBef>
                <a:spcPts val="280"/>
              </a:spcBef>
              <a:spcAft>
                <a:spcPts val="0"/>
              </a:spcAft>
              <a:buClr>
                <a:srgbClr val="595959"/>
              </a:buClr>
              <a:buFont typeface="Arial"/>
              <a:buNone/>
              <a:defRPr sz="1400" b="0" i="0" u="none" strike="noStrike" cap="none">
                <a:solidFill>
                  <a:srgbClr val="595959"/>
                </a:solidFill>
                <a:latin typeface="Arial"/>
                <a:ea typeface="Arial"/>
                <a:cs typeface="Arial"/>
                <a:sym typeface="Arial"/>
              </a:defRPr>
            </a:lvl8pPr>
            <a:lvl9pPr marL="3657600" marR="0" lvl="8" indent="0" algn="l" rtl="0">
              <a:spcBef>
                <a:spcPts val="280"/>
              </a:spcBef>
              <a:spcAft>
                <a:spcPts val="0"/>
              </a:spcAft>
              <a:buClr>
                <a:srgbClr val="595959"/>
              </a:buClr>
              <a:buFont typeface="Arial"/>
              <a:buNone/>
              <a:defRPr sz="1400" b="0" i="0" u="none" strike="noStrike" cap="none">
                <a:solidFill>
                  <a:srgbClr val="595959"/>
                </a:solidFill>
                <a:latin typeface="Arial"/>
                <a:ea typeface="Arial"/>
                <a:cs typeface="Arial"/>
                <a:sym typeface="Arial"/>
              </a:defRPr>
            </a:lvl9pPr>
          </a:lstStyle>
          <a:p>
            <a:endParaRPr/>
          </a:p>
        </p:txBody>
      </p:sp>
      <p:sp>
        <p:nvSpPr>
          <p:cNvPr id="31" name="Shape 31"/>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spcBef>
                <a:spcPts val="0"/>
              </a:spcBef>
              <a:buNone/>
              <a:defRPr sz="2400" b="0" i="0" u="none" strike="noStrike" cap="none">
                <a:solidFill>
                  <a:schemeClr val="dk1"/>
                </a:solidFill>
                <a:latin typeface="Arial"/>
                <a:ea typeface="Arial"/>
                <a:cs typeface="Arial"/>
                <a:sym typeface="Arial"/>
              </a:defRPr>
            </a:lvl6pPr>
            <a:lvl7pPr marL="2743200" marR="0" lvl="6" indent="0" algn="l" rtl="0">
              <a:spcBef>
                <a:spcPts val="0"/>
              </a:spcBef>
              <a:buNone/>
              <a:defRPr sz="2400" b="0" i="0" u="none" strike="noStrike" cap="none">
                <a:solidFill>
                  <a:schemeClr val="dk1"/>
                </a:solidFill>
                <a:latin typeface="Arial"/>
                <a:ea typeface="Arial"/>
                <a:cs typeface="Arial"/>
                <a:sym typeface="Arial"/>
              </a:defRPr>
            </a:lvl7pPr>
            <a:lvl8pPr marL="3200400" marR="0" lvl="7" indent="0" algn="l" rtl="0">
              <a:spcBef>
                <a:spcPts val="0"/>
              </a:spcBef>
              <a:buNone/>
              <a:defRPr sz="2400" b="0" i="0" u="none" strike="noStrike" cap="none">
                <a:solidFill>
                  <a:schemeClr val="dk1"/>
                </a:solidFill>
                <a:latin typeface="Arial"/>
                <a:ea typeface="Arial"/>
                <a:cs typeface="Arial"/>
                <a:sym typeface="Arial"/>
              </a:defRPr>
            </a:lvl8pPr>
            <a:lvl9pPr marL="3657600" marR="0" lvl="8" indent="0" algn="l" rtl="0">
              <a:spcBef>
                <a:spcPts val="0"/>
              </a:spcBef>
              <a:buNone/>
              <a:defRPr sz="2400" b="0" i="0" u="none" strike="noStrike" cap="none">
                <a:solidFill>
                  <a:schemeClr val="dk1"/>
                </a:solidFill>
                <a:latin typeface="Arial"/>
                <a:ea typeface="Arial"/>
                <a:cs typeface="Arial"/>
                <a:sym typeface="Arial"/>
              </a:defRPr>
            </a:lvl9pPr>
          </a:lstStyle>
          <a:p>
            <a:endParaRPr/>
          </a:p>
        </p:txBody>
      </p:sp>
      <p:sp>
        <p:nvSpPr>
          <p:cNvPr id="32" name="Shape 32"/>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spcBef>
                <a:spcPts val="0"/>
              </a:spcBef>
              <a:buNone/>
              <a:defRPr sz="2400" b="0" i="0" u="none" strike="noStrike" cap="none">
                <a:solidFill>
                  <a:schemeClr val="dk1"/>
                </a:solidFill>
                <a:latin typeface="Arial"/>
                <a:ea typeface="Arial"/>
                <a:cs typeface="Arial"/>
                <a:sym typeface="Arial"/>
              </a:defRPr>
            </a:lvl6pPr>
            <a:lvl7pPr marL="2743200" marR="0" lvl="6" indent="0" algn="l" rtl="0">
              <a:spcBef>
                <a:spcPts val="0"/>
              </a:spcBef>
              <a:buNone/>
              <a:defRPr sz="2400" b="0" i="0" u="none" strike="noStrike" cap="none">
                <a:solidFill>
                  <a:schemeClr val="dk1"/>
                </a:solidFill>
                <a:latin typeface="Arial"/>
                <a:ea typeface="Arial"/>
                <a:cs typeface="Arial"/>
                <a:sym typeface="Arial"/>
              </a:defRPr>
            </a:lvl7pPr>
            <a:lvl8pPr marL="3200400" marR="0" lvl="7" indent="0" algn="l" rtl="0">
              <a:spcBef>
                <a:spcPts val="0"/>
              </a:spcBef>
              <a:buNone/>
              <a:defRPr sz="2400" b="0" i="0" u="none" strike="noStrike" cap="none">
                <a:solidFill>
                  <a:schemeClr val="dk1"/>
                </a:solidFill>
                <a:latin typeface="Arial"/>
                <a:ea typeface="Arial"/>
                <a:cs typeface="Arial"/>
                <a:sym typeface="Arial"/>
              </a:defRPr>
            </a:lvl8pPr>
            <a:lvl9pPr marL="3657600" marR="0" lvl="8" indent="0" algn="l" rtl="0">
              <a:spcBef>
                <a:spcPts val="0"/>
              </a:spcBef>
              <a:buNone/>
              <a:defRPr sz="2400" b="0" i="0" u="none" strike="noStrike" cap="none">
                <a:solidFill>
                  <a:schemeClr val="dk1"/>
                </a:solidFill>
                <a:latin typeface="Arial"/>
                <a:ea typeface="Arial"/>
                <a:cs typeface="Arial"/>
                <a:sym typeface="Arial"/>
              </a:defRPr>
            </a:lvl9pPr>
          </a:lstStyle>
          <a:p>
            <a:endParaRPr/>
          </a:p>
        </p:txBody>
      </p:sp>
      <p:sp>
        <p:nvSpPr>
          <p:cNvPr id="33" name="Shape 33"/>
          <p:cNvSpPr txBox="1">
            <a:spLocks noGrp="1"/>
          </p:cNvSpPr>
          <p:nvPr>
            <p:ph type="sldNum" idx="12"/>
          </p:nvPr>
        </p:nvSpPr>
        <p:spPr>
          <a:xfrm>
            <a:off x="7451725" y="6308725"/>
            <a:ext cx="1441449" cy="358775"/>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GB" sz="1400" b="1">
                <a:solidFill>
                  <a:schemeClr val="lt1"/>
                </a:solidFill>
                <a:latin typeface="Arial"/>
                <a:ea typeface="Arial"/>
                <a:cs typeface="Arial"/>
                <a:sym typeface="Arial"/>
              </a:rPr>
              <a:t>‹#›</a:t>
            </a:fld>
            <a:endParaRPr lang="en-GB" sz="1400" b="1">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611187" y="188913"/>
            <a:ext cx="8229600" cy="868362"/>
          </a:xfrm>
          <a:prstGeom prst="rect">
            <a:avLst/>
          </a:prstGeom>
          <a:noFill/>
          <a:ln>
            <a:noFill/>
          </a:ln>
          <a:effectLst>
            <a:outerShdw dist="28398" dir="3806097" algn="ctr" rotWithShape="0">
              <a:srgbClr val="000000"/>
            </a:outerShdw>
          </a:effectLst>
        </p:spPr>
        <p:txBody>
          <a:bodyPr lIns="91425" tIns="91425" rIns="91425" bIns="91425" anchor="ctr" anchorCtr="0"/>
          <a:lstStyle>
            <a:lvl1pPr marL="0" marR="0" lvl="0" indent="0" algn="ctr" rtl="0">
              <a:spcBef>
                <a:spcPts val="0"/>
              </a:spcBef>
              <a:spcAft>
                <a:spcPts val="0"/>
              </a:spcAft>
              <a:buNone/>
              <a:defRPr sz="3600" b="1" i="0" u="none" strike="noStrike" cap="none">
                <a:solidFill>
                  <a:srgbClr val="595959"/>
                </a:solidFill>
                <a:latin typeface="Arial"/>
                <a:ea typeface="Arial"/>
                <a:cs typeface="Arial"/>
                <a:sym typeface="Arial"/>
              </a:defRPr>
            </a:lvl1pPr>
            <a:lvl2pPr marL="0" marR="0" lvl="1" indent="0" algn="ctr" rtl="0">
              <a:spcBef>
                <a:spcPts val="0"/>
              </a:spcBef>
              <a:spcAft>
                <a:spcPts val="0"/>
              </a:spcAft>
              <a:buNone/>
              <a:defRPr sz="3600" b="1" i="0" u="none" strike="noStrike" cap="none">
                <a:solidFill>
                  <a:srgbClr val="595959"/>
                </a:solidFill>
                <a:latin typeface="Arial"/>
                <a:ea typeface="Arial"/>
                <a:cs typeface="Arial"/>
                <a:sym typeface="Arial"/>
              </a:defRPr>
            </a:lvl2pPr>
            <a:lvl3pPr marL="0" marR="0" lvl="2" indent="0" algn="ctr" rtl="0">
              <a:spcBef>
                <a:spcPts val="0"/>
              </a:spcBef>
              <a:spcAft>
                <a:spcPts val="0"/>
              </a:spcAft>
              <a:buNone/>
              <a:defRPr sz="3600" b="1" i="0" u="none" strike="noStrike" cap="none">
                <a:solidFill>
                  <a:srgbClr val="595959"/>
                </a:solidFill>
                <a:latin typeface="Arial"/>
                <a:ea typeface="Arial"/>
                <a:cs typeface="Arial"/>
                <a:sym typeface="Arial"/>
              </a:defRPr>
            </a:lvl3pPr>
            <a:lvl4pPr marL="0" marR="0" lvl="3" indent="0" algn="ctr" rtl="0">
              <a:spcBef>
                <a:spcPts val="0"/>
              </a:spcBef>
              <a:spcAft>
                <a:spcPts val="0"/>
              </a:spcAft>
              <a:buNone/>
              <a:defRPr sz="3600" b="1" i="0" u="none" strike="noStrike" cap="none">
                <a:solidFill>
                  <a:srgbClr val="595959"/>
                </a:solidFill>
                <a:latin typeface="Arial"/>
                <a:ea typeface="Arial"/>
                <a:cs typeface="Arial"/>
                <a:sym typeface="Arial"/>
              </a:defRPr>
            </a:lvl4pPr>
            <a:lvl5pPr marL="0" marR="0" lvl="4" indent="0" algn="ctr" rtl="0">
              <a:spcBef>
                <a:spcPts val="0"/>
              </a:spcBef>
              <a:spcAft>
                <a:spcPts val="0"/>
              </a:spcAft>
              <a:buNone/>
              <a:defRPr sz="3600" b="1" i="0" u="none" strike="noStrike" cap="none">
                <a:solidFill>
                  <a:srgbClr val="595959"/>
                </a:solidFill>
                <a:latin typeface="Arial"/>
                <a:ea typeface="Arial"/>
                <a:cs typeface="Arial"/>
                <a:sym typeface="Arial"/>
              </a:defRPr>
            </a:lvl5pPr>
            <a:lvl6pPr marL="457200" marR="0" lvl="5" indent="0" algn="ctr" rtl="0">
              <a:spcBef>
                <a:spcPts val="0"/>
              </a:spcBef>
              <a:spcAft>
                <a:spcPts val="0"/>
              </a:spcAft>
              <a:buNone/>
              <a:defRPr sz="3600" b="1" i="0" u="none" strike="noStrike" cap="none">
                <a:solidFill>
                  <a:srgbClr val="595959"/>
                </a:solidFill>
                <a:latin typeface="Arial"/>
                <a:ea typeface="Arial"/>
                <a:cs typeface="Arial"/>
                <a:sym typeface="Arial"/>
              </a:defRPr>
            </a:lvl6pPr>
            <a:lvl7pPr marL="914400" marR="0" lvl="6" indent="0" algn="ctr" rtl="0">
              <a:spcBef>
                <a:spcPts val="0"/>
              </a:spcBef>
              <a:spcAft>
                <a:spcPts val="0"/>
              </a:spcAft>
              <a:buNone/>
              <a:defRPr sz="3600" b="1" i="0" u="none" strike="noStrike" cap="none">
                <a:solidFill>
                  <a:srgbClr val="595959"/>
                </a:solidFill>
                <a:latin typeface="Arial"/>
                <a:ea typeface="Arial"/>
                <a:cs typeface="Arial"/>
                <a:sym typeface="Arial"/>
              </a:defRPr>
            </a:lvl7pPr>
            <a:lvl8pPr marL="1371600" marR="0" lvl="7" indent="0" algn="ctr" rtl="0">
              <a:spcBef>
                <a:spcPts val="0"/>
              </a:spcBef>
              <a:spcAft>
                <a:spcPts val="0"/>
              </a:spcAft>
              <a:buNone/>
              <a:defRPr sz="3600" b="1" i="0" u="none" strike="noStrike" cap="none">
                <a:solidFill>
                  <a:srgbClr val="595959"/>
                </a:solidFill>
                <a:latin typeface="Arial"/>
                <a:ea typeface="Arial"/>
                <a:cs typeface="Arial"/>
                <a:sym typeface="Arial"/>
              </a:defRPr>
            </a:lvl8pPr>
            <a:lvl9pPr marL="1828800" marR="0" lvl="8" indent="0" algn="ctr" rtl="0">
              <a:spcBef>
                <a:spcPts val="0"/>
              </a:spcBef>
              <a:spcAft>
                <a:spcPts val="0"/>
              </a:spcAft>
              <a:buNone/>
              <a:defRPr sz="3600" b="1" i="0" u="none" strike="noStrike" cap="none">
                <a:solidFill>
                  <a:srgbClr val="595959"/>
                </a:solidFill>
                <a:latin typeface="Arial"/>
                <a:ea typeface="Arial"/>
                <a:cs typeface="Arial"/>
                <a:sym typeface="Arial"/>
              </a:defRPr>
            </a:lvl9pPr>
          </a:lstStyle>
          <a:p>
            <a:endParaRPr/>
          </a:p>
        </p:txBody>
      </p:sp>
      <p:sp>
        <p:nvSpPr>
          <p:cNvPr id="36" name="Shape 36"/>
          <p:cNvSpPr txBox="1">
            <a:spLocks noGrp="1"/>
          </p:cNvSpPr>
          <p:nvPr>
            <p:ph type="body" idx="1"/>
          </p:nvPr>
        </p:nvSpPr>
        <p:spPr>
          <a:xfrm>
            <a:off x="611187" y="1268412"/>
            <a:ext cx="4038599" cy="4525961"/>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rgbClr val="595959"/>
              </a:buClr>
              <a:buSzPct val="100000"/>
              <a:buFont typeface="Arial"/>
              <a:buChar char="•"/>
              <a:defRPr sz="2800" b="0" i="0" u="none" strike="noStrike" cap="none">
                <a:solidFill>
                  <a:srgbClr val="595959"/>
                </a:solidFill>
                <a:latin typeface="Arial"/>
                <a:ea typeface="Arial"/>
                <a:cs typeface="Arial"/>
                <a:sym typeface="Arial"/>
              </a:defRPr>
            </a:lvl1pPr>
            <a:lvl2pPr marL="742950" marR="0" lvl="1" indent="-133350" algn="l" rtl="0">
              <a:spcBef>
                <a:spcPts val="480"/>
              </a:spcBef>
              <a:spcAft>
                <a:spcPts val="0"/>
              </a:spcAft>
              <a:buClr>
                <a:srgbClr val="595959"/>
              </a:buClr>
              <a:buSzPct val="100000"/>
              <a:buFont typeface="Arial"/>
              <a:buChar char="–"/>
              <a:defRPr sz="2400" b="0" i="0" u="none" strike="noStrike" cap="none">
                <a:solidFill>
                  <a:srgbClr val="595959"/>
                </a:solidFill>
                <a:latin typeface="Arial"/>
                <a:ea typeface="Arial"/>
                <a:cs typeface="Arial"/>
                <a:sym typeface="Arial"/>
              </a:defRPr>
            </a:lvl2pPr>
            <a:lvl3pPr marL="1143000" marR="0" lvl="2" indent="-101600" algn="l" rtl="0">
              <a:spcBef>
                <a:spcPts val="400"/>
              </a:spcBef>
              <a:spcAft>
                <a:spcPts val="0"/>
              </a:spcAft>
              <a:buClr>
                <a:srgbClr val="595959"/>
              </a:buClr>
              <a:buSzPct val="100000"/>
              <a:buFont typeface="Arial"/>
              <a:buChar char="•"/>
              <a:defRPr sz="2000" b="0" i="0" u="none" strike="noStrike" cap="none">
                <a:solidFill>
                  <a:srgbClr val="595959"/>
                </a:solidFill>
                <a:latin typeface="Arial"/>
                <a:ea typeface="Arial"/>
                <a:cs typeface="Arial"/>
                <a:sym typeface="Arial"/>
              </a:defRPr>
            </a:lvl3pPr>
            <a:lvl4pPr marL="1600200" marR="0" lvl="3" indent="-114300" algn="l" rtl="0">
              <a:spcBef>
                <a:spcPts val="360"/>
              </a:spcBef>
              <a:spcAft>
                <a:spcPts val="0"/>
              </a:spcAft>
              <a:buClr>
                <a:srgbClr val="595959"/>
              </a:buClr>
              <a:buSzPct val="100000"/>
              <a:buFont typeface="Arial"/>
              <a:buChar char="–"/>
              <a:defRPr sz="1800" b="0" i="0" u="none" strike="noStrike" cap="none">
                <a:solidFill>
                  <a:srgbClr val="595959"/>
                </a:solidFill>
                <a:latin typeface="Arial"/>
                <a:ea typeface="Arial"/>
                <a:cs typeface="Arial"/>
                <a:sym typeface="Arial"/>
              </a:defRPr>
            </a:lvl4pPr>
            <a:lvl5pPr marL="2057400" marR="0" lvl="4" indent="-114300" algn="l" rtl="0">
              <a:spcBef>
                <a:spcPts val="360"/>
              </a:spcBef>
              <a:spcAft>
                <a:spcPts val="0"/>
              </a:spcAft>
              <a:buClr>
                <a:srgbClr val="595959"/>
              </a:buClr>
              <a:buSzPct val="100000"/>
              <a:buFont typeface="Arial"/>
              <a:buChar char="»"/>
              <a:defRPr sz="1800" b="0" i="0" u="none" strike="noStrike" cap="none">
                <a:solidFill>
                  <a:srgbClr val="595959"/>
                </a:solidFill>
                <a:latin typeface="Arial"/>
                <a:ea typeface="Arial"/>
                <a:cs typeface="Arial"/>
                <a:sym typeface="Arial"/>
              </a:defRPr>
            </a:lvl5pPr>
            <a:lvl6pPr marL="2514600" marR="0" lvl="5" indent="-114300" algn="l" rtl="0">
              <a:spcBef>
                <a:spcPts val="360"/>
              </a:spcBef>
              <a:spcAft>
                <a:spcPts val="0"/>
              </a:spcAft>
              <a:buClr>
                <a:srgbClr val="595959"/>
              </a:buClr>
              <a:buSzPct val="100000"/>
              <a:buFont typeface="Arial"/>
              <a:buChar char="»"/>
              <a:defRPr sz="1800" b="0" i="0" u="none" strike="noStrike" cap="none">
                <a:solidFill>
                  <a:srgbClr val="595959"/>
                </a:solidFill>
                <a:latin typeface="Arial"/>
                <a:ea typeface="Arial"/>
                <a:cs typeface="Arial"/>
                <a:sym typeface="Arial"/>
              </a:defRPr>
            </a:lvl6pPr>
            <a:lvl7pPr marL="2971800" marR="0" lvl="6" indent="-114300" algn="l" rtl="0">
              <a:spcBef>
                <a:spcPts val="360"/>
              </a:spcBef>
              <a:spcAft>
                <a:spcPts val="0"/>
              </a:spcAft>
              <a:buClr>
                <a:srgbClr val="595959"/>
              </a:buClr>
              <a:buSzPct val="100000"/>
              <a:buFont typeface="Arial"/>
              <a:buChar char="»"/>
              <a:defRPr sz="1800" b="0" i="0" u="none" strike="noStrike" cap="none">
                <a:solidFill>
                  <a:srgbClr val="595959"/>
                </a:solidFill>
                <a:latin typeface="Arial"/>
                <a:ea typeface="Arial"/>
                <a:cs typeface="Arial"/>
                <a:sym typeface="Arial"/>
              </a:defRPr>
            </a:lvl7pPr>
            <a:lvl8pPr marL="3429000" marR="0" lvl="7" indent="-114300" algn="l" rtl="0">
              <a:spcBef>
                <a:spcPts val="360"/>
              </a:spcBef>
              <a:spcAft>
                <a:spcPts val="0"/>
              </a:spcAft>
              <a:buClr>
                <a:srgbClr val="595959"/>
              </a:buClr>
              <a:buSzPct val="100000"/>
              <a:buFont typeface="Arial"/>
              <a:buChar char="»"/>
              <a:defRPr sz="1800" b="0" i="0" u="none" strike="noStrike" cap="none">
                <a:solidFill>
                  <a:srgbClr val="595959"/>
                </a:solidFill>
                <a:latin typeface="Arial"/>
                <a:ea typeface="Arial"/>
                <a:cs typeface="Arial"/>
                <a:sym typeface="Arial"/>
              </a:defRPr>
            </a:lvl8pPr>
            <a:lvl9pPr marL="3886200" marR="0" lvl="8" indent="-114300" algn="l" rtl="0">
              <a:spcBef>
                <a:spcPts val="360"/>
              </a:spcBef>
              <a:spcAft>
                <a:spcPts val="0"/>
              </a:spcAft>
              <a:buClr>
                <a:srgbClr val="595959"/>
              </a:buClr>
              <a:buSzPct val="100000"/>
              <a:buFont typeface="Arial"/>
              <a:buChar char="»"/>
              <a:defRPr sz="1800" b="0" i="0" u="none" strike="noStrike" cap="none">
                <a:solidFill>
                  <a:srgbClr val="595959"/>
                </a:solidFill>
                <a:latin typeface="Arial"/>
                <a:ea typeface="Arial"/>
                <a:cs typeface="Arial"/>
                <a:sym typeface="Arial"/>
              </a:defRPr>
            </a:lvl9pPr>
          </a:lstStyle>
          <a:p>
            <a:endParaRPr/>
          </a:p>
        </p:txBody>
      </p:sp>
      <p:sp>
        <p:nvSpPr>
          <p:cNvPr id="37" name="Shape 37"/>
          <p:cNvSpPr txBox="1">
            <a:spLocks noGrp="1"/>
          </p:cNvSpPr>
          <p:nvPr>
            <p:ph type="body" idx="2"/>
          </p:nvPr>
        </p:nvSpPr>
        <p:spPr>
          <a:xfrm>
            <a:off x="4802187" y="1268412"/>
            <a:ext cx="4038599" cy="4525961"/>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rgbClr val="595959"/>
              </a:buClr>
              <a:buSzPct val="100000"/>
              <a:buFont typeface="Arial"/>
              <a:buChar char="•"/>
              <a:defRPr sz="2800" b="0" i="0" u="none" strike="noStrike" cap="none">
                <a:solidFill>
                  <a:srgbClr val="595959"/>
                </a:solidFill>
                <a:latin typeface="Arial"/>
                <a:ea typeface="Arial"/>
                <a:cs typeface="Arial"/>
                <a:sym typeface="Arial"/>
              </a:defRPr>
            </a:lvl1pPr>
            <a:lvl2pPr marL="742950" marR="0" lvl="1" indent="-133350" algn="l" rtl="0">
              <a:spcBef>
                <a:spcPts val="480"/>
              </a:spcBef>
              <a:spcAft>
                <a:spcPts val="0"/>
              </a:spcAft>
              <a:buClr>
                <a:srgbClr val="595959"/>
              </a:buClr>
              <a:buSzPct val="100000"/>
              <a:buFont typeface="Arial"/>
              <a:buChar char="–"/>
              <a:defRPr sz="2400" b="0" i="0" u="none" strike="noStrike" cap="none">
                <a:solidFill>
                  <a:srgbClr val="595959"/>
                </a:solidFill>
                <a:latin typeface="Arial"/>
                <a:ea typeface="Arial"/>
                <a:cs typeface="Arial"/>
                <a:sym typeface="Arial"/>
              </a:defRPr>
            </a:lvl2pPr>
            <a:lvl3pPr marL="1143000" marR="0" lvl="2" indent="-101600" algn="l" rtl="0">
              <a:spcBef>
                <a:spcPts val="400"/>
              </a:spcBef>
              <a:spcAft>
                <a:spcPts val="0"/>
              </a:spcAft>
              <a:buClr>
                <a:srgbClr val="595959"/>
              </a:buClr>
              <a:buSzPct val="100000"/>
              <a:buFont typeface="Arial"/>
              <a:buChar char="•"/>
              <a:defRPr sz="2000" b="0" i="0" u="none" strike="noStrike" cap="none">
                <a:solidFill>
                  <a:srgbClr val="595959"/>
                </a:solidFill>
                <a:latin typeface="Arial"/>
                <a:ea typeface="Arial"/>
                <a:cs typeface="Arial"/>
                <a:sym typeface="Arial"/>
              </a:defRPr>
            </a:lvl3pPr>
            <a:lvl4pPr marL="1600200" marR="0" lvl="3" indent="-114300" algn="l" rtl="0">
              <a:spcBef>
                <a:spcPts val="360"/>
              </a:spcBef>
              <a:spcAft>
                <a:spcPts val="0"/>
              </a:spcAft>
              <a:buClr>
                <a:srgbClr val="595959"/>
              </a:buClr>
              <a:buSzPct val="100000"/>
              <a:buFont typeface="Arial"/>
              <a:buChar char="–"/>
              <a:defRPr sz="1800" b="0" i="0" u="none" strike="noStrike" cap="none">
                <a:solidFill>
                  <a:srgbClr val="595959"/>
                </a:solidFill>
                <a:latin typeface="Arial"/>
                <a:ea typeface="Arial"/>
                <a:cs typeface="Arial"/>
                <a:sym typeface="Arial"/>
              </a:defRPr>
            </a:lvl4pPr>
            <a:lvl5pPr marL="2057400" marR="0" lvl="4" indent="-114300" algn="l" rtl="0">
              <a:spcBef>
                <a:spcPts val="360"/>
              </a:spcBef>
              <a:spcAft>
                <a:spcPts val="0"/>
              </a:spcAft>
              <a:buClr>
                <a:srgbClr val="595959"/>
              </a:buClr>
              <a:buSzPct val="100000"/>
              <a:buFont typeface="Arial"/>
              <a:buChar char="»"/>
              <a:defRPr sz="1800" b="0" i="0" u="none" strike="noStrike" cap="none">
                <a:solidFill>
                  <a:srgbClr val="595959"/>
                </a:solidFill>
                <a:latin typeface="Arial"/>
                <a:ea typeface="Arial"/>
                <a:cs typeface="Arial"/>
                <a:sym typeface="Arial"/>
              </a:defRPr>
            </a:lvl5pPr>
            <a:lvl6pPr marL="2514600" marR="0" lvl="5" indent="-114300" algn="l" rtl="0">
              <a:spcBef>
                <a:spcPts val="360"/>
              </a:spcBef>
              <a:spcAft>
                <a:spcPts val="0"/>
              </a:spcAft>
              <a:buClr>
                <a:srgbClr val="595959"/>
              </a:buClr>
              <a:buSzPct val="100000"/>
              <a:buFont typeface="Arial"/>
              <a:buChar char="»"/>
              <a:defRPr sz="1800" b="0" i="0" u="none" strike="noStrike" cap="none">
                <a:solidFill>
                  <a:srgbClr val="595959"/>
                </a:solidFill>
                <a:latin typeface="Arial"/>
                <a:ea typeface="Arial"/>
                <a:cs typeface="Arial"/>
                <a:sym typeface="Arial"/>
              </a:defRPr>
            </a:lvl6pPr>
            <a:lvl7pPr marL="2971800" marR="0" lvl="6" indent="-114300" algn="l" rtl="0">
              <a:spcBef>
                <a:spcPts val="360"/>
              </a:spcBef>
              <a:spcAft>
                <a:spcPts val="0"/>
              </a:spcAft>
              <a:buClr>
                <a:srgbClr val="595959"/>
              </a:buClr>
              <a:buSzPct val="100000"/>
              <a:buFont typeface="Arial"/>
              <a:buChar char="»"/>
              <a:defRPr sz="1800" b="0" i="0" u="none" strike="noStrike" cap="none">
                <a:solidFill>
                  <a:srgbClr val="595959"/>
                </a:solidFill>
                <a:latin typeface="Arial"/>
                <a:ea typeface="Arial"/>
                <a:cs typeface="Arial"/>
                <a:sym typeface="Arial"/>
              </a:defRPr>
            </a:lvl7pPr>
            <a:lvl8pPr marL="3429000" marR="0" lvl="7" indent="-114300" algn="l" rtl="0">
              <a:spcBef>
                <a:spcPts val="360"/>
              </a:spcBef>
              <a:spcAft>
                <a:spcPts val="0"/>
              </a:spcAft>
              <a:buClr>
                <a:srgbClr val="595959"/>
              </a:buClr>
              <a:buSzPct val="100000"/>
              <a:buFont typeface="Arial"/>
              <a:buChar char="»"/>
              <a:defRPr sz="1800" b="0" i="0" u="none" strike="noStrike" cap="none">
                <a:solidFill>
                  <a:srgbClr val="595959"/>
                </a:solidFill>
                <a:latin typeface="Arial"/>
                <a:ea typeface="Arial"/>
                <a:cs typeface="Arial"/>
                <a:sym typeface="Arial"/>
              </a:defRPr>
            </a:lvl8pPr>
            <a:lvl9pPr marL="3886200" marR="0" lvl="8" indent="-114300" algn="l" rtl="0">
              <a:spcBef>
                <a:spcPts val="360"/>
              </a:spcBef>
              <a:spcAft>
                <a:spcPts val="0"/>
              </a:spcAft>
              <a:buClr>
                <a:srgbClr val="595959"/>
              </a:buClr>
              <a:buSzPct val="100000"/>
              <a:buFont typeface="Arial"/>
              <a:buChar char="»"/>
              <a:defRPr sz="1800" b="0" i="0" u="none" strike="noStrike" cap="none">
                <a:solidFill>
                  <a:srgbClr val="595959"/>
                </a:solidFill>
                <a:latin typeface="Arial"/>
                <a:ea typeface="Arial"/>
                <a:cs typeface="Arial"/>
                <a:sym typeface="Arial"/>
              </a:defRPr>
            </a:lvl9pPr>
          </a:lstStyle>
          <a:p>
            <a:endParaRPr/>
          </a:p>
        </p:txBody>
      </p:sp>
      <p:sp>
        <p:nvSpPr>
          <p:cNvPr id="38" name="Shape 38"/>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spcBef>
                <a:spcPts val="0"/>
              </a:spcBef>
              <a:buNone/>
              <a:defRPr sz="2400" b="0" i="0" u="none" strike="noStrike" cap="none">
                <a:solidFill>
                  <a:schemeClr val="dk1"/>
                </a:solidFill>
                <a:latin typeface="Arial"/>
                <a:ea typeface="Arial"/>
                <a:cs typeface="Arial"/>
                <a:sym typeface="Arial"/>
              </a:defRPr>
            </a:lvl6pPr>
            <a:lvl7pPr marL="2743200" marR="0" lvl="6" indent="0" algn="l" rtl="0">
              <a:spcBef>
                <a:spcPts val="0"/>
              </a:spcBef>
              <a:buNone/>
              <a:defRPr sz="2400" b="0" i="0" u="none" strike="noStrike" cap="none">
                <a:solidFill>
                  <a:schemeClr val="dk1"/>
                </a:solidFill>
                <a:latin typeface="Arial"/>
                <a:ea typeface="Arial"/>
                <a:cs typeface="Arial"/>
                <a:sym typeface="Arial"/>
              </a:defRPr>
            </a:lvl7pPr>
            <a:lvl8pPr marL="3200400" marR="0" lvl="7" indent="0" algn="l" rtl="0">
              <a:spcBef>
                <a:spcPts val="0"/>
              </a:spcBef>
              <a:buNone/>
              <a:defRPr sz="2400" b="0" i="0" u="none" strike="noStrike" cap="none">
                <a:solidFill>
                  <a:schemeClr val="dk1"/>
                </a:solidFill>
                <a:latin typeface="Arial"/>
                <a:ea typeface="Arial"/>
                <a:cs typeface="Arial"/>
                <a:sym typeface="Arial"/>
              </a:defRPr>
            </a:lvl8pPr>
            <a:lvl9pPr marL="3657600" marR="0" lvl="8" indent="0" algn="l" rtl="0">
              <a:spcBef>
                <a:spcPts val="0"/>
              </a:spcBef>
              <a:buNone/>
              <a:defRPr sz="2400" b="0" i="0" u="none" strike="noStrike" cap="none">
                <a:solidFill>
                  <a:schemeClr val="dk1"/>
                </a:solidFill>
                <a:latin typeface="Arial"/>
                <a:ea typeface="Arial"/>
                <a:cs typeface="Arial"/>
                <a:sym typeface="Arial"/>
              </a:defRPr>
            </a:lvl9pPr>
          </a:lstStyle>
          <a:p>
            <a:endParaRPr/>
          </a:p>
        </p:txBody>
      </p:sp>
      <p:sp>
        <p:nvSpPr>
          <p:cNvPr id="39" name="Shape 39"/>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spcBef>
                <a:spcPts val="0"/>
              </a:spcBef>
              <a:buNone/>
              <a:defRPr sz="2400" b="0" i="0" u="none" strike="noStrike" cap="none">
                <a:solidFill>
                  <a:schemeClr val="dk1"/>
                </a:solidFill>
                <a:latin typeface="Arial"/>
                <a:ea typeface="Arial"/>
                <a:cs typeface="Arial"/>
                <a:sym typeface="Arial"/>
              </a:defRPr>
            </a:lvl6pPr>
            <a:lvl7pPr marL="2743200" marR="0" lvl="6" indent="0" algn="l" rtl="0">
              <a:spcBef>
                <a:spcPts val="0"/>
              </a:spcBef>
              <a:buNone/>
              <a:defRPr sz="2400" b="0" i="0" u="none" strike="noStrike" cap="none">
                <a:solidFill>
                  <a:schemeClr val="dk1"/>
                </a:solidFill>
                <a:latin typeface="Arial"/>
                <a:ea typeface="Arial"/>
                <a:cs typeface="Arial"/>
                <a:sym typeface="Arial"/>
              </a:defRPr>
            </a:lvl7pPr>
            <a:lvl8pPr marL="3200400" marR="0" lvl="7" indent="0" algn="l" rtl="0">
              <a:spcBef>
                <a:spcPts val="0"/>
              </a:spcBef>
              <a:buNone/>
              <a:defRPr sz="2400" b="0" i="0" u="none" strike="noStrike" cap="none">
                <a:solidFill>
                  <a:schemeClr val="dk1"/>
                </a:solidFill>
                <a:latin typeface="Arial"/>
                <a:ea typeface="Arial"/>
                <a:cs typeface="Arial"/>
                <a:sym typeface="Arial"/>
              </a:defRPr>
            </a:lvl8pPr>
            <a:lvl9pPr marL="3657600" marR="0" lvl="8" indent="0" algn="l" rtl="0">
              <a:spcBef>
                <a:spcPts val="0"/>
              </a:spcBef>
              <a:buNone/>
              <a:defRPr sz="2400" b="0" i="0" u="none" strike="noStrike" cap="none">
                <a:solidFill>
                  <a:schemeClr val="dk1"/>
                </a:solidFill>
                <a:latin typeface="Arial"/>
                <a:ea typeface="Arial"/>
                <a:cs typeface="Arial"/>
                <a:sym typeface="Arial"/>
              </a:defRPr>
            </a:lvl9pPr>
          </a:lstStyle>
          <a:p>
            <a:endParaRPr/>
          </a:p>
        </p:txBody>
      </p:sp>
      <p:sp>
        <p:nvSpPr>
          <p:cNvPr id="40" name="Shape 40"/>
          <p:cNvSpPr txBox="1">
            <a:spLocks noGrp="1"/>
          </p:cNvSpPr>
          <p:nvPr>
            <p:ph type="sldNum" idx="12"/>
          </p:nvPr>
        </p:nvSpPr>
        <p:spPr>
          <a:xfrm>
            <a:off x="7451725" y="6308725"/>
            <a:ext cx="1441449" cy="358775"/>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GB" sz="1400" b="1">
                <a:solidFill>
                  <a:schemeClr val="lt1"/>
                </a:solidFill>
                <a:latin typeface="Arial"/>
                <a:ea typeface="Arial"/>
                <a:cs typeface="Arial"/>
                <a:sym typeface="Arial"/>
              </a:rPr>
              <a:t>‹#›</a:t>
            </a:fld>
            <a:endParaRPr lang="en-GB" sz="1400" b="1">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457200" y="274637"/>
            <a:ext cx="8229600" cy="1143000"/>
          </a:xfrm>
          <a:prstGeom prst="rect">
            <a:avLst/>
          </a:prstGeom>
          <a:noFill/>
          <a:ln>
            <a:noFill/>
          </a:ln>
          <a:effectLst>
            <a:outerShdw dist="28398" dir="3806097" algn="ctr" rotWithShape="0">
              <a:srgbClr val="000000"/>
            </a:outerShdw>
          </a:effectLst>
        </p:spPr>
        <p:txBody>
          <a:bodyPr lIns="91425" tIns="91425" rIns="91425" bIns="91425" anchor="ctr" anchorCtr="0"/>
          <a:lstStyle>
            <a:lvl1pPr marL="0" marR="0" lvl="0" indent="0" algn="ctr" rtl="0">
              <a:spcBef>
                <a:spcPts val="0"/>
              </a:spcBef>
              <a:spcAft>
                <a:spcPts val="0"/>
              </a:spcAft>
              <a:buNone/>
              <a:defRPr sz="3600" b="1" i="0" u="none" strike="noStrike" cap="none">
                <a:solidFill>
                  <a:srgbClr val="595959"/>
                </a:solidFill>
                <a:latin typeface="Arial"/>
                <a:ea typeface="Arial"/>
                <a:cs typeface="Arial"/>
                <a:sym typeface="Arial"/>
              </a:defRPr>
            </a:lvl1pPr>
            <a:lvl2pPr marL="0" marR="0" lvl="1" indent="0" algn="ctr" rtl="0">
              <a:spcBef>
                <a:spcPts val="0"/>
              </a:spcBef>
              <a:spcAft>
                <a:spcPts val="0"/>
              </a:spcAft>
              <a:buNone/>
              <a:defRPr sz="3600" b="1" i="0" u="none" strike="noStrike" cap="none">
                <a:solidFill>
                  <a:srgbClr val="595959"/>
                </a:solidFill>
                <a:latin typeface="Arial"/>
                <a:ea typeface="Arial"/>
                <a:cs typeface="Arial"/>
                <a:sym typeface="Arial"/>
              </a:defRPr>
            </a:lvl2pPr>
            <a:lvl3pPr marL="0" marR="0" lvl="2" indent="0" algn="ctr" rtl="0">
              <a:spcBef>
                <a:spcPts val="0"/>
              </a:spcBef>
              <a:spcAft>
                <a:spcPts val="0"/>
              </a:spcAft>
              <a:buNone/>
              <a:defRPr sz="3600" b="1" i="0" u="none" strike="noStrike" cap="none">
                <a:solidFill>
                  <a:srgbClr val="595959"/>
                </a:solidFill>
                <a:latin typeface="Arial"/>
                <a:ea typeface="Arial"/>
                <a:cs typeface="Arial"/>
                <a:sym typeface="Arial"/>
              </a:defRPr>
            </a:lvl3pPr>
            <a:lvl4pPr marL="0" marR="0" lvl="3" indent="0" algn="ctr" rtl="0">
              <a:spcBef>
                <a:spcPts val="0"/>
              </a:spcBef>
              <a:spcAft>
                <a:spcPts val="0"/>
              </a:spcAft>
              <a:buNone/>
              <a:defRPr sz="3600" b="1" i="0" u="none" strike="noStrike" cap="none">
                <a:solidFill>
                  <a:srgbClr val="595959"/>
                </a:solidFill>
                <a:latin typeface="Arial"/>
                <a:ea typeface="Arial"/>
                <a:cs typeface="Arial"/>
                <a:sym typeface="Arial"/>
              </a:defRPr>
            </a:lvl4pPr>
            <a:lvl5pPr marL="0" marR="0" lvl="4" indent="0" algn="ctr" rtl="0">
              <a:spcBef>
                <a:spcPts val="0"/>
              </a:spcBef>
              <a:spcAft>
                <a:spcPts val="0"/>
              </a:spcAft>
              <a:buNone/>
              <a:defRPr sz="3600" b="1" i="0" u="none" strike="noStrike" cap="none">
                <a:solidFill>
                  <a:srgbClr val="595959"/>
                </a:solidFill>
                <a:latin typeface="Arial"/>
                <a:ea typeface="Arial"/>
                <a:cs typeface="Arial"/>
                <a:sym typeface="Arial"/>
              </a:defRPr>
            </a:lvl5pPr>
            <a:lvl6pPr marL="457200" marR="0" lvl="5" indent="0" algn="ctr" rtl="0">
              <a:spcBef>
                <a:spcPts val="0"/>
              </a:spcBef>
              <a:spcAft>
                <a:spcPts val="0"/>
              </a:spcAft>
              <a:buNone/>
              <a:defRPr sz="3600" b="1" i="0" u="none" strike="noStrike" cap="none">
                <a:solidFill>
                  <a:srgbClr val="595959"/>
                </a:solidFill>
                <a:latin typeface="Arial"/>
                <a:ea typeface="Arial"/>
                <a:cs typeface="Arial"/>
                <a:sym typeface="Arial"/>
              </a:defRPr>
            </a:lvl6pPr>
            <a:lvl7pPr marL="914400" marR="0" lvl="6" indent="0" algn="ctr" rtl="0">
              <a:spcBef>
                <a:spcPts val="0"/>
              </a:spcBef>
              <a:spcAft>
                <a:spcPts val="0"/>
              </a:spcAft>
              <a:buNone/>
              <a:defRPr sz="3600" b="1" i="0" u="none" strike="noStrike" cap="none">
                <a:solidFill>
                  <a:srgbClr val="595959"/>
                </a:solidFill>
                <a:latin typeface="Arial"/>
                <a:ea typeface="Arial"/>
                <a:cs typeface="Arial"/>
                <a:sym typeface="Arial"/>
              </a:defRPr>
            </a:lvl7pPr>
            <a:lvl8pPr marL="1371600" marR="0" lvl="7" indent="0" algn="ctr" rtl="0">
              <a:spcBef>
                <a:spcPts val="0"/>
              </a:spcBef>
              <a:spcAft>
                <a:spcPts val="0"/>
              </a:spcAft>
              <a:buNone/>
              <a:defRPr sz="3600" b="1" i="0" u="none" strike="noStrike" cap="none">
                <a:solidFill>
                  <a:srgbClr val="595959"/>
                </a:solidFill>
                <a:latin typeface="Arial"/>
                <a:ea typeface="Arial"/>
                <a:cs typeface="Arial"/>
                <a:sym typeface="Arial"/>
              </a:defRPr>
            </a:lvl8pPr>
            <a:lvl9pPr marL="1828800" marR="0" lvl="8" indent="0" algn="ctr" rtl="0">
              <a:spcBef>
                <a:spcPts val="0"/>
              </a:spcBef>
              <a:spcAft>
                <a:spcPts val="0"/>
              </a:spcAft>
              <a:buNone/>
              <a:defRPr sz="3600" b="1" i="0" u="none" strike="noStrike" cap="none">
                <a:solidFill>
                  <a:srgbClr val="595959"/>
                </a:solidFill>
                <a:latin typeface="Arial"/>
                <a:ea typeface="Arial"/>
                <a:cs typeface="Arial"/>
                <a:sym typeface="Arial"/>
              </a:defRPr>
            </a:lvl9pPr>
          </a:lstStyle>
          <a:p>
            <a:endParaRPr/>
          </a:p>
        </p:txBody>
      </p:sp>
      <p:sp>
        <p:nvSpPr>
          <p:cNvPr id="43" name="Shape 43"/>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rgbClr val="595959"/>
              </a:buClr>
              <a:buFont typeface="Arial"/>
              <a:buNone/>
              <a:defRPr sz="2400" b="1" i="0" u="none" strike="noStrike" cap="none">
                <a:solidFill>
                  <a:srgbClr val="595959"/>
                </a:solidFill>
                <a:latin typeface="Arial"/>
                <a:ea typeface="Arial"/>
                <a:cs typeface="Arial"/>
                <a:sym typeface="Arial"/>
              </a:defRPr>
            </a:lvl1pPr>
            <a:lvl2pPr marL="457200" marR="0" lvl="1" indent="0" algn="l" rtl="0">
              <a:spcBef>
                <a:spcPts val="400"/>
              </a:spcBef>
              <a:spcAft>
                <a:spcPts val="0"/>
              </a:spcAft>
              <a:buClr>
                <a:srgbClr val="595959"/>
              </a:buClr>
              <a:buFont typeface="Arial"/>
              <a:buNone/>
              <a:defRPr sz="2000" b="1" i="0" u="none" strike="noStrike" cap="none">
                <a:solidFill>
                  <a:srgbClr val="595959"/>
                </a:solidFill>
                <a:latin typeface="Arial"/>
                <a:ea typeface="Arial"/>
                <a:cs typeface="Arial"/>
                <a:sym typeface="Arial"/>
              </a:defRPr>
            </a:lvl2pPr>
            <a:lvl3pPr marL="914400" marR="0" lvl="2" indent="0" algn="l" rtl="0">
              <a:spcBef>
                <a:spcPts val="360"/>
              </a:spcBef>
              <a:spcAft>
                <a:spcPts val="0"/>
              </a:spcAft>
              <a:buClr>
                <a:srgbClr val="595959"/>
              </a:buClr>
              <a:buFont typeface="Arial"/>
              <a:buNone/>
              <a:defRPr sz="1800" b="1" i="0" u="none" strike="noStrike" cap="none">
                <a:solidFill>
                  <a:srgbClr val="595959"/>
                </a:solidFill>
                <a:latin typeface="Arial"/>
                <a:ea typeface="Arial"/>
                <a:cs typeface="Arial"/>
                <a:sym typeface="Arial"/>
              </a:defRPr>
            </a:lvl3pPr>
            <a:lvl4pPr marL="1371600" marR="0" lvl="3" indent="0" algn="l" rtl="0">
              <a:spcBef>
                <a:spcPts val="320"/>
              </a:spcBef>
              <a:spcAft>
                <a:spcPts val="0"/>
              </a:spcAft>
              <a:buClr>
                <a:srgbClr val="595959"/>
              </a:buClr>
              <a:buFont typeface="Arial"/>
              <a:buNone/>
              <a:defRPr sz="1600" b="1" i="0" u="none" strike="noStrike" cap="none">
                <a:solidFill>
                  <a:srgbClr val="595959"/>
                </a:solidFill>
                <a:latin typeface="Arial"/>
                <a:ea typeface="Arial"/>
                <a:cs typeface="Arial"/>
                <a:sym typeface="Arial"/>
              </a:defRPr>
            </a:lvl4pPr>
            <a:lvl5pPr marL="1828800" marR="0" lvl="4" indent="0" algn="l" rtl="0">
              <a:spcBef>
                <a:spcPts val="320"/>
              </a:spcBef>
              <a:spcAft>
                <a:spcPts val="0"/>
              </a:spcAft>
              <a:buClr>
                <a:srgbClr val="595959"/>
              </a:buClr>
              <a:buFont typeface="Arial"/>
              <a:buNone/>
              <a:defRPr sz="1600" b="1" i="0" u="none" strike="noStrike" cap="none">
                <a:solidFill>
                  <a:srgbClr val="595959"/>
                </a:solidFill>
                <a:latin typeface="Arial"/>
                <a:ea typeface="Arial"/>
                <a:cs typeface="Arial"/>
                <a:sym typeface="Arial"/>
              </a:defRPr>
            </a:lvl5pPr>
            <a:lvl6pPr marL="2286000" marR="0" lvl="5" indent="0" algn="l" rtl="0">
              <a:spcBef>
                <a:spcPts val="320"/>
              </a:spcBef>
              <a:spcAft>
                <a:spcPts val="0"/>
              </a:spcAft>
              <a:buClr>
                <a:srgbClr val="595959"/>
              </a:buClr>
              <a:buFont typeface="Arial"/>
              <a:buNone/>
              <a:defRPr sz="1600" b="1" i="0" u="none" strike="noStrike" cap="none">
                <a:solidFill>
                  <a:srgbClr val="595959"/>
                </a:solidFill>
                <a:latin typeface="Arial"/>
                <a:ea typeface="Arial"/>
                <a:cs typeface="Arial"/>
                <a:sym typeface="Arial"/>
              </a:defRPr>
            </a:lvl6pPr>
            <a:lvl7pPr marL="2743200" marR="0" lvl="6" indent="0" algn="l" rtl="0">
              <a:spcBef>
                <a:spcPts val="320"/>
              </a:spcBef>
              <a:spcAft>
                <a:spcPts val="0"/>
              </a:spcAft>
              <a:buClr>
                <a:srgbClr val="595959"/>
              </a:buClr>
              <a:buFont typeface="Arial"/>
              <a:buNone/>
              <a:defRPr sz="1600" b="1" i="0" u="none" strike="noStrike" cap="none">
                <a:solidFill>
                  <a:srgbClr val="595959"/>
                </a:solidFill>
                <a:latin typeface="Arial"/>
                <a:ea typeface="Arial"/>
                <a:cs typeface="Arial"/>
                <a:sym typeface="Arial"/>
              </a:defRPr>
            </a:lvl7pPr>
            <a:lvl8pPr marL="3200400" marR="0" lvl="7" indent="0" algn="l" rtl="0">
              <a:spcBef>
                <a:spcPts val="320"/>
              </a:spcBef>
              <a:spcAft>
                <a:spcPts val="0"/>
              </a:spcAft>
              <a:buClr>
                <a:srgbClr val="595959"/>
              </a:buClr>
              <a:buFont typeface="Arial"/>
              <a:buNone/>
              <a:defRPr sz="1600" b="1" i="0" u="none" strike="noStrike" cap="none">
                <a:solidFill>
                  <a:srgbClr val="595959"/>
                </a:solidFill>
                <a:latin typeface="Arial"/>
                <a:ea typeface="Arial"/>
                <a:cs typeface="Arial"/>
                <a:sym typeface="Arial"/>
              </a:defRPr>
            </a:lvl8pPr>
            <a:lvl9pPr marL="3657600" marR="0" lvl="8" indent="0" algn="l" rtl="0">
              <a:spcBef>
                <a:spcPts val="320"/>
              </a:spcBef>
              <a:spcAft>
                <a:spcPts val="0"/>
              </a:spcAft>
              <a:buClr>
                <a:srgbClr val="595959"/>
              </a:buClr>
              <a:buFont typeface="Arial"/>
              <a:buNone/>
              <a:defRPr sz="1600" b="1" i="0" u="none" strike="noStrike" cap="none">
                <a:solidFill>
                  <a:srgbClr val="595959"/>
                </a:solidFill>
                <a:latin typeface="Arial"/>
                <a:ea typeface="Arial"/>
                <a:cs typeface="Arial"/>
                <a:sym typeface="Arial"/>
              </a:defRPr>
            </a:lvl9pPr>
          </a:lstStyle>
          <a:p>
            <a:endParaRPr/>
          </a:p>
        </p:txBody>
      </p:sp>
      <p:sp>
        <p:nvSpPr>
          <p:cNvPr id="44" name="Shape 44"/>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rgbClr val="595959"/>
              </a:buClr>
              <a:buSzPct val="100000"/>
              <a:buFont typeface="Arial"/>
              <a:buChar char="•"/>
              <a:defRPr sz="2400" b="0" i="0" u="none" strike="noStrike" cap="none">
                <a:solidFill>
                  <a:srgbClr val="595959"/>
                </a:solidFill>
                <a:latin typeface="Arial"/>
                <a:ea typeface="Arial"/>
                <a:cs typeface="Arial"/>
                <a:sym typeface="Arial"/>
              </a:defRPr>
            </a:lvl1pPr>
            <a:lvl2pPr marL="742950" marR="0" lvl="1" indent="-158750" algn="l" rtl="0">
              <a:spcBef>
                <a:spcPts val="400"/>
              </a:spcBef>
              <a:spcAft>
                <a:spcPts val="0"/>
              </a:spcAft>
              <a:buClr>
                <a:srgbClr val="595959"/>
              </a:buClr>
              <a:buSzPct val="100000"/>
              <a:buFont typeface="Arial"/>
              <a:buChar char="–"/>
              <a:defRPr sz="2000" b="0" i="0" u="none" strike="noStrike" cap="none">
                <a:solidFill>
                  <a:srgbClr val="595959"/>
                </a:solidFill>
                <a:latin typeface="Arial"/>
                <a:ea typeface="Arial"/>
                <a:cs typeface="Arial"/>
                <a:sym typeface="Arial"/>
              </a:defRPr>
            </a:lvl2pPr>
            <a:lvl3pPr marL="1143000" marR="0" lvl="2" indent="-114300" algn="l" rtl="0">
              <a:spcBef>
                <a:spcPts val="360"/>
              </a:spcBef>
              <a:spcAft>
                <a:spcPts val="0"/>
              </a:spcAft>
              <a:buClr>
                <a:srgbClr val="595959"/>
              </a:buClr>
              <a:buSzPct val="100000"/>
              <a:buFont typeface="Arial"/>
              <a:buChar char="•"/>
              <a:defRPr sz="1800" b="0" i="0" u="none" strike="noStrike" cap="none">
                <a:solidFill>
                  <a:srgbClr val="595959"/>
                </a:solidFill>
                <a:latin typeface="Arial"/>
                <a:ea typeface="Arial"/>
                <a:cs typeface="Arial"/>
                <a:sym typeface="Arial"/>
              </a:defRPr>
            </a:lvl3pPr>
            <a:lvl4pPr marL="1600200" marR="0" lvl="3" indent="-127000" algn="l" rtl="0">
              <a:spcBef>
                <a:spcPts val="320"/>
              </a:spcBef>
              <a:spcAft>
                <a:spcPts val="0"/>
              </a:spcAft>
              <a:buClr>
                <a:srgbClr val="595959"/>
              </a:buClr>
              <a:buSzPct val="100000"/>
              <a:buFont typeface="Arial"/>
              <a:buChar char="–"/>
              <a:defRPr sz="1600" b="0" i="0" u="none" strike="noStrike" cap="none">
                <a:solidFill>
                  <a:srgbClr val="595959"/>
                </a:solidFill>
                <a:latin typeface="Arial"/>
                <a:ea typeface="Arial"/>
                <a:cs typeface="Arial"/>
                <a:sym typeface="Arial"/>
              </a:defRPr>
            </a:lvl4pPr>
            <a:lvl5pPr marL="2057400" marR="0" lvl="4" indent="-127000" algn="l" rtl="0">
              <a:spcBef>
                <a:spcPts val="320"/>
              </a:spcBef>
              <a:spcAft>
                <a:spcPts val="0"/>
              </a:spcAft>
              <a:buClr>
                <a:srgbClr val="595959"/>
              </a:buClr>
              <a:buSzPct val="100000"/>
              <a:buFont typeface="Arial"/>
              <a:buChar char="»"/>
              <a:defRPr sz="1600" b="0" i="0" u="none" strike="noStrike" cap="none">
                <a:solidFill>
                  <a:srgbClr val="595959"/>
                </a:solidFill>
                <a:latin typeface="Arial"/>
                <a:ea typeface="Arial"/>
                <a:cs typeface="Arial"/>
                <a:sym typeface="Arial"/>
              </a:defRPr>
            </a:lvl5pPr>
            <a:lvl6pPr marL="2514600" marR="0" lvl="5" indent="-127000" algn="l" rtl="0">
              <a:spcBef>
                <a:spcPts val="320"/>
              </a:spcBef>
              <a:spcAft>
                <a:spcPts val="0"/>
              </a:spcAft>
              <a:buClr>
                <a:srgbClr val="595959"/>
              </a:buClr>
              <a:buSzPct val="100000"/>
              <a:buFont typeface="Arial"/>
              <a:buChar char="»"/>
              <a:defRPr sz="1600" b="0" i="0" u="none" strike="noStrike" cap="none">
                <a:solidFill>
                  <a:srgbClr val="595959"/>
                </a:solidFill>
                <a:latin typeface="Arial"/>
                <a:ea typeface="Arial"/>
                <a:cs typeface="Arial"/>
                <a:sym typeface="Arial"/>
              </a:defRPr>
            </a:lvl6pPr>
            <a:lvl7pPr marL="2971800" marR="0" lvl="6" indent="-127000" algn="l" rtl="0">
              <a:spcBef>
                <a:spcPts val="320"/>
              </a:spcBef>
              <a:spcAft>
                <a:spcPts val="0"/>
              </a:spcAft>
              <a:buClr>
                <a:srgbClr val="595959"/>
              </a:buClr>
              <a:buSzPct val="100000"/>
              <a:buFont typeface="Arial"/>
              <a:buChar char="»"/>
              <a:defRPr sz="1600" b="0" i="0" u="none" strike="noStrike" cap="none">
                <a:solidFill>
                  <a:srgbClr val="595959"/>
                </a:solidFill>
                <a:latin typeface="Arial"/>
                <a:ea typeface="Arial"/>
                <a:cs typeface="Arial"/>
                <a:sym typeface="Arial"/>
              </a:defRPr>
            </a:lvl7pPr>
            <a:lvl8pPr marL="3429000" marR="0" lvl="7" indent="-127000" algn="l" rtl="0">
              <a:spcBef>
                <a:spcPts val="320"/>
              </a:spcBef>
              <a:spcAft>
                <a:spcPts val="0"/>
              </a:spcAft>
              <a:buClr>
                <a:srgbClr val="595959"/>
              </a:buClr>
              <a:buSzPct val="100000"/>
              <a:buFont typeface="Arial"/>
              <a:buChar char="»"/>
              <a:defRPr sz="1600" b="0" i="0" u="none" strike="noStrike" cap="none">
                <a:solidFill>
                  <a:srgbClr val="595959"/>
                </a:solidFill>
                <a:latin typeface="Arial"/>
                <a:ea typeface="Arial"/>
                <a:cs typeface="Arial"/>
                <a:sym typeface="Arial"/>
              </a:defRPr>
            </a:lvl8pPr>
            <a:lvl9pPr marL="3886200" marR="0" lvl="8" indent="-127000" algn="l" rtl="0">
              <a:spcBef>
                <a:spcPts val="320"/>
              </a:spcBef>
              <a:spcAft>
                <a:spcPts val="0"/>
              </a:spcAft>
              <a:buClr>
                <a:srgbClr val="595959"/>
              </a:buClr>
              <a:buSzPct val="100000"/>
              <a:buFont typeface="Arial"/>
              <a:buChar char="»"/>
              <a:defRPr sz="1600" b="0" i="0" u="none" strike="noStrike" cap="none">
                <a:solidFill>
                  <a:srgbClr val="595959"/>
                </a:solidFill>
                <a:latin typeface="Arial"/>
                <a:ea typeface="Arial"/>
                <a:cs typeface="Arial"/>
                <a:sym typeface="Arial"/>
              </a:defRPr>
            </a:lvl9pPr>
          </a:lstStyle>
          <a:p>
            <a:endParaRPr/>
          </a:p>
        </p:txBody>
      </p:sp>
      <p:sp>
        <p:nvSpPr>
          <p:cNvPr id="45" name="Shape 45"/>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rgbClr val="595959"/>
              </a:buClr>
              <a:buFont typeface="Arial"/>
              <a:buNone/>
              <a:defRPr sz="2400" b="1" i="0" u="none" strike="noStrike" cap="none">
                <a:solidFill>
                  <a:srgbClr val="595959"/>
                </a:solidFill>
                <a:latin typeface="Arial"/>
                <a:ea typeface="Arial"/>
                <a:cs typeface="Arial"/>
                <a:sym typeface="Arial"/>
              </a:defRPr>
            </a:lvl1pPr>
            <a:lvl2pPr marL="457200" marR="0" lvl="1" indent="0" algn="l" rtl="0">
              <a:spcBef>
                <a:spcPts val="400"/>
              </a:spcBef>
              <a:spcAft>
                <a:spcPts val="0"/>
              </a:spcAft>
              <a:buClr>
                <a:srgbClr val="595959"/>
              </a:buClr>
              <a:buFont typeface="Arial"/>
              <a:buNone/>
              <a:defRPr sz="2000" b="1" i="0" u="none" strike="noStrike" cap="none">
                <a:solidFill>
                  <a:srgbClr val="595959"/>
                </a:solidFill>
                <a:latin typeface="Arial"/>
                <a:ea typeface="Arial"/>
                <a:cs typeface="Arial"/>
                <a:sym typeface="Arial"/>
              </a:defRPr>
            </a:lvl2pPr>
            <a:lvl3pPr marL="914400" marR="0" lvl="2" indent="0" algn="l" rtl="0">
              <a:spcBef>
                <a:spcPts val="360"/>
              </a:spcBef>
              <a:spcAft>
                <a:spcPts val="0"/>
              </a:spcAft>
              <a:buClr>
                <a:srgbClr val="595959"/>
              </a:buClr>
              <a:buFont typeface="Arial"/>
              <a:buNone/>
              <a:defRPr sz="1800" b="1" i="0" u="none" strike="noStrike" cap="none">
                <a:solidFill>
                  <a:srgbClr val="595959"/>
                </a:solidFill>
                <a:latin typeface="Arial"/>
                <a:ea typeface="Arial"/>
                <a:cs typeface="Arial"/>
                <a:sym typeface="Arial"/>
              </a:defRPr>
            </a:lvl3pPr>
            <a:lvl4pPr marL="1371600" marR="0" lvl="3" indent="0" algn="l" rtl="0">
              <a:spcBef>
                <a:spcPts val="320"/>
              </a:spcBef>
              <a:spcAft>
                <a:spcPts val="0"/>
              </a:spcAft>
              <a:buClr>
                <a:srgbClr val="595959"/>
              </a:buClr>
              <a:buFont typeface="Arial"/>
              <a:buNone/>
              <a:defRPr sz="1600" b="1" i="0" u="none" strike="noStrike" cap="none">
                <a:solidFill>
                  <a:srgbClr val="595959"/>
                </a:solidFill>
                <a:latin typeface="Arial"/>
                <a:ea typeface="Arial"/>
                <a:cs typeface="Arial"/>
                <a:sym typeface="Arial"/>
              </a:defRPr>
            </a:lvl4pPr>
            <a:lvl5pPr marL="1828800" marR="0" lvl="4" indent="0" algn="l" rtl="0">
              <a:spcBef>
                <a:spcPts val="320"/>
              </a:spcBef>
              <a:spcAft>
                <a:spcPts val="0"/>
              </a:spcAft>
              <a:buClr>
                <a:srgbClr val="595959"/>
              </a:buClr>
              <a:buFont typeface="Arial"/>
              <a:buNone/>
              <a:defRPr sz="1600" b="1" i="0" u="none" strike="noStrike" cap="none">
                <a:solidFill>
                  <a:srgbClr val="595959"/>
                </a:solidFill>
                <a:latin typeface="Arial"/>
                <a:ea typeface="Arial"/>
                <a:cs typeface="Arial"/>
                <a:sym typeface="Arial"/>
              </a:defRPr>
            </a:lvl5pPr>
            <a:lvl6pPr marL="2286000" marR="0" lvl="5" indent="0" algn="l" rtl="0">
              <a:spcBef>
                <a:spcPts val="320"/>
              </a:spcBef>
              <a:spcAft>
                <a:spcPts val="0"/>
              </a:spcAft>
              <a:buClr>
                <a:srgbClr val="595959"/>
              </a:buClr>
              <a:buFont typeface="Arial"/>
              <a:buNone/>
              <a:defRPr sz="1600" b="1" i="0" u="none" strike="noStrike" cap="none">
                <a:solidFill>
                  <a:srgbClr val="595959"/>
                </a:solidFill>
                <a:latin typeface="Arial"/>
                <a:ea typeface="Arial"/>
                <a:cs typeface="Arial"/>
                <a:sym typeface="Arial"/>
              </a:defRPr>
            </a:lvl6pPr>
            <a:lvl7pPr marL="2743200" marR="0" lvl="6" indent="0" algn="l" rtl="0">
              <a:spcBef>
                <a:spcPts val="320"/>
              </a:spcBef>
              <a:spcAft>
                <a:spcPts val="0"/>
              </a:spcAft>
              <a:buClr>
                <a:srgbClr val="595959"/>
              </a:buClr>
              <a:buFont typeface="Arial"/>
              <a:buNone/>
              <a:defRPr sz="1600" b="1" i="0" u="none" strike="noStrike" cap="none">
                <a:solidFill>
                  <a:srgbClr val="595959"/>
                </a:solidFill>
                <a:latin typeface="Arial"/>
                <a:ea typeface="Arial"/>
                <a:cs typeface="Arial"/>
                <a:sym typeface="Arial"/>
              </a:defRPr>
            </a:lvl7pPr>
            <a:lvl8pPr marL="3200400" marR="0" lvl="7" indent="0" algn="l" rtl="0">
              <a:spcBef>
                <a:spcPts val="320"/>
              </a:spcBef>
              <a:spcAft>
                <a:spcPts val="0"/>
              </a:spcAft>
              <a:buClr>
                <a:srgbClr val="595959"/>
              </a:buClr>
              <a:buFont typeface="Arial"/>
              <a:buNone/>
              <a:defRPr sz="1600" b="1" i="0" u="none" strike="noStrike" cap="none">
                <a:solidFill>
                  <a:srgbClr val="595959"/>
                </a:solidFill>
                <a:latin typeface="Arial"/>
                <a:ea typeface="Arial"/>
                <a:cs typeface="Arial"/>
                <a:sym typeface="Arial"/>
              </a:defRPr>
            </a:lvl8pPr>
            <a:lvl9pPr marL="3657600" marR="0" lvl="8" indent="0" algn="l" rtl="0">
              <a:spcBef>
                <a:spcPts val="320"/>
              </a:spcBef>
              <a:spcAft>
                <a:spcPts val="0"/>
              </a:spcAft>
              <a:buClr>
                <a:srgbClr val="595959"/>
              </a:buClr>
              <a:buFont typeface="Arial"/>
              <a:buNone/>
              <a:defRPr sz="1600" b="1" i="0" u="none" strike="noStrike" cap="none">
                <a:solidFill>
                  <a:srgbClr val="595959"/>
                </a:solidFill>
                <a:latin typeface="Arial"/>
                <a:ea typeface="Arial"/>
                <a:cs typeface="Arial"/>
                <a:sym typeface="Arial"/>
              </a:defRPr>
            </a:lvl9pPr>
          </a:lstStyle>
          <a:p>
            <a:endParaRPr/>
          </a:p>
        </p:txBody>
      </p:sp>
      <p:sp>
        <p:nvSpPr>
          <p:cNvPr id="46" name="Shape 46"/>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rgbClr val="595959"/>
              </a:buClr>
              <a:buSzPct val="100000"/>
              <a:buFont typeface="Arial"/>
              <a:buChar char="•"/>
              <a:defRPr sz="2400" b="0" i="0" u="none" strike="noStrike" cap="none">
                <a:solidFill>
                  <a:srgbClr val="595959"/>
                </a:solidFill>
                <a:latin typeface="Arial"/>
                <a:ea typeface="Arial"/>
                <a:cs typeface="Arial"/>
                <a:sym typeface="Arial"/>
              </a:defRPr>
            </a:lvl1pPr>
            <a:lvl2pPr marL="742950" marR="0" lvl="1" indent="-158750" algn="l" rtl="0">
              <a:spcBef>
                <a:spcPts val="400"/>
              </a:spcBef>
              <a:spcAft>
                <a:spcPts val="0"/>
              </a:spcAft>
              <a:buClr>
                <a:srgbClr val="595959"/>
              </a:buClr>
              <a:buSzPct val="100000"/>
              <a:buFont typeface="Arial"/>
              <a:buChar char="–"/>
              <a:defRPr sz="2000" b="0" i="0" u="none" strike="noStrike" cap="none">
                <a:solidFill>
                  <a:srgbClr val="595959"/>
                </a:solidFill>
                <a:latin typeface="Arial"/>
                <a:ea typeface="Arial"/>
                <a:cs typeface="Arial"/>
                <a:sym typeface="Arial"/>
              </a:defRPr>
            </a:lvl2pPr>
            <a:lvl3pPr marL="1143000" marR="0" lvl="2" indent="-114300" algn="l" rtl="0">
              <a:spcBef>
                <a:spcPts val="360"/>
              </a:spcBef>
              <a:spcAft>
                <a:spcPts val="0"/>
              </a:spcAft>
              <a:buClr>
                <a:srgbClr val="595959"/>
              </a:buClr>
              <a:buSzPct val="100000"/>
              <a:buFont typeface="Arial"/>
              <a:buChar char="•"/>
              <a:defRPr sz="1800" b="0" i="0" u="none" strike="noStrike" cap="none">
                <a:solidFill>
                  <a:srgbClr val="595959"/>
                </a:solidFill>
                <a:latin typeface="Arial"/>
                <a:ea typeface="Arial"/>
                <a:cs typeface="Arial"/>
                <a:sym typeface="Arial"/>
              </a:defRPr>
            </a:lvl3pPr>
            <a:lvl4pPr marL="1600200" marR="0" lvl="3" indent="-127000" algn="l" rtl="0">
              <a:spcBef>
                <a:spcPts val="320"/>
              </a:spcBef>
              <a:spcAft>
                <a:spcPts val="0"/>
              </a:spcAft>
              <a:buClr>
                <a:srgbClr val="595959"/>
              </a:buClr>
              <a:buSzPct val="100000"/>
              <a:buFont typeface="Arial"/>
              <a:buChar char="–"/>
              <a:defRPr sz="1600" b="0" i="0" u="none" strike="noStrike" cap="none">
                <a:solidFill>
                  <a:srgbClr val="595959"/>
                </a:solidFill>
                <a:latin typeface="Arial"/>
                <a:ea typeface="Arial"/>
                <a:cs typeface="Arial"/>
                <a:sym typeface="Arial"/>
              </a:defRPr>
            </a:lvl4pPr>
            <a:lvl5pPr marL="2057400" marR="0" lvl="4" indent="-127000" algn="l" rtl="0">
              <a:spcBef>
                <a:spcPts val="320"/>
              </a:spcBef>
              <a:spcAft>
                <a:spcPts val="0"/>
              </a:spcAft>
              <a:buClr>
                <a:srgbClr val="595959"/>
              </a:buClr>
              <a:buSzPct val="100000"/>
              <a:buFont typeface="Arial"/>
              <a:buChar char="»"/>
              <a:defRPr sz="1600" b="0" i="0" u="none" strike="noStrike" cap="none">
                <a:solidFill>
                  <a:srgbClr val="595959"/>
                </a:solidFill>
                <a:latin typeface="Arial"/>
                <a:ea typeface="Arial"/>
                <a:cs typeface="Arial"/>
                <a:sym typeface="Arial"/>
              </a:defRPr>
            </a:lvl5pPr>
            <a:lvl6pPr marL="2514600" marR="0" lvl="5" indent="-127000" algn="l" rtl="0">
              <a:spcBef>
                <a:spcPts val="320"/>
              </a:spcBef>
              <a:spcAft>
                <a:spcPts val="0"/>
              </a:spcAft>
              <a:buClr>
                <a:srgbClr val="595959"/>
              </a:buClr>
              <a:buSzPct val="100000"/>
              <a:buFont typeface="Arial"/>
              <a:buChar char="»"/>
              <a:defRPr sz="1600" b="0" i="0" u="none" strike="noStrike" cap="none">
                <a:solidFill>
                  <a:srgbClr val="595959"/>
                </a:solidFill>
                <a:latin typeface="Arial"/>
                <a:ea typeface="Arial"/>
                <a:cs typeface="Arial"/>
                <a:sym typeface="Arial"/>
              </a:defRPr>
            </a:lvl6pPr>
            <a:lvl7pPr marL="2971800" marR="0" lvl="6" indent="-127000" algn="l" rtl="0">
              <a:spcBef>
                <a:spcPts val="320"/>
              </a:spcBef>
              <a:spcAft>
                <a:spcPts val="0"/>
              </a:spcAft>
              <a:buClr>
                <a:srgbClr val="595959"/>
              </a:buClr>
              <a:buSzPct val="100000"/>
              <a:buFont typeface="Arial"/>
              <a:buChar char="»"/>
              <a:defRPr sz="1600" b="0" i="0" u="none" strike="noStrike" cap="none">
                <a:solidFill>
                  <a:srgbClr val="595959"/>
                </a:solidFill>
                <a:latin typeface="Arial"/>
                <a:ea typeface="Arial"/>
                <a:cs typeface="Arial"/>
                <a:sym typeface="Arial"/>
              </a:defRPr>
            </a:lvl7pPr>
            <a:lvl8pPr marL="3429000" marR="0" lvl="7" indent="-127000" algn="l" rtl="0">
              <a:spcBef>
                <a:spcPts val="320"/>
              </a:spcBef>
              <a:spcAft>
                <a:spcPts val="0"/>
              </a:spcAft>
              <a:buClr>
                <a:srgbClr val="595959"/>
              </a:buClr>
              <a:buSzPct val="100000"/>
              <a:buFont typeface="Arial"/>
              <a:buChar char="»"/>
              <a:defRPr sz="1600" b="0" i="0" u="none" strike="noStrike" cap="none">
                <a:solidFill>
                  <a:srgbClr val="595959"/>
                </a:solidFill>
                <a:latin typeface="Arial"/>
                <a:ea typeface="Arial"/>
                <a:cs typeface="Arial"/>
                <a:sym typeface="Arial"/>
              </a:defRPr>
            </a:lvl8pPr>
            <a:lvl9pPr marL="3886200" marR="0" lvl="8" indent="-127000" algn="l" rtl="0">
              <a:spcBef>
                <a:spcPts val="320"/>
              </a:spcBef>
              <a:spcAft>
                <a:spcPts val="0"/>
              </a:spcAft>
              <a:buClr>
                <a:srgbClr val="595959"/>
              </a:buClr>
              <a:buSzPct val="100000"/>
              <a:buFont typeface="Arial"/>
              <a:buChar char="»"/>
              <a:defRPr sz="1600" b="0" i="0" u="none" strike="noStrike" cap="none">
                <a:solidFill>
                  <a:srgbClr val="595959"/>
                </a:solidFill>
                <a:latin typeface="Arial"/>
                <a:ea typeface="Arial"/>
                <a:cs typeface="Arial"/>
                <a:sym typeface="Arial"/>
              </a:defRPr>
            </a:lvl9pPr>
          </a:lstStyle>
          <a:p>
            <a:endParaRPr/>
          </a:p>
        </p:txBody>
      </p:sp>
      <p:sp>
        <p:nvSpPr>
          <p:cNvPr id="47" name="Shape 47"/>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spcBef>
                <a:spcPts val="0"/>
              </a:spcBef>
              <a:buNone/>
              <a:defRPr sz="2400" b="0" i="0" u="none" strike="noStrike" cap="none">
                <a:solidFill>
                  <a:schemeClr val="dk1"/>
                </a:solidFill>
                <a:latin typeface="Arial"/>
                <a:ea typeface="Arial"/>
                <a:cs typeface="Arial"/>
                <a:sym typeface="Arial"/>
              </a:defRPr>
            </a:lvl6pPr>
            <a:lvl7pPr marL="2743200" marR="0" lvl="6" indent="0" algn="l" rtl="0">
              <a:spcBef>
                <a:spcPts val="0"/>
              </a:spcBef>
              <a:buNone/>
              <a:defRPr sz="2400" b="0" i="0" u="none" strike="noStrike" cap="none">
                <a:solidFill>
                  <a:schemeClr val="dk1"/>
                </a:solidFill>
                <a:latin typeface="Arial"/>
                <a:ea typeface="Arial"/>
                <a:cs typeface="Arial"/>
                <a:sym typeface="Arial"/>
              </a:defRPr>
            </a:lvl7pPr>
            <a:lvl8pPr marL="3200400" marR="0" lvl="7" indent="0" algn="l" rtl="0">
              <a:spcBef>
                <a:spcPts val="0"/>
              </a:spcBef>
              <a:buNone/>
              <a:defRPr sz="2400" b="0" i="0" u="none" strike="noStrike" cap="none">
                <a:solidFill>
                  <a:schemeClr val="dk1"/>
                </a:solidFill>
                <a:latin typeface="Arial"/>
                <a:ea typeface="Arial"/>
                <a:cs typeface="Arial"/>
                <a:sym typeface="Arial"/>
              </a:defRPr>
            </a:lvl8pPr>
            <a:lvl9pPr marL="3657600" marR="0" lvl="8" indent="0" algn="l" rtl="0">
              <a:spcBef>
                <a:spcPts val="0"/>
              </a:spcBef>
              <a:buNone/>
              <a:defRPr sz="2400" b="0" i="0" u="none" strike="noStrike" cap="none">
                <a:solidFill>
                  <a:schemeClr val="dk1"/>
                </a:solidFill>
                <a:latin typeface="Arial"/>
                <a:ea typeface="Arial"/>
                <a:cs typeface="Arial"/>
                <a:sym typeface="Arial"/>
              </a:defRPr>
            </a:lvl9pPr>
          </a:lstStyle>
          <a:p>
            <a:endParaRPr/>
          </a:p>
        </p:txBody>
      </p:sp>
      <p:sp>
        <p:nvSpPr>
          <p:cNvPr id="48" name="Shape 48"/>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spcBef>
                <a:spcPts val="0"/>
              </a:spcBef>
              <a:buNone/>
              <a:defRPr sz="2400" b="0" i="0" u="none" strike="noStrike" cap="none">
                <a:solidFill>
                  <a:schemeClr val="dk1"/>
                </a:solidFill>
                <a:latin typeface="Arial"/>
                <a:ea typeface="Arial"/>
                <a:cs typeface="Arial"/>
                <a:sym typeface="Arial"/>
              </a:defRPr>
            </a:lvl6pPr>
            <a:lvl7pPr marL="2743200" marR="0" lvl="6" indent="0" algn="l" rtl="0">
              <a:spcBef>
                <a:spcPts val="0"/>
              </a:spcBef>
              <a:buNone/>
              <a:defRPr sz="2400" b="0" i="0" u="none" strike="noStrike" cap="none">
                <a:solidFill>
                  <a:schemeClr val="dk1"/>
                </a:solidFill>
                <a:latin typeface="Arial"/>
                <a:ea typeface="Arial"/>
                <a:cs typeface="Arial"/>
                <a:sym typeface="Arial"/>
              </a:defRPr>
            </a:lvl7pPr>
            <a:lvl8pPr marL="3200400" marR="0" lvl="7" indent="0" algn="l" rtl="0">
              <a:spcBef>
                <a:spcPts val="0"/>
              </a:spcBef>
              <a:buNone/>
              <a:defRPr sz="2400" b="0" i="0" u="none" strike="noStrike" cap="none">
                <a:solidFill>
                  <a:schemeClr val="dk1"/>
                </a:solidFill>
                <a:latin typeface="Arial"/>
                <a:ea typeface="Arial"/>
                <a:cs typeface="Arial"/>
                <a:sym typeface="Arial"/>
              </a:defRPr>
            </a:lvl8pPr>
            <a:lvl9pPr marL="3657600" marR="0" lvl="8" indent="0" algn="l" rtl="0">
              <a:spcBef>
                <a:spcPts val="0"/>
              </a:spcBef>
              <a:buNone/>
              <a:defRPr sz="2400" b="0" i="0" u="none" strike="noStrike" cap="none">
                <a:solidFill>
                  <a:schemeClr val="dk1"/>
                </a:solidFill>
                <a:latin typeface="Arial"/>
                <a:ea typeface="Arial"/>
                <a:cs typeface="Arial"/>
                <a:sym typeface="Arial"/>
              </a:defRPr>
            </a:lvl9pPr>
          </a:lstStyle>
          <a:p>
            <a:endParaRPr/>
          </a:p>
        </p:txBody>
      </p:sp>
      <p:sp>
        <p:nvSpPr>
          <p:cNvPr id="49" name="Shape 49"/>
          <p:cNvSpPr txBox="1">
            <a:spLocks noGrp="1"/>
          </p:cNvSpPr>
          <p:nvPr>
            <p:ph type="sldNum" idx="12"/>
          </p:nvPr>
        </p:nvSpPr>
        <p:spPr>
          <a:xfrm>
            <a:off x="7451725" y="6308725"/>
            <a:ext cx="1441449" cy="358775"/>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GB" sz="1400" b="1">
                <a:solidFill>
                  <a:schemeClr val="lt1"/>
                </a:solidFill>
                <a:latin typeface="Arial"/>
                <a:ea typeface="Arial"/>
                <a:cs typeface="Arial"/>
                <a:sym typeface="Arial"/>
              </a:rPr>
              <a:t>‹#›</a:t>
            </a:fld>
            <a:endParaRPr lang="en-GB" sz="1400" b="1">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5"/>
        <p:cNvGrpSpPr/>
        <p:nvPr/>
      </p:nvGrpSpPr>
      <p:grpSpPr>
        <a:xfrm>
          <a:off x="0" y="0"/>
          <a:ext cx="0" cy="0"/>
          <a:chOff x="0" y="0"/>
          <a:chExt cx="0" cy="0"/>
        </a:xfrm>
      </p:grpSpPr>
      <p:sp>
        <p:nvSpPr>
          <p:cNvPr id="56" name="Shape 56"/>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spcBef>
                <a:spcPts val="0"/>
              </a:spcBef>
              <a:buNone/>
              <a:defRPr sz="2400" b="0" i="0" u="none" strike="noStrike" cap="none">
                <a:solidFill>
                  <a:schemeClr val="dk1"/>
                </a:solidFill>
                <a:latin typeface="Arial"/>
                <a:ea typeface="Arial"/>
                <a:cs typeface="Arial"/>
                <a:sym typeface="Arial"/>
              </a:defRPr>
            </a:lvl6pPr>
            <a:lvl7pPr marL="2743200" marR="0" lvl="6" indent="0" algn="l" rtl="0">
              <a:spcBef>
                <a:spcPts val="0"/>
              </a:spcBef>
              <a:buNone/>
              <a:defRPr sz="2400" b="0" i="0" u="none" strike="noStrike" cap="none">
                <a:solidFill>
                  <a:schemeClr val="dk1"/>
                </a:solidFill>
                <a:latin typeface="Arial"/>
                <a:ea typeface="Arial"/>
                <a:cs typeface="Arial"/>
                <a:sym typeface="Arial"/>
              </a:defRPr>
            </a:lvl7pPr>
            <a:lvl8pPr marL="3200400" marR="0" lvl="7" indent="0" algn="l" rtl="0">
              <a:spcBef>
                <a:spcPts val="0"/>
              </a:spcBef>
              <a:buNone/>
              <a:defRPr sz="2400" b="0" i="0" u="none" strike="noStrike" cap="none">
                <a:solidFill>
                  <a:schemeClr val="dk1"/>
                </a:solidFill>
                <a:latin typeface="Arial"/>
                <a:ea typeface="Arial"/>
                <a:cs typeface="Arial"/>
                <a:sym typeface="Arial"/>
              </a:defRPr>
            </a:lvl8pPr>
            <a:lvl9pPr marL="3657600" marR="0" lvl="8" indent="0" algn="l" rtl="0">
              <a:spcBef>
                <a:spcPts val="0"/>
              </a:spcBef>
              <a:buNone/>
              <a:defRPr sz="24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spcBef>
                <a:spcPts val="0"/>
              </a:spcBef>
              <a:buNone/>
              <a:defRPr sz="2400" b="0" i="0" u="none" strike="noStrike" cap="none">
                <a:solidFill>
                  <a:schemeClr val="dk1"/>
                </a:solidFill>
                <a:latin typeface="Arial"/>
                <a:ea typeface="Arial"/>
                <a:cs typeface="Arial"/>
                <a:sym typeface="Arial"/>
              </a:defRPr>
            </a:lvl6pPr>
            <a:lvl7pPr marL="2743200" marR="0" lvl="6" indent="0" algn="l" rtl="0">
              <a:spcBef>
                <a:spcPts val="0"/>
              </a:spcBef>
              <a:buNone/>
              <a:defRPr sz="2400" b="0" i="0" u="none" strike="noStrike" cap="none">
                <a:solidFill>
                  <a:schemeClr val="dk1"/>
                </a:solidFill>
                <a:latin typeface="Arial"/>
                <a:ea typeface="Arial"/>
                <a:cs typeface="Arial"/>
                <a:sym typeface="Arial"/>
              </a:defRPr>
            </a:lvl7pPr>
            <a:lvl8pPr marL="3200400" marR="0" lvl="7" indent="0" algn="l" rtl="0">
              <a:spcBef>
                <a:spcPts val="0"/>
              </a:spcBef>
              <a:buNone/>
              <a:defRPr sz="2400" b="0" i="0" u="none" strike="noStrike" cap="none">
                <a:solidFill>
                  <a:schemeClr val="dk1"/>
                </a:solidFill>
                <a:latin typeface="Arial"/>
                <a:ea typeface="Arial"/>
                <a:cs typeface="Arial"/>
                <a:sym typeface="Arial"/>
              </a:defRPr>
            </a:lvl8pPr>
            <a:lvl9pPr marL="3657600" marR="0" lvl="8" indent="0" algn="l" rtl="0">
              <a:spcBef>
                <a:spcPts val="0"/>
              </a:spcBef>
              <a:buNone/>
              <a:defRPr sz="24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7451725" y="6308725"/>
            <a:ext cx="1441449" cy="358775"/>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GB" sz="1400" b="1">
                <a:solidFill>
                  <a:schemeClr val="lt1"/>
                </a:solidFill>
                <a:latin typeface="Arial"/>
                <a:ea typeface="Arial"/>
                <a:cs typeface="Arial"/>
                <a:sym typeface="Arial"/>
              </a:rPr>
              <a:t>‹#›</a:t>
            </a:fld>
            <a:endParaRPr lang="en-GB" sz="1400" b="1">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273050"/>
            <a:ext cx="3008313" cy="1162049"/>
          </a:xfrm>
          <a:prstGeom prst="rect">
            <a:avLst/>
          </a:prstGeom>
          <a:noFill/>
          <a:ln>
            <a:noFill/>
          </a:ln>
          <a:effectLst>
            <a:outerShdw dist="28398" dir="3806097" algn="ctr" rotWithShape="0">
              <a:srgbClr val="000000"/>
            </a:outerShdw>
          </a:effectLst>
        </p:spPr>
        <p:txBody>
          <a:bodyPr lIns="91425" tIns="91425" rIns="91425" bIns="91425" anchor="b" anchorCtr="0"/>
          <a:lstStyle>
            <a:lvl1pPr marL="0" marR="0" lvl="0" indent="0" algn="l" rtl="0">
              <a:spcBef>
                <a:spcPts val="0"/>
              </a:spcBef>
              <a:spcAft>
                <a:spcPts val="0"/>
              </a:spcAft>
              <a:buNone/>
              <a:defRPr sz="2000" b="1" i="0" u="none" strike="noStrike" cap="none">
                <a:solidFill>
                  <a:srgbClr val="595959"/>
                </a:solidFill>
                <a:latin typeface="Arial"/>
                <a:ea typeface="Arial"/>
                <a:cs typeface="Arial"/>
                <a:sym typeface="Arial"/>
              </a:defRPr>
            </a:lvl1pPr>
            <a:lvl2pPr marL="0" marR="0" lvl="1" indent="0" algn="ctr" rtl="0">
              <a:spcBef>
                <a:spcPts val="0"/>
              </a:spcBef>
              <a:spcAft>
                <a:spcPts val="0"/>
              </a:spcAft>
              <a:buNone/>
              <a:defRPr sz="3600" b="1" i="0" u="none" strike="noStrike" cap="none">
                <a:solidFill>
                  <a:srgbClr val="595959"/>
                </a:solidFill>
                <a:latin typeface="Arial"/>
                <a:ea typeface="Arial"/>
                <a:cs typeface="Arial"/>
                <a:sym typeface="Arial"/>
              </a:defRPr>
            </a:lvl2pPr>
            <a:lvl3pPr marL="0" marR="0" lvl="2" indent="0" algn="ctr" rtl="0">
              <a:spcBef>
                <a:spcPts val="0"/>
              </a:spcBef>
              <a:spcAft>
                <a:spcPts val="0"/>
              </a:spcAft>
              <a:buNone/>
              <a:defRPr sz="3600" b="1" i="0" u="none" strike="noStrike" cap="none">
                <a:solidFill>
                  <a:srgbClr val="595959"/>
                </a:solidFill>
                <a:latin typeface="Arial"/>
                <a:ea typeface="Arial"/>
                <a:cs typeface="Arial"/>
                <a:sym typeface="Arial"/>
              </a:defRPr>
            </a:lvl3pPr>
            <a:lvl4pPr marL="0" marR="0" lvl="3" indent="0" algn="ctr" rtl="0">
              <a:spcBef>
                <a:spcPts val="0"/>
              </a:spcBef>
              <a:spcAft>
                <a:spcPts val="0"/>
              </a:spcAft>
              <a:buNone/>
              <a:defRPr sz="3600" b="1" i="0" u="none" strike="noStrike" cap="none">
                <a:solidFill>
                  <a:srgbClr val="595959"/>
                </a:solidFill>
                <a:latin typeface="Arial"/>
                <a:ea typeface="Arial"/>
                <a:cs typeface="Arial"/>
                <a:sym typeface="Arial"/>
              </a:defRPr>
            </a:lvl4pPr>
            <a:lvl5pPr marL="0" marR="0" lvl="4" indent="0" algn="ctr" rtl="0">
              <a:spcBef>
                <a:spcPts val="0"/>
              </a:spcBef>
              <a:spcAft>
                <a:spcPts val="0"/>
              </a:spcAft>
              <a:buNone/>
              <a:defRPr sz="3600" b="1" i="0" u="none" strike="noStrike" cap="none">
                <a:solidFill>
                  <a:srgbClr val="595959"/>
                </a:solidFill>
                <a:latin typeface="Arial"/>
                <a:ea typeface="Arial"/>
                <a:cs typeface="Arial"/>
                <a:sym typeface="Arial"/>
              </a:defRPr>
            </a:lvl5pPr>
            <a:lvl6pPr marL="457200" marR="0" lvl="5" indent="0" algn="ctr" rtl="0">
              <a:spcBef>
                <a:spcPts val="0"/>
              </a:spcBef>
              <a:spcAft>
                <a:spcPts val="0"/>
              </a:spcAft>
              <a:buNone/>
              <a:defRPr sz="3600" b="1" i="0" u="none" strike="noStrike" cap="none">
                <a:solidFill>
                  <a:srgbClr val="595959"/>
                </a:solidFill>
                <a:latin typeface="Arial"/>
                <a:ea typeface="Arial"/>
                <a:cs typeface="Arial"/>
                <a:sym typeface="Arial"/>
              </a:defRPr>
            </a:lvl6pPr>
            <a:lvl7pPr marL="914400" marR="0" lvl="6" indent="0" algn="ctr" rtl="0">
              <a:spcBef>
                <a:spcPts val="0"/>
              </a:spcBef>
              <a:spcAft>
                <a:spcPts val="0"/>
              </a:spcAft>
              <a:buNone/>
              <a:defRPr sz="3600" b="1" i="0" u="none" strike="noStrike" cap="none">
                <a:solidFill>
                  <a:srgbClr val="595959"/>
                </a:solidFill>
                <a:latin typeface="Arial"/>
                <a:ea typeface="Arial"/>
                <a:cs typeface="Arial"/>
                <a:sym typeface="Arial"/>
              </a:defRPr>
            </a:lvl7pPr>
            <a:lvl8pPr marL="1371600" marR="0" lvl="7" indent="0" algn="ctr" rtl="0">
              <a:spcBef>
                <a:spcPts val="0"/>
              </a:spcBef>
              <a:spcAft>
                <a:spcPts val="0"/>
              </a:spcAft>
              <a:buNone/>
              <a:defRPr sz="3600" b="1" i="0" u="none" strike="noStrike" cap="none">
                <a:solidFill>
                  <a:srgbClr val="595959"/>
                </a:solidFill>
                <a:latin typeface="Arial"/>
                <a:ea typeface="Arial"/>
                <a:cs typeface="Arial"/>
                <a:sym typeface="Arial"/>
              </a:defRPr>
            </a:lvl8pPr>
            <a:lvl9pPr marL="1828800" marR="0" lvl="8" indent="0" algn="ctr" rtl="0">
              <a:spcBef>
                <a:spcPts val="0"/>
              </a:spcBef>
              <a:spcAft>
                <a:spcPts val="0"/>
              </a:spcAft>
              <a:buNone/>
              <a:defRPr sz="3600" b="1" i="0" u="none" strike="noStrike" cap="none">
                <a:solidFill>
                  <a:srgbClr val="595959"/>
                </a:solidFill>
                <a:latin typeface="Arial"/>
                <a:ea typeface="Arial"/>
                <a:cs typeface="Arial"/>
                <a:sym typeface="Arial"/>
              </a:defRPr>
            </a:lvl9pPr>
          </a:lstStyle>
          <a:p>
            <a:endParaRPr/>
          </a:p>
        </p:txBody>
      </p:sp>
      <p:sp>
        <p:nvSpPr>
          <p:cNvPr id="61" name="Shape 61"/>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rgbClr val="595959"/>
              </a:buClr>
              <a:buSzPct val="100000"/>
              <a:buFont typeface="Arial"/>
              <a:buChar char="•"/>
              <a:defRPr sz="3200" b="0" i="0" u="none" strike="noStrike" cap="none">
                <a:solidFill>
                  <a:srgbClr val="595959"/>
                </a:solidFill>
                <a:latin typeface="Arial"/>
                <a:ea typeface="Arial"/>
                <a:cs typeface="Arial"/>
                <a:sym typeface="Arial"/>
              </a:defRPr>
            </a:lvl1pPr>
            <a:lvl2pPr marL="742950" marR="0" lvl="1" indent="-107950" algn="l" rtl="0">
              <a:spcBef>
                <a:spcPts val="560"/>
              </a:spcBef>
              <a:spcAft>
                <a:spcPts val="0"/>
              </a:spcAft>
              <a:buClr>
                <a:srgbClr val="595959"/>
              </a:buClr>
              <a:buSzPct val="100000"/>
              <a:buFont typeface="Arial"/>
              <a:buChar char="–"/>
              <a:defRPr sz="2800" b="0" i="0" u="none" strike="noStrike" cap="none">
                <a:solidFill>
                  <a:srgbClr val="595959"/>
                </a:solidFill>
                <a:latin typeface="Arial"/>
                <a:ea typeface="Arial"/>
                <a:cs typeface="Arial"/>
                <a:sym typeface="Arial"/>
              </a:defRPr>
            </a:lvl2pPr>
            <a:lvl3pPr marL="1143000" marR="0" lvl="2" indent="-76200" algn="l" rtl="0">
              <a:spcBef>
                <a:spcPts val="480"/>
              </a:spcBef>
              <a:spcAft>
                <a:spcPts val="0"/>
              </a:spcAft>
              <a:buClr>
                <a:srgbClr val="595959"/>
              </a:buClr>
              <a:buSzPct val="100000"/>
              <a:buFont typeface="Arial"/>
              <a:buChar char="•"/>
              <a:defRPr sz="2400" b="0" i="0" u="none" strike="noStrike" cap="none">
                <a:solidFill>
                  <a:srgbClr val="595959"/>
                </a:solidFill>
                <a:latin typeface="Arial"/>
                <a:ea typeface="Arial"/>
                <a:cs typeface="Arial"/>
                <a:sym typeface="Arial"/>
              </a:defRPr>
            </a:lvl3pPr>
            <a:lvl4pPr marL="1600200" marR="0" lvl="3" indent="-101600" algn="l" rtl="0">
              <a:spcBef>
                <a:spcPts val="400"/>
              </a:spcBef>
              <a:spcAft>
                <a:spcPts val="0"/>
              </a:spcAft>
              <a:buClr>
                <a:srgbClr val="595959"/>
              </a:buClr>
              <a:buSzPct val="100000"/>
              <a:buFont typeface="Arial"/>
              <a:buChar char="–"/>
              <a:defRPr sz="2000" b="0" i="0" u="none" strike="noStrike" cap="none">
                <a:solidFill>
                  <a:srgbClr val="595959"/>
                </a:solidFill>
                <a:latin typeface="Arial"/>
                <a:ea typeface="Arial"/>
                <a:cs typeface="Arial"/>
                <a:sym typeface="Arial"/>
              </a:defRPr>
            </a:lvl4pPr>
            <a:lvl5pPr marL="2057400" marR="0" lvl="4" indent="-101600" algn="l" rtl="0">
              <a:spcBef>
                <a:spcPts val="400"/>
              </a:spcBef>
              <a:spcAft>
                <a:spcPts val="0"/>
              </a:spcAft>
              <a:buClr>
                <a:srgbClr val="595959"/>
              </a:buClr>
              <a:buSzPct val="100000"/>
              <a:buFont typeface="Arial"/>
              <a:buChar char="»"/>
              <a:defRPr sz="2000" b="0" i="0" u="none" strike="noStrike" cap="none">
                <a:solidFill>
                  <a:srgbClr val="595959"/>
                </a:solidFill>
                <a:latin typeface="Arial"/>
                <a:ea typeface="Arial"/>
                <a:cs typeface="Arial"/>
                <a:sym typeface="Arial"/>
              </a:defRPr>
            </a:lvl5pPr>
            <a:lvl6pPr marL="2514600" marR="0" lvl="5" indent="-101600" algn="l" rtl="0">
              <a:spcBef>
                <a:spcPts val="400"/>
              </a:spcBef>
              <a:spcAft>
                <a:spcPts val="0"/>
              </a:spcAft>
              <a:buClr>
                <a:srgbClr val="595959"/>
              </a:buClr>
              <a:buSzPct val="100000"/>
              <a:buFont typeface="Arial"/>
              <a:buChar char="»"/>
              <a:defRPr sz="2000" b="0" i="0" u="none" strike="noStrike" cap="none">
                <a:solidFill>
                  <a:srgbClr val="595959"/>
                </a:solidFill>
                <a:latin typeface="Arial"/>
                <a:ea typeface="Arial"/>
                <a:cs typeface="Arial"/>
                <a:sym typeface="Arial"/>
              </a:defRPr>
            </a:lvl6pPr>
            <a:lvl7pPr marL="2971800" marR="0" lvl="6" indent="-101600" algn="l" rtl="0">
              <a:spcBef>
                <a:spcPts val="400"/>
              </a:spcBef>
              <a:spcAft>
                <a:spcPts val="0"/>
              </a:spcAft>
              <a:buClr>
                <a:srgbClr val="595959"/>
              </a:buClr>
              <a:buSzPct val="100000"/>
              <a:buFont typeface="Arial"/>
              <a:buChar char="»"/>
              <a:defRPr sz="2000" b="0" i="0" u="none" strike="noStrike" cap="none">
                <a:solidFill>
                  <a:srgbClr val="595959"/>
                </a:solidFill>
                <a:latin typeface="Arial"/>
                <a:ea typeface="Arial"/>
                <a:cs typeface="Arial"/>
                <a:sym typeface="Arial"/>
              </a:defRPr>
            </a:lvl7pPr>
            <a:lvl8pPr marL="3429000" marR="0" lvl="7" indent="-101600" algn="l" rtl="0">
              <a:spcBef>
                <a:spcPts val="400"/>
              </a:spcBef>
              <a:spcAft>
                <a:spcPts val="0"/>
              </a:spcAft>
              <a:buClr>
                <a:srgbClr val="595959"/>
              </a:buClr>
              <a:buSzPct val="100000"/>
              <a:buFont typeface="Arial"/>
              <a:buChar char="»"/>
              <a:defRPr sz="2000" b="0" i="0" u="none" strike="noStrike" cap="none">
                <a:solidFill>
                  <a:srgbClr val="595959"/>
                </a:solidFill>
                <a:latin typeface="Arial"/>
                <a:ea typeface="Arial"/>
                <a:cs typeface="Arial"/>
                <a:sym typeface="Arial"/>
              </a:defRPr>
            </a:lvl8pPr>
            <a:lvl9pPr marL="3886200" marR="0" lvl="8" indent="-101600" algn="l" rtl="0">
              <a:spcBef>
                <a:spcPts val="400"/>
              </a:spcBef>
              <a:spcAft>
                <a:spcPts val="0"/>
              </a:spcAft>
              <a:buClr>
                <a:srgbClr val="595959"/>
              </a:buClr>
              <a:buSzPct val="100000"/>
              <a:buFont typeface="Arial"/>
              <a:buChar char="»"/>
              <a:defRPr sz="2000" b="0" i="0" u="none" strike="noStrike" cap="none">
                <a:solidFill>
                  <a:srgbClr val="595959"/>
                </a:solidFill>
                <a:latin typeface="Arial"/>
                <a:ea typeface="Arial"/>
                <a:cs typeface="Arial"/>
                <a:sym typeface="Arial"/>
              </a:defRPr>
            </a:lvl9pPr>
          </a:lstStyle>
          <a:p>
            <a:endParaRPr/>
          </a:p>
        </p:txBody>
      </p:sp>
      <p:sp>
        <p:nvSpPr>
          <p:cNvPr id="62" name="Shape 62"/>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spcAft>
                <a:spcPts val="0"/>
              </a:spcAft>
              <a:buClr>
                <a:srgbClr val="595959"/>
              </a:buClr>
              <a:buFont typeface="Arial"/>
              <a:buNone/>
              <a:defRPr sz="1400" b="0" i="0" u="none" strike="noStrike" cap="none">
                <a:solidFill>
                  <a:srgbClr val="595959"/>
                </a:solidFill>
                <a:latin typeface="Arial"/>
                <a:ea typeface="Arial"/>
                <a:cs typeface="Arial"/>
                <a:sym typeface="Arial"/>
              </a:defRPr>
            </a:lvl1pPr>
            <a:lvl2pPr marL="457200" marR="0" lvl="1" indent="0" algn="l" rtl="0">
              <a:spcBef>
                <a:spcPts val="240"/>
              </a:spcBef>
              <a:spcAft>
                <a:spcPts val="0"/>
              </a:spcAft>
              <a:buClr>
                <a:srgbClr val="595959"/>
              </a:buClr>
              <a:buFont typeface="Arial"/>
              <a:buNone/>
              <a:defRPr sz="1200" b="0" i="0" u="none" strike="noStrike" cap="none">
                <a:solidFill>
                  <a:srgbClr val="595959"/>
                </a:solidFill>
                <a:latin typeface="Arial"/>
                <a:ea typeface="Arial"/>
                <a:cs typeface="Arial"/>
                <a:sym typeface="Arial"/>
              </a:defRPr>
            </a:lvl2pPr>
            <a:lvl3pPr marL="914400" marR="0" lvl="2" indent="0" algn="l" rtl="0">
              <a:spcBef>
                <a:spcPts val="200"/>
              </a:spcBef>
              <a:spcAft>
                <a:spcPts val="0"/>
              </a:spcAft>
              <a:buClr>
                <a:srgbClr val="595959"/>
              </a:buClr>
              <a:buFont typeface="Arial"/>
              <a:buNone/>
              <a:defRPr sz="1000" b="0" i="0" u="none" strike="noStrike" cap="none">
                <a:solidFill>
                  <a:srgbClr val="595959"/>
                </a:solidFill>
                <a:latin typeface="Arial"/>
                <a:ea typeface="Arial"/>
                <a:cs typeface="Arial"/>
                <a:sym typeface="Arial"/>
              </a:defRPr>
            </a:lvl3pPr>
            <a:lvl4pPr marL="1371600" marR="0" lvl="3" indent="0" algn="l" rtl="0">
              <a:spcBef>
                <a:spcPts val="180"/>
              </a:spcBef>
              <a:spcAft>
                <a:spcPts val="0"/>
              </a:spcAft>
              <a:buClr>
                <a:srgbClr val="595959"/>
              </a:buClr>
              <a:buFont typeface="Arial"/>
              <a:buNone/>
              <a:defRPr sz="900" b="0" i="0" u="none" strike="noStrike" cap="none">
                <a:solidFill>
                  <a:srgbClr val="595959"/>
                </a:solidFill>
                <a:latin typeface="Arial"/>
                <a:ea typeface="Arial"/>
                <a:cs typeface="Arial"/>
                <a:sym typeface="Arial"/>
              </a:defRPr>
            </a:lvl4pPr>
            <a:lvl5pPr marL="1828800" marR="0" lvl="4" indent="0" algn="l" rtl="0">
              <a:spcBef>
                <a:spcPts val="180"/>
              </a:spcBef>
              <a:spcAft>
                <a:spcPts val="0"/>
              </a:spcAft>
              <a:buClr>
                <a:srgbClr val="595959"/>
              </a:buClr>
              <a:buFont typeface="Arial"/>
              <a:buNone/>
              <a:defRPr sz="900" b="0" i="0" u="none" strike="noStrike" cap="none">
                <a:solidFill>
                  <a:srgbClr val="595959"/>
                </a:solidFill>
                <a:latin typeface="Arial"/>
                <a:ea typeface="Arial"/>
                <a:cs typeface="Arial"/>
                <a:sym typeface="Arial"/>
              </a:defRPr>
            </a:lvl5pPr>
            <a:lvl6pPr marL="2286000" marR="0" lvl="5" indent="0" algn="l" rtl="0">
              <a:spcBef>
                <a:spcPts val="180"/>
              </a:spcBef>
              <a:spcAft>
                <a:spcPts val="0"/>
              </a:spcAft>
              <a:buClr>
                <a:srgbClr val="595959"/>
              </a:buClr>
              <a:buFont typeface="Arial"/>
              <a:buNone/>
              <a:defRPr sz="900" b="0" i="0" u="none" strike="noStrike" cap="none">
                <a:solidFill>
                  <a:srgbClr val="595959"/>
                </a:solidFill>
                <a:latin typeface="Arial"/>
                <a:ea typeface="Arial"/>
                <a:cs typeface="Arial"/>
                <a:sym typeface="Arial"/>
              </a:defRPr>
            </a:lvl6pPr>
            <a:lvl7pPr marL="2743200" marR="0" lvl="6" indent="0" algn="l" rtl="0">
              <a:spcBef>
                <a:spcPts val="180"/>
              </a:spcBef>
              <a:spcAft>
                <a:spcPts val="0"/>
              </a:spcAft>
              <a:buClr>
                <a:srgbClr val="595959"/>
              </a:buClr>
              <a:buFont typeface="Arial"/>
              <a:buNone/>
              <a:defRPr sz="900" b="0" i="0" u="none" strike="noStrike" cap="none">
                <a:solidFill>
                  <a:srgbClr val="595959"/>
                </a:solidFill>
                <a:latin typeface="Arial"/>
                <a:ea typeface="Arial"/>
                <a:cs typeface="Arial"/>
                <a:sym typeface="Arial"/>
              </a:defRPr>
            </a:lvl7pPr>
            <a:lvl8pPr marL="3200400" marR="0" lvl="7" indent="0" algn="l" rtl="0">
              <a:spcBef>
                <a:spcPts val="180"/>
              </a:spcBef>
              <a:spcAft>
                <a:spcPts val="0"/>
              </a:spcAft>
              <a:buClr>
                <a:srgbClr val="595959"/>
              </a:buClr>
              <a:buFont typeface="Arial"/>
              <a:buNone/>
              <a:defRPr sz="900" b="0" i="0" u="none" strike="noStrike" cap="none">
                <a:solidFill>
                  <a:srgbClr val="595959"/>
                </a:solidFill>
                <a:latin typeface="Arial"/>
                <a:ea typeface="Arial"/>
                <a:cs typeface="Arial"/>
                <a:sym typeface="Arial"/>
              </a:defRPr>
            </a:lvl8pPr>
            <a:lvl9pPr marL="3657600" marR="0" lvl="8" indent="0" algn="l" rtl="0">
              <a:spcBef>
                <a:spcPts val="180"/>
              </a:spcBef>
              <a:spcAft>
                <a:spcPts val="0"/>
              </a:spcAft>
              <a:buClr>
                <a:srgbClr val="595959"/>
              </a:buClr>
              <a:buFont typeface="Arial"/>
              <a:buNone/>
              <a:defRPr sz="900" b="0" i="0" u="none" strike="noStrike" cap="none">
                <a:solidFill>
                  <a:srgbClr val="595959"/>
                </a:solidFill>
                <a:latin typeface="Arial"/>
                <a:ea typeface="Arial"/>
                <a:cs typeface="Arial"/>
                <a:sym typeface="Arial"/>
              </a:defRPr>
            </a:lvl9pPr>
          </a:lstStyle>
          <a:p>
            <a:endParaRPr/>
          </a:p>
        </p:txBody>
      </p:sp>
      <p:sp>
        <p:nvSpPr>
          <p:cNvPr id="63" name="Shape 63"/>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spcBef>
                <a:spcPts val="0"/>
              </a:spcBef>
              <a:buNone/>
              <a:defRPr sz="2400" b="0" i="0" u="none" strike="noStrike" cap="none">
                <a:solidFill>
                  <a:schemeClr val="dk1"/>
                </a:solidFill>
                <a:latin typeface="Arial"/>
                <a:ea typeface="Arial"/>
                <a:cs typeface="Arial"/>
                <a:sym typeface="Arial"/>
              </a:defRPr>
            </a:lvl6pPr>
            <a:lvl7pPr marL="2743200" marR="0" lvl="6" indent="0" algn="l" rtl="0">
              <a:spcBef>
                <a:spcPts val="0"/>
              </a:spcBef>
              <a:buNone/>
              <a:defRPr sz="2400" b="0" i="0" u="none" strike="noStrike" cap="none">
                <a:solidFill>
                  <a:schemeClr val="dk1"/>
                </a:solidFill>
                <a:latin typeface="Arial"/>
                <a:ea typeface="Arial"/>
                <a:cs typeface="Arial"/>
                <a:sym typeface="Arial"/>
              </a:defRPr>
            </a:lvl7pPr>
            <a:lvl8pPr marL="3200400" marR="0" lvl="7" indent="0" algn="l" rtl="0">
              <a:spcBef>
                <a:spcPts val="0"/>
              </a:spcBef>
              <a:buNone/>
              <a:defRPr sz="2400" b="0" i="0" u="none" strike="noStrike" cap="none">
                <a:solidFill>
                  <a:schemeClr val="dk1"/>
                </a:solidFill>
                <a:latin typeface="Arial"/>
                <a:ea typeface="Arial"/>
                <a:cs typeface="Arial"/>
                <a:sym typeface="Arial"/>
              </a:defRPr>
            </a:lvl8pPr>
            <a:lvl9pPr marL="3657600" marR="0" lvl="8" indent="0" algn="l" rtl="0">
              <a:spcBef>
                <a:spcPts val="0"/>
              </a:spcBef>
              <a:buNone/>
              <a:defRPr sz="24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spcBef>
                <a:spcPts val="0"/>
              </a:spcBef>
              <a:buNone/>
              <a:defRPr sz="2400" b="0" i="0" u="none" strike="noStrike" cap="none">
                <a:solidFill>
                  <a:schemeClr val="dk1"/>
                </a:solidFill>
                <a:latin typeface="Arial"/>
                <a:ea typeface="Arial"/>
                <a:cs typeface="Arial"/>
                <a:sym typeface="Arial"/>
              </a:defRPr>
            </a:lvl6pPr>
            <a:lvl7pPr marL="2743200" marR="0" lvl="6" indent="0" algn="l" rtl="0">
              <a:spcBef>
                <a:spcPts val="0"/>
              </a:spcBef>
              <a:buNone/>
              <a:defRPr sz="2400" b="0" i="0" u="none" strike="noStrike" cap="none">
                <a:solidFill>
                  <a:schemeClr val="dk1"/>
                </a:solidFill>
                <a:latin typeface="Arial"/>
                <a:ea typeface="Arial"/>
                <a:cs typeface="Arial"/>
                <a:sym typeface="Arial"/>
              </a:defRPr>
            </a:lvl7pPr>
            <a:lvl8pPr marL="3200400" marR="0" lvl="7" indent="0" algn="l" rtl="0">
              <a:spcBef>
                <a:spcPts val="0"/>
              </a:spcBef>
              <a:buNone/>
              <a:defRPr sz="2400" b="0" i="0" u="none" strike="noStrike" cap="none">
                <a:solidFill>
                  <a:schemeClr val="dk1"/>
                </a:solidFill>
                <a:latin typeface="Arial"/>
                <a:ea typeface="Arial"/>
                <a:cs typeface="Arial"/>
                <a:sym typeface="Arial"/>
              </a:defRPr>
            </a:lvl8pPr>
            <a:lvl9pPr marL="3657600" marR="0" lvl="8" indent="0" algn="l" rtl="0">
              <a:spcBef>
                <a:spcPts val="0"/>
              </a:spcBef>
              <a:buNone/>
              <a:defRPr sz="2400" b="0"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sldNum" idx="12"/>
          </p:nvPr>
        </p:nvSpPr>
        <p:spPr>
          <a:xfrm>
            <a:off x="7451725" y="6308725"/>
            <a:ext cx="1441449" cy="358775"/>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GB" sz="1400" b="1">
                <a:solidFill>
                  <a:schemeClr val="lt1"/>
                </a:solidFill>
                <a:latin typeface="Arial"/>
                <a:ea typeface="Arial"/>
                <a:cs typeface="Arial"/>
                <a:sym typeface="Arial"/>
              </a:rPr>
              <a:t>‹#›</a:t>
            </a:fld>
            <a:endParaRPr lang="en-GB" sz="1400" b="1">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1792288" y="4800600"/>
            <a:ext cx="5486399" cy="566737"/>
          </a:xfrm>
          <a:prstGeom prst="rect">
            <a:avLst/>
          </a:prstGeom>
          <a:noFill/>
          <a:ln>
            <a:noFill/>
          </a:ln>
          <a:effectLst>
            <a:outerShdw dist="28398" dir="3806097" algn="ctr" rotWithShape="0">
              <a:srgbClr val="000000"/>
            </a:outerShdw>
          </a:effectLst>
        </p:spPr>
        <p:txBody>
          <a:bodyPr lIns="91425" tIns="91425" rIns="91425" bIns="91425" anchor="b" anchorCtr="0"/>
          <a:lstStyle>
            <a:lvl1pPr marL="0" marR="0" lvl="0" indent="0" algn="l" rtl="0">
              <a:spcBef>
                <a:spcPts val="0"/>
              </a:spcBef>
              <a:spcAft>
                <a:spcPts val="0"/>
              </a:spcAft>
              <a:buNone/>
              <a:defRPr sz="2000" b="1" i="0" u="none" strike="noStrike" cap="none">
                <a:solidFill>
                  <a:srgbClr val="595959"/>
                </a:solidFill>
                <a:latin typeface="Arial"/>
                <a:ea typeface="Arial"/>
                <a:cs typeface="Arial"/>
                <a:sym typeface="Arial"/>
              </a:defRPr>
            </a:lvl1pPr>
            <a:lvl2pPr marL="0" marR="0" lvl="1" indent="0" algn="ctr" rtl="0">
              <a:spcBef>
                <a:spcPts val="0"/>
              </a:spcBef>
              <a:spcAft>
                <a:spcPts val="0"/>
              </a:spcAft>
              <a:buNone/>
              <a:defRPr sz="3600" b="1" i="0" u="none" strike="noStrike" cap="none">
                <a:solidFill>
                  <a:srgbClr val="595959"/>
                </a:solidFill>
                <a:latin typeface="Arial"/>
                <a:ea typeface="Arial"/>
                <a:cs typeface="Arial"/>
                <a:sym typeface="Arial"/>
              </a:defRPr>
            </a:lvl2pPr>
            <a:lvl3pPr marL="0" marR="0" lvl="2" indent="0" algn="ctr" rtl="0">
              <a:spcBef>
                <a:spcPts val="0"/>
              </a:spcBef>
              <a:spcAft>
                <a:spcPts val="0"/>
              </a:spcAft>
              <a:buNone/>
              <a:defRPr sz="3600" b="1" i="0" u="none" strike="noStrike" cap="none">
                <a:solidFill>
                  <a:srgbClr val="595959"/>
                </a:solidFill>
                <a:latin typeface="Arial"/>
                <a:ea typeface="Arial"/>
                <a:cs typeface="Arial"/>
                <a:sym typeface="Arial"/>
              </a:defRPr>
            </a:lvl3pPr>
            <a:lvl4pPr marL="0" marR="0" lvl="3" indent="0" algn="ctr" rtl="0">
              <a:spcBef>
                <a:spcPts val="0"/>
              </a:spcBef>
              <a:spcAft>
                <a:spcPts val="0"/>
              </a:spcAft>
              <a:buNone/>
              <a:defRPr sz="3600" b="1" i="0" u="none" strike="noStrike" cap="none">
                <a:solidFill>
                  <a:srgbClr val="595959"/>
                </a:solidFill>
                <a:latin typeface="Arial"/>
                <a:ea typeface="Arial"/>
                <a:cs typeface="Arial"/>
                <a:sym typeface="Arial"/>
              </a:defRPr>
            </a:lvl4pPr>
            <a:lvl5pPr marL="0" marR="0" lvl="4" indent="0" algn="ctr" rtl="0">
              <a:spcBef>
                <a:spcPts val="0"/>
              </a:spcBef>
              <a:spcAft>
                <a:spcPts val="0"/>
              </a:spcAft>
              <a:buNone/>
              <a:defRPr sz="3600" b="1" i="0" u="none" strike="noStrike" cap="none">
                <a:solidFill>
                  <a:srgbClr val="595959"/>
                </a:solidFill>
                <a:latin typeface="Arial"/>
                <a:ea typeface="Arial"/>
                <a:cs typeface="Arial"/>
                <a:sym typeface="Arial"/>
              </a:defRPr>
            </a:lvl5pPr>
            <a:lvl6pPr marL="457200" marR="0" lvl="5" indent="0" algn="ctr" rtl="0">
              <a:spcBef>
                <a:spcPts val="0"/>
              </a:spcBef>
              <a:spcAft>
                <a:spcPts val="0"/>
              </a:spcAft>
              <a:buNone/>
              <a:defRPr sz="3600" b="1" i="0" u="none" strike="noStrike" cap="none">
                <a:solidFill>
                  <a:srgbClr val="595959"/>
                </a:solidFill>
                <a:latin typeface="Arial"/>
                <a:ea typeface="Arial"/>
                <a:cs typeface="Arial"/>
                <a:sym typeface="Arial"/>
              </a:defRPr>
            </a:lvl6pPr>
            <a:lvl7pPr marL="914400" marR="0" lvl="6" indent="0" algn="ctr" rtl="0">
              <a:spcBef>
                <a:spcPts val="0"/>
              </a:spcBef>
              <a:spcAft>
                <a:spcPts val="0"/>
              </a:spcAft>
              <a:buNone/>
              <a:defRPr sz="3600" b="1" i="0" u="none" strike="noStrike" cap="none">
                <a:solidFill>
                  <a:srgbClr val="595959"/>
                </a:solidFill>
                <a:latin typeface="Arial"/>
                <a:ea typeface="Arial"/>
                <a:cs typeface="Arial"/>
                <a:sym typeface="Arial"/>
              </a:defRPr>
            </a:lvl7pPr>
            <a:lvl8pPr marL="1371600" marR="0" lvl="7" indent="0" algn="ctr" rtl="0">
              <a:spcBef>
                <a:spcPts val="0"/>
              </a:spcBef>
              <a:spcAft>
                <a:spcPts val="0"/>
              </a:spcAft>
              <a:buNone/>
              <a:defRPr sz="3600" b="1" i="0" u="none" strike="noStrike" cap="none">
                <a:solidFill>
                  <a:srgbClr val="595959"/>
                </a:solidFill>
                <a:latin typeface="Arial"/>
                <a:ea typeface="Arial"/>
                <a:cs typeface="Arial"/>
                <a:sym typeface="Arial"/>
              </a:defRPr>
            </a:lvl8pPr>
            <a:lvl9pPr marL="1828800" marR="0" lvl="8" indent="0" algn="ctr" rtl="0">
              <a:spcBef>
                <a:spcPts val="0"/>
              </a:spcBef>
              <a:spcAft>
                <a:spcPts val="0"/>
              </a:spcAft>
              <a:buNone/>
              <a:defRPr sz="3600" b="1" i="0" u="none" strike="noStrike" cap="none">
                <a:solidFill>
                  <a:srgbClr val="595959"/>
                </a:solidFill>
                <a:latin typeface="Arial"/>
                <a:ea typeface="Arial"/>
                <a:cs typeface="Arial"/>
                <a:sym typeface="Arial"/>
              </a:defRPr>
            </a:lvl9pPr>
          </a:lstStyle>
          <a:p>
            <a:endParaRPr/>
          </a:p>
        </p:txBody>
      </p:sp>
      <p:sp>
        <p:nvSpPr>
          <p:cNvPr id="68" name="Shape 68"/>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rgbClr val="595959"/>
              </a:buClr>
              <a:buFont typeface="Arial"/>
              <a:buNone/>
              <a:defRPr sz="3200" b="0" i="0" u="none" strike="noStrike" cap="none">
                <a:solidFill>
                  <a:srgbClr val="595959"/>
                </a:solidFill>
                <a:latin typeface="Arial"/>
                <a:ea typeface="Arial"/>
                <a:cs typeface="Arial"/>
                <a:sym typeface="Arial"/>
              </a:defRPr>
            </a:lvl1pPr>
            <a:lvl2pPr marL="457200" marR="0" lvl="1" indent="0" algn="l" rtl="0">
              <a:spcBef>
                <a:spcPts val="560"/>
              </a:spcBef>
              <a:spcAft>
                <a:spcPts val="0"/>
              </a:spcAft>
              <a:buClr>
                <a:srgbClr val="595959"/>
              </a:buClr>
              <a:buFont typeface="Arial"/>
              <a:buNone/>
              <a:defRPr sz="2800" b="0" i="0" u="none" strike="noStrike" cap="none">
                <a:solidFill>
                  <a:srgbClr val="595959"/>
                </a:solidFill>
                <a:latin typeface="Arial"/>
                <a:ea typeface="Arial"/>
                <a:cs typeface="Arial"/>
                <a:sym typeface="Arial"/>
              </a:defRPr>
            </a:lvl2pPr>
            <a:lvl3pPr marL="914400" marR="0" lvl="2" indent="0" algn="l" rtl="0">
              <a:spcBef>
                <a:spcPts val="480"/>
              </a:spcBef>
              <a:spcAft>
                <a:spcPts val="0"/>
              </a:spcAft>
              <a:buClr>
                <a:srgbClr val="595959"/>
              </a:buClr>
              <a:buFont typeface="Arial"/>
              <a:buNone/>
              <a:defRPr sz="2400" b="0" i="0" u="none" strike="noStrike" cap="none">
                <a:solidFill>
                  <a:srgbClr val="595959"/>
                </a:solidFill>
                <a:latin typeface="Arial"/>
                <a:ea typeface="Arial"/>
                <a:cs typeface="Arial"/>
                <a:sym typeface="Arial"/>
              </a:defRPr>
            </a:lvl3pPr>
            <a:lvl4pPr marL="1371600" marR="0" lvl="3" indent="0" algn="l" rtl="0">
              <a:spcBef>
                <a:spcPts val="400"/>
              </a:spcBef>
              <a:spcAft>
                <a:spcPts val="0"/>
              </a:spcAft>
              <a:buClr>
                <a:srgbClr val="595959"/>
              </a:buClr>
              <a:buFont typeface="Arial"/>
              <a:buNone/>
              <a:defRPr sz="2000" b="0" i="0" u="none" strike="noStrike" cap="none">
                <a:solidFill>
                  <a:srgbClr val="595959"/>
                </a:solidFill>
                <a:latin typeface="Arial"/>
                <a:ea typeface="Arial"/>
                <a:cs typeface="Arial"/>
                <a:sym typeface="Arial"/>
              </a:defRPr>
            </a:lvl4pPr>
            <a:lvl5pPr marL="1828800" marR="0" lvl="4" indent="0" algn="l" rtl="0">
              <a:spcBef>
                <a:spcPts val="400"/>
              </a:spcBef>
              <a:spcAft>
                <a:spcPts val="0"/>
              </a:spcAft>
              <a:buClr>
                <a:srgbClr val="595959"/>
              </a:buClr>
              <a:buFont typeface="Arial"/>
              <a:buNone/>
              <a:defRPr sz="2000" b="0" i="0" u="none" strike="noStrike" cap="none">
                <a:solidFill>
                  <a:srgbClr val="595959"/>
                </a:solidFill>
                <a:latin typeface="Arial"/>
                <a:ea typeface="Arial"/>
                <a:cs typeface="Arial"/>
                <a:sym typeface="Arial"/>
              </a:defRPr>
            </a:lvl5pPr>
            <a:lvl6pPr marL="2286000" marR="0" lvl="5" indent="0" algn="l" rtl="0">
              <a:spcBef>
                <a:spcPts val="400"/>
              </a:spcBef>
              <a:spcAft>
                <a:spcPts val="0"/>
              </a:spcAft>
              <a:buClr>
                <a:srgbClr val="595959"/>
              </a:buClr>
              <a:buFont typeface="Arial"/>
              <a:buNone/>
              <a:defRPr sz="2000" b="0" i="0" u="none" strike="noStrike" cap="none">
                <a:solidFill>
                  <a:srgbClr val="595959"/>
                </a:solidFill>
                <a:latin typeface="Arial"/>
                <a:ea typeface="Arial"/>
                <a:cs typeface="Arial"/>
                <a:sym typeface="Arial"/>
              </a:defRPr>
            </a:lvl6pPr>
            <a:lvl7pPr marL="2743200" marR="0" lvl="6" indent="0" algn="l" rtl="0">
              <a:spcBef>
                <a:spcPts val="400"/>
              </a:spcBef>
              <a:spcAft>
                <a:spcPts val="0"/>
              </a:spcAft>
              <a:buClr>
                <a:srgbClr val="595959"/>
              </a:buClr>
              <a:buFont typeface="Arial"/>
              <a:buNone/>
              <a:defRPr sz="2000" b="0" i="0" u="none" strike="noStrike" cap="none">
                <a:solidFill>
                  <a:srgbClr val="595959"/>
                </a:solidFill>
                <a:latin typeface="Arial"/>
                <a:ea typeface="Arial"/>
                <a:cs typeface="Arial"/>
                <a:sym typeface="Arial"/>
              </a:defRPr>
            </a:lvl7pPr>
            <a:lvl8pPr marL="3200400" marR="0" lvl="7" indent="0" algn="l" rtl="0">
              <a:spcBef>
                <a:spcPts val="400"/>
              </a:spcBef>
              <a:spcAft>
                <a:spcPts val="0"/>
              </a:spcAft>
              <a:buClr>
                <a:srgbClr val="595959"/>
              </a:buClr>
              <a:buFont typeface="Arial"/>
              <a:buNone/>
              <a:defRPr sz="2000" b="0" i="0" u="none" strike="noStrike" cap="none">
                <a:solidFill>
                  <a:srgbClr val="595959"/>
                </a:solidFill>
                <a:latin typeface="Arial"/>
                <a:ea typeface="Arial"/>
                <a:cs typeface="Arial"/>
                <a:sym typeface="Arial"/>
              </a:defRPr>
            </a:lvl8pPr>
            <a:lvl9pPr marL="3657600" marR="0" lvl="8" indent="0" algn="l" rtl="0">
              <a:spcBef>
                <a:spcPts val="400"/>
              </a:spcBef>
              <a:spcAft>
                <a:spcPts val="0"/>
              </a:spcAft>
              <a:buClr>
                <a:srgbClr val="595959"/>
              </a:buClr>
              <a:buFont typeface="Arial"/>
              <a:buNone/>
              <a:defRPr sz="2000" b="0" i="0" u="none" strike="noStrike" cap="none">
                <a:solidFill>
                  <a:srgbClr val="595959"/>
                </a:solidFill>
                <a:latin typeface="Arial"/>
                <a:ea typeface="Arial"/>
                <a:cs typeface="Arial"/>
                <a:sym typeface="Arial"/>
              </a:defRPr>
            </a:lvl9pPr>
          </a:lstStyle>
          <a:p>
            <a:endParaRPr/>
          </a:p>
        </p:txBody>
      </p:sp>
      <p:sp>
        <p:nvSpPr>
          <p:cNvPr id="69" name="Shape 69"/>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rgbClr val="595959"/>
              </a:buClr>
              <a:buFont typeface="Arial"/>
              <a:buNone/>
              <a:defRPr sz="1400" b="0" i="0" u="none" strike="noStrike" cap="none">
                <a:solidFill>
                  <a:srgbClr val="595959"/>
                </a:solidFill>
                <a:latin typeface="Arial"/>
                <a:ea typeface="Arial"/>
                <a:cs typeface="Arial"/>
                <a:sym typeface="Arial"/>
              </a:defRPr>
            </a:lvl1pPr>
            <a:lvl2pPr marL="457200" marR="0" lvl="1" indent="0" algn="l" rtl="0">
              <a:spcBef>
                <a:spcPts val="240"/>
              </a:spcBef>
              <a:spcAft>
                <a:spcPts val="0"/>
              </a:spcAft>
              <a:buClr>
                <a:srgbClr val="595959"/>
              </a:buClr>
              <a:buFont typeface="Arial"/>
              <a:buNone/>
              <a:defRPr sz="1200" b="0" i="0" u="none" strike="noStrike" cap="none">
                <a:solidFill>
                  <a:srgbClr val="595959"/>
                </a:solidFill>
                <a:latin typeface="Arial"/>
                <a:ea typeface="Arial"/>
                <a:cs typeface="Arial"/>
                <a:sym typeface="Arial"/>
              </a:defRPr>
            </a:lvl2pPr>
            <a:lvl3pPr marL="914400" marR="0" lvl="2" indent="0" algn="l" rtl="0">
              <a:spcBef>
                <a:spcPts val="200"/>
              </a:spcBef>
              <a:spcAft>
                <a:spcPts val="0"/>
              </a:spcAft>
              <a:buClr>
                <a:srgbClr val="595959"/>
              </a:buClr>
              <a:buFont typeface="Arial"/>
              <a:buNone/>
              <a:defRPr sz="1000" b="0" i="0" u="none" strike="noStrike" cap="none">
                <a:solidFill>
                  <a:srgbClr val="595959"/>
                </a:solidFill>
                <a:latin typeface="Arial"/>
                <a:ea typeface="Arial"/>
                <a:cs typeface="Arial"/>
                <a:sym typeface="Arial"/>
              </a:defRPr>
            </a:lvl3pPr>
            <a:lvl4pPr marL="1371600" marR="0" lvl="3" indent="0" algn="l" rtl="0">
              <a:spcBef>
                <a:spcPts val="180"/>
              </a:spcBef>
              <a:spcAft>
                <a:spcPts val="0"/>
              </a:spcAft>
              <a:buClr>
                <a:srgbClr val="595959"/>
              </a:buClr>
              <a:buFont typeface="Arial"/>
              <a:buNone/>
              <a:defRPr sz="900" b="0" i="0" u="none" strike="noStrike" cap="none">
                <a:solidFill>
                  <a:srgbClr val="595959"/>
                </a:solidFill>
                <a:latin typeface="Arial"/>
                <a:ea typeface="Arial"/>
                <a:cs typeface="Arial"/>
                <a:sym typeface="Arial"/>
              </a:defRPr>
            </a:lvl4pPr>
            <a:lvl5pPr marL="1828800" marR="0" lvl="4" indent="0" algn="l" rtl="0">
              <a:spcBef>
                <a:spcPts val="180"/>
              </a:spcBef>
              <a:spcAft>
                <a:spcPts val="0"/>
              </a:spcAft>
              <a:buClr>
                <a:srgbClr val="595959"/>
              </a:buClr>
              <a:buFont typeface="Arial"/>
              <a:buNone/>
              <a:defRPr sz="900" b="0" i="0" u="none" strike="noStrike" cap="none">
                <a:solidFill>
                  <a:srgbClr val="595959"/>
                </a:solidFill>
                <a:latin typeface="Arial"/>
                <a:ea typeface="Arial"/>
                <a:cs typeface="Arial"/>
                <a:sym typeface="Arial"/>
              </a:defRPr>
            </a:lvl5pPr>
            <a:lvl6pPr marL="2286000" marR="0" lvl="5" indent="0" algn="l" rtl="0">
              <a:spcBef>
                <a:spcPts val="180"/>
              </a:spcBef>
              <a:spcAft>
                <a:spcPts val="0"/>
              </a:spcAft>
              <a:buClr>
                <a:srgbClr val="595959"/>
              </a:buClr>
              <a:buFont typeface="Arial"/>
              <a:buNone/>
              <a:defRPr sz="900" b="0" i="0" u="none" strike="noStrike" cap="none">
                <a:solidFill>
                  <a:srgbClr val="595959"/>
                </a:solidFill>
                <a:latin typeface="Arial"/>
                <a:ea typeface="Arial"/>
                <a:cs typeface="Arial"/>
                <a:sym typeface="Arial"/>
              </a:defRPr>
            </a:lvl6pPr>
            <a:lvl7pPr marL="2743200" marR="0" lvl="6" indent="0" algn="l" rtl="0">
              <a:spcBef>
                <a:spcPts val="180"/>
              </a:spcBef>
              <a:spcAft>
                <a:spcPts val="0"/>
              </a:spcAft>
              <a:buClr>
                <a:srgbClr val="595959"/>
              </a:buClr>
              <a:buFont typeface="Arial"/>
              <a:buNone/>
              <a:defRPr sz="900" b="0" i="0" u="none" strike="noStrike" cap="none">
                <a:solidFill>
                  <a:srgbClr val="595959"/>
                </a:solidFill>
                <a:latin typeface="Arial"/>
                <a:ea typeface="Arial"/>
                <a:cs typeface="Arial"/>
                <a:sym typeface="Arial"/>
              </a:defRPr>
            </a:lvl7pPr>
            <a:lvl8pPr marL="3200400" marR="0" lvl="7" indent="0" algn="l" rtl="0">
              <a:spcBef>
                <a:spcPts val="180"/>
              </a:spcBef>
              <a:spcAft>
                <a:spcPts val="0"/>
              </a:spcAft>
              <a:buClr>
                <a:srgbClr val="595959"/>
              </a:buClr>
              <a:buFont typeface="Arial"/>
              <a:buNone/>
              <a:defRPr sz="900" b="0" i="0" u="none" strike="noStrike" cap="none">
                <a:solidFill>
                  <a:srgbClr val="595959"/>
                </a:solidFill>
                <a:latin typeface="Arial"/>
                <a:ea typeface="Arial"/>
                <a:cs typeface="Arial"/>
                <a:sym typeface="Arial"/>
              </a:defRPr>
            </a:lvl8pPr>
            <a:lvl9pPr marL="3657600" marR="0" lvl="8" indent="0" algn="l" rtl="0">
              <a:spcBef>
                <a:spcPts val="180"/>
              </a:spcBef>
              <a:spcAft>
                <a:spcPts val="0"/>
              </a:spcAft>
              <a:buClr>
                <a:srgbClr val="595959"/>
              </a:buClr>
              <a:buFont typeface="Arial"/>
              <a:buNone/>
              <a:defRPr sz="900" b="0" i="0" u="none" strike="noStrike" cap="none">
                <a:solidFill>
                  <a:srgbClr val="595959"/>
                </a:solidFill>
                <a:latin typeface="Arial"/>
                <a:ea typeface="Arial"/>
                <a:cs typeface="Arial"/>
                <a:sym typeface="Arial"/>
              </a:defRPr>
            </a:lvl9pPr>
          </a:lstStyle>
          <a:p>
            <a:endParaRPr/>
          </a:p>
        </p:txBody>
      </p:sp>
      <p:sp>
        <p:nvSpPr>
          <p:cNvPr id="70" name="Shape 70"/>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spcBef>
                <a:spcPts val="0"/>
              </a:spcBef>
              <a:buNone/>
              <a:defRPr sz="2400" b="0" i="0" u="none" strike="noStrike" cap="none">
                <a:solidFill>
                  <a:schemeClr val="dk1"/>
                </a:solidFill>
                <a:latin typeface="Arial"/>
                <a:ea typeface="Arial"/>
                <a:cs typeface="Arial"/>
                <a:sym typeface="Arial"/>
              </a:defRPr>
            </a:lvl6pPr>
            <a:lvl7pPr marL="2743200" marR="0" lvl="6" indent="0" algn="l" rtl="0">
              <a:spcBef>
                <a:spcPts val="0"/>
              </a:spcBef>
              <a:buNone/>
              <a:defRPr sz="2400" b="0" i="0" u="none" strike="noStrike" cap="none">
                <a:solidFill>
                  <a:schemeClr val="dk1"/>
                </a:solidFill>
                <a:latin typeface="Arial"/>
                <a:ea typeface="Arial"/>
                <a:cs typeface="Arial"/>
                <a:sym typeface="Arial"/>
              </a:defRPr>
            </a:lvl7pPr>
            <a:lvl8pPr marL="3200400" marR="0" lvl="7" indent="0" algn="l" rtl="0">
              <a:spcBef>
                <a:spcPts val="0"/>
              </a:spcBef>
              <a:buNone/>
              <a:defRPr sz="2400" b="0" i="0" u="none" strike="noStrike" cap="none">
                <a:solidFill>
                  <a:schemeClr val="dk1"/>
                </a:solidFill>
                <a:latin typeface="Arial"/>
                <a:ea typeface="Arial"/>
                <a:cs typeface="Arial"/>
                <a:sym typeface="Arial"/>
              </a:defRPr>
            </a:lvl8pPr>
            <a:lvl9pPr marL="3657600" marR="0" lvl="8" indent="0" algn="l" rtl="0">
              <a:spcBef>
                <a:spcPts val="0"/>
              </a:spcBef>
              <a:buNone/>
              <a:defRPr sz="24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spcBef>
                <a:spcPts val="0"/>
              </a:spcBef>
              <a:buNone/>
              <a:defRPr sz="2400" b="0" i="0" u="none" strike="noStrike" cap="none">
                <a:solidFill>
                  <a:schemeClr val="dk1"/>
                </a:solidFill>
                <a:latin typeface="Arial"/>
                <a:ea typeface="Arial"/>
                <a:cs typeface="Arial"/>
                <a:sym typeface="Arial"/>
              </a:defRPr>
            </a:lvl6pPr>
            <a:lvl7pPr marL="2743200" marR="0" lvl="6" indent="0" algn="l" rtl="0">
              <a:spcBef>
                <a:spcPts val="0"/>
              </a:spcBef>
              <a:buNone/>
              <a:defRPr sz="2400" b="0" i="0" u="none" strike="noStrike" cap="none">
                <a:solidFill>
                  <a:schemeClr val="dk1"/>
                </a:solidFill>
                <a:latin typeface="Arial"/>
                <a:ea typeface="Arial"/>
                <a:cs typeface="Arial"/>
                <a:sym typeface="Arial"/>
              </a:defRPr>
            </a:lvl7pPr>
            <a:lvl8pPr marL="3200400" marR="0" lvl="7" indent="0" algn="l" rtl="0">
              <a:spcBef>
                <a:spcPts val="0"/>
              </a:spcBef>
              <a:buNone/>
              <a:defRPr sz="2400" b="0" i="0" u="none" strike="noStrike" cap="none">
                <a:solidFill>
                  <a:schemeClr val="dk1"/>
                </a:solidFill>
                <a:latin typeface="Arial"/>
                <a:ea typeface="Arial"/>
                <a:cs typeface="Arial"/>
                <a:sym typeface="Arial"/>
              </a:defRPr>
            </a:lvl8pPr>
            <a:lvl9pPr marL="3657600" marR="0" lvl="8" indent="0" algn="l" rtl="0">
              <a:spcBef>
                <a:spcPts val="0"/>
              </a:spcBef>
              <a:buNone/>
              <a:defRPr sz="24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sldNum" idx="12"/>
          </p:nvPr>
        </p:nvSpPr>
        <p:spPr>
          <a:xfrm>
            <a:off x="7451725" y="6308725"/>
            <a:ext cx="1441449" cy="358775"/>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GB" sz="1400" b="1">
                <a:solidFill>
                  <a:schemeClr val="lt1"/>
                </a:solidFill>
                <a:latin typeface="Arial"/>
                <a:ea typeface="Arial"/>
                <a:cs typeface="Arial"/>
                <a:sym typeface="Arial"/>
              </a:rPr>
              <a:t>‹#›</a:t>
            </a:fld>
            <a:endParaRPr lang="en-GB" sz="1400" b="1">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611187" y="188913"/>
            <a:ext cx="8229600" cy="868362"/>
          </a:xfrm>
          <a:prstGeom prst="rect">
            <a:avLst/>
          </a:prstGeom>
          <a:noFill/>
          <a:ln>
            <a:noFill/>
          </a:ln>
          <a:effectLst>
            <a:outerShdw dist="28398" dir="3806097" algn="ctr" rotWithShape="0">
              <a:srgbClr val="000000"/>
            </a:outerShdw>
          </a:effectLst>
        </p:spPr>
        <p:txBody>
          <a:bodyPr lIns="91425" tIns="91425" rIns="91425" bIns="91425" anchor="ctr" anchorCtr="0"/>
          <a:lstStyle>
            <a:lvl1pPr marL="0" marR="0" lvl="0" indent="0" algn="ctr" rtl="0">
              <a:spcBef>
                <a:spcPts val="0"/>
              </a:spcBef>
              <a:spcAft>
                <a:spcPts val="0"/>
              </a:spcAft>
              <a:buNone/>
              <a:defRPr sz="3600" b="1" i="0" u="none" strike="noStrike" cap="none">
                <a:solidFill>
                  <a:srgbClr val="595959"/>
                </a:solidFill>
                <a:latin typeface="Arial"/>
                <a:ea typeface="Arial"/>
                <a:cs typeface="Arial"/>
                <a:sym typeface="Arial"/>
              </a:defRPr>
            </a:lvl1pPr>
            <a:lvl2pPr marL="0" marR="0" lvl="1" indent="0" algn="ctr" rtl="0">
              <a:spcBef>
                <a:spcPts val="0"/>
              </a:spcBef>
              <a:spcAft>
                <a:spcPts val="0"/>
              </a:spcAft>
              <a:buNone/>
              <a:defRPr sz="3600" b="1" i="0" u="none" strike="noStrike" cap="none">
                <a:solidFill>
                  <a:srgbClr val="595959"/>
                </a:solidFill>
                <a:latin typeface="Arial"/>
                <a:ea typeface="Arial"/>
                <a:cs typeface="Arial"/>
                <a:sym typeface="Arial"/>
              </a:defRPr>
            </a:lvl2pPr>
            <a:lvl3pPr marL="0" marR="0" lvl="2" indent="0" algn="ctr" rtl="0">
              <a:spcBef>
                <a:spcPts val="0"/>
              </a:spcBef>
              <a:spcAft>
                <a:spcPts val="0"/>
              </a:spcAft>
              <a:buNone/>
              <a:defRPr sz="3600" b="1" i="0" u="none" strike="noStrike" cap="none">
                <a:solidFill>
                  <a:srgbClr val="595959"/>
                </a:solidFill>
                <a:latin typeface="Arial"/>
                <a:ea typeface="Arial"/>
                <a:cs typeface="Arial"/>
                <a:sym typeface="Arial"/>
              </a:defRPr>
            </a:lvl3pPr>
            <a:lvl4pPr marL="0" marR="0" lvl="3" indent="0" algn="ctr" rtl="0">
              <a:spcBef>
                <a:spcPts val="0"/>
              </a:spcBef>
              <a:spcAft>
                <a:spcPts val="0"/>
              </a:spcAft>
              <a:buNone/>
              <a:defRPr sz="3600" b="1" i="0" u="none" strike="noStrike" cap="none">
                <a:solidFill>
                  <a:srgbClr val="595959"/>
                </a:solidFill>
                <a:latin typeface="Arial"/>
                <a:ea typeface="Arial"/>
                <a:cs typeface="Arial"/>
                <a:sym typeface="Arial"/>
              </a:defRPr>
            </a:lvl4pPr>
            <a:lvl5pPr marL="0" marR="0" lvl="4" indent="0" algn="ctr" rtl="0">
              <a:spcBef>
                <a:spcPts val="0"/>
              </a:spcBef>
              <a:spcAft>
                <a:spcPts val="0"/>
              </a:spcAft>
              <a:buNone/>
              <a:defRPr sz="3600" b="1" i="0" u="none" strike="noStrike" cap="none">
                <a:solidFill>
                  <a:srgbClr val="595959"/>
                </a:solidFill>
                <a:latin typeface="Arial"/>
                <a:ea typeface="Arial"/>
                <a:cs typeface="Arial"/>
                <a:sym typeface="Arial"/>
              </a:defRPr>
            </a:lvl5pPr>
            <a:lvl6pPr marL="457200" marR="0" lvl="5" indent="0" algn="ctr" rtl="0">
              <a:spcBef>
                <a:spcPts val="0"/>
              </a:spcBef>
              <a:spcAft>
                <a:spcPts val="0"/>
              </a:spcAft>
              <a:buNone/>
              <a:defRPr sz="3600" b="1" i="0" u="none" strike="noStrike" cap="none">
                <a:solidFill>
                  <a:srgbClr val="595959"/>
                </a:solidFill>
                <a:latin typeface="Arial"/>
                <a:ea typeface="Arial"/>
                <a:cs typeface="Arial"/>
                <a:sym typeface="Arial"/>
              </a:defRPr>
            </a:lvl6pPr>
            <a:lvl7pPr marL="914400" marR="0" lvl="6" indent="0" algn="ctr" rtl="0">
              <a:spcBef>
                <a:spcPts val="0"/>
              </a:spcBef>
              <a:spcAft>
                <a:spcPts val="0"/>
              </a:spcAft>
              <a:buNone/>
              <a:defRPr sz="3600" b="1" i="0" u="none" strike="noStrike" cap="none">
                <a:solidFill>
                  <a:srgbClr val="595959"/>
                </a:solidFill>
                <a:latin typeface="Arial"/>
                <a:ea typeface="Arial"/>
                <a:cs typeface="Arial"/>
                <a:sym typeface="Arial"/>
              </a:defRPr>
            </a:lvl7pPr>
            <a:lvl8pPr marL="1371600" marR="0" lvl="7" indent="0" algn="ctr" rtl="0">
              <a:spcBef>
                <a:spcPts val="0"/>
              </a:spcBef>
              <a:spcAft>
                <a:spcPts val="0"/>
              </a:spcAft>
              <a:buNone/>
              <a:defRPr sz="3600" b="1" i="0" u="none" strike="noStrike" cap="none">
                <a:solidFill>
                  <a:srgbClr val="595959"/>
                </a:solidFill>
                <a:latin typeface="Arial"/>
                <a:ea typeface="Arial"/>
                <a:cs typeface="Arial"/>
                <a:sym typeface="Arial"/>
              </a:defRPr>
            </a:lvl8pPr>
            <a:lvl9pPr marL="1828800" marR="0" lvl="8" indent="0" algn="ctr" rtl="0">
              <a:spcBef>
                <a:spcPts val="0"/>
              </a:spcBef>
              <a:spcAft>
                <a:spcPts val="0"/>
              </a:spcAft>
              <a:buNone/>
              <a:defRPr sz="3600" b="1" i="0" u="none" strike="noStrike" cap="none">
                <a:solidFill>
                  <a:srgbClr val="595959"/>
                </a:solidFill>
                <a:latin typeface="Arial"/>
                <a:ea typeface="Arial"/>
                <a:cs typeface="Arial"/>
                <a:sym typeface="Arial"/>
              </a:defRPr>
            </a:lvl9pPr>
          </a:lstStyle>
          <a:p>
            <a:endParaRPr/>
          </a:p>
        </p:txBody>
      </p:sp>
      <p:sp>
        <p:nvSpPr>
          <p:cNvPr id="75" name="Shape 75"/>
          <p:cNvSpPr txBox="1">
            <a:spLocks noGrp="1"/>
          </p:cNvSpPr>
          <p:nvPr>
            <p:ph type="body" idx="1"/>
          </p:nvPr>
        </p:nvSpPr>
        <p:spPr>
          <a:xfrm rot="5400000">
            <a:off x="2463007" y="-583406"/>
            <a:ext cx="4525961" cy="82296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rgbClr val="595959"/>
              </a:buClr>
              <a:buSzPct val="100000"/>
              <a:buFont typeface="Arial"/>
              <a:buChar char="•"/>
              <a:defRPr sz="3200" b="0" i="0" u="none" strike="noStrike" cap="none">
                <a:solidFill>
                  <a:srgbClr val="595959"/>
                </a:solidFill>
                <a:latin typeface="Arial"/>
                <a:ea typeface="Arial"/>
                <a:cs typeface="Arial"/>
                <a:sym typeface="Arial"/>
              </a:defRPr>
            </a:lvl1pPr>
            <a:lvl2pPr marL="742950" marR="0" lvl="1" indent="-107950" algn="l" rtl="0">
              <a:spcBef>
                <a:spcPts val="560"/>
              </a:spcBef>
              <a:spcAft>
                <a:spcPts val="0"/>
              </a:spcAft>
              <a:buClr>
                <a:srgbClr val="595959"/>
              </a:buClr>
              <a:buSzPct val="100000"/>
              <a:buFont typeface="Arial"/>
              <a:buChar char="–"/>
              <a:defRPr sz="2800" b="0" i="0" u="none" strike="noStrike" cap="none">
                <a:solidFill>
                  <a:srgbClr val="595959"/>
                </a:solidFill>
                <a:latin typeface="Arial"/>
                <a:ea typeface="Arial"/>
                <a:cs typeface="Arial"/>
                <a:sym typeface="Arial"/>
              </a:defRPr>
            </a:lvl2pPr>
            <a:lvl3pPr marL="1143000" marR="0" lvl="2" indent="-76200" algn="l" rtl="0">
              <a:spcBef>
                <a:spcPts val="480"/>
              </a:spcBef>
              <a:spcAft>
                <a:spcPts val="0"/>
              </a:spcAft>
              <a:buClr>
                <a:srgbClr val="595959"/>
              </a:buClr>
              <a:buSzPct val="100000"/>
              <a:buFont typeface="Arial"/>
              <a:buChar char="•"/>
              <a:defRPr sz="2400" b="0" i="0" u="none" strike="noStrike" cap="none">
                <a:solidFill>
                  <a:srgbClr val="595959"/>
                </a:solidFill>
                <a:latin typeface="Arial"/>
                <a:ea typeface="Arial"/>
                <a:cs typeface="Arial"/>
                <a:sym typeface="Arial"/>
              </a:defRPr>
            </a:lvl3pPr>
            <a:lvl4pPr marL="1600200" marR="0" lvl="3" indent="-101600" algn="l" rtl="0">
              <a:spcBef>
                <a:spcPts val="400"/>
              </a:spcBef>
              <a:spcAft>
                <a:spcPts val="0"/>
              </a:spcAft>
              <a:buClr>
                <a:srgbClr val="595959"/>
              </a:buClr>
              <a:buSzPct val="100000"/>
              <a:buFont typeface="Arial"/>
              <a:buChar char="–"/>
              <a:defRPr sz="2000" b="0" i="0" u="none" strike="noStrike" cap="none">
                <a:solidFill>
                  <a:srgbClr val="595959"/>
                </a:solidFill>
                <a:latin typeface="Arial"/>
                <a:ea typeface="Arial"/>
                <a:cs typeface="Arial"/>
                <a:sym typeface="Arial"/>
              </a:defRPr>
            </a:lvl4pPr>
            <a:lvl5pPr marL="2057400" marR="0" lvl="4" indent="-101600" algn="l" rtl="0">
              <a:spcBef>
                <a:spcPts val="400"/>
              </a:spcBef>
              <a:spcAft>
                <a:spcPts val="0"/>
              </a:spcAft>
              <a:buClr>
                <a:srgbClr val="595959"/>
              </a:buClr>
              <a:buSzPct val="100000"/>
              <a:buFont typeface="Arial"/>
              <a:buChar char="»"/>
              <a:defRPr sz="2000" b="0" i="0" u="none" strike="noStrike" cap="none">
                <a:solidFill>
                  <a:srgbClr val="595959"/>
                </a:solidFill>
                <a:latin typeface="Arial"/>
                <a:ea typeface="Arial"/>
                <a:cs typeface="Arial"/>
                <a:sym typeface="Arial"/>
              </a:defRPr>
            </a:lvl5pPr>
            <a:lvl6pPr marL="2514600" marR="0" lvl="5" indent="-101600" algn="l" rtl="0">
              <a:spcBef>
                <a:spcPts val="400"/>
              </a:spcBef>
              <a:spcAft>
                <a:spcPts val="0"/>
              </a:spcAft>
              <a:buClr>
                <a:srgbClr val="595959"/>
              </a:buClr>
              <a:buSzPct val="100000"/>
              <a:buFont typeface="Arial"/>
              <a:buChar char="»"/>
              <a:defRPr sz="2000" b="0" i="0" u="none" strike="noStrike" cap="none">
                <a:solidFill>
                  <a:srgbClr val="595959"/>
                </a:solidFill>
                <a:latin typeface="Arial"/>
                <a:ea typeface="Arial"/>
                <a:cs typeface="Arial"/>
                <a:sym typeface="Arial"/>
              </a:defRPr>
            </a:lvl6pPr>
            <a:lvl7pPr marL="2971800" marR="0" lvl="6" indent="-101600" algn="l" rtl="0">
              <a:spcBef>
                <a:spcPts val="400"/>
              </a:spcBef>
              <a:spcAft>
                <a:spcPts val="0"/>
              </a:spcAft>
              <a:buClr>
                <a:srgbClr val="595959"/>
              </a:buClr>
              <a:buSzPct val="100000"/>
              <a:buFont typeface="Arial"/>
              <a:buChar char="»"/>
              <a:defRPr sz="2000" b="0" i="0" u="none" strike="noStrike" cap="none">
                <a:solidFill>
                  <a:srgbClr val="595959"/>
                </a:solidFill>
                <a:latin typeface="Arial"/>
                <a:ea typeface="Arial"/>
                <a:cs typeface="Arial"/>
                <a:sym typeface="Arial"/>
              </a:defRPr>
            </a:lvl7pPr>
            <a:lvl8pPr marL="3429000" marR="0" lvl="7" indent="-101600" algn="l" rtl="0">
              <a:spcBef>
                <a:spcPts val="400"/>
              </a:spcBef>
              <a:spcAft>
                <a:spcPts val="0"/>
              </a:spcAft>
              <a:buClr>
                <a:srgbClr val="595959"/>
              </a:buClr>
              <a:buSzPct val="100000"/>
              <a:buFont typeface="Arial"/>
              <a:buChar char="»"/>
              <a:defRPr sz="2000" b="0" i="0" u="none" strike="noStrike" cap="none">
                <a:solidFill>
                  <a:srgbClr val="595959"/>
                </a:solidFill>
                <a:latin typeface="Arial"/>
                <a:ea typeface="Arial"/>
                <a:cs typeface="Arial"/>
                <a:sym typeface="Arial"/>
              </a:defRPr>
            </a:lvl8pPr>
            <a:lvl9pPr marL="3886200" marR="0" lvl="8" indent="-101600" algn="l" rtl="0">
              <a:spcBef>
                <a:spcPts val="400"/>
              </a:spcBef>
              <a:spcAft>
                <a:spcPts val="0"/>
              </a:spcAft>
              <a:buClr>
                <a:srgbClr val="595959"/>
              </a:buClr>
              <a:buSzPct val="100000"/>
              <a:buFont typeface="Arial"/>
              <a:buChar char="»"/>
              <a:defRPr sz="2000" b="0" i="0" u="none" strike="noStrike" cap="none">
                <a:solidFill>
                  <a:srgbClr val="595959"/>
                </a:solidFill>
                <a:latin typeface="Arial"/>
                <a:ea typeface="Arial"/>
                <a:cs typeface="Arial"/>
                <a:sym typeface="Arial"/>
              </a:defRPr>
            </a:lvl9pPr>
          </a:lstStyle>
          <a:p>
            <a:endParaRPr/>
          </a:p>
        </p:txBody>
      </p:sp>
      <p:sp>
        <p:nvSpPr>
          <p:cNvPr id="76" name="Shape 76"/>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spcBef>
                <a:spcPts val="0"/>
              </a:spcBef>
              <a:buNone/>
              <a:defRPr sz="2400" b="0" i="0" u="none" strike="noStrike" cap="none">
                <a:solidFill>
                  <a:schemeClr val="dk1"/>
                </a:solidFill>
                <a:latin typeface="Arial"/>
                <a:ea typeface="Arial"/>
                <a:cs typeface="Arial"/>
                <a:sym typeface="Arial"/>
              </a:defRPr>
            </a:lvl6pPr>
            <a:lvl7pPr marL="2743200" marR="0" lvl="6" indent="0" algn="l" rtl="0">
              <a:spcBef>
                <a:spcPts val="0"/>
              </a:spcBef>
              <a:buNone/>
              <a:defRPr sz="2400" b="0" i="0" u="none" strike="noStrike" cap="none">
                <a:solidFill>
                  <a:schemeClr val="dk1"/>
                </a:solidFill>
                <a:latin typeface="Arial"/>
                <a:ea typeface="Arial"/>
                <a:cs typeface="Arial"/>
                <a:sym typeface="Arial"/>
              </a:defRPr>
            </a:lvl7pPr>
            <a:lvl8pPr marL="3200400" marR="0" lvl="7" indent="0" algn="l" rtl="0">
              <a:spcBef>
                <a:spcPts val="0"/>
              </a:spcBef>
              <a:buNone/>
              <a:defRPr sz="2400" b="0" i="0" u="none" strike="noStrike" cap="none">
                <a:solidFill>
                  <a:schemeClr val="dk1"/>
                </a:solidFill>
                <a:latin typeface="Arial"/>
                <a:ea typeface="Arial"/>
                <a:cs typeface="Arial"/>
                <a:sym typeface="Arial"/>
              </a:defRPr>
            </a:lvl8pPr>
            <a:lvl9pPr marL="3657600" marR="0" lvl="8" indent="0" algn="l" rtl="0">
              <a:spcBef>
                <a:spcPts val="0"/>
              </a:spcBef>
              <a:buNone/>
              <a:defRPr sz="24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spcBef>
                <a:spcPts val="0"/>
              </a:spcBef>
              <a:buNone/>
              <a:defRPr sz="2400" b="0" i="0" u="none" strike="noStrike" cap="none">
                <a:solidFill>
                  <a:schemeClr val="dk1"/>
                </a:solidFill>
                <a:latin typeface="Arial"/>
                <a:ea typeface="Arial"/>
                <a:cs typeface="Arial"/>
                <a:sym typeface="Arial"/>
              </a:defRPr>
            </a:lvl6pPr>
            <a:lvl7pPr marL="2743200" marR="0" lvl="6" indent="0" algn="l" rtl="0">
              <a:spcBef>
                <a:spcPts val="0"/>
              </a:spcBef>
              <a:buNone/>
              <a:defRPr sz="2400" b="0" i="0" u="none" strike="noStrike" cap="none">
                <a:solidFill>
                  <a:schemeClr val="dk1"/>
                </a:solidFill>
                <a:latin typeface="Arial"/>
                <a:ea typeface="Arial"/>
                <a:cs typeface="Arial"/>
                <a:sym typeface="Arial"/>
              </a:defRPr>
            </a:lvl7pPr>
            <a:lvl8pPr marL="3200400" marR="0" lvl="7" indent="0" algn="l" rtl="0">
              <a:spcBef>
                <a:spcPts val="0"/>
              </a:spcBef>
              <a:buNone/>
              <a:defRPr sz="2400" b="0" i="0" u="none" strike="noStrike" cap="none">
                <a:solidFill>
                  <a:schemeClr val="dk1"/>
                </a:solidFill>
                <a:latin typeface="Arial"/>
                <a:ea typeface="Arial"/>
                <a:cs typeface="Arial"/>
                <a:sym typeface="Arial"/>
              </a:defRPr>
            </a:lvl8pPr>
            <a:lvl9pPr marL="3657600" marR="0" lvl="8" indent="0" algn="l" rtl="0">
              <a:spcBef>
                <a:spcPts val="0"/>
              </a:spcBef>
              <a:buNone/>
              <a:defRPr sz="24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7451725" y="6308725"/>
            <a:ext cx="1441449" cy="358775"/>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GB" sz="1400" b="1">
                <a:solidFill>
                  <a:schemeClr val="lt1"/>
                </a:solidFill>
                <a:latin typeface="Arial"/>
                <a:ea typeface="Arial"/>
                <a:cs typeface="Arial"/>
                <a:sym typeface="Arial"/>
              </a:rPr>
              <a:t>‹#›</a:t>
            </a:fld>
            <a:endParaRPr lang="en-GB" sz="1400" b="1">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body" idx="1"/>
          </p:nvPr>
        </p:nvSpPr>
        <p:spPr>
          <a:xfrm>
            <a:off x="611187" y="1268412"/>
            <a:ext cx="8229600" cy="4525961"/>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rgbClr val="595959"/>
              </a:buClr>
              <a:buSzPct val="100000"/>
              <a:buFont typeface="Arial"/>
              <a:buChar char="•"/>
              <a:defRPr sz="3200" b="0" i="0" u="none" strike="noStrike" cap="none">
                <a:solidFill>
                  <a:srgbClr val="595959"/>
                </a:solidFill>
                <a:latin typeface="Arial"/>
                <a:ea typeface="Arial"/>
                <a:cs typeface="Arial"/>
                <a:sym typeface="Arial"/>
              </a:defRPr>
            </a:lvl1pPr>
            <a:lvl2pPr marL="742950" marR="0" lvl="1" indent="-107950" algn="l" rtl="0">
              <a:spcBef>
                <a:spcPts val="560"/>
              </a:spcBef>
              <a:spcAft>
                <a:spcPts val="0"/>
              </a:spcAft>
              <a:buClr>
                <a:srgbClr val="595959"/>
              </a:buClr>
              <a:buSzPct val="100000"/>
              <a:buFont typeface="Arial"/>
              <a:buChar char="–"/>
              <a:defRPr sz="2800" b="0" i="0" u="none" strike="noStrike" cap="none">
                <a:solidFill>
                  <a:srgbClr val="595959"/>
                </a:solidFill>
                <a:latin typeface="Arial"/>
                <a:ea typeface="Arial"/>
                <a:cs typeface="Arial"/>
                <a:sym typeface="Arial"/>
              </a:defRPr>
            </a:lvl2pPr>
            <a:lvl3pPr marL="1143000" marR="0" lvl="2" indent="-76200" algn="l" rtl="0">
              <a:spcBef>
                <a:spcPts val="480"/>
              </a:spcBef>
              <a:spcAft>
                <a:spcPts val="0"/>
              </a:spcAft>
              <a:buClr>
                <a:srgbClr val="595959"/>
              </a:buClr>
              <a:buSzPct val="100000"/>
              <a:buFont typeface="Arial"/>
              <a:buChar char="•"/>
              <a:defRPr sz="2400" b="0" i="0" u="none" strike="noStrike" cap="none">
                <a:solidFill>
                  <a:srgbClr val="595959"/>
                </a:solidFill>
                <a:latin typeface="Arial"/>
                <a:ea typeface="Arial"/>
                <a:cs typeface="Arial"/>
                <a:sym typeface="Arial"/>
              </a:defRPr>
            </a:lvl3pPr>
            <a:lvl4pPr marL="1600200" marR="0" lvl="3" indent="-101600" algn="l" rtl="0">
              <a:spcBef>
                <a:spcPts val="400"/>
              </a:spcBef>
              <a:spcAft>
                <a:spcPts val="0"/>
              </a:spcAft>
              <a:buClr>
                <a:srgbClr val="595959"/>
              </a:buClr>
              <a:buSzPct val="100000"/>
              <a:buFont typeface="Arial"/>
              <a:buChar char="–"/>
              <a:defRPr sz="2000" b="0" i="0" u="none" strike="noStrike" cap="none">
                <a:solidFill>
                  <a:srgbClr val="595959"/>
                </a:solidFill>
                <a:latin typeface="Arial"/>
                <a:ea typeface="Arial"/>
                <a:cs typeface="Arial"/>
                <a:sym typeface="Arial"/>
              </a:defRPr>
            </a:lvl4pPr>
            <a:lvl5pPr marL="2057400" marR="0" lvl="4" indent="-101600" algn="l" rtl="0">
              <a:spcBef>
                <a:spcPts val="400"/>
              </a:spcBef>
              <a:spcAft>
                <a:spcPts val="0"/>
              </a:spcAft>
              <a:buClr>
                <a:srgbClr val="595959"/>
              </a:buClr>
              <a:buSzPct val="100000"/>
              <a:buFont typeface="Arial"/>
              <a:buChar char="»"/>
              <a:defRPr sz="2000" b="0" i="0" u="none" strike="noStrike" cap="none">
                <a:solidFill>
                  <a:srgbClr val="595959"/>
                </a:solidFill>
                <a:latin typeface="Arial"/>
                <a:ea typeface="Arial"/>
                <a:cs typeface="Arial"/>
                <a:sym typeface="Arial"/>
              </a:defRPr>
            </a:lvl5pPr>
            <a:lvl6pPr marL="2514600" marR="0" lvl="5" indent="-101600" algn="l" rtl="0">
              <a:spcBef>
                <a:spcPts val="400"/>
              </a:spcBef>
              <a:spcAft>
                <a:spcPts val="0"/>
              </a:spcAft>
              <a:buClr>
                <a:srgbClr val="595959"/>
              </a:buClr>
              <a:buSzPct val="100000"/>
              <a:buFont typeface="Arial"/>
              <a:buChar char="»"/>
              <a:defRPr sz="2000" b="0" i="0" u="none" strike="noStrike" cap="none">
                <a:solidFill>
                  <a:srgbClr val="595959"/>
                </a:solidFill>
                <a:latin typeface="Arial"/>
                <a:ea typeface="Arial"/>
                <a:cs typeface="Arial"/>
                <a:sym typeface="Arial"/>
              </a:defRPr>
            </a:lvl6pPr>
            <a:lvl7pPr marL="2971800" marR="0" lvl="6" indent="-101600" algn="l" rtl="0">
              <a:spcBef>
                <a:spcPts val="400"/>
              </a:spcBef>
              <a:spcAft>
                <a:spcPts val="0"/>
              </a:spcAft>
              <a:buClr>
                <a:srgbClr val="595959"/>
              </a:buClr>
              <a:buSzPct val="100000"/>
              <a:buFont typeface="Arial"/>
              <a:buChar char="»"/>
              <a:defRPr sz="2000" b="0" i="0" u="none" strike="noStrike" cap="none">
                <a:solidFill>
                  <a:srgbClr val="595959"/>
                </a:solidFill>
                <a:latin typeface="Arial"/>
                <a:ea typeface="Arial"/>
                <a:cs typeface="Arial"/>
                <a:sym typeface="Arial"/>
              </a:defRPr>
            </a:lvl7pPr>
            <a:lvl8pPr marL="3429000" marR="0" lvl="7" indent="-101600" algn="l" rtl="0">
              <a:spcBef>
                <a:spcPts val="400"/>
              </a:spcBef>
              <a:spcAft>
                <a:spcPts val="0"/>
              </a:spcAft>
              <a:buClr>
                <a:srgbClr val="595959"/>
              </a:buClr>
              <a:buSzPct val="100000"/>
              <a:buFont typeface="Arial"/>
              <a:buChar char="»"/>
              <a:defRPr sz="2000" b="0" i="0" u="none" strike="noStrike" cap="none">
                <a:solidFill>
                  <a:srgbClr val="595959"/>
                </a:solidFill>
                <a:latin typeface="Arial"/>
                <a:ea typeface="Arial"/>
                <a:cs typeface="Arial"/>
                <a:sym typeface="Arial"/>
              </a:defRPr>
            </a:lvl8pPr>
            <a:lvl9pPr marL="3886200" marR="0" lvl="8" indent="-101600" algn="l" rtl="0">
              <a:spcBef>
                <a:spcPts val="400"/>
              </a:spcBef>
              <a:spcAft>
                <a:spcPts val="0"/>
              </a:spcAft>
              <a:buClr>
                <a:srgbClr val="595959"/>
              </a:buClr>
              <a:buSzPct val="100000"/>
              <a:buFont typeface="Arial"/>
              <a:buChar char="»"/>
              <a:defRPr sz="2000" b="0" i="0" u="none" strike="noStrike" cap="none">
                <a:solidFill>
                  <a:srgbClr val="595959"/>
                </a:solidFill>
                <a:latin typeface="Arial"/>
                <a:ea typeface="Arial"/>
                <a:cs typeface="Arial"/>
                <a:sym typeface="Arial"/>
              </a:defRPr>
            </a:lvl9pPr>
          </a:lstStyle>
          <a:p>
            <a:endParaRPr/>
          </a:p>
        </p:txBody>
      </p:sp>
      <p:sp>
        <p:nvSpPr>
          <p:cNvPr id="11" name="Shape 11"/>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spcBef>
                <a:spcPts val="0"/>
              </a:spcBef>
              <a:buNone/>
              <a:defRPr sz="2400" b="0" i="0" u="none" strike="noStrike" cap="none">
                <a:solidFill>
                  <a:schemeClr val="dk1"/>
                </a:solidFill>
                <a:latin typeface="Arial"/>
                <a:ea typeface="Arial"/>
                <a:cs typeface="Arial"/>
                <a:sym typeface="Arial"/>
              </a:defRPr>
            </a:lvl6pPr>
            <a:lvl7pPr marL="2743200" marR="0" lvl="6" indent="0" algn="l" rtl="0">
              <a:spcBef>
                <a:spcPts val="0"/>
              </a:spcBef>
              <a:buNone/>
              <a:defRPr sz="2400" b="0" i="0" u="none" strike="noStrike" cap="none">
                <a:solidFill>
                  <a:schemeClr val="dk1"/>
                </a:solidFill>
                <a:latin typeface="Arial"/>
                <a:ea typeface="Arial"/>
                <a:cs typeface="Arial"/>
                <a:sym typeface="Arial"/>
              </a:defRPr>
            </a:lvl7pPr>
            <a:lvl8pPr marL="3200400" marR="0" lvl="7" indent="0" algn="l" rtl="0">
              <a:spcBef>
                <a:spcPts val="0"/>
              </a:spcBef>
              <a:buNone/>
              <a:defRPr sz="2400" b="0" i="0" u="none" strike="noStrike" cap="none">
                <a:solidFill>
                  <a:schemeClr val="dk1"/>
                </a:solidFill>
                <a:latin typeface="Arial"/>
                <a:ea typeface="Arial"/>
                <a:cs typeface="Arial"/>
                <a:sym typeface="Arial"/>
              </a:defRPr>
            </a:lvl8pPr>
            <a:lvl9pPr marL="3657600" marR="0" lvl="8" indent="0" algn="l" rtl="0">
              <a:spcBef>
                <a:spcPts val="0"/>
              </a:spcBef>
              <a:buNone/>
              <a:defRPr sz="24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spcBef>
                <a:spcPts val="0"/>
              </a:spcBef>
              <a:buNone/>
              <a:defRPr sz="2400" b="0" i="0" u="none" strike="noStrike" cap="none">
                <a:solidFill>
                  <a:schemeClr val="dk1"/>
                </a:solidFill>
                <a:latin typeface="Arial"/>
                <a:ea typeface="Arial"/>
                <a:cs typeface="Arial"/>
                <a:sym typeface="Arial"/>
              </a:defRPr>
            </a:lvl6pPr>
            <a:lvl7pPr marL="2743200" marR="0" lvl="6" indent="0" algn="l" rtl="0">
              <a:spcBef>
                <a:spcPts val="0"/>
              </a:spcBef>
              <a:buNone/>
              <a:defRPr sz="2400" b="0" i="0" u="none" strike="noStrike" cap="none">
                <a:solidFill>
                  <a:schemeClr val="dk1"/>
                </a:solidFill>
                <a:latin typeface="Arial"/>
                <a:ea typeface="Arial"/>
                <a:cs typeface="Arial"/>
                <a:sym typeface="Arial"/>
              </a:defRPr>
            </a:lvl7pPr>
            <a:lvl8pPr marL="3200400" marR="0" lvl="7" indent="0" algn="l" rtl="0">
              <a:spcBef>
                <a:spcPts val="0"/>
              </a:spcBef>
              <a:buNone/>
              <a:defRPr sz="2400" b="0" i="0" u="none" strike="noStrike" cap="none">
                <a:solidFill>
                  <a:schemeClr val="dk1"/>
                </a:solidFill>
                <a:latin typeface="Arial"/>
                <a:ea typeface="Arial"/>
                <a:cs typeface="Arial"/>
                <a:sym typeface="Arial"/>
              </a:defRPr>
            </a:lvl8pPr>
            <a:lvl9pPr marL="3657600" marR="0" lvl="8" indent="0" algn="l" rtl="0">
              <a:spcBef>
                <a:spcPts val="0"/>
              </a:spcBef>
              <a:buNone/>
              <a:defRPr sz="2400" b="0" i="0" u="none" strike="noStrike" cap="none">
                <a:solidFill>
                  <a:schemeClr val="dk1"/>
                </a:solidFill>
                <a:latin typeface="Arial"/>
                <a:ea typeface="Arial"/>
                <a:cs typeface="Arial"/>
                <a:sym typeface="Arial"/>
              </a:defRPr>
            </a:lvl9pPr>
          </a:lstStyle>
          <a:p>
            <a:endParaRPr/>
          </a:p>
        </p:txBody>
      </p:sp>
      <p:sp>
        <p:nvSpPr>
          <p:cNvPr id="13" name="Shape 13"/>
          <p:cNvSpPr/>
          <p:nvPr/>
        </p:nvSpPr>
        <p:spPr>
          <a:xfrm>
            <a:off x="7451725" y="6584950"/>
            <a:ext cx="1441449" cy="358775"/>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GB" sz="1400" b="1" i="0" u="none" strike="noStrike" cap="none">
                <a:solidFill>
                  <a:schemeClr val="lt1"/>
                </a:solidFill>
                <a:latin typeface="Arial"/>
                <a:ea typeface="Arial"/>
                <a:cs typeface="Arial"/>
                <a:sym typeface="Arial"/>
              </a:rPr>
              <a:t>‹#›</a:t>
            </a:fld>
            <a:endParaRPr lang="en-GB" sz="1400" b="1" i="0" u="none" strike="noStrike" cap="none">
              <a:solidFill>
                <a:schemeClr val="lt1"/>
              </a:solidFill>
              <a:latin typeface="Arial"/>
              <a:ea typeface="Arial"/>
              <a:cs typeface="Arial"/>
              <a:sym typeface="Arial"/>
            </a:endParaRPr>
          </a:p>
        </p:txBody>
      </p:sp>
      <p:sp>
        <p:nvSpPr>
          <p:cNvPr id="14" name="Shape 14"/>
          <p:cNvSpPr txBox="1">
            <a:spLocks noGrp="1"/>
          </p:cNvSpPr>
          <p:nvPr>
            <p:ph type="sldNum" idx="12"/>
          </p:nvPr>
        </p:nvSpPr>
        <p:spPr>
          <a:xfrm>
            <a:off x="7451725" y="6308725"/>
            <a:ext cx="1441449" cy="358775"/>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GB" sz="1400" b="1" i="0" u="none" strike="noStrike" cap="none">
                <a:solidFill>
                  <a:schemeClr val="lt1"/>
                </a:solidFill>
                <a:latin typeface="Arial"/>
                <a:ea typeface="Arial"/>
                <a:cs typeface="Arial"/>
                <a:sym typeface="Arial"/>
              </a:rPr>
              <a:t>‹#›</a:t>
            </a:fld>
            <a:endParaRPr lang="en-GB" sz="1400" b="1" i="0" u="none" strike="noStrike" cap="none">
              <a:solidFill>
                <a:schemeClr val="lt1"/>
              </a:solidFill>
              <a:latin typeface="Arial"/>
              <a:ea typeface="Arial"/>
              <a:cs typeface="Arial"/>
              <a:sym typeface="Arial"/>
            </a:endParaRPr>
          </a:p>
        </p:txBody>
      </p:sp>
      <p:sp>
        <p:nvSpPr>
          <p:cNvPr id="15" name="Shape 15"/>
          <p:cNvSpPr txBox="1">
            <a:spLocks noGrp="1"/>
          </p:cNvSpPr>
          <p:nvPr>
            <p:ph type="title"/>
          </p:nvPr>
        </p:nvSpPr>
        <p:spPr>
          <a:xfrm>
            <a:off x="611187" y="188913"/>
            <a:ext cx="8229600" cy="868362"/>
          </a:xfrm>
          <a:prstGeom prst="rect">
            <a:avLst/>
          </a:prstGeom>
          <a:noFill/>
          <a:ln>
            <a:noFill/>
          </a:ln>
          <a:effectLst>
            <a:outerShdw dist="28398" dir="3806097" algn="ctr" rotWithShape="0">
              <a:srgbClr val="000000"/>
            </a:outerShdw>
          </a:effectLst>
        </p:spPr>
        <p:txBody>
          <a:bodyPr lIns="91425" tIns="91425" rIns="91425" bIns="91425" anchor="ctr" anchorCtr="0"/>
          <a:lstStyle>
            <a:lvl1pPr marL="0" marR="0" lvl="0" indent="0" algn="ctr" rtl="0">
              <a:spcBef>
                <a:spcPts val="0"/>
              </a:spcBef>
              <a:spcAft>
                <a:spcPts val="0"/>
              </a:spcAft>
              <a:buNone/>
              <a:defRPr sz="3600" b="1" i="0" u="none" strike="noStrike" cap="none">
                <a:solidFill>
                  <a:srgbClr val="595959"/>
                </a:solidFill>
                <a:latin typeface="Arial"/>
                <a:ea typeface="Arial"/>
                <a:cs typeface="Arial"/>
                <a:sym typeface="Arial"/>
              </a:defRPr>
            </a:lvl1pPr>
            <a:lvl2pPr marL="0" marR="0" lvl="1" indent="0" algn="ctr" rtl="0">
              <a:spcBef>
                <a:spcPts val="0"/>
              </a:spcBef>
              <a:spcAft>
                <a:spcPts val="0"/>
              </a:spcAft>
              <a:buNone/>
              <a:defRPr sz="3600" b="1" i="0" u="none" strike="noStrike" cap="none">
                <a:solidFill>
                  <a:srgbClr val="595959"/>
                </a:solidFill>
                <a:latin typeface="Arial"/>
                <a:ea typeface="Arial"/>
                <a:cs typeface="Arial"/>
                <a:sym typeface="Arial"/>
              </a:defRPr>
            </a:lvl2pPr>
            <a:lvl3pPr marL="0" marR="0" lvl="2" indent="0" algn="ctr" rtl="0">
              <a:spcBef>
                <a:spcPts val="0"/>
              </a:spcBef>
              <a:spcAft>
                <a:spcPts val="0"/>
              </a:spcAft>
              <a:buNone/>
              <a:defRPr sz="3600" b="1" i="0" u="none" strike="noStrike" cap="none">
                <a:solidFill>
                  <a:srgbClr val="595959"/>
                </a:solidFill>
                <a:latin typeface="Arial"/>
                <a:ea typeface="Arial"/>
                <a:cs typeface="Arial"/>
                <a:sym typeface="Arial"/>
              </a:defRPr>
            </a:lvl3pPr>
            <a:lvl4pPr marL="0" marR="0" lvl="3" indent="0" algn="ctr" rtl="0">
              <a:spcBef>
                <a:spcPts val="0"/>
              </a:spcBef>
              <a:spcAft>
                <a:spcPts val="0"/>
              </a:spcAft>
              <a:buNone/>
              <a:defRPr sz="3600" b="1" i="0" u="none" strike="noStrike" cap="none">
                <a:solidFill>
                  <a:srgbClr val="595959"/>
                </a:solidFill>
                <a:latin typeface="Arial"/>
                <a:ea typeface="Arial"/>
                <a:cs typeface="Arial"/>
                <a:sym typeface="Arial"/>
              </a:defRPr>
            </a:lvl4pPr>
            <a:lvl5pPr marL="0" marR="0" lvl="4" indent="0" algn="ctr" rtl="0">
              <a:spcBef>
                <a:spcPts val="0"/>
              </a:spcBef>
              <a:spcAft>
                <a:spcPts val="0"/>
              </a:spcAft>
              <a:buNone/>
              <a:defRPr sz="3600" b="1" i="0" u="none" strike="noStrike" cap="none">
                <a:solidFill>
                  <a:srgbClr val="595959"/>
                </a:solidFill>
                <a:latin typeface="Arial"/>
                <a:ea typeface="Arial"/>
                <a:cs typeface="Arial"/>
                <a:sym typeface="Arial"/>
              </a:defRPr>
            </a:lvl5pPr>
            <a:lvl6pPr marL="457200" marR="0" lvl="5" indent="0" algn="ctr" rtl="0">
              <a:spcBef>
                <a:spcPts val="0"/>
              </a:spcBef>
              <a:spcAft>
                <a:spcPts val="0"/>
              </a:spcAft>
              <a:buNone/>
              <a:defRPr sz="3600" b="1" i="0" u="none" strike="noStrike" cap="none">
                <a:solidFill>
                  <a:srgbClr val="595959"/>
                </a:solidFill>
                <a:latin typeface="Arial"/>
                <a:ea typeface="Arial"/>
                <a:cs typeface="Arial"/>
                <a:sym typeface="Arial"/>
              </a:defRPr>
            </a:lvl6pPr>
            <a:lvl7pPr marL="914400" marR="0" lvl="6" indent="0" algn="ctr" rtl="0">
              <a:spcBef>
                <a:spcPts val="0"/>
              </a:spcBef>
              <a:spcAft>
                <a:spcPts val="0"/>
              </a:spcAft>
              <a:buNone/>
              <a:defRPr sz="3600" b="1" i="0" u="none" strike="noStrike" cap="none">
                <a:solidFill>
                  <a:srgbClr val="595959"/>
                </a:solidFill>
                <a:latin typeface="Arial"/>
                <a:ea typeface="Arial"/>
                <a:cs typeface="Arial"/>
                <a:sym typeface="Arial"/>
              </a:defRPr>
            </a:lvl7pPr>
            <a:lvl8pPr marL="1371600" marR="0" lvl="7" indent="0" algn="ctr" rtl="0">
              <a:spcBef>
                <a:spcPts val="0"/>
              </a:spcBef>
              <a:spcAft>
                <a:spcPts val="0"/>
              </a:spcAft>
              <a:buNone/>
              <a:defRPr sz="3600" b="1" i="0" u="none" strike="noStrike" cap="none">
                <a:solidFill>
                  <a:srgbClr val="595959"/>
                </a:solidFill>
                <a:latin typeface="Arial"/>
                <a:ea typeface="Arial"/>
                <a:cs typeface="Arial"/>
                <a:sym typeface="Arial"/>
              </a:defRPr>
            </a:lvl8pPr>
            <a:lvl9pPr marL="1828800" marR="0" lvl="8" indent="0" algn="ctr" rtl="0">
              <a:spcBef>
                <a:spcPts val="0"/>
              </a:spcBef>
              <a:spcAft>
                <a:spcPts val="0"/>
              </a:spcAft>
              <a:buNone/>
              <a:defRPr sz="3600" b="1" i="0" u="none" strike="noStrike" cap="none">
                <a:solidFill>
                  <a:srgbClr val="595959"/>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tiff"/><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tiff"/><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tif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tiff"/><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GB" sz="1400" b="1" i="0" u="none" strike="noStrike" cap="none">
                <a:solidFill>
                  <a:schemeClr val="lt1"/>
                </a:solidFill>
                <a:latin typeface="Arial"/>
                <a:ea typeface="Arial"/>
                <a:cs typeface="Arial"/>
                <a:sym typeface="Arial"/>
              </a:rPr>
              <a:t>1</a:t>
            </a:fld>
            <a:endParaRPr lang="en-GB" sz="1400" b="1" i="0" u="none" strike="noStrike" cap="none">
              <a:solidFill>
                <a:schemeClr val="lt1"/>
              </a:solidFill>
              <a:latin typeface="Arial"/>
              <a:ea typeface="Arial"/>
              <a:cs typeface="Arial"/>
              <a:sym typeface="Arial"/>
            </a:endParaRPr>
          </a:p>
        </p:txBody>
      </p:sp>
      <p:sp>
        <p:nvSpPr>
          <p:cNvPr id="90" name="Shape 90"/>
          <p:cNvSpPr txBox="1">
            <a:spLocks noGrp="1"/>
          </p:cNvSpPr>
          <p:nvPr>
            <p:ph type="ctrTitle"/>
          </p:nvPr>
        </p:nvSpPr>
        <p:spPr>
          <a:xfrm>
            <a:off x="685799" y="1420730"/>
            <a:ext cx="7772400" cy="888951"/>
          </a:xfrm>
          <a:prstGeom prst="rect">
            <a:avLst/>
          </a:prstGeom>
          <a:noFill/>
          <a:ln>
            <a:noFill/>
          </a:ln>
          <a:effectLst/>
        </p:spPr>
        <p:txBody>
          <a:bodyPr lIns="91425" tIns="45700" rIns="91425" bIns="45700" anchor="ctr" anchorCtr="0">
            <a:noAutofit/>
          </a:bodyPr>
          <a:lstStyle/>
          <a:p>
            <a:pPr marL="0" marR="0" lvl="0" indent="0" algn="ctr" rtl="0">
              <a:spcBef>
                <a:spcPts val="0"/>
              </a:spcBef>
              <a:spcAft>
                <a:spcPts val="0"/>
              </a:spcAft>
              <a:buSzPct val="25000"/>
              <a:buNone/>
            </a:pPr>
            <a:r>
              <a:rPr lang="en-GB" sz="2000" i="0" u="none" strike="noStrike" cap="none" dirty="0">
                <a:solidFill>
                  <a:srgbClr val="595959"/>
                </a:solidFill>
                <a:latin typeface="Arial"/>
                <a:ea typeface="Arial"/>
                <a:cs typeface="Arial"/>
                <a:sym typeface="Arial"/>
              </a:rPr>
              <a:t>Celtic-Plus Proposers Day</a:t>
            </a:r>
            <a:br>
              <a:rPr lang="en-GB" sz="2000" i="0" u="none" strike="noStrike" cap="none" dirty="0">
                <a:solidFill>
                  <a:srgbClr val="595959"/>
                </a:solidFill>
                <a:latin typeface="Arial"/>
                <a:ea typeface="Arial"/>
                <a:cs typeface="Arial"/>
                <a:sym typeface="Arial"/>
              </a:rPr>
            </a:br>
            <a:r>
              <a:rPr lang="en-GB" sz="2000" i="0" u="none" strike="noStrike" cap="none" dirty="0">
                <a:solidFill>
                  <a:srgbClr val="595959"/>
                </a:solidFill>
                <a:latin typeface="Arial"/>
                <a:ea typeface="Arial"/>
                <a:cs typeface="Arial"/>
                <a:sym typeface="Arial"/>
              </a:rPr>
              <a:t>20</a:t>
            </a:r>
            <a:r>
              <a:rPr lang="en-GB" sz="2000" i="0" u="none" strike="noStrike" cap="none" baseline="30000" dirty="0">
                <a:solidFill>
                  <a:srgbClr val="595959"/>
                </a:solidFill>
                <a:latin typeface="Arial"/>
                <a:ea typeface="Arial"/>
                <a:cs typeface="Arial"/>
                <a:sym typeface="Arial"/>
              </a:rPr>
              <a:t>th</a:t>
            </a:r>
            <a:r>
              <a:rPr lang="en-GB" sz="2000" i="0" u="none" strike="noStrike" cap="none" dirty="0">
                <a:solidFill>
                  <a:srgbClr val="595959"/>
                </a:solidFill>
                <a:latin typeface="Arial"/>
                <a:ea typeface="Arial"/>
                <a:cs typeface="Arial"/>
                <a:sym typeface="Arial"/>
              </a:rPr>
              <a:t> June 2017, Helsinki</a:t>
            </a:r>
          </a:p>
        </p:txBody>
      </p:sp>
      <p:sp>
        <p:nvSpPr>
          <p:cNvPr id="91" name="Shape 91"/>
          <p:cNvSpPr txBox="1"/>
          <p:nvPr/>
        </p:nvSpPr>
        <p:spPr>
          <a:xfrm>
            <a:off x="35495" y="2342532"/>
            <a:ext cx="9073008" cy="81475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GB" sz="2400" b="1" dirty="0"/>
              <a:t>Connected Digital Infrastructure for Optimization, Maintenance and Upgrading </a:t>
            </a:r>
            <a:r>
              <a:rPr lang="en-GB" sz="2400" b="1"/>
              <a:t>of Vehicular Systems</a:t>
            </a:r>
            <a:endParaRPr lang="en-GB" sz="2400" b="1" dirty="0"/>
          </a:p>
        </p:txBody>
      </p:sp>
      <p:sp>
        <p:nvSpPr>
          <p:cNvPr id="92" name="Shape 92"/>
          <p:cNvSpPr txBox="1"/>
          <p:nvPr/>
        </p:nvSpPr>
        <p:spPr>
          <a:xfrm>
            <a:off x="456100" y="3364373"/>
            <a:ext cx="7772400" cy="6465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GB" sz="1800" i="1" dirty="0" err="1">
                <a:solidFill>
                  <a:srgbClr val="595959"/>
                </a:solidFill>
              </a:rPr>
              <a:t>Pasqualina</a:t>
            </a:r>
            <a:r>
              <a:rPr lang="en-GB" sz="1800" i="1" dirty="0">
                <a:solidFill>
                  <a:srgbClr val="595959"/>
                </a:solidFill>
              </a:rPr>
              <a:t> </a:t>
            </a:r>
            <a:r>
              <a:rPr lang="en-GB" sz="1800" i="1" dirty="0" err="1">
                <a:solidFill>
                  <a:srgbClr val="595959"/>
                </a:solidFill>
              </a:rPr>
              <a:t>Potena</a:t>
            </a:r>
            <a:r>
              <a:rPr lang="en-GB" sz="1800" i="1" dirty="0">
                <a:solidFill>
                  <a:srgbClr val="595959"/>
                </a:solidFill>
              </a:rPr>
              <a:t>, RISE SICS </a:t>
            </a:r>
            <a:r>
              <a:rPr lang="en-GB" sz="1800" i="1" dirty="0" err="1">
                <a:solidFill>
                  <a:srgbClr val="595959"/>
                </a:solidFill>
              </a:rPr>
              <a:t>Västerås</a:t>
            </a:r>
            <a:r>
              <a:rPr lang="en-GB" sz="1800" i="1" dirty="0">
                <a:solidFill>
                  <a:srgbClr val="595959"/>
                </a:solidFill>
              </a:rPr>
              <a:t>	</a:t>
            </a:r>
            <a:r>
              <a:rPr lang="en-GB" sz="1800" i="1" dirty="0" err="1">
                <a:solidFill>
                  <a:srgbClr val="595959"/>
                </a:solidFill>
              </a:rPr>
              <a:t>pasqualina.potena@ri.se</a:t>
            </a:r>
            <a:endParaRPr lang="en-GB" sz="1800" i="1" dirty="0">
              <a:solidFill>
                <a:srgbClr val="595959"/>
              </a:solidFill>
            </a:endParaRPr>
          </a:p>
        </p:txBody>
      </p:sp>
      <p:sp>
        <p:nvSpPr>
          <p:cNvPr id="93" name="Shape 93"/>
          <p:cNvSpPr txBox="1"/>
          <p:nvPr/>
        </p:nvSpPr>
        <p:spPr>
          <a:xfrm>
            <a:off x="2341983" y="5229200"/>
            <a:ext cx="1937325" cy="46166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a:p>
        </p:txBody>
      </p:sp>
      <p:pic>
        <p:nvPicPr>
          <p:cNvPr id="94" name="Shape 94"/>
          <p:cNvPicPr preferRelativeResize="0"/>
          <p:nvPr/>
        </p:nvPicPr>
        <p:blipFill>
          <a:blip r:embed="rId3">
            <a:clrChange>
              <a:clrFrom>
                <a:srgbClr val="000000">
                  <a:alpha val="0"/>
                </a:srgbClr>
              </a:clrFrom>
              <a:clrTo>
                <a:srgbClr val="000000">
                  <a:alpha val="0"/>
                </a:srgbClr>
              </a:clrTo>
            </a:clrChange>
            <a:alphaModFix/>
          </a:blip>
          <a:stretch>
            <a:fillRect/>
          </a:stretch>
        </p:blipFill>
        <p:spPr>
          <a:xfrm>
            <a:off x="4589962" y="4232727"/>
            <a:ext cx="484175" cy="621538"/>
          </a:xfrm>
          <a:prstGeom prst="rect">
            <a:avLst/>
          </a:prstGeom>
          <a:noFill/>
          <a:ln>
            <a:noFill/>
          </a:ln>
        </p:spPr>
      </p:pic>
      <p:pic>
        <p:nvPicPr>
          <p:cNvPr id="95" name="Shape 95"/>
          <p:cNvPicPr preferRelativeResize="0"/>
          <p:nvPr/>
        </p:nvPicPr>
        <p:blipFill>
          <a:blip r:embed="rId4">
            <a:clrChange>
              <a:clrFrom>
                <a:srgbClr val="FFFFFF"/>
              </a:clrFrom>
              <a:clrTo>
                <a:srgbClr val="FFFFFF">
                  <a:alpha val="0"/>
                </a:srgbClr>
              </a:clrTo>
            </a:clrChange>
            <a:alphaModFix/>
          </a:blip>
          <a:stretch>
            <a:fillRect/>
          </a:stretch>
        </p:blipFill>
        <p:spPr>
          <a:xfrm>
            <a:off x="296838" y="4232035"/>
            <a:ext cx="2751933" cy="738843"/>
          </a:xfrm>
          <a:prstGeom prst="rect">
            <a:avLst/>
          </a:prstGeom>
          <a:noFill/>
          <a:ln>
            <a:noFill/>
          </a:ln>
        </p:spPr>
      </p:pic>
      <p:pic>
        <p:nvPicPr>
          <p:cNvPr id="96" name="Shape 96" descr="AR-logotyp.png"/>
          <p:cNvPicPr preferRelativeResize="0"/>
          <p:nvPr/>
        </p:nvPicPr>
        <p:blipFill>
          <a:blip r:embed="rId5">
            <a:clrChange>
              <a:clrFrom>
                <a:srgbClr val="FFFFFF"/>
              </a:clrFrom>
              <a:clrTo>
                <a:srgbClr val="FFFFFF">
                  <a:alpha val="0"/>
                </a:srgbClr>
              </a:clrTo>
            </a:clrChange>
            <a:alphaModFix/>
          </a:blip>
          <a:stretch>
            <a:fillRect/>
          </a:stretch>
        </p:blipFill>
        <p:spPr>
          <a:xfrm>
            <a:off x="4392540" y="5056505"/>
            <a:ext cx="1812214" cy="529199"/>
          </a:xfrm>
          <a:prstGeom prst="rect">
            <a:avLst/>
          </a:prstGeom>
          <a:noFill/>
          <a:ln>
            <a:noFill/>
          </a:ln>
        </p:spPr>
      </p:pic>
      <p:pic>
        <p:nvPicPr>
          <p:cNvPr id="10" name="Picture 9"/>
          <p:cNvPicPr/>
          <p:nvPr/>
        </p:nvPicPr>
        <p:blipFill>
          <a:blip r:embed="rId6">
            <a:extLst>
              <a:ext uri="{28A0092B-C50C-407E-A947-70E740481C1C}">
                <a14:useLocalDpi xmlns:a14="http://schemas.microsoft.com/office/drawing/2010/main" val="0"/>
              </a:ext>
            </a:extLst>
          </a:blip>
          <a:stretch>
            <a:fillRect/>
          </a:stretch>
        </p:blipFill>
        <p:spPr>
          <a:xfrm>
            <a:off x="3140391" y="4258216"/>
            <a:ext cx="1252149" cy="596049"/>
          </a:xfrm>
          <a:prstGeom prst="rect">
            <a:avLst/>
          </a:prstGeom>
        </p:spPr>
      </p:pic>
      <p:pic>
        <p:nvPicPr>
          <p:cNvPr id="2" name="Picture 1"/>
          <p:cNvPicPr>
            <a:picLocks noChangeAspect="1"/>
          </p:cNvPicPr>
          <p:nvPr/>
        </p:nvPicPr>
        <p:blipFill>
          <a:blip r:embed="rId7"/>
          <a:stretch>
            <a:fillRect/>
          </a:stretch>
        </p:blipFill>
        <p:spPr>
          <a:xfrm>
            <a:off x="2203432" y="5127739"/>
            <a:ext cx="2069827" cy="384138"/>
          </a:xfrm>
          <a:prstGeom prst="rect">
            <a:avLst/>
          </a:prstGeom>
        </p:spPr>
      </p:pic>
      <p:pic>
        <p:nvPicPr>
          <p:cNvPr id="14" name="Picture 13" descr="4C_logo_eng_wide"/>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71560" y="4234151"/>
            <a:ext cx="3681939" cy="582222"/>
          </a:xfrm>
          <a:prstGeom prst="rect">
            <a:avLst/>
          </a:prstGeom>
          <a:noFill/>
          <a:ln>
            <a:noFill/>
          </a:ln>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611187" y="188913"/>
            <a:ext cx="8229600" cy="868362"/>
          </a:xfrm>
          <a:prstGeom prst="rect">
            <a:avLst/>
          </a:prstGeom>
          <a:noFill/>
          <a:ln>
            <a:noFill/>
          </a:ln>
          <a:effectLst>
            <a:outerShdw dist="28398" dir="3806097" algn="ctr" rotWithShape="0">
              <a:srgbClr val="000000"/>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GB" sz="3600" b="1" i="0" u="none" strike="noStrike" cap="none">
                <a:solidFill>
                  <a:srgbClr val="595959"/>
                </a:solidFill>
                <a:latin typeface="Arial"/>
                <a:ea typeface="Arial"/>
                <a:cs typeface="Arial"/>
                <a:sym typeface="Arial"/>
              </a:rPr>
              <a:t>Teaser</a:t>
            </a:r>
          </a:p>
        </p:txBody>
      </p:sp>
      <p:sp>
        <p:nvSpPr>
          <p:cNvPr id="102" name="Shape 102"/>
          <p:cNvSpPr txBox="1">
            <a:spLocks noGrp="1"/>
          </p:cNvSpPr>
          <p:nvPr>
            <p:ph type="sldNum" idx="12"/>
          </p:nvPr>
        </p:nvSpPr>
        <p:spPr>
          <a:xfrm>
            <a:off x="7451725" y="6308725"/>
            <a:ext cx="1441449" cy="358775"/>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GB" sz="1400" b="1">
                <a:solidFill>
                  <a:schemeClr val="lt1"/>
                </a:solidFill>
                <a:latin typeface="Arial"/>
                <a:ea typeface="Arial"/>
                <a:cs typeface="Arial"/>
                <a:sym typeface="Arial"/>
              </a:rPr>
              <a:t>2</a:t>
            </a:fld>
            <a:endParaRPr lang="en-GB" sz="1400" b="1">
              <a:solidFill>
                <a:schemeClr val="lt1"/>
              </a:solidFill>
              <a:latin typeface="Arial"/>
              <a:ea typeface="Arial"/>
              <a:cs typeface="Arial"/>
              <a:sym typeface="Arial"/>
            </a:endParaRPr>
          </a:p>
        </p:txBody>
      </p:sp>
      <p:sp>
        <p:nvSpPr>
          <p:cNvPr id="103" name="Shape 103"/>
          <p:cNvSpPr/>
          <p:nvPr/>
        </p:nvSpPr>
        <p:spPr>
          <a:xfrm>
            <a:off x="5299375" y="6623775"/>
            <a:ext cx="3369600" cy="2616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GB" sz="800">
                <a:solidFill>
                  <a:schemeClr val="dk1"/>
                </a:solidFill>
              </a:rPr>
              <a:t>Pasqualina Potena, RISE SICS Västerås, pasqualina.potena@ri.se</a:t>
            </a:r>
          </a:p>
        </p:txBody>
      </p:sp>
      <p:sp>
        <p:nvSpPr>
          <p:cNvPr id="104" name="Shape 104"/>
          <p:cNvSpPr txBox="1"/>
          <p:nvPr/>
        </p:nvSpPr>
        <p:spPr>
          <a:xfrm>
            <a:off x="1331574" y="1559775"/>
            <a:ext cx="7634625" cy="4748950"/>
          </a:xfrm>
          <a:prstGeom prst="rect">
            <a:avLst/>
          </a:prstGeom>
          <a:noFill/>
          <a:ln>
            <a:noFill/>
          </a:ln>
        </p:spPr>
        <p:txBody>
          <a:bodyPr lIns="91425" tIns="91425" rIns="91425" bIns="91425" anchor="t" anchorCtr="0">
            <a:noAutofit/>
          </a:bodyPr>
          <a:lstStyle/>
          <a:p>
            <a:pPr lvl="0" algn="just"/>
            <a:r>
              <a:rPr lang="en-GB" sz="1800" dirty="0"/>
              <a:t>Vast amounts of data are generated within technical components in heavy vehicles, </a:t>
            </a:r>
            <a:r>
              <a:rPr lang="en-US" sz="1800" dirty="0"/>
              <a:t>with only a limited share </a:t>
            </a:r>
            <a:r>
              <a:rPr lang="en-GB" sz="1800" dirty="0"/>
              <a:t>used remotely for diagnostics, maintenance and reliability growth.</a:t>
            </a:r>
          </a:p>
          <a:p>
            <a:pPr lvl="0">
              <a:spcBef>
                <a:spcPts val="0"/>
              </a:spcBef>
              <a:buNone/>
            </a:pPr>
            <a:endParaRPr sz="1800" dirty="0"/>
          </a:p>
          <a:p>
            <a:pPr lvl="0">
              <a:spcBef>
                <a:spcPts val="0"/>
              </a:spcBef>
              <a:buNone/>
            </a:pPr>
            <a:r>
              <a:rPr lang="en-GB" sz="1800" dirty="0"/>
              <a:t>Examples: electrical train propulsion systems, rock drilling rigs</a:t>
            </a:r>
          </a:p>
          <a:p>
            <a:pPr lvl="0">
              <a:spcBef>
                <a:spcPts val="0"/>
              </a:spcBef>
              <a:buNone/>
            </a:pPr>
            <a:endParaRPr lang="sv-SE" sz="1800" dirty="0"/>
          </a:p>
          <a:p>
            <a:pPr lvl="0">
              <a:spcBef>
                <a:spcPts val="0"/>
              </a:spcBef>
              <a:buNone/>
            </a:pPr>
            <a:endParaRPr lang="sv-SE" sz="1800" dirty="0"/>
          </a:p>
          <a:p>
            <a:pPr lvl="0">
              <a:spcBef>
                <a:spcPts val="0"/>
              </a:spcBef>
              <a:buNone/>
            </a:pPr>
            <a:endParaRPr lang="sv-SE" sz="1800" dirty="0"/>
          </a:p>
          <a:p>
            <a:pPr lvl="0">
              <a:spcBef>
                <a:spcPts val="0"/>
              </a:spcBef>
              <a:buNone/>
            </a:pPr>
            <a:endParaRPr lang="sv-SE" sz="1800" dirty="0"/>
          </a:p>
          <a:p>
            <a:pPr lvl="0">
              <a:spcBef>
                <a:spcPts val="0"/>
              </a:spcBef>
              <a:buNone/>
            </a:pPr>
            <a:endParaRPr sz="1800" dirty="0"/>
          </a:p>
          <a:p>
            <a:pPr lvl="0" rtl="0">
              <a:spcBef>
                <a:spcPts val="0"/>
              </a:spcBef>
              <a:buNone/>
            </a:pPr>
            <a:r>
              <a:rPr lang="en-GB" sz="1800" dirty="0"/>
              <a:t>The partners want to develop a </a:t>
            </a:r>
            <a:r>
              <a:rPr lang="en-GB" sz="1800" b="1" dirty="0"/>
              <a:t>connected</a:t>
            </a:r>
            <a:r>
              <a:rPr lang="en-GB" sz="1800" dirty="0"/>
              <a:t> </a:t>
            </a:r>
            <a:r>
              <a:rPr lang="en-GB" sz="1800" b="1" dirty="0"/>
              <a:t>digital </a:t>
            </a:r>
            <a:r>
              <a:rPr lang="en-GB" sz="1800" dirty="0"/>
              <a:t>infrastructure (methods for data sourcing, transmission, storage, safety/security, analysis) with the purpose of optimization, improved commissioning, maintenance, development and upgrading.</a:t>
            </a:r>
          </a:p>
          <a:p>
            <a:pPr lvl="0" rtl="0">
              <a:spcBef>
                <a:spcPts val="0"/>
              </a:spcBef>
              <a:buNone/>
            </a:pPr>
            <a:endParaRPr lang="en-GB" sz="1800" dirty="0"/>
          </a:p>
          <a:p>
            <a:pPr lvl="0"/>
            <a:r>
              <a:rPr lang="en-GB" sz="1800" dirty="0"/>
              <a:t>Challenges: data volume, data variety, latency, and dependability</a:t>
            </a:r>
          </a:p>
        </p:txBody>
      </p:sp>
      <p:pic>
        <p:nvPicPr>
          <p:cNvPr id="10" name="Picture 5"/>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885950" y="3124199"/>
            <a:ext cx="2315786" cy="1212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46211" y="3124199"/>
            <a:ext cx="2166936" cy="1212837"/>
          </a:xfrm>
          <a:prstGeom prst="rect">
            <a:avLst/>
          </a:prstGeom>
        </p:spPr>
      </p:pic>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13147" y="3124199"/>
            <a:ext cx="1617382" cy="1212008"/>
          </a:xfrm>
          <a:prstGeom prst="rect">
            <a:avLst/>
          </a:prstGeom>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611187" y="188913"/>
            <a:ext cx="8229600" cy="868362"/>
          </a:xfrm>
          <a:prstGeom prst="rect">
            <a:avLst/>
          </a:prstGeom>
          <a:noFill/>
          <a:ln>
            <a:noFill/>
          </a:ln>
          <a:effectLst>
            <a:outerShdw dist="28398" dir="3806097" algn="ctr" rotWithShape="0">
              <a:srgbClr val="000000"/>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GB" sz="3600" b="1" i="0" u="none" strike="noStrike" cap="none" dirty="0">
                <a:solidFill>
                  <a:srgbClr val="595959"/>
                </a:solidFill>
                <a:latin typeface="Arial"/>
                <a:ea typeface="Arial"/>
                <a:cs typeface="Arial"/>
                <a:sym typeface="Arial"/>
              </a:rPr>
              <a:t>Organisation Profile</a:t>
            </a:r>
          </a:p>
        </p:txBody>
      </p:sp>
      <p:sp>
        <p:nvSpPr>
          <p:cNvPr id="110" name="Shape 110"/>
          <p:cNvSpPr txBox="1">
            <a:spLocks noGrp="1"/>
          </p:cNvSpPr>
          <p:nvPr>
            <p:ph type="sldNum" idx="12"/>
          </p:nvPr>
        </p:nvSpPr>
        <p:spPr>
          <a:xfrm>
            <a:off x="7451725" y="6308725"/>
            <a:ext cx="1441449" cy="358775"/>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GB" sz="1400" b="1">
                <a:solidFill>
                  <a:schemeClr val="lt1"/>
                </a:solidFill>
                <a:latin typeface="Arial"/>
                <a:ea typeface="Arial"/>
                <a:cs typeface="Arial"/>
                <a:sym typeface="Arial"/>
              </a:rPr>
              <a:t>3</a:t>
            </a:fld>
            <a:endParaRPr lang="en-GB" sz="1400" b="1">
              <a:solidFill>
                <a:schemeClr val="lt1"/>
              </a:solidFill>
              <a:latin typeface="Arial"/>
              <a:ea typeface="Arial"/>
              <a:cs typeface="Arial"/>
              <a:sym typeface="Arial"/>
            </a:endParaRPr>
          </a:p>
        </p:txBody>
      </p:sp>
      <p:sp>
        <p:nvSpPr>
          <p:cNvPr id="111" name="Shape 111"/>
          <p:cNvSpPr/>
          <p:nvPr/>
        </p:nvSpPr>
        <p:spPr>
          <a:xfrm>
            <a:off x="5002474" y="6623775"/>
            <a:ext cx="3562500" cy="261600"/>
          </a:xfrm>
          <a:prstGeom prst="rect">
            <a:avLst/>
          </a:prstGeom>
          <a:noFill/>
          <a:ln>
            <a:noFill/>
          </a:ln>
        </p:spPr>
        <p:txBody>
          <a:bodyPr lIns="91425" tIns="45700" rIns="91425" bIns="45700" anchor="t" anchorCtr="0">
            <a:noAutofit/>
          </a:bodyPr>
          <a:lstStyle/>
          <a:p>
            <a:pPr lvl="0" rtl="0">
              <a:spcBef>
                <a:spcPts val="0"/>
              </a:spcBef>
              <a:buClr>
                <a:schemeClr val="dk1"/>
              </a:buClr>
              <a:buSzPct val="25000"/>
              <a:buFont typeface="Arial"/>
              <a:buNone/>
            </a:pPr>
            <a:r>
              <a:rPr lang="en-GB" sz="800">
                <a:solidFill>
                  <a:schemeClr val="dk1"/>
                </a:solidFill>
              </a:rPr>
              <a:t>Pasqualina Potena, RISE SICS Västerås, pasqualina.potena@ri.se</a:t>
            </a:r>
          </a:p>
          <a:p>
            <a:pPr marL="0" marR="0" lvl="0" indent="0" algn="l" rtl="0">
              <a:spcBef>
                <a:spcPts val="0"/>
              </a:spcBef>
              <a:spcAft>
                <a:spcPts val="0"/>
              </a:spcAft>
              <a:buNone/>
            </a:pPr>
            <a:endParaRPr sz="1100">
              <a:solidFill>
                <a:schemeClr val="dk1"/>
              </a:solidFill>
            </a:endParaRPr>
          </a:p>
        </p:txBody>
      </p:sp>
      <p:sp>
        <p:nvSpPr>
          <p:cNvPr id="2" name="Rectangle 186"/>
          <p:cNvSpPr>
            <a:spLocks noChangeArrowheads="1"/>
          </p:cNvSpPr>
          <p:nvPr/>
        </p:nvSpPr>
        <p:spPr bwMode="auto">
          <a:xfrm>
            <a:off x="1221826" y="2007957"/>
            <a:ext cx="5691353" cy="3508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US" sz="1200" dirty="0">
                <a:latin typeface="+mn-lt"/>
              </a:rPr>
              <a:t>RISE is organized as six divisions:</a:t>
            </a:r>
          </a:p>
          <a:p>
            <a:pPr lvl="0" algn="just" eaLnBrk="0" fontAlgn="base" hangingPunct="0">
              <a:spcBef>
                <a:spcPct val="0"/>
              </a:spcBef>
              <a:spcAft>
                <a:spcPct val="0"/>
              </a:spcAft>
            </a:pPr>
            <a:endParaRPr kumimoji="0" lang="sv-SE" altLang="en-US" sz="1200" b="1"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endParaRPr>
          </a:p>
          <a:p>
            <a:pPr lvl="0" algn="just" eaLnBrk="0" fontAlgn="base" hangingPunct="0">
              <a:spcBef>
                <a:spcPct val="0"/>
              </a:spcBef>
              <a:spcAft>
                <a:spcPct val="0"/>
              </a:spcAft>
            </a:pPr>
            <a:endParaRPr lang="en-GB" altLang="en-US" sz="9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0" algn="just" eaLnBrk="0" fontAlgn="base" hangingPunct="0">
              <a:spcBef>
                <a:spcPct val="0"/>
              </a:spcBef>
              <a:spcAft>
                <a:spcPct val="0"/>
              </a:spcAft>
            </a:pPr>
            <a:endParaRPr lang="en-GB" altLang="en-US" sz="9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0" algn="just" eaLnBrk="0" fontAlgn="base" hangingPunct="0">
              <a:spcBef>
                <a:spcPct val="0"/>
              </a:spcBef>
              <a:spcAft>
                <a:spcPct val="0"/>
              </a:spcAft>
            </a:pPr>
            <a:endParaRPr lang="en-GB" altLang="en-US" sz="9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0" algn="just" eaLnBrk="0" fontAlgn="base" hangingPunct="0">
              <a:spcBef>
                <a:spcPct val="0"/>
              </a:spcBef>
              <a:spcAft>
                <a:spcPct val="0"/>
              </a:spcAft>
            </a:pPr>
            <a:endParaRPr lang="en-GB" altLang="en-US" sz="9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0" algn="just" eaLnBrk="0" fontAlgn="base" hangingPunct="0">
              <a:spcBef>
                <a:spcPct val="0"/>
              </a:spcBef>
              <a:spcAft>
                <a:spcPct val="0"/>
              </a:spcAft>
            </a:pPr>
            <a:endParaRPr lang="en-GB" altLang="en-US" sz="9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0" algn="just" eaLnBrk="0" fontAlgn="base" hangingPunct="0">
              <a:spcBef>
                <a:spcPct val="0"/>
              </a:spcBef>
              <a:spcAft>
                <a:spcPct val="0"/>
              </a:spcAft>
            </a:pPr>
            <a:endParaRPr lang="en-GB" altLang="en-US" sz="9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0" algn="just" eaLnBrk="0" fontAlgn="base" hangingPunct="0">
              <a:spcBef>
                <a:spcPct val="0"/>
              </a:spcBef>
              <a:spcAft>
                <a:spcPct val="0"/>
              </a:spcAft>
            </a:pPr>
            <a:endParaRPr lang="en-GB" altLang="en-US" sz="9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0" algn="just" eaLnBrk="0" fontAlgn="base" hangingPunct="0">
              <a:spcBef>
                <a:spcPct val="0"/>
              </a:spcBef>
              <a:spcAft>
                <a:spcPct val="0"/>
              </a:spcAft>
            </a:pPr>
            <a:endParaRPr lang="en-GB" altLang="en-US" sz="9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0" algn="just" eaLnBrk="0" fontAlgn="base" hangingPunct="0">
              <a:spcBef>
                <a:spcPct val="0"/>
              </a:spcBef>
              <a:spcAft>
                <a:spcPct val="0"/>
              </a:spcAft>
            </a:pPr>
            <a:endParaRPr lang="en-GB" altLang="en-US" sz="9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0" algn="just" eaLnBrk="0" fontAlgn="base" hangingPunct="0">
              <a:spcBef>
                <a:spcPct val="0"/>
              </a:spcBef>
              <a:spcAft>
                <a:spcPct val="0"/>
              </a:spcAft>
            </a:pPr>
            <a:endParaRPr lang="en-GB" altLang="en-US" sz="9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0" algn="just" eaLnBrk="0" fontAlgn="base" hangingPunct="0">
              <a:spcBef>
                <a:spcPct val="0"/>
              </a:spcBef>
              <a:spcAft>
                <a:spcPct val="0"/>
              </a:spcAft>
            </a:pPr>
            <a:endParaRPr lang="en-GB" altLang="en-US" sz="9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0" algn="just" eaLnBrk="0" fontAlgn="base" hangingPunct="0">
              <a:spcBef>
                <a:spcPct val="0"/>
              </a:spcBef>
              <a:spcAft>
                <a:spcPct val="0"/>
              </a:spcAft>
            </a:pPr>
            <a:endParaRPr lang="en-GB" altLang="en-US" sz="9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0" algn="just" eaLnBrk="0" fontAlgn="base" hangingPunct="0">
              <a:spcBef>
                <a:spcPct val="0"/>
              </a:spcBef>
              <a:spcAft>
                <a:spcPct val="0"/>
              </a:spcAft>
            </a:pPr>
            <a:endParaRPr lang="en-GB" altLang="en-US" sz="9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0" algn="just" eaLnBrk="0" fontAlgn="base" hangingPunct="0">
              <a:spcBef>
                <a:spcPct val="0"/>
              </a:spcBef>
              <a:spcAft>
                <a:spcPct val="0"/>
              </a:spcAft>
            </a:pPr>
            <a:endParaRPr lang="en-GB" altLang="en-US" sz="9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0" algn="just" eaLnBrk="0" fontAlgn="base" hangingPunct="0">
              <a:spcBef>
                <a:spcPct val="0"/>
              </a:spcBef>
              <a:spcAft>
                <a:spcPct val="0"/>
              </a:spcAft>
            </a:pPr>
            <a:endParaRPr lang="en-GB" altLang="en-US" sz="9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0" algn="just" eaLnBrk="0" fontAlgn="base" hangingPunct="0">
              <a:spcBef>
                <a:spcPct val="0"/>
              </a:spcBef>
              <a:spcAft>
                <a:spcPct val="0"/>
              </a:spcAft>
            </a:pPr>
            <a:endParaRPr lang="en-GB" altLang="en-US" sz="9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0" algn="just" eaLnBrk="0" fontAlgn="base" hangingPunct="0">
              <a:spcBef>
                <a:spcPct val="0"/>
              </a:spcBef>
              <a:spcAft>
                <a:spcPct val="0"/>
              </a:spcAft>
            </a:pPr>
            <a:endParaRPr lang="en-GB" altLang="en-US" sz="9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0" algn="just" eaLnBrk="0" fontAlgn="base" hangingPunct="0">
              <a:spcBef>
                <a:spcPct val="0"/>
              </a:spcBef>
              <a:spcAft>
                <a:spcPct val="0"/>
              </a:spcAft>
            </a:pPr>
            <a:endParaRPr lang="en-GB" altLang="en-US" sz="9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0" algn="just" eaLnBrk="0" fontAlgn="base" hangingPunct="0">
              <a:spcBef>
                <a:spcPct val="0"/>
              </a:spcBef>
              <a:spcAft>
                <a:spcPct val="0"/>
              </a:spcAft>
            </a:pPr>
            <a:endParaRPr lang="en-GB" altLang="en-US" sz="9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0" algn="just" eaLnBrk="0" fontAlgn="base" hangingPunct="0">
              <a:spcBef>
                <a:spcPct val="0"/>
              </a:spcBef>
              <a:spcAft>
                <a:spcPct val="0"/>
              </a:spcAft>
            </a:pPr>
            <a:endParaRPr lang="en-GB" altLang="en-US" sz="9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0" algn="just" eaLnBrk="0" fontAlgn="base" hangingPunct="0">
              <a:spcBef>
                <a:spcPct val="0"/>
              </a:spcBef>
              <a:spcAft>
                <a:spcPct val="0"/>
              </a:spcAft>
            </a:pPr>
            <a:endParaRPr lang="en-GB" altLang="en-US" sz="9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0" algn="just" eaLnBrk="0" fontAlgn="base" hangingPunct="0">
              <a:spcBef>
                <a:spcPct val="0"/>
              </a:spcBef>
              <a:spcAft>
                <a:spcPct val="0"/>
              </a:spcAft>
            </a:pPr>
            <a:endParaRPr lang="en-GB" altLang="en-US" sz="9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3049538" y="2233557"/>
            <a:ext cx="4856758" cy="3004352"/>
          </a:xfrm>
          <a:prstGeom prst="rect">
            <a:avLst/>
          </a:prstGeom>
        </p:spPr>
      </p:pic>
      <p:sp>
        <p:nvSpPr>
          <p:cNvPr id="4" name="Rectangle 3"/>
          <p:cNvSpPr/>
          <p:nvPr/>
        </p:nvSpPr>
        <p:spPr>
          <a:xfrm>
            <a:off x="1175240" y="5276997"/>
            <a:ext cx="7844774" cy="1046440"/>
          </a:xfrm>
          <a:prstGeom prst="rect">
            <a:avLst/>
          </a:prstGeom>
        </p:spPr>
        <p:txBody>
          <a:bodyPr wrap="square">
            <a:spAutoFit/>
          </a:bodyPr>
          <a:lstStyle/>
          <a:p>
            <a:pPr lvl="0" algn="just" eaLnBrk="0" fontAlgn="base" hangingPunct="0">
              <a:spcBef>
                <a:spcPct val="0"/>
              </a:spcBef>
              <a:spcAft>
                <a:spcPct val="0"/>
              </a:spcAft>
            </a:pPr>
            <a:r>
              <a:rPr lang="en-GB" altLang="en-US" sz="1200" b="1" dirty="0">
                <a:solidFill>
                  <a:schemeClr val="tx1"/>
                </a:solidFill>
                <a:latin typeface="+mn-lt"/>
                <a:ea typeface="Calibri" panose="020F0502020204030204" pitchFamily="34" charset="0"/>
                <a:cs typeface="Times New Roman" panose="02020603050405020304" pitchFamily="18" charset="0"/>
              </a:rPr>
              <a:t>RISE SICS </a:t>
            </a:r>
            <a:r>
              <a:rPr lang="en-GB" altLang="en-US" sz="1200" dirty="0">
                <a:solidFill>
                  <a:schemeClr val="tx1"/>
                </a:solidFill>
                <a:latin typeface="+mn-lt"/>
                <a:ea typeface="Calibri" panose="020F0502020204030204" pitchFamily="34" charset="0"/>
                <a:cs typeface="Times New Roman" panose="02020603050405020304" pitchFamily="18" charset="0"/>
              </a:rPr>
              <a:t>(</a:t>
            </a:r>
            <a:r>
              <a:rPr lang="en-US" sz="1200" dirty="0"/>
              <a:t>under the umbrella of the RISE ICT division)</a:t>
            </a:r>
            <a:r>
              <a:rPr lang="en-GB" altLang="en-US" sz="1200" dirty="0">
                <a:solidFill>
                  <a:schemeClr val="tx1"/>
                </a:solidFill>
                <a:latin typeface="+mn-lt"/>
                <a:ea typeface="Calibri" panose="020F0502020204030204" pitchFamily="34" charset="0"/>
                <a:cs typeface="Times New Roman" panose="02020603050405020304" pitchFamily="18" charset="0"/>
              </a:rPr>
              <a:t> is a leading non-profit research institute for applied information and communication technology in Sweden, founded in 1985. It is funded by governmental research programs, industry and the EU. In 2017, RISE SICS had 202 employees (of which 76 have a Ph.D. and 32 are professors). Application areas, such as Internet of Things, Industrial Automation and Maintenance, Automotive and Rail, Telecom, Digital Health, Decision support and business intelligence and Data </a:t>
            </a:r>
            <a:r>
              <a:rPr lang="en-GB" altLang="en-US" sz="1200" dirty="0" err="1">
                <a:solidFill>
                  <a:schemeClr val="tx1"/>
                </a:solidFill>
                <a:latin typeface="+mn-lt"/>
                <a:ea typeface="Calibri" panose="020F0502020204030204" pitchFamily="34" charset="0"/>
                <a:cs typeface="Times New Roman" panose="02020603050405020304" pitchFamily="18" charset="0"/>
              </a:rPr>
              <a:t>Centers</a:t>
            </a:r>
            <a:r>
              <a:rPr lang="en-GB" altLang="en-US" sz="1200" dirty="0">
                <a:solidFill>
                  <a:schemeClr val="tx1"/>
                </a:solidFill>
                <a:latin typeface="+mn-lt"/>
                <a:ea typeface="Calibri" panose="020F0502020204030204" pitchFamily="34" charset="0"/>
                <a:cs typeface="Times New Roman" panose="02020603050405020304" pitchFamily="18" charset="0"/>
              </a:rPr>
              <a:t>.</a:t>
            </a:r>
            <a:endParaRPr lang="en-GB" altLang="en-US" sz="1200" dirty="0">
              <a:solidFill>
                <a:schemeClr val="tx1"/>
              </a:solidFill>
              <a:latin typeface="+mn-lt"/>
            </a:endParaRPr>
          </a:p>
        </p:txBody>
      </p:sp>
      <p:sp>
        <p:nvSpPr>
          <p:cNvPr id="5" name="Rectangle 4"/>
          <p:cNvSpPr/>
          <p:nvPr/>
        </p:nvSpPr>
        <p:spPr>
          <a:xfrm>
            <a:off x="1175240" y="1342481"/>
            <a:ext cx="7764519" cy="646331"/>
          </a:xfrm>
          <a:prstGeom prst="rect">
            <a:avLst/>
          </a:prstGeom>
        </p:spPr>
        <p:txBody>
          <a:bodyPr wrap="square">
            <a:spAutoFit/>
          </a:bodyPr>
          <a:lstStyle/>
          <a:p>
            <a:pPr algn="just"/>
            <a:r>
              <a:rPr lang="en-US" sz="1200" b="1" dirty="0"/>
              <a:t>RISE Research Institutes of Sweden</a:t>
            </a:r>
            <a:r>
              <a:rPr lang="en-US" sz="1200" dirty="0"/>
              <a:t> is fully owned by the Swedish state. RISE 2,200 employees support and promote all manner of innovative processes, and our roughly 100 testbeds and demonstration facilities are instrumental in developing the future-proofing of products, technologies, and services.</a:t>
            </a:r>
          </a:p>
        </p:txBody>
      </p:sp>
      <p:pic>
        <p:nvPicPr>
          <p:cNvPr id="10" name="Shape 94"/>
          <p:cNvPicPr preferRelativeResize="0"/>
          <p:nvPr/>
        </p:nvPicPr>
        <p:blipFill>
          <a:blip r:embed="rId4">
            <a:clrChange>
              <a:clrFrom>
                <a:srgbClr val="000000">
                  <a:alpha val="0"/>
                </a:srgbClr>
              </a:clrFrom>
              <a:clrTo>
                <a:srgbClr val="000000">
                  <a:alpha val="0"/>
                </a:srgbClr>
              </a:clrTo>
            </a:clrChange>
            <a:alphaModFix/>
          </a:blip>
          <a:stretch>
            <a:fillRect/>
          </a:stretch>
        </p:blipFill>
        <p:spPr>
          <a:xfrm>
            <a:off x="611187" y="1518804"/>
            <a:ext cx="484175" cy="621538"/>
          </a:xfrm>
          <a:prstGeom prst="rect">
            <a:avLst/>
          </a:prstGeom>
          <a:noFill/>
          <a:ln>
            <a:noFill/>
          </a:ln>
        </p:spPr>
      </p:pic>
    </p:spTree>
    <p:extLst>
      <p:ext uri="{BB962C8B-B14F-4D97-AF65-F5344CB8AC3E}">
        <p14:creationId xmlns:p14="http://schemas.microsoft.com/office/powerpoint/2010/main" val="2023430732"/>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611187" y="188913"/>
            <a:ext cx="8229600" cy="868500"/>
          </a:xfrm>
          <a:prstGeom prst="rect">
            <a:avLst/>
          </a:prstGeom>
          <a:noFill/>
          <a:ln>
            <a:noFill/>
          </a:ln>
          <a:effectLst>
            <a:outerShdw dist="28397" dir="3806097" algn="ctr" rotWithShape="0">
              <a:srgbClr val="000000"/>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GB" sz="3600" b="1" i="0" u="none" strike="noStrike" cap="none">
                <a:solidFill>
                  <a:srgbClr val="595959"/>
                </a:solidFill>
                <a:latin typeface="Arial"/>
                <a:ea typeface="Arial"/>
                <a:cs typeface="Arial"/>
                <a:sym typeface="Arial"/>
              </a:rPr>
              <a:t>Proposal Introduction (1)</a:t>
            </a:r>
          </a:p>
        </p:txBody>
      </p:sp>
      <p:sp>
        <p:nvSpPr>
          <p:cNvPr id="123" name="Shape 123"/>
          <p:cNvSpPr txBox="1">
            <a:spLocks noGrp="1"/>
          </p:cNvSpPr>
          <p:nvPr>
            <p:ph type="sldNum" idx="12"/>
          </p:nvPr>
        </p:nvSpPr>
        <p:spPr>
          <a:xfrm>
            <a:off x="7451725" y="6308725"/>
            <a:ext cx="1441500" cy="3588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GB" sz="1400" b="1">
                <a:solidFill>
                  <a:schemeClr val="lt1"/>
                </a:solidFill>
                <a:latin typeface="Arial"/>
                <a:ea typeface="Arial"/>
                <a:cs typeface="Arial"/>
                <a:sym typeface="Arial"/>
              </a:rPr>
              <a:t>4</a:t>
            </a:fld>
            <a:endParaRPr lang="en-GB" sz="1400" b="1">
              <a:solidFill>
                <a:schemeClr val="lt1"/>
              </a:solidFill>
              <a:latin typeface="Arial"/>
              <a:ea typeface="Arial"/>
              <a:cs typeface="Arial"/>
              <a:sym typeface="Arial"/>
            </a:endParaRPr>
          </a:p>
        </p:txBody>
      </p:sp>
      <p:sp>
        <p:nvSpPr>
          <p:cNvPr id="124" name="Shape 124"/>
          <p:cNvSpPr/>
          <p:nvPr/>
        </p:nvSpPr>
        <p:spPr>
          <a:xfrm>
            <a:off x="3954473" y="6623775"/>
            <a:ext cx="4271699" cy="261600"/>
          </a:xfrm>
          <a:prstGeom prst="rect">
            <a:avLst/>
          </a:prstGeom>
          <a:noFill/>
          <a:ln>
            <a:noFill/>
          </a:ln>
        </p:spPr>
        <p:txBody>
          <a:bodyPr lIns="91425" tIns="45700" rIns="91425" bIns="45700" anchor="t" anchorCtr="0">
            <a:noAutofit/>
          </a:bodyPr>
          <a:lstStyle/>
          <a:p>
            <a:pPr lvl="0" algn="r" rtl="0">
              <a:spcBef>
                <a:spcPts val="0"/>
              </a:spcBef>
              <a:buSzPct val="25000"/>
              <a:buNone/>
            </a:pPr>
            <a:r>
              <a:rPr lang="en-GB" sz="800">
                <a:solidFill>
                  <a:schemeClr val="dk1"/>
                </a:solidFill>
              </a:rPr>
              <a:t>Pasqualina Potena, RISE SICS Västerås, pasqualina.potena@ri.se</a:t>
            </a:r>
          </a:p>
          <a:p>
            <a:pPr marL="0" marR="0" lvl="0" indent="0" algn="r" rtl="0">
              <a:spcBef>
                <a:spcPts val="0"/>
              </a:spcBef>
              <a:spcAft>
                <a:spcPts val="0"/>
              </a:spcAft>
              <a:buNone/>
            </a:pPr>
            <a:endParaRPr sz="1100">
              <a:solidFill>
                <a:schemeClr val="dk1"/>
              </a:solidFill>
            </a:endParaRPr>
          </a:p>
        </p:txBody>
      </p:sp>
      <p:grpSp>
        <p:nvGrpSpPr>
          <p:cNvPr id="2" name="Group 1"/>
          <p:cNvGrpSpPr/>
          <p:nvPr/>
        </p:nvGrpSpPr>
        <p:grpSpPr>
          <a:xfrm>
            <a:off x="952466" y="1306631"/>
            <a:ext cx="8191534" cy="5173654"/>
            <a:chOff x="-93099" y="184329"/>
            <a:chExt cx="12104523" cy="7645040"/>
          </a:xfrm>
        </p:grpSpPr>
        <p:sp>
          <p:nvSpPr>
            <p:cNvPr id="6" name="Shape 88"/>
            <p:cNvSpPr/>
            <p:nvPr/>
          </p:nvSpPr>
          <p:spPr>
            <a:xfrm>
              <a:off x="1585666" y="5638019"/>
              <a:ext cx="4200652" cy="2191350"/>
            </a:xfrm>
            <a:prstGeom prst="cloud">
              <a:avLst/>
            </a:prstGeom>
            <a:solidFill>
              <a:schemeClr val="lt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800" b="0" i="0" u="none" strike="noStrike" cap="none">
                <a:solidFill>
                  <a:schemeClr val="lt1"/>
                </a:solidFill>
                <a:latin typeface="Calibri"/>
                <a:ea typeface="Calibri"/>
                <a:cs typeface="Calibri"/>
                <a:sym typeface="Calibri"/>
              </a:endParaRPr>
            </a:p>
          </p:txBody>
        </p:sp>
        <p:sp>
          <p:nvSpPr>
            <p:cNvPr id="7" name="Shape 89"/>
            <p:cNvSpPr/>
            <p:nvPr/>
          </p:nvSpPr>
          <p:spPr>
            <a:xfrm>
              <a:off x="2374764" y="6064330"/>
              <a:ext cx="2461640" cy="1297934"/>
            </a:xfrm>
            <a:prstGeom prst="rect">
              <a:avLst/>
            </a:prstGeom>
            <a:solidFill>
              <a:schemeClr val="lt1"/>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800" b="0" i="0" u="none" strike="noStrike" cap="none">
                <a:solidFill>
                  <a:schemeClr val="lt1"/>
                </a:solidFill>
                <a:latin typeface="Calibri"/>
                <a:ea typeface="Calibri"/>
                <a:cs typeface="Calibri"/>
                <a:sym typeface="Calibri"/>
              </a:endParaRPr>
            </a:p>
          </p:txBody>
        </p:sp>
        <p:pic>
          <p:nvPicPr>
            <p:cNvPr id="8" name="Shape 90" descr="MITRAC.png"/>
            <p:cNvPicPr preferRelativeResize="0"/>
            <p:nvPr/>
          </p:nvPicPr>
          <p:blipFill rotWithShape="1">
            <a:blip r:embed="rId3">
              <a:alphaModFix/>
            </a:blip>
            <a:srcRect/>
            <a:stretch/>
          </p:blipFill>
          <p:spPr>
            <a:xfrm>
              <a:off x="218823" y="184329"/>
              <a:ext cx="6197698" cy="2758039"/>
            </a:xfrm>
            <a:prstGeom prst="rect">
              <a:avLst/>
            </a:prstGeom>
            <a:noFill/>
            <a:ln>
              <a:noFill/>
            </a:ln>
          </p:spPr>
        </p:pic>
        <p:sp>
          <p:nvSpPr>
            <p:cNvPr id="9" name="Shape 91"/>
            <p:cNvSpPr txBox="1"/>
            <p:nvPr/>
          </p:nvSpPr>
          <p:spPr>
            <a:xfrm>
              <a:off x="2024456" y="3000494"/>
              <a:ext cx="3323070" cy="701264"/>
            </a:xfrm>
            <a:prstGeom prst="rect">
              <a:avLst/>
            </a:prstGeom>
            <a:ln/>
          </p:spPr>
          <p:style>
            <a:lnRef idx="1">
              <a:schemeClr val="accent2"/>
            </a:lnRef>
            <a:fillRef idx="2">
              <a:schemeClr val="accent2"/>
            </a:fillRef>
            <a:effectRef idx="1">
              <a:schemeClr val="accent2"/>
            </a:effectRef>
            <a:fontRef idx="minor">
              <a:schemeClr val="dk1"/>
            </a:fontRef>
          </p:style>
          <p:txBody>
            <a:bodyPr lIns="91425" tIns="45700" rIns="91425" bIns="45700" anchor="t" anchorCtr="0">
              <a:noAutofit/>
            </a:bodyPr>
            <a:lstStyle/>
            <a:p>
              <a:pPr marL="0" marR="0" lvl="0" indent="0" rtl="0">
                <a:spcBef>
                  <a:spcPts val="0"/>
                </a:spcBef>
                <a:buSzPct val="25000"/>
                <a:buNone/>
              </a:pPr>
              <a:r>
                <a:rPr lang="sv-SE" sz="800" b="1" dirty="0" err="1">
                  <a:solidFill>
                    <a:schemeClr val="dk1"/>
                  </a:solidFill>
                  <a:latin typeface="Arial" charset="0"/>
                  <a:ea typeface="Arial" charset="0"/>
                  <a:cs typeface="Arial" charset="0"/>
                  <a:sym typeface="Calibri"/>
                </a:rPr>
                <a:t>Variety</a:t>
              </a:r>
              <a:r>
                <a:rPr lang="sv-SE" sz="800" b="1" dirty="0">
                  <a:solidFill>
                    <a:schemeClr val="dk1"/>
                  </a:solidFill>
                  <a:latin typeface="Arial" charset="0"/>
                  <a:ea typeface="Arial" charset="0"/>
                  <a:cs typeface="Arial" charset="0"/>
                  <a:sym typeface="Calibri"/>
                </a:rPr>
                <a:t>: </a:t>
              </a:r>
              <a:r>
                <a:rPr lang="sv-SE" sz="800" dirty="0" err="1">
                  <a:solidFill>
                    <a:schemeClr val="dk1"/>
                  </a:solidFill>
                  <a:latin typeface="Arial" charset="0"/>
                  <a:ea typeface="Arial" charset="0"/>
                  <a:cs typeface="Arial" charset="0"/>
                  <a:sym typeface="Calibri"/>
                </a:rPr>
                <a:t>diagnostic</a:t>
              </a:r>
              <a:r>
                <a:rPr lang="sv-SE" sz="800" dirty="0">
                  <a:solidFill>
                    <a:schemeClr val="dk1"/>
                  </a:solidFill>
                  <a:latin typeface="Arial" charset="0"/>
                  <a:ea typeface="Arial" charset="0"/>
                  <a:cs typeface="Arial" charset="0"/>
                  <a:sym typeface="Calibri"/>
                </a:rPr>
                <a:t> data, </a:t>
              </a:r>
              <a:r>
                <a:rPr lang="sv-SE" sz="800" dirty="0" err="1">
                  <a:solidFill>
                    <a:schemeClr val="dk1"/>
                  </a:solidFill>
                  <a:latin typeface="Arial" charset="0"/>
                  <a:ea typeface="Arial" charset="0"/>
                  <a:cs typeface="Arial" charset="0"/>
                  <a:sym typeface="Calibri"/>
                </a:rPr>
                <a:t>propulsion</a:t>
              </a:r>
              <a:r>
                <a:rPr lang="sv-SE" sz="800" dirty="0">
                  <a:solidFill>
                    <a:schemeClr val="dk1"/>
                  </a:solidFill>
                  <a:latin typeface="Arial" charset="0"/>
                  <a:ea typeface="Arial" charset="0"/>
                  <a:cs typeface="Arial" charset="0"/>
                  <a:sym typeface="Calibri"/>
                </a:rPr>
                <a:t> data, event logs, video </a:t>
              </a:r>
              <a:r>
                <a:rPr lang="sv-SE" sz="800" dirty="0" err="1">
                  <a:solidFill>
                    <a:schemeClr val="dk1"/>
                  </a:solidFill>
                  <a:latin typeface="Arial" charset="0"/>
                  <a:ea typeface="Arial" charset="0"/>
                  <a:cs typeface="Arial" charset="0"/>
                  <a:sym typeface="Calibri"/>
                </a:rPr>
                <a:t>streams</a:t>
              </a:r>
              <a:r>
                <a:rPr lang="sv-SE" sz="800" dirty="0">
                  <a:solidFill>
                    <a:schemeClr val="dk1"/>
                  </a:solidFill>
                  <a:latin typeface="Arial" charset="0"/>
                  <a:ea typeface="Arial" charset="0"/>
                  <a:cs typeface="Arial" charset="0"/>
                  <a:sym typeface="Calibri"/>
                </a:rPr>
                <a:t>, </a:t>
              </a:r>
              <a:r>
                <a:rPr lang="sv-SE" sz="800" dirty="0" err="1">
                  <a:solidFill>
                    <a:schemeClr val="dk1"/>
                  </a:solidFill>
                  <a:latin typeface="Arial" charset="0"/>
                  <a:ea typeface="Arial" charset="0"/>
                  <a:cs typeface="Arial" charset="0"/>
                  <a:sym typeface="Calibri"/>
                </a:rPr>
                <a:t>user</a:t>
              </a:r>
              <a:r>
                <a:rPr lang="sv-SE" sz="800" dirty="0">
                  <a:solidFill>
                    <a:schemeClr val="dk1"/>
                  </a:solidFill>
                  <a:latin typeface="Arial" charset="0"/>
                  <a:ea typeface="Arial" charset="0"/>
                  <a:cs typeface="Arial" charset="0"/>
                  <a:sym typeface="Calibri"/>
                </a:rPr>
                <a:t> </a:t>
              </a:r>
              <a:r>
                <a:rPr lang="sv-SE" sz="800" dirty="0" err="1">
                  <a:solidFill>
                    <a:schemeClr val="dk1"/>
                  </a:solidFill>
                  <a:latin typeface="Arial" charset="0"/>
                  <a:ea typeface="Arial" charset="0"/>
                  <a:cs typeface="Arial" charset="0"/>
                  <a:sym typeface="Calibri"/>
                </a:rPr>
                <a:t>content</a:t>
              </a:r>
              <a:r>
                <a:rPr lang="sv-SE" sz="800" dirty="0">
                  <a:solidFill>
                    <a:schemeClr val="dk1"/>
                  </a:solidFill>
                  <a:latin typeface="Arial" charset="0"/>
                  <a:ea typeface="Arial" charset="0"/>
                  <a:cs typeface="Arial" charset="0"/>
                  <a:sym typeface="Calibri"/>
                </a:rPr>
                <a:t>, position, adhesion, </a:t>
              </a:r>
              <a:r>
                <a:rPr lang="sv-SE" sz="800" dirty="0" err="1">
                  <a:solidFill>
                    <a:schemeClr val="dk1"/>
                  </a:solidFill>
                  <a:latin typeface="Arial" charset="0"/>
                  <a:ea typeface="Arial" charset="0"/>
                  <a:cs typeface="Arial" charset="0"/>
                  <a:sym typeface="Calibri"/>
                </a:rPr>
                <a:t>electric</a:t>
              </a:r>
              <a:r>
                <a:rPr lang="sv-SE" sz="800" dirty="0">
                  <a:solidFill>
                    <a:schemeClr val="dk1"/>
                  </a:solidFill>
                  <a:latin typeface="Arial" charset="0"/>
                  <a:ea typeface="Arial" charset="0"/>
                  <a:cs typeface="Arial" charset="0"/>
                  <a:sym typeface="Calibri"/>
                </a:rPr>
                <a:t> data,</a:t>
              </a:r>
              <a:r>
                <a:rPr lang="mr-IN" sz="800" dirty="0">
                  <a:solidFill>
                    <a:schemeClr val="dk1"/>
                  </a:solidFill>
                  <a:latin typeface="Arial" charset="0"/>
                  <a:ea typeface="Arial" charset="0"/>
                  <a:cs typeface="Arial" charset="0"/>
                  <a:sym typeface="Calibri"/>
                </a:rPr>
                <a:t>…</a:t>
              </a:r>
              <a:endParaRPr lang="sv-SE" sz="800" i="0" u="none" strike="noStrike" cap="none" dirty="0">
                <a:solidFill>
                  <a:schemeClr val="dk1"/>
                </a:solidFill>
                <a:latin typeface="Arial" charset="0"/>
                <a:ea typeface="Arial" charset="0"/>
                <a:cs typeface="Arial" charset="0"/>
                <a:sym typeface="Calibri"/>
              </a:endParaRPr>
            </a:p>
          </p:txBody>
        </p:sp>
        <p:sp>
          <p:nvSpPr>
            <p:cNvPr id="10" name="Shape 92"/>
            <p:cNvSpPr/>
            <p:nvPr/>
          </p:nvSpPr>
          <p:spPr>
            <a:xfrm rot="10800000" flipH="1">
              <a:off x="1299402" y="3036425"/>
              <a:ext cx="883175" cy="3884038"/>
            </a:xfrm>
            <a:prstGeom prst="bentArrow">
              <a:avLst>
                <a:gd name="adj1" fmla="val 14925"/>
                <a:gd name="adj2" fmla="val 23780"/>
                <a:gd name="adj3" fmla="val 25000"/>
                <a:gd name="adj4" fmla="val 43750"/>
              </a:avLst>
            </a:prstGeom>
            <a:solidFill>
              <a:srgbClr val="C00000"/>
            </a:solidFill>
            <a:ln w="12700" cap="flat" cmpd="sng">
              <a:solidFill>
                <a:srgbClr val="C00000"/>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800">
                <a:solidFill>
                  <a:schemeClr val="dk1"/>
                </a:solidFill>
                <a:latin typeface="Calibri"/>
                <a:ea typeface="Calibri"/>
                <a:cs typeface="Calibri"/>
                <a:sym typeface="Calibri"/>
              </a:endParaRPr>
            </a:p>
          </p:txBody>
        </p:sp>
        <p:sp>
          <p:nvSpPr>
            <p:cNvPr id="11" name="Shape 93"/>
            <p:cNvSpPr/>
            <p:nvPr/>
          </p:nvSpPr>
          <p:spPr>
            <a:xfrm>
              <a:off x="2562392" y="6984002"/>
              <a:ext cx="567339" cy="286871"/>
            </a:xfrm>
            <a:prstGeom prst="rect">
              <a:avLst/>
            </a:prstGeom>
            <a:solidFill>
              <a:schemeClr val="lt1"/>
            </a:solidFill>
            <a:ln w="12700" cap="flat" cmpd="sng">
              <a:solidFill>
                <a:schemeClr val="dk1"/>
              </a:solidFill>
              <a:prstDash val="solid"/>
              <a:miter/>
              <a:headEnd type="none" w="med" len="med"/>
              <a:tailEnd type="none" w="med" len="med"/>
            </a:ln>
          </p:spPr>
          <p:txBody>
            <a:bodyPr lIns="0" tIns="0" rIns="0" bIns="0" anchor="ctr" anchorCtr="0">
              <a:noAutofit/>
            </a:bodyPr>
            <a:lstStyle/>
            <a:p>
              <a:pPr marL="0" marR="0" lvl="0" indent="0" algn="ctr" rtl="0">
                <a:spcBef>
                  <a:spcPts val="0"/>
                </a:spcBef>
                <a:buSzPct val="25000"/>
                <a:buNone/>
              </a:pPr>
              <a:r>
                <a:rPr lang="sv-SE" sz="700" dirty="0">
                  <a:solidFill>
                    <a:schemeClr val="dk1"/>
                  </a:solidFill>
                  <a:latin typeface="Calibri"/>
                  <a:ea typeface="Calibri"/>
                  <a:cs typeface="Calibri"/>
                  <a:sym typeface="Calibri"/>
                </a:rPr>
                <a:t>Monitor</a:t>
              </a:r>
            </a:p>
          </p:txBody>
        </p:sp>
        <p:sp>
          <p:nvSpPr>
            <p:cNvPr id="12" name="Shape 94"/>
            <p:cNvSpPr/>
            <p:nvPr/>
          </p:nvSpPr>
          <p:spPr>
            <a:xfrm>
              <a:off x="2984459" y="6191795"/>
              <a:ext cx="567339" cy="286871"/>
            </a:xfrm>
            <a:prstGeom prst="rect">
              <a:avLst/>
            </a:prstGeom>
            <a:solidFill>
              <a:schemeClr val="lt1"/>
            </a:solidFill>
            <a:ln w="12700" cap="flat" cmpd="sng">
              <a:solidFill>
                <a:schemeClr val="dk1"/>
              </a:solidFill>
              <a:prstDash val="solid"/>
              <a:miter/>
              <a:headEnd type="none" w="med" len="med"/>
              <a:tailEnd type="none" w="med" len="med"/>
            </a:ln>
          </p:spPr>
          <p:txBody>
            <a:bodyPr lIns="0" tIns="0" rIns="0" bIns="0" anchor="ctr" anchorCtr="0">
              <a:noAutofit/>
            </a:bodyPr>
            <a:lstStyle/>
            <a:p>
              <a:pPr marL="0" marR="0" lvl="0" indent="0" algn="ctr" rtl="0">
                <a:spcBef>
                  <a:spcPts val="0"/>
                </a:spcBef>
                <a:buSzPct val="25000"/>
                <a:buNone/>
              </a:pPr>
              <a:r>
                <a:rPr lang="sv-SE" sz="700" dirty="0" err="1">
                  <a:solidFill>
                    <a:schemeClr val="dk1"/>
                  </a:solidFill>
                  <a:latin typeface="Calibri"/>
                  <a:ea typeface="Calibri"/>
                  <a:cs typeface="Calibri"/>
                  <a:sym typeface="Calibri"/>
                </a:rPr>
                <a:t>Analyse</a:t>
              </a:r>
              <a:endParaRPr lang="sv-SE" sz="700" dirty="0">
                <a:solidFill>
                  <a:schemeClr val="dk1"/>
                </a:solidFill>
                <a:latin typeface="Calibri"/>
                <a:ea typeface="Calibri"/>
                <a:cs typeface="Calibri"/>
                <a:sym typeface="Calibri"/>
              </a:endParaRPr>
            </a:p>
          </p:txBody>
        </p:sp>
        <p:sp>
          <p:nvSpPr>
            <p:cNvPr id="13" name="Shape 95"/>
            <p:cNvSpPr/>
            <p:nvPr/>
          </p:nvSpPr>
          <p:spPr>
            <a:xfrm>
              <a:off x="3449914" y="6976083"/>
              <a:ext cx="567339" cy="286871"/>
            </a:xfrm>
            <a:prstGeom prst="rect">
              <a:avLst/>
            </a:prstGeom>
            <a:solidFill>
              <a:schemeClr val="lt1"/>
            </a:solidFill>
            <a:ln w="12700" cap="flat" cmpd="sng">
              <a:solidFill>
                <a:schemeClr val="dk1"/>
              </a:solidFill>
              <a:prstDash val="solid"/>
              <a:miter/>
              <a:headEnd type="none" w="med" len="med"/>
              <a:tailEnd type="none" w="med" len="med"/>
            </a:ln>
          </p:spPr>
          <p:txBody>
            <a:bodyPr lIns="0" tIns="0" rIns="0" bIns="0" anchor="ctr" anchorCtr="0">
              <a:noAutofit/>
            </a:bodyPr>
            <a:lstStyle/>
            <a:p>
              <a:pPr marL="0" marR="0" lvl="0" indent="0" algn="ctr" rtl="0">
                <a:spcBef>
                  <a:spcPts val="0"/>
                </a:spcBef>
                <a:buSzPct val="25000"/>
                <a:buNone/>
              </a:pPr>
              <a:r>
                <a:rPr lang="sv-SE" sz="700">
                  <a:solidFill>
                    <a:schemeClr val="dk1"/>
                  </a:solidFill>
                  <a:latin typeface="Calibri"/>
                  <a:ea typeface="Calibri"/>
                  <a:cs typeface="Calibri"/>
                  <a:sym typeface="Calibri"/>
                </a:rPr>
                <a:t>Plan</a:t>
              </a:r>
            </a:p>
          </p:txBody>
        </p:sp>
        <p:sp>
          <p:nvSpPr>
            <p:cNvPr id="14" name="Shape 96"/>
            <p:cNvSpPr/>
            <p:nvPr/>
          </p:nvSpPr>
          <p:spPr>
            <a:xfrm>
              <a:off x="3862759" y="6182753"/>
              <a:ext cx="627423" cy="286871"/>
            </a:xfrm>
            <a:prstGeom prst="rect">
              <a:avLst/>
            </a:prstGeom>
            <a:solidFill>
              <a:schemeClr val="lt1"/>
            </a:solidFill>
            <a:ln w="12700" cap="flat" cmpd="sng">
              <a:solidFill>
                <a:schemeClr val="dk1"/>
              </a:solidFill>
              <a:prstDash val="solid"/>
              <a:miter/>
              <a:headEnd type="none" w="med" len="med"/>
              <a:tailEnd type="none" w="med" len="med"/>
            </a:ln>
          </p:spPr>
          <p:txBody>
            <a:bodyPr lIns="0" tIns="0" rIns="0" bIns="0" anchor="ctr" anchorCtr="0">
              <a:noAutofit/>
            </a:bodyPr>
            <a:lstStyle/>
            <a:p>
              <a:pPr marL="0" marR="0" lvl="0" indent="0" algn="ctr" rtl="0">
                <a:spcBef>
                  <a:spcPts val="0"/>
                </a:spcBef>
                <a:buSzPct val="25000"/>
                <a:buNone/>
              </a:pPr>
              <a:r>
                <a:rPr lang="sv-SE" sz="700" dirty="0" err="1">
                  <a:solidFill>
                    <a:schemeClr val="dk1"/>
                  </a:solidFill>
                  <a:latin typeface="Calibri"/>
                  <a:ea typeface="Calibri"/>
                  <a:cs typeface="Calibri"/>
                  <a:sym typeface="Calibri"/>
                </a:rPr>
                <a:t>Execute</a:t>
              </a:r>
              <a:endParaRPr lang="sv-SE" sz="700" dirty="0">
                <a:solidFill>
                  <a:schemeClr val="dk1"/>
                </a:solidFill>
                <a:latin typeface="Calibri"/>
                <a:ea typeface="Calibri"/>
                <a:cs typeface="Calibri"/>
                <a:sym typeface="Calibri"/>
              </a:endParaRPr>
            </a:p>
          </p:txBody>
        </p:sp>
        <p:cxnSp>
          <p:nvCxnSpPr>
            <p:cNvPr id="15" name="Shape 97"/>
            <p:cNvCxnSpPr/>
            <p:nvPr/>
          </p:nvCxnSpPr>
          <p:spPr>
            <a:xfrm flipV="1">
              <a:off x="2963331" y="6526655"/>
              <a:ext cx="164670" cy="393809"/>
            </a:xfrm>
            <a:prstGeom prst="straightConnector1">
              <a:avLst/>
            </a:prstGeom>
            <a:noFill/>
            <a:ln w="9525" cap="flat" cmpd="sng">
              <a:solidFill>
                <a:schemeClr val="dk1"/>
              </a:solidFill>
              <a:prstDash val="solid"/>
              <a:miter/>
              <a:headEnd type="none" w="med" len="med"/>
              <a:tailEnd type="triangle" w="sm" len="med"/>
            </a:ln>
          </p:spPr>
        </p:cxnSp>
        <p:cxnSp>
          <p:nvCxnSpPr>
            <p:cNvPr id="16" name="Shape 98"/>
            <p:cNvCxnSpPr/>
            <p:nvPr/>
          </p:nvCxnSpPr>
          <p:spPr>
            <a:xfrm>
              <a:off x="3406228" y="6526655"/>
              <a:ext cx="145570" cy="393809"/>
            </a:xfrm>
            <a:prstGeom prst="straightConnector1">
              <a:avLst/>
            </a:prstGeom>
            <a:noFill/>
            <a:ln w="9525" cap="flat" cmpd="sng">
              <a:solidFill>
                <a:schemeClr val="dk1"/>
              </a:solidFill>
              <a:prstDash val="solid"/>
              <a:miter/>
              <a:headEnd type="none" w="med" len="med"/>
              <a:tailEnd type="triangle" w="sm" len="med"/>
            </a:ln>
          </p:spPr>
        </p:cxnSp>
        <p:cxnSp>
          <p:nvCxnSpPr>
            <p:cNvPr id="17" name="Shape 99"/>
            <p:cNvCxnSpPr/>
            <p:nvPr/>
          </p:nvCxnSpPr>
          <p:spPr>
            <a:xfrm flipV="1">
              <a:off x="3862759" y="6526658"/>
              <a:ext cx="154494" cy="393806"/>
            </a:xfrm>
            <a:prstGeom prst="straightConnector1">
              <a:avLst/>
            </a:prstGeom>
            <a:noFill/>
            <a:ln w="9525" cap="flat" cmpd="sng">
              <a:solidFill>
                <a:schemeClr val="dk1"/>
              </a:solidFill>
              <a:prstDash val="solid"/>
              <a:miter/>
              <a:headEnd type="none" w="med" len="med"/>
              <a:tailEnd type="triangle" w="sm" len="med"/>
            </a:ln>
          </p:spPr>
        </p:cxnSp>
        <p:pic>
          <p:nvPicPr>
            <p:cNvPr id="18" name="Shape 103"/>
            <p:cNvPicPr preferRelativeResize="0"/>
            <p:nvPr/>
          </p:nvPicPr>
          <p:blipFill rotWithShape="1">
            <a:blip r:embed="rId4">
              <a:alphaModFix/>
            </a:blip>
            <a:srcRect/>
            <a:stretch/>
          </p:blipFill>
          <p:spPr>
            <a:xfrm>
              <a:off x="6667709" y="281608"/>
              <a:ext cx="5120368" cy="2754819"/>
            </a:xfrm>
            <a:prstGeom prst="rect">
              <a:avLst/>
            </a:prstGeom>
            <a:noFill/>
            <a:ln>
              <a:noFill/>
            </a:ln>
          </p:spPr>
        </p:pic>
        <p:sp>
          <p:nvSpPr>
            <p:cNvPr id="19" name="Shape 92"/>
            <p:cNvSpPr/>
            <p:nvPr/>
          </p:nvSpPr>
          <p:spPr>
            <a:xfrm rot="5400000" flipH="1">
              <a:off x="4406089" y="3311578"/>
              <a:ext cx="4623243" cy="2450897"/>
            </a:xfrm>
            <a:prstGeom prst="bentArrow">
              <a:avLst>
                <a:gd name="adj1" fmla="val 6556"/>
                <a:gd name="adj2" fmla="val 13539"/>
                <a:gd name="adj3" fmla="val 16809"/>
                <a:gd name="adj4" fmla="val 35136"/>
              </a:avLst>
            </a:prstGeom>
            <a:solidFill>
              <a:srgbClr val="C00000"/>
            </a:solidFill>
            <a:ln w="12700" cap="flat" cmpd="sng">
              <a:solidFill>
                <a:srgbClr val="C00000"/>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800">
                <a:solidFill>
                  <a:schemeClr val="dk1"/>
                </a:solidFill>
                <a:latin typeface="Calibri"/>
                <a:ea typeface="Calibri"/>
                <a:cs typeface="Calibri"/>
                <a:sym typeface="Calibri"/>
              </a:endParaRPr>
            </a:p>
          </p:txBody>
        </p:sp>
        <p:sp>
          <p:nvSpPr>
            <p:cNvPr id="20" name="Shape 92"/>
            <p:cNvSpPr/>
            <p:nvPr/>
          </p:nvSpPr>
          <p:spPr>
            <a:xfrm rot="5400000" flipH="1">
              <a:off x="5334456" y="2411144"/>
              <a:ext cx="4611393" cy="4263616"/>
            </a:xfrm>
            <a:prstGeom prst="bentArrow">
              <a:avLst>
                <a:gd name="adj1" fmla="val 4242"/>
                <a:gd name="adj2" fmla="val 8829"/>
                <a:gd name="adj3" fmla="val 10251"/>
                <a:gd name="adj4" fmla="val 35136"/>
              </a:avLst>
            </a:prstGeom>
            <a:solidFill>
              <a:srgbClr val="C00000"/>
            </a:solidFill>
            <a:ln w="12700" cap="flat" cmpd="sng">
              <a:solidFill>
                <a:srgbClr val="C00000"/>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800">
                <a:solidFill>
                  <a:schemeClr val="dk1"/>
                </a:solidFill>
                <a:latin typeface="Calibri"/>
                <a:ea typeface="Calibri"/>
                <a:cs typeface="Calibri"/>
                <a:sym typeface="Calibri"/>
              </a:endParaRPr>
            </a:p>
          </p:txBody>
        </p:sp>
        <p:sp>
          <p:nvSpPr>
            <p:cNvPr id="21" name="Shape 92"/>
            <p:cNvSpPr/>
            <p:nvPr/>
          </p:nvSpPr>
          <p:spPr>
            <a:xfrm rot="5400000" flipH="1">
              <a:off x="6150897" y="1578618"/>
              <a:ext cx="4617320" cy="5934593"/>
            </a:xfrm>
            <a:prstGeom prst="bentArrow">
              <a:avLst>
                <a:gd name="adj1" fmla="val 3869"/>
                <a:gd name="adj2" fmla="val 8533"/>
                <a:gd name="adj3" fmla="val 10251"/>
                <a:gd name="adj4" fmla="val 35136"/>
              </a:avLst>
            </a:prstGeom>
            <a:solidFill>
              <a:srgbClr val="C00000"/>
            </a:solidFill>
            <a:ln w="12700" cap="flat" cmpd="sng">
              <a:solidFill>
                <a:srgbClr val="C00000"/>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800">
                <a:solidFill>
                  <a:schemeClr val="dk1"/>
                </a:solidFill>
                <a:latin typeface="Calibri"/>
                <a:ea typeface="Calibri"/>
                <a:cs typeface="Calibri"/>
                <a:sym typeface="Calibri"/>
              </a:endParaRPr>
            </a:p>
          </p:txBody>
        </p:sp>
        <p:pic>
          <p:nvPicPr>
            <p:cNvPr id="22" name="Shape 100"/>
            <p:cNvPicPr preferRelativeResize="0"/>
            <p:nvPr/>
          </p:nvPicPr>
          <p:blipFill rotWithShape="1">
            <a:blip r:embed="rId5">
              <a:alphaModFix/>
            </a:blip>
            <a:srcRect/>
            <a:stretch/>
          </p:blipFill>
          <p:spPr>
            <a:xfrm>
              <a:off x="6272196" y="6064330"/>
              <a:ext cx="2523490" cy="1475000"/>
            </a:xfrm>
            <a:prstGeom prst="rect">
              <a:avLst/>
            </a:prstGeom>
            <a:noFill/>
            <a:ln>
              <a:noFill/>
            </a:ln>
          </p:spPr>
        </p:pic>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4278" y="4067016"/>
              <a:ext cx="1844592" cy="1035162"/>
            </a:xfrm>
            <a:prstGeom prst="rect">
              <a:avLst/>
            </a:prstGeom>
          </p:spPr>
        </p:pic>
        <p:sp>
          <p:nvSpPr>
            <p:cNvPr id="24" name="Rectangle 23"/>
            <p:cNvSpPr/>
            <p:nvPr/>
          </p:nvSpPr>
          <p:spPr>
            <a:xfrm>
              <a:off x="-93099" y="5577395"/>
              <a:ext cx="1237019" cy="86411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800" b="1" i="1" dirty="0"/>
                <a:t>Volume:</a:t>
              </a:r>
            </a:p>
            <a:p>
              <a:pPr algn="ctr"/>
              <a:r>
                <a:rPr lang="en-US" sz="800" dirty="0"/>
                <a:t>Gigabytes</a:t>
              </a:r>
            </a:p>
            <a:p>
              <a:pPr algn="ctr"/>
              <a:r>
                <a:rPr lang="en-US" sz="800" dirty="0"/>
                <a:t>of data per hour</a:t>
              </a:r>
            </a:p>
          </p:txBody>
        </p:sp>
        <p:sp>
          <p:nvSpPr>
            <p:cNvPr id="25" name="Rectangle 24"/>
            <p:cNvSpPr/>
            <p:nvPr/>
          </p:nvSpPr>
          <p:spPr>
            <a:xfrm>
              <a:off x="3733583" y="3908759"/>
              <a:ext cx="1988011" cy="86411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800" b="1" i="1" dirty="0"/>
                <a:t>Velocity:</a:t>
              </a:r>
            </a:p>
            <a:p>
              <a:pPr algn="ctr"/>
              <a:r>
                <a:rPr lang="en-US" sz="800" dirty="0"/>
                <a:t>Microsecond response time for safety-critical control systems</a:t>
              </a:r>
            </a:p>
          </p:txBody>
        </p:sp>
        <p:sp>
          <p:nvSpPr>
            <p:cNvPr id="26" name="Rectangle 25"/>
            <p:cNvSpPr/>
            <p:nvPr/>
          </p:nvSpPr>
          <p:spPr>
            <a:xfrm>
              <a:off x="6610373" y="3875528"/>
              <a:ext cx="1986280" cy="68219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800" b="1" i="1" dirty="0"/>
                <a:t>Optimizations: </a:t>
              </a:r>
              <a:r>
                <a:rPr lang="en-US" sz="800" i="1" dirty="0"/>
                <a:t>Online tuning of performance parameters</a:t>
              </a:r>
            </a:p>
          </p:txBody>
        </p:sp>
        <p:sp>
          <p:nvSpPr>
            <p:cNvPr id="27" name="Rectangle 26"/>
            <p:cNvSpPr/>
            <p:nvPr/>
          </p:nvSpPr>
          <p:spPr>
            <a:xfrm>
              <a:off x="10069848" y="3879100"/>
              <a:ext cx="1941576" cy="68219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800" b="1" i="1" dirty="0"/>
                <a:t>Re-engineering: </a:t>
              </a:r>
              <a:r>
                <a:rPr lang="en-US" sz="800" i="1" dirty="0"/>
                <a:t>Online validation of product performance</a:t>
              </a:r>
            </a:p>
          </p:txBody>
        </p:sp>
        <p:sp>
          <p:nvSpPr>
            <p:cNvPr id="28" name="Rectangle 27"/>
            <p:cNvSpPr/>
            <p:nvPr/>
          </p:nvSpPr>
          <p:spPr>
            <a:xfrm>
              <a:off x="8044885" y="4694853"/>
              <a:ext cx="2572833" cy="68219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800" b="1" i="1" dirty="0"/>
                <a:t>Maintenance &amp; Commissioning: </a:t>
              </a:r>
              <a:r>
                <a:rPr lang="en-US" sz="800" i="1" dirty="0"/>
                <a:t>Deviation detection &amp; condition-based maintenance</a:t>
              </a:r>
            </a:p>
          </p:txBody>
        </p:sp>
      </p:grpSp>
      <p:pic>
        <p:nvPicPr>
          <p:cNvPr id="30" name="Content Placeholder 4"/>
          <p:cNvPicPr>
            <a:picLocks noChangeAspect="1"/>
          </p:cNvPicPr>
          <p:nvPr/>
        </p:nvPicPr>
        <p:blipFill rotWithShape="1">
          <a:blip r:embed="rId7" cstate="screen">
            <a:extLst>
              <a:ext uri="{28A0092B-C50C-407E-A947-70E740481C1C}">
                <a14:useLocalDpi xmlns:a14="http://schemas.microsoft.com/office/drawing/2010/main"/>
              </a:ext>
            </a:extLst>
          </a:blip>
          <a:srcRect l="-85" r="-139"/>
          <a:stretch/>
        </p:blipFill>
        <p:spPr>
          <a:xfrm>
            <a:off x="7065413" y="5285824"/>
            <a:ext cx="1393157" cy="1002195"/>
          </a:xfrm>
          <a:prstGeom prst="rect">
            <a:avLst/>
          </a:prstGeom>
        </p:spPr>
      </p:pic>
      <p:sp>
        <p:nvSpPr>
          <p:cNvPr id="3" name="TextBox 2"/>
          <p:cNvSpPr txBox="1"/>
          <p:nvPr/>
        </p:nvSpPr>
        <p:spPr>
          <a:xfrm>
            <a:off x="1386550" y="1016932"/>
            <a:ext cx="1820200" cy="2616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100"/>
              <a:t>Example from Bombardier</a:t>
            </a:r>
          </a:p>
        </p:txBody>
      </p:sp>
    </p:spTree>
    <p:extLst>
      <p:ext uri="{BB962C8B-B14F-4D97-AF65-F5344CB8AC3E}">
        <p14:creationId xmlns:p14="http://schemas.microsoft.com/office/powerpoint/2010/main" val="1284045202"/>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611187" y="188913"/>
            <a:ext cx="8229600" cy="868362"/>
          </a:xfrm>
          <a:prstGeom prst="rect">
            <a:avLst/>
          </a:prstGeom>
          <a:noFill/>
          <a:ln>
            <a:noFill/>
          </a:ln>
          <a:effectLst>
            <a:outerShdw dist="28398" dir="3806097" algn="ctr" rotWithShape="0">
              <a:srgbClr val="000000"/>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GB" sz="3600" b="1" i="0" u="none" strike="noStrike" cap="none">
                <a:solidFill>
                  <a:srgbClr val="595959"/>
                </a:solidFill>
                <a:latin typeface="Arial"/>
                <a:ea typeface="Arial"/>
                <a:cs typeface="Arial"/>
                <a:sym typeface="Arial"/>
              </a:rPr>
              <a:t>Proposal Introduction (2)</a:t>
            </a:r>
          </a:p>
        </p:txBody>
      </p:sp>
      <p:sp>
        <p:nvSpPr>
          <p:cNvPr id="131" name="Shape 131"/>
          <p:cNvSpPr txBox="1">
            <a:spLocks noGrp="1"/>
          </p:cNvSpPr>
          <p:nvPr>
            <p:ph type="sldNum" idx="12"/>
          </p:nvPr>
        </p:nvSpPr>
        <p:spPr>
          <a:xfrm>
            <a:off x="7451725" y="6308725"/>
            <a:ext cx="1441449" cy="358775"/>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GB" sz="1400" b="1">
                <a:solidFill>
                  <a:schemeClr val="lt1"/>
                </a:solidFill>
                <a:latin typeface="Arial"/>
                <a:ea typeface="Arial"/>
                <a:cs typeface="Arial"/>
                <a:sym typeface="Arial"/>
              </a:rPr>
              <a:t>5</a:t>
            </a:fld>
            <a:endParaRPr lang="en-GB" sz="1400" b="1">
              <a:solidFill>
                <a:schemeClr val="lt1"/>
              </a:solidFill>
              <a:latin typeface="Arial"/>
              <a:ea typeface="Arial"/>
              <a:cs typeface="Arial"/>
              <a:sym typeface="Arial"/>
            </a:endParaRPr>
          </a:p>
        </p:txBody>
      </p:sp>
      <p:sp>
        <p:nvSpPr>
          <p:cNvPr id="132" name="Shape 132"/>
          <p:cNvSpPr txBox="1"/>
          <p:nvPr/>
        </p:nvSpPr>
        <p:spPr>
          <a:xfrm>
            <a:off x="1187549" y="1174700"/>
            <a:ext cx="7762722" cy="5016600"/>
          </a:xfrm>
          <a:prstGeom prst="rect">
            <a:avLst/>
          </a:prstGeom>
          <a:noFill/>
          <a:ln>
            <a:noFill/>
          </a:ln>
        </p:spPr>
        <p:txBody>
          <a:bodyPr lIns="91425" tIns="45700" rIns="91425" bIns="45700" anchor="t" anchorCtr="0">
            <a:noAutofit/>
          </a:bodyPr>
          <a:lstStyle/>
          <a:p>
            <a:pPr lvl="0" rtl="0">
              <a:lnSpc>
                <a:spcPct val="115000"/>
              </a:lnSpc>
              <a:spcBef>
                <a:spcPts val="600"/>
              </a:spcBef>
              <a:buClr>
                <a:schemeClr val="dk1"/>
              </a:buClr>
              <a:buSzPct val="42307"/>
              <a:buFont typeface="Arial"/>
              <a:buNone/>
            </a:pPr>
            <a:r>
              <a:rPr lang="en-GB" sz="2600" b="1" dirty="0">
                <a:solidFill>
                  <a:srgbClr val="595959"/>
                </a:solidFill>
              </a:rPr>
              <a:t>Expected Outcomes</a:t>
            </a:r>
            <a:r>
              <a:rPr lang="en-GB" sz="2600" dirty="0">
                <a:solidFill>
                  <a:srgbClr val="595959"/>
                </a:solidFill>
              </a:rPr>
              <a:t>:</a:t>
            </a:r>
          </a:p>
          <a:p>
            <a:pPr lvl="0" rtl="0">
              <a:lnSpc>
                <a:spcPct val="115000"/>
              </a:lnSpc>
              <a:spcBef>
                <a:spcPts val="500"/>
              </a:spcBef>
              <a:buClr>
                <a:schemeClr val="dk1"/>
              </a:buClr>
              <a:buSzPct val="50000"/>
              <a:buFont typeface="Arial"/>
              <a:buNone/>
            </a:pPr>
            <a:r>
              <a:rPr lang="en-GB" sz="1800" dirty="0">
                <a:solidFill>
                  <a:schemeClr val="dk1"/>
                </a:solidFill>
              </a:rPr>
              <a:t>- </a:t>
            </a:r>
            <a:r>
              <a:rPr lang="en-GB" sz="1800" dirty="0">
                <a:solidFill>
                  <a:srgbClr val="595959"/>
                </a:solidFill>
              </a:rPr>
              <a:t>Safe and secure vehicular communication system</a:t>
            </a:r>
          </a:p>
          <a:p>
            <a:pPr lvl="0" rtl="0">
              <a:lnSpc>
                <a:spcPct val="115000"/>
              </a:lnSpc>
              <a:spcBef>
                <a:spcPts val="500"/>
              </a:spcBef>
              <a:buClr>
                <a:schemeClr val="dk1"/>
              </a:buClr>
              <a:buSzPct val="50000"/>
              <a:buFont typeface="Arial"/>
              <a:buNone/>
            </a:pPr>
            <a:r>
              <a:rPr lang="en-GB" sz="1800" dirty="0">
                <a:solidFill>
                  <a:schemeClr val="dk1"/>
                </a:solidFill>
              </a:rPr>
              <a:t>- </a:t>
            </a:r>
            <a:r>
              <a:rPr lang="en-GB" sz="1800" dirty="0">
                <a:solidFill>
                  <a:srgbClr val="595959"/>
                </a:solidFill>
              </a:rPr>
              <a:t>Big data &amp; data analysis &amp; connected vehicles</a:t>
            </a:r>
          </a:p>
          <a:p>
            <a:pPr lvl="0">
              <a:lnSpc>
                <a:spcPct val="115000"/>
              </a:lnSpc>
              <a:spcBef>
                <a:spcPts val="500"/>
              </a:spcBef>
              <a:buClr>
                <a:schemeClr val="dk1"/>
              </a:buClr>
              <a:buSzPct val="50000"/>
            </a:pPr>
            <a:r>
              <a:rPr lang="en-US" sz="1800" dirty="0">
                <a:solidFill>
                  <a:srgbClr val="595959"/>
                </a:solidFill>
              </a:rPr>
              <a:t>- 3G / 4G / 5G interconnected subsystems  </a:t>
            </a:r>
          </a:p>
          <a:p>
            <a:pPr lvl="0">
              <a:lnSpc>
                <a:spcPct val="115000"/>
              </a:lnSpc>
              <a:spcBef>
                <a:spcPts val="500"/>
              </a:spcBef>
              <a:buClr>
                <a:schemeClr val="dk1"/>
              </a:buClr>
              <a:buSzPct val="50000"/>
            </a:pPr>
            <a:r>
              <a:rPr lang="en-US" sz="1800" dirty="0">
                <a:solidFill>
                  <a:srgbClr val="595959"/>
                </a:solidFill>
              </a:rPr>
              <a:t>- Digital systems for advanced operational diagnostics and condition-based maintenance </a:t>
            </a:r>
          </a:p>
          <a:p>
            <a:pPr lvl="0">
              <a:lnSpc>
                <a:spcPct val="115000"/>
              </a:lnSpc>
              <a:spcBef>
                <a:spcPts val="500"/>
              </a:spcBef>
              <a:buClr>
                <a:schemeClr val="dk1"/>
              </a:buClr>
              <a:buSzPct val="50000"/>
            </a:pPr>
            <a:r>
              <a:rPr lang="en-US" sz="1800" dirty="0">
                <a:solidFill>
                  <a:srgbClr val="595959"/>
                </a:solidFill>
              </a:rPr>
              <a:t>- Digital infrastructure between vehicles and stationary equipment for transmission, storage and processing of large data volumes </a:t>
            </a:r>
            <a:endParaRPr lang="en-GB" sz="1800" dirty="0">
              <a:solidFill>
                <a:srgbClr val="595959"/>
              </a:solidFill>
            </a:endParaRPr>
          </a:p>
          <a:p>
            <a:pPr lvl="0" rtl="0">
              <a:lnSpc>
                <a:spcPct val="115000"/>
              </a:lnSpc>
              <a:spcBef>
                <a:spcPts val="600"/>
              </a:spcBef>
              <a:buClr>
                <a:schemeClr val="dk1"/>
              </a:buClr>
              <a:buSzPct val="42307"/>
              <a:buFont typeface="Arial"/>
              <a:buNone/>
            </a:pPr>
            <a:r>
              <a:rPr lang="en-GB" sz="2600" b="1" dirty="0">
                <a:solidFill>
                  <a:srgbClr val="595959"/>
                </a:solidFill>
              </a:rPr>
              <a:t>Impacts</a:t>
            </a:r>
            <a:r>
              <a:rPr lang="en-GB" sz="2600" dirty="0">
                <a:solidFill>
                  <a:srgbClr val="595959"/>
                </a:solidFill>
              </a:rPr>
              <a:t>:</a:t>
            </a:r>
          </a:p>
          <a:p>
            <a:pPr lvl="0">
              <a:lnSpc>
                <a:spcPct val="115000"/>
              </a:lnSpc>
              <a:spcBef>
                <a:spcPts val="500"/>
              </a:spcBef>
              <a:buSzPct val="50000"/>
            </a:pPr>
            <a:r>
              <a:rPr lang="en-GB" sz="1800" dirty="0">
                <a:solidFill>
                  <a:srgbClr val="595959"/>
                </a:solidFill>
              </a:rPr>
              <a:t>- Reduced costs for validation, commissioning and maintenance </a:t>
            </a:r>
            <a:r>
              <a:rPr lang="en-US" sz="1800" dirty="0">
                <a:solidFill>
                  <a:srgbClr val="595959"/>
                </a:solidFill>
              </a:rPr>
              <a:t>and upgrades of existing fleets</a:t>
            </a:r>
            <a:endParaRPr lang="en-GB" sz="1800" dirty="0">
              <a:solidFill>
                <a:srgbClr val="595959"/>
              </a:solidFill>
            </a:endParaRPr>
          </a:p>
          <a:p>
            <a:pPr lvl="0" rtl="0">
              <a:lnSpc>
                <a:spcPct val="115000"/>
              </a:lnSpc>
              <a:spcBef>
                <a:spcPts val="500"/>
              </a:spcBef>
              <a:buClr>
                <a:schemeClr val="dk1"/>
              </a:buClr>
              <a:buSzPct val="50000"/>
              <a:buFont typeface="Arial"/>
              <a:buNone/>
            </a:pPr>
            <a:r>
              <a:rPr lang="en-GB" sz="1800" dirty="0">
                <a:solidFill>
                  <a:srgbClr val="595959"/>
                </a:solidFill>
              </a:rPr>
              <a:t>- Reduction of transfer cost and increased transfer speed</a:t>
            </a:r>
          </a:p>
          <a:p>
            <a:pPr lvl="0" rtl="0">
              <a:lnSpc>
                <a:spcPct val="115000"/>
              </a:lnSpc>
              <a:spcBef>
                <a:spcPts val="500"/>
              </a:spcBef>
              <a:buClr>
                <a:schemeClr val="dk1"/>
              </a:buClr>
              <a:buSzPct val="50000"/>
              <a:buFont typeface="Arial"/>
              <a:buNone/>
            </a:pPr>
            <a:r>
              <a:rPr lang="en-GB" sz="1800" dirty="0">
                <a:solidFill>
                  <a:srgbClr val="595959"/>
                </a:solidFill>
              </a:rPr>
              <a:t>- New performance-based services offered to customers</a:t>
            </a:r>
          </a:p>
          <a:p>
            <a:pPr lvl="0" rtl="0">
              <a:lnSpc>
                <a:spcPct val="115000"/>
              </a:lnSpc>
              <a:spcBef>
                <a:spcPts val="500"/>
              </a:spcBef>
              <a:buNone/>
            </a:pPr>
            <a:endParaRPr sz="2000" i="1" dirty="0">
              <a:solidFill>
                <a:srgbClr val="00B0F0"/>
              </a:solidFill>
              <a:latin typeface="Arial"/>
              <a:ea typeface="Arial"/>
              <a:cs typeface="Arial"/>
              <a:sym typeface="Arial"/>
            </a:endParaRPr>
          </a:p>
        </p:txBody>
      </p:sp>
      <p:sp>
        <p:nvSpPr>
          <p:cNvPr id="133" name="Shape 133"/>
          <p:cNvSpPr/>
          <p:nvPr/>
        </p:nvSpPr>
        <p:spPr>
          <a:xfrm>
            <a:off x="3954473" y="6623775"/>
            <a:ext cx="4271699" cy="261600"/>
          </a:xfrm>
          <a:prstGeom prst="rect">
            <a:avLst/>
          </a:prstGeom>
          <a:noFill/>
          <a:ln>
            <a:noFill/>
          </a:ln>
        </p:spPr>
        <p:txBody>
          <a:bodyPr lIns="91425" tIns="45700" rIns="91425" bIns="45700" anchor="t" anchorCtr="0">
            <a:noAutofit/>
          </a:bodyPr>
          <a:lstStyle/>
          <a:p>
            <a:pPr lvl="0" algn="r" rtl="0">
              <a:spcBef>
                <a:spcPts val="0"/>
              </a:spcBef>
              <a:buSzPct val="25000"/>
              <a:buNone/>
            </a:pPr>
            <a:r>
              <a:rPr lang="en-GB" sz="800">
                <a:solidFill>
                  <a:schemeClr val="dk1"/>
                </a:solidFill>
              </a:rPr>
              <a:t>Pasqualina Potena, RISE SICS Västerås, pasqualina.potena@ri.se</a:t>
            </a:r>
          </a:p>
          <a:p>
            <a:pPr marL="0" marR="0" lvl="0" indent="0" algn="r" rtl="0">
              <a:spcBef>
                <a:spcPts val="0"/>
              </a:spcBef>
              <a:spcAft>
                <a:spcPts val="0"/>
              </a:spcAft>
              <a:buNone/>
            </a:pPr>
            <a:endParaRPr sz="1100">
              <a:solidFill>
                <a:schemeClr val="dk1"/>
              </a:solidFill>
            </a:endParaRPr>
          </a:p>
        </p:txBody>
      </p:sp>
    </p:spTree>
    <p:extLst>
      <p:ext uri="{BB962C8B-B14F-4D97-AF65-F5344CB8AC3E}">
        <p14:creationId xmlns:p14="http://schemas.microsoft.com/office/powerpoint/2010/main" val="1917481071"/>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p:nvPr/>
        </p:nvSpPr>
        <p:spPr>
          <a:xfrm>
            <a:off x="311228" y="1358820"/>
            <a:ext cx="8009389" cy="5274063"/>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GB" sz="1800" b="1" dirty="0">
                <a:solidFill>
                  <a:schemeClr val="dk1"/>
                </a:solidFill>
              </a:rPr>
              <a:t>Partners involved:</a:t>
            </a:r>
          </a:p>
          <a:p>
            <a:pPr marL="457200" lvl="0" indent="-342900">
              <a:lnSpc>
                <a:spcPct val="115000"/>
              </a:lnSpc>
              <a:buClr>
                <a:schemeClr val="dk1"/>
              </a:buClr>
              <a:buSzPct val="100000"/>
              <a:buChar char="●"/>
            </a:pPr>
            <a:r>
              <a:rPr lang="en-GB" sz="1600" dirty="0">
                <a:solidFill>
                  <a:schemeClr val="dk1"/>
                </a:solidFill>
              </a:rPr>
              <a:t>Bombardier Transportation (large </a:t>
            </a:r>
            <a:r>
              <a:rPr lang="en-GB" sz="1600" dirty="0"/>
              <a:t>provider </a:t>
            </a:r>
          </a:p>
          <a:p>
            <a:pPr marL="114300" lvl="0">
              <a:lnSpc>
                <a:spcPct val="115000"/>
              </a:lnSpc>
              <a:buClr>
                <a:schemeClr val="dk1"/>
              </a:buClr>
              <a:buSzPct val="100000"/>
            </a:pPr>
            <a:r>
              <a:rPr lang="en-GB" sz="1600" dirty="0"/>
              <a:t>      of propulsion and control equipment for trains</a:t>
            </a:r>
            <a:r>
              <a:rPr lang="en-GB" sz="1600" dirty="0">
                <a:solidFill>
                  <a:schemeClr val="dk1"/>
                </a:solidFill>
              </a:rPr>
              <a:t>)</a:t>
            </a:r>
          </a:p>
          <a:p>
            <a:pPr marL="457200" lvl="0" indent="-342900">
              <a:lnSpc>
                <a:spcPct val="115000"/>
              </a:lnSpc>
              <a:buClr>
                <a:schemeClr val="dk1"/>
              </a:buClr>
              <a:buSzPct val="100000"/>
              <a:buChar char="●"/>
            </a:pPr>
            <a:r>
              <a:rPr lang="en-GB" sz="1600" dirty="0">
                <a:solidFill>
                  <a:schemeClr val="dk1"/>
                </a:solidFill>
              </a:rPr>
              <a:t>Atlas Copco Rock Drills (large provider of </a:t>
            </a:r>
            <a:r>
              <a:rPr lang="en-GB" sz="1600" dirty="0"/>
              <a:t>compressors,</a:t>
            </a:r>
          </a:p>
          <a:p>
            <a:pPr marL="114300" lvl="0">
              <a:lnSpc>
                <a:spcPct val="115000"/>
              </a:lnSpc>
              <a:buClr>
                <a:schemeClr val="dk1"/>
              </a:buClr>
              <a:buSzPct val="100000"/>
            </a:pPr>
            <a:r>
              <a:rPr lang="en-GB" sz="1600" dirty="0"/>
              <a:t>    vacuum solutions and air treatment systems, construction </a:t>
            </a:r>
          </a:p>
          <a:p>
            <a:pPr marL="114300" lvl="0">
              <a:lnSpc>
                <a:spcPct val="115000"/>
              </a:lnSpc>
              <a:buClr>
                <a:schemeClr val="dk1"/>
              </a:buClr>
              <a:buSzPct val="100000"/>
            </a:pPr>
            <a:r>
              <a:rPr lang="en-GB" sz="1600" dirty="0"/>
              <a:t>    and mining equipment, power tools and assembly systems</a:t>
            </a:r>
            <a:r>
              <a:rPr lang="en-GB" sz="1600" dirty="0">
                <a:solidFill>
                  <a:schemeClr val="dk1"/>
                </a:solidFill>
              </a:rPr>
              <a:t>)</a:t>
            </a:r>
          </a:p>
          <a:p>
            <a:pPr marL="457200" lvl="0" indent="-342900" rtl="0">
              <a:lnSpc>
                <a:spcPct val="115000"/>
              </a:lnSpc>
              <a:spcBef>
                <a:spcPts val="0"/>
              </a:spcBef>
              <a:buClr>
                <a:schemeClr val="dk1"/>
              </a:buClr>
              <a:buSzPct val="100000"/>
              <a:buChar char="●"/>
            </a:pPr>
            <a:r>
              <a:rPr lang="en-GB" sz="1600" dirty="0">
                <a:solidFill>
                  <a:schemeClr val="dk1"/>
                </a:solidFill>
              </a:rPr>
              <a:t>RISE SICS </a:t>
            </a:r>
            <a:r>
              <a:rPr lang="en-GB" sz="1600" dirty="0" err="1">
                <a:solidFill>
                  <a:schemeClr val="dk1"/>
                </a:solidFill>
              </a:rPr>
              <a:t>Västerås</a:t>
            </a:r>
            <a:r>
              <a:rPr lang="en-GB" sz="1600" dirty="0">
                <a:solidFill>
                  <a:schemeClr val="dk1"/>
                </a:solidFill>
              </a:rPr>
              <a:t> (res. institute)</a:t>
            </a:r>
          </a:p>
          <a:p>
            <a:pPr marL="457200" lvl="0" indent="-342900" rtl="0">
              <a:lnSpc>
                <a:spcPct val="115000"/>
              </a:lnSpc>
              <a:spcBef>
                <a:spcPts val="0"/>
              </a:spcBef>
              <a:buClr>
                <a:schemeClr val="dk1"/>
              </a:buClr>
              <a:buSzPct val="100000"/>
              <a:buChar char="●"/>
            </a:pPr>
            <a:r>
              <a:rPr lang="en-GB" sz="1600" dirty="0" err="1">
                <a:solidFill>
                  <a:schemeClr val="dk1"/>
                </a:solidFill>
              </a:rPr>
              <a:t>Mälardalen</a:t>
            </a:r>
            <a:r>
              <a:rPr lang="en-GB" sz="1600" dirty="0">
                <a:solidFill>
                  <a:schemeClr val="dk1"/>
                </a:solidFill>
              </a:rPr>
              <a:t> University</a:t>
            </a:r>
          </a:p>
          <a:p>
            <a:pPr marL="457200" lvl="0" indent="-342900" rtl="0">
              <a:lnSpc>
                <a:spcPct val="115000"/>
              </a:lnSpc>
              <a:spcBef>
                <a:spcPts val="0"/>
              </a:spcBef>
              <a:buClr>
                <a:schemeClr val="dk1"/>
              </a:buClr>
              <a:buSzPct val="100000"/>
              <a:buChar char="●"/>
            </a:pPr>
            <a:r>
              <a:rPr lang="en-GB" sz="1600" dirty="0">
                <a:solidFill>
                  <a:schemeClr val="dk1"/>
                </a:solidFill>
              </a:rPr>
              <a:t>Automation Region (incl. several SME:s)</a:t>
            </a:r>
          </a:p>
          <a:p>
            <a:pPr marL="457200" indent="-342900">
              <a:lnSpc>
                <a:spcPct val="115000"/>
              </a:lnSpc>
              <a:buClr>
                <a:schemeClr val="dk1"/>
              </a:buClr>
              <a:buSzPct val="100000"/>
              <a:buFontTx/>
              <a:buChar char="●"/>
            </a:pPr>
            <a:r>
              <a:rPr lang="en-GB" sz="1600" dirty="0">
                <a:solidFill>
                  <a:schemeClr val="dk1"/>
                </a:solidFill>
              </a:rPr>
              <a:t>The railway cluster (incl. several SME:s)</a:t>
            </a:r>
          </a:p>
          <a:p>
            <a:pPr>
              <a:lnSpc>
                <a:spcPct val="115000"/>
              </a:lnSpc>
            </a:pPr>
            <a:r>
              <a:rPr lang="en-GB" sz="1800" b="1" dirty="0">
                <a:solidFill>
                  <a:schemeClr val="dk1"/>
                </a:solidFill>
              </a:rPr>
              <a:t>Expertise:</a:t>
            </a:r>
          </a:p>
          <a:p>
            <a:pPr marL="457200" lvl="0" indent="-342900">
              <a:lnSpc>
                <a:spcPct val="115000"/>
              </a:lnSpc>
              <a:buClr>
                <a:schemeClr val="dk1"/>
              </a:buClr>
              <a:buSzPct val="100000"/>
              <a:buChar char="●"/>
            </a:pPr>
            <a:r>
              <a:rPr lang="en-GB" sz="1600" dirty="0"/>
              <a:t>Propulsion, High Voltage System, Auxiliary System and TCMS (train control and monitoring system)</a:t>
            </a:r>
            <a:endParaRPr lang="en-GB" sz="1600" dirty="0">
              <a:solidFill>
                <a:schemeClr val="dk1"/>
              </a:solidFill>
            </a:endParaRPr>
          </a:p>
          <a:p>
            <a:pPr marL="457200" lvl="0" indent="-342900" rtl="0">
              <a:lnSpc>
                <a:spcPct val="115000"/>
              </a:lnSpc>
              <a:spcBef>
                <a:spcPts val="0"/>
              </a:spcBef>
              <a:buClr>
                <a:schemeClr val="dk1"/>
              </a:buClr>
              <a:buSzPct val="100000"/>
              <a:buChar char="●"/>
            </a:pPr>
            <a:r>
              <a:rPr lang="en-GB" sz="1600" dirty="0">
                <a:solidFill>
                  <a:schemeClr val="dk1"/>
                </a:solidFill>
              </a:rPr>
              <a:t>Diagnostics &amp; fleet maintenance, optimization, machine learning, A.I.</a:t>
            </a:r>
          </a:p>
          <a:p>
            <a:pPr marL="457200" indent="-342900">
              <a:lnSpc>
                <a:spcPct val="115000"/>
              </a:lnSpc>
              <a:buClr>
                <a:schemeClr val="dk1"/>
              </a:buClr>
              <a:buSzPct val="100000"/>
              <a:buFontTx/>
              <a:buChar char="●"/>
            </a:pPr>
            <a:r>
              <a:rPr lang="en-GB" sz="1600" dirty="0"/>
              <a:t>Quality Assurance, testing, </a:t>
            </a:r>
            <a:r>
              <a:rPr lang="en-GB" sz="1600" dirty="0">
                <a:solidFill>
                  <a:schemeClr val="dk1"/>
                </a:solidFill>
              </a:rPr>
              <a:t>verification and validation</a:t>
            </a:r>
          </a:p>
          <a:p>
            <a:pPr lvl="0">
              <a:lnSpc>
                <a:spcPct val="115000"/>
              </a:lnSpc>
            </a:pPr>
            <a:r>
              <a:rPr lang="en-GB" sz="1800" b="1" dirty="0">
                <a:solidFill>
                  <a:schemeClr val="dk1"/>
                </a:solidFill>
              </a:rPr>
              <a:t>Looking for partners/consortia in:</a:t>
            </a:r>
          </a:p>
          <a:p>
            <a:pPr marL="457200" lvl="0" indent="-342900" rtl="0">
              <a:lnSpc>
                <a:spcPct val="115000"/>
              </a:lnSpc>
              <a:spcBef>
                <a:spcPts val="0"/>
              </a:spcBef>
              <a:buClr>
                <a:schemeClr val="dk1"/>
              </a:buClr>
              <a:buSzPct val="100000"/>
              <a:buChar char="●"/>
            </a:pPr>
            <a:r>
              <a:rPr lang="en-GB" sz="1600" b="1" i="1" dirty="0">
                <a:solidFill>
                  <a:srgbClr val="00B050"/>
                </a:solidFill>
              </a:rPr>
              <a:t>Telecom, network and communication</a:t>
            </a:r>
          </a:p>
          <a:p>
            <a:pPr marL="457200" lvl="0" indent="-342900" rtl="0">
              <a:lnSpc>
                <a:spcPct val="115000"/>
              </a:lnSpc>
              <a:spcBef>
                <a:spcPts val="0"/>
              </a:spcBef>
              <a:buClr>
                <a:schemeClr val="dk1"/>
              </a:buClr>
              <a:buSzPct val="100000"/>
              <a:buChar char="●"/>
            </a:pPr>
            <a:r>
              <a:rPr lang="en-GB" sz="1600" dirty="0">
                <a:solidFill>
                  <a:schemeClr val="dk1"/>
                </a:solidFill>
              </a:rPr>
              <a:t>Vehicular systems, Transportation</a:t>
            </a:r>
          </a:p>
          <a:p>
            <a:pPr marL="457200" lvl="0" indent="-342900" rtl="0">
              <a:lnSpc>
                <a:spcPct val="115000"/>
              </a:lnSpc>
              <a:spcBef>
                <a:spcPts val="0"/>
              </a:spcBef>
              <a:buClr>
                <a:schemeClr val="dk1"/>
              </a:buClr>
              <a:buSzPct val="100000"/>
              <a:buChar char="●"/>
            </a:pPr>
            <a:r>
              <a:rPr lang="en-GB" sz="1600" dirty="0">
                <a:solidFill>
                  <a:schemeClr val="dk1"/>
                </a:solidFill>
              </a:rPr>
              <a:t>Cloud platforms, big data, analytics</a:t>
            </a:r>
          </a:p>
        </p:txBody>
      </p:sp>
      <p:sp>
        <p:nvSpPr>
          <p:cNvPr id="139" name="Shape 139"/>
          <p:cNvSpPr txBox="1">
            <a:spLocks noGrp="1"/>
          </p:cNvSpPr>
          <p:nvPr>
            <p:ph type="title"/>
          </p:nvPr>
        </p:nvSpPr>
        <p:spPr>
          <a:xfrm>
            <a:off x="611187" y="188913"/>
            <a:ext cx="8229600" cy="868362"/>
          </a:xfrm>
          <a:prstGeom prst="rect">
            <a:avLst/>
          </a:prstGeom>
          <a:noFill/>
          <a:ln>
            <a:noFill/>
          </a:ln>
          <a:effectLst>
            <a:outerShdw dist="28398" dir="3806097" algn="ctr" rotWithShape="0">
              <a:srgbClr val="000000"/>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GB" sz="3600" b="1" i="0" u="none" strike="noStrike" cap="none" dirty="0">
                <a:solidFill>
                  <a:srgbClr val="595959"/>
                </a:solidFill>
                <a:latin typeface="Arial"/>
                <a:ea typeface="Arial"/>
                <a:cs typeface="Arial"/>
                <a:sym typeface="Arial"/>
              </a:rPr>
              <a:t>Partners</a:t>
            </a:r>
          </a:p>
        </p:txBody>
      </p:sp>
      <p:sp>
        <p:nvSpPr>
          <p:cNvPr id="140" name="Shape 140"/>
          <p:cNvSpPr txBox="1">
            <a:spLocks noGrp="1"/>
          </p:cNvSpPr>
          <p:nvPr>
            <p:ph type="sldNum" idx="12"/>
          </p:nvPr>
        </p:nvSpPr>
        <p:spPr>
          <a:xfrm>
            <a:off x="7451725" y="6308725"/>
            <a:ext cx="1441449" cy="358775"/>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GB" sz="1400" b="1">
                <a:solidFill>
                  <a:schemeClr val="lt1"/>
                </a:solidFill>
                <a:latin typeface="Arial"/>
                <a:ea typeface="Arial"/>
                <a:cs typeface="Arial"/>
                <a:sym typeface="Arial"/>
              </a:rPr>
              <a:t>6</a:t>
            </a:fld>
            <a:endParaRPr lang="en-GB" sz="1400" b="1">
              <a:solidFill>
                <a:schemeClr val="lt1"/>
              </a:solidFill>
              <a:latin typeface="Arial"/>
              <a:ea typeface="Arial"/>
              <a:cs typeface="Arial"/>
              <a:sym typeface="Arial"/>
            </a:endParaRPr>
          </a:p>
        </p:txBody>
      </p:sp>
      <p:pic>
        <p:nvPicPr>
          <p:cNvPr id="141" name="Shape 141"/>
          <p:cNvPicPr preferRelativeResize="0"/>
          <p:nvPr/>
        </p:nvPicPr>
        <p:blipFill>
          <a:blip r:embed="rId3">
            <a:clrChange>
              <a:clrFrom>
                <a:srgbClr val="000000">
                  <a:alpha val="0"/>
                </a:srgbClr>
              </a:clrFrom>
              <a:clrTo>
                <a:srgbClr val="000000">
                  <a:alpha val="0"/>
                </a:srgbClr>
              </a:clrTo>
            </a:clrChange>
            <a:alphaModFix/>
          </a:blip>
          <a:stretch>
            <a:fillRect/>
          </a:stretch>
        </p:blipFill>
        <p:spPr>
          <a:xfrm>
            <a:off x="6090322" y="2109748"/>
            <a:ext cx="567229" cy="728140"/>
          </a:xfrm>
          <a:prstGeom prst="rect">
            <a:avLst/>
          </a:prstGeom>
          <a:noFill/>
          <a:ln>
            <a:noFill/>
          </a:ln>
        </p:spPr>
      </p:pic>
      <p:pic>
        <p:nvPicPr>
          <p:cNvPr id="142" name="Shape 142"/>
          <p:cNvPicPr preferRelativeResize="0"/>
          <p:nvPr/>
        </p:nvPicPr>
        <p:blipFill>
          <a:blip r:embed="rId4">
            <a:clrChange>
              <a:clrFrom>
                <a:srgbClr val="FFFFFF"/>
              </a:clrFrom>
              <a:clrTo>
                <a:srgbClr val="FFFFFF">
                  <a:alpha val="0"/>
                </a:srgbClr>
              </a:clrTo>
            </a:clrChange>
            <a:alphaModFix/>
          </a:blip>
          <a:stretch>
            <a:fillRect/>
          </a:stretch>
        </p:blipFill>
        <p:spPr>
          <a:xfrm>
            <a:off x="6706575" y="1529058"/>
            <a:ext cx="2081825" cy="558924"/>
          </a:xfrm>
          <a:prstGeom prst="rect">
            <a:avLst/>
          </a:prstGeom>
          <a:noFill/>
          <a:ln>
            <a:noFill/>
          </a:ln>
        </p:spPr>
      </p:pic>
      <p:sp>
        <p:nvSpPr>
          <p:cNvPr id="143" name="Shape 143"/>
          <p:cNvSpPr/>
          <p:nvPr/>
        </p:nvSpPr>
        <p:spPr>
          <a:xfrm>
            <a:off x="3954473" y="6623775"/>
            <a:ext cx="4271699" cy="261600"/>
          </a:xfrm>
          <a:prstGeom prst="rect">
            <a:avLst/>
          </a:prstGeom>
          <a:noFill/>
          <a:ln>
            <a:noFill/>
          </a:ln>
        </p:spPr>
        <p:txBody>
          <a:bodyPr lIns="91425" tIns="45700" rIns="91425" bIns="45700" anchor="t" anchorCtr="0">
            <a:noAutofit/>
          </a:bodyPr>
          <a:lstStyle/>
          <a:p>
            <a:pPr lvl="0" algn="r" rtl="0">
              <a:spcBef>
                <a:spcPts val="0"/>
              </a:spcBef>
              <a:buSzPct val="25000"/>
              <a:buNone/>
            </a:pPr>
            <a:r>
              <a:rPr lang="en-GB" sz="800">
                <a:solidFill>
                  <a:schemeClr val="dk1"/>
                </a:solidFill>
              </a:rPr>
              <a:t>Pasqualina Potena, RISE SICS Västerås, pasqualina.potena@ri.se</a:t>
            </a:r>
          </a:p>
          <a:p>
            <a:pPr marL="0" marR="0" lvl="0" indent="0" algn="r" rtl="0">
              <a:spcBef>
                <a:spcPts val="0"/>
              </a:spcBef>
              <a:spcAft>
                <a:spcPts val="0"/>
              </a:spcAft>
              <a:buNone/>
            </a:pPr>
            <a:endParaRPr sz="1100">
              <a:solidFill>
                <a:schemeClr val="dk1"/>
              </a:solidFill>
            </a:endParaRPr>
          </a:p>
        </p:txBody>
      </p:sp>
      <p:pic>
        <p:nvPicPr>
          <p:cNvPr id="144" name="Shape 144" descr="AR-logotyp.png"/>
          <p:cNvPicPr preferRelativeResize="0"/>
          <p:nvPr/>
        </p:nvPicPr>
        <p:blipFill>
          <a:blip r:embed="rId5">
            <a:clrChange>
              <a:clrFrom>
                <a:srgbClr val="FFFFFF"/>
              </a:clrFrom>
              <a:clrTo>
                <a:srgbClr val="FFFFFF">
                  <a:alpha val="0"/>
                </a:srgbClr>
              </a:clrTo>
            </a:clrChange>
            <a:alphaModFix/>
          </a:blip>
          <a:stretch>
            <a:fillRect/>
          </a:stretch>
        </p:blipFill>
        <p:spPr>
          <a:xfrm>
            <a:off x="6706575" y="2106439"/>
            <a:ext cx="1914001" cy="558913"/>
          </a:xfrm>
          <a:prstGeom prst="rect">
            <a:avLst/>
          </a:prstGeom>
          <a:noFill/>
          <a:ln>
            <a:noFill/>
          </a:ln>
        </p:spPr>
      </p:pic>
      <p:pic>
        <p:nvPicPr>
          <p:cNvPr id="9" name="Picture 8"/>
          <p:cNvPicPr/>
          <p:nvPr/>
        </p:nvPicPr>
        <p:blipFill>
          <a:blip r:embed="rId6">
            <a:extLst>
              <a:ext uri="{28A0092B-C50C-407E-A947-70E740481C1C}">
                <a14:useLocalDpi xmlns:a14="http://schemas.microsoft.com/office/drawing/2010/main" val="0"/>
              </a:ext>
            </a:extLst>
          </a:blip>
          <a:stretch>
            <a:fillRect/>
          </a:stretch>
        </p:blipFill>
        <p:spPr>
          <a:xfrm>
            <a:off x="5573247" y="1566934"/>
            <a:ext cx="1015023" cy="483172"/>
          </a:xfrm>
          <a:prstGeom prst="rect">
            <a:avLst/>
          </a:prstGeom>
        </p:spPr>
      </p:pic>
      <p:pic>
        <p:nvPicPr>
          <p:cNvPr id="10" name="Picture 9"/>
          <p:cNvPicPr>
            <a:picLocks noChangeAspect="1"/>
          </p:cNvPicPr>
          <p:nvPr/>
        </p:nvPicPr>
        <p:blipFill>
          <a:blip r:embed="rId7"/>
          <a:stretch>
            <a:fillRect/>
          </a:stretch>
        </p:blipFill>
        <p:spPr>
          <a:xfrm>
            <a:off x="6706575" y="3101576"/>
            <a:ext cx="1955005" cy="362828"/>
          </a:xfrm>
          <a:prstGeom prst="rect">
            <a:avLst/>
          </a:prstGeom>
        </p:spPr>
      </p:pic>
      <p:pic>
        <p:nvPicPr>
          <p:cNvPr id="11" name="Picture 10" descr="4C_logo_eng_wide"/>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06575" y="2724990"/>
            <a:ext cx="1955005" cy="309143"/>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611187" y="188913"/>
            <a:ext cx="8229600" cy="868362"/>
          </a:xfrm>
          <a:prstGeom prst="rect">
            <a:avLst/>
          </a:prstGeom>
          <a:noFill/>
          <a:ln>
            <a:noFill/>
          </a:ln>
          <a:effectLst>
            <a:outerShdw dist="28398" dir="3806097" algn="ctr" rotWithShape="0">
              <a:srgbClr val="000000"/>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GB" sz="3600" b="1" i="0" u="none" strike="noStrike" cap="none">
                <a:solidFill>
                  <a:srgbClr val="595959"/>
                </a:solidFill>
                <a:latin typeface="Arial"/>
                <a:ea typeface="Arial"/>
                <a:cs typeface="Arial"/>
                <a:sym typeface="Arial"/>
              </a:rPr>
              <a:t>Contact Info</a:t>
            </a:r>
          </a:p>
        </p:txBody>
      </p:sp>
      <p:sp>
        <p:nvSpPr>
          <p:cNvPr id="150" name="Shape 150"/>
          <p:cNvSpPr txBox="1">
            <a:spLocks noGrp="1"/>
          </p:cNvSpPr>
          <p:nvPr>
            <p:ph type="sldNum" idx="12"/>
          </p:nvPr>
        </p:nvSpPr>
        <p:spPr>
          <a:xfrm>
            <a:off x="7451725" y="6308725"/>
            <a:ext cx="1441449" cy="358775"/>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GB" sz="1400" b="1">
                <a:solidFill>
                  <a:schemeClr val="lt1"/>
                </a:solidFill>
                <a:latin typeface="Arial"/>
                <a:ea typeface="Arial"/>
                <a:cs typeface="Arial"/>
                <a:sym typeface="Arial"/>
              </a:rPr>
              <a:t>7</a:t>
            </a:fld>
            <a:endParaRPr lang="en-GB" sz="1400" b="1">
              <a:solidFill>
                <a:schemeClr val="lt1"/>
              </a:solidFill>
              <a:latin typeface="Arial"/>
              <a:ea typeface="Arial"/>
              <a:cs typeface="Arial"/>
              <a:sym typeface="Arial"/>
            </a:endParaRPr>
          </a:p>
        </p:txBody>
      </p:sp>
      <p:sp>
        <p:nvSpPr>
          <p:cNvPr id="151" name="Shape 151"/>
          <p:cNvSpPr txBox="1"/>
          <p:nvPr/>
        </p:nvSpPr>
        <p:spPr>
          <a:xfrm>
            <a:off x="694050" y="1663699"/>
            <a:ext cx="7755900" cy="4135925"/>
          </a:xfrm>
          <a:prstGeom prst="rect">
            <a:avLst/>
          </a:prstGeom>
          <a:noFill/>
          <a:ln>
            <a:noFill/>
          </a:ln>
        </p:spPr>
        <p:txBody>
          <a:bodyPr lIns="91425" tIns="45700" rIns="91425" bIns="45700" anchor="t" anchorCtr="0">
            <a:noAutofit/>
          </a:bodyPr>
          <a:lstStyle/>
          <a:p>
            <a:pPr lvl="0" rtl="0">
              <a:lnSpc>
                <a:spcPct val="115000"/>
              </a:lnSpc>
              <a:spcBef>
                <a:spcPts val="0"/>
              </a:spcBef>
              <a:buClr>
                <a:schemeClr val="dk1"/>
              </a:buClr>
              <a:buSzPct val="55000"/>
              <a:buFont typeface="Arial"/>
              <a:buNone/>
            </a:pPr>
            <a:r>
              <a:rPr lang="en-GB" sz="2000">
                <a:solidFill>
                  <a:schemeClr val="dk1"/>
                </a:solidFill>
              </a:rPr>
              <a:t>For more information and for interest to participate please contact:</a:t>
            </a:r>
          </a:p>
        </p:txBody>
      </p:sp>
      <p:pic>
        <p:nvPicPr>
          <p:cNvPr id="152" name="Shape 152" descr="markus.jpg"/>
          <p:cNvPicPr preferRelativeResize="0"/>
          <p:nvPr/>
        </p:nvPicPr>
        <p:blipFill rotWithShape="1">
          <a:blip r:embed="rId3">
            <a:alphaModFix/>
          </a:blip>
          <a:srcRect t="11574" b="11567"/>
          <a:stretch/>
        </p:blipFill>
        <p:spPr>
          <a:xfrm>
            <a:off x="4976787" y="3370793"/>
            <a:ext cx="1151100" cy="1328400"/>
          </a:xfrm>
          <a:prstGeom prst="rect">
            <a:avLst/>
          </a:prstGeom>
          <a:noFill/>
          <a:ln>
            <a:noFill/>
          </a:ln>
        </p:spPr>
      </p:pic>
      <p:sp>
        <p:nvSpPr>
          <p:cNvPr id="153" name="Shape 153"/>
          <p:cNvSpPr/>
          <p:nvPr/>
        </p:nvSpPr>
        <p:spPr>
          <a:xfrm>
            <a:off x="6209674" y="3515100"/>
            <a:ext cx="2683500" cy="1184100"/>
          </a:xfrm>
          <a:prstGeom prst="rect">
            <a:avLst/>
          </a:prstGeom>
          <a:noFill/>
          <a:ln>
            <a:noFill/>
          </a:ln>
        </p:spPr>
        <p:txBody>
          <a:bodyPr lIns="91425" tIns="45700" rIns="91425" bIns="45700" anchor="t" anchorCtr="0">
            <a:noAutofit/>
          </a:bodyPr>
          <a:lstStyle/>
          <a:p>
            <a:pPr marL="0" marR="0" lvl="0" indent="-69850" rtl="0">
              <a:spcBef>
                <a:spcPts val="0"/>
              </a:spcBef>
              <a:spcAft>
                <a:spcPts val="0"/>
              </a:spcAft>
              <a:buClr>
                <a:schemeClr val="dk1"/>
              </a:buClr>
              <a:buSzPct val="100000"/>
              <a:buFont typeface="Arial"/>
              <a:buNone/>
            </a:pPr>
            <a:r>
              <a:rPr lang="en-GB" sz="1100" dirty="0"/>
              <a:t>Markus Bohlin</a:t>
            </a:r>
          </a:p>
          <a:p>
            <a:pPr marL="0" marR="0" lvl="0" indent="-69850" rtl="0">
              <a:spcBef>
                <a:spcPts val="0"/>
              </a:spcBef>
              <a:spcAft>
                <a:spcPts val="0"/>
              </a:spcAft>
              <a:buSzPct val="100000"/>
              <a:buNone/>
            </a:pPr>
            <a:r>
              <a:rPr lang="en-GB" sz="1100" dirty="0"/>
              <a:t>RISE SICS </a:t>
            </a:r>
            <a:r>
              <a:rPr lang="en-GB" sz="1100" dirty="0" err="1"/>
              <a:t>Västerås</a:t>
            </a:r>
            <a:endParaRPr lang="en-GB" sz="1100" dirty="0"/>
          </a:p>
          <a:p>
            <a:pPr lvl="0" rtl="0">
              <a:spcBef>
                <a:spcPts val="0"/>
              </a:spcBef>
              <a:buClr>
                <a:schemeClr val="dk1"/>
              </a:buClr>
              <a:buSzPct val="25000"/>
              <a:buFont typeface="Arial"/>
              <a:buNone/>
            </a:pPr>
            <a:r>
              <a:rPr lang="en-GB" sz="1100" dirty="0" err="1"/>
              <a:t>markus.bohlin@ri.se</a:t>
            </a:r>
            <a:endParaRPr lang="en-GB" sz="1100" dirty="0"/>
          </a:p>
          <a:p>
            <a:pPr marL="0" marR="0" lvl="0" indent="-69850" rtl="0">
              <a:spcBef>
                <a:spcPts val="0"/>
              </a:spcBef>
              <a:spcAft>
                <a:spcPts val="0"/>
              </a:spcAft>
              <a:buSzPct val="100000"/>
              <a:buNone/>
            </a:pPr>
            <a:r>
              <a:rPr lang="en-GB" sz="1100" dirty="0"/>
              <a:t>+46 70 787 66 08</a:t>
            </a:r>
          </a:p>
          <a:p>
            <a:pPr lvl="0" rtl="0">
              <a:spcBef>
                <a:spcPts val="0"/>
              </a:spcBef>
              <a:buSzPct val="100000"/>
              <a:buNone/>
            </a:pPr>
            <a:r>
              <a:rPr lang="en-GB" sz="1100" dirty="0" err="1">
                <a:solidFill>
                  <a:schemeClr val="dk1"/>
                </a:solidFill>
              </a:rPr>
              <a:t>Kopparbergsvägen</a:t>
            </a:r>
            <a:r>
              <a:rPr lang="en-GB" sz="1100" dirty="0">
                <a:solidFill>
                  <a:schemeClr val="dk1"/>
                </a:solidFill>
              </a:rPr>
              <a:t> 10</a:t>
            </a:r>
          </a:p>
          <a:p>
            <a:pPr lvl="0" rtl="0">
              <a:spcBef>
                <a:spcPts val="0"/>
              </a:spcBef>
              <a:buSzPct val="100000"/>
              <a:buNone/>
            </a:pPr>
            <a:r>
              <a:rPr lang="en-GB" sz="1100" dirty="0">
                <a:solidFill>
                  <a:schemeClr val="dk1"/>
                </a:solidFill>
              </a:rPr>
              <a:t>SE-722 13 </a:t>
            </a:r>
            <a:r>
              <a:rPr lang="en-GB" sz="1100" dirty="0" err="1">
                <a:solidFill>
                  <a:schemeClr val="dk1"/>
                </a:solidFill>
              </a:rPr>
              <a:t>Västerås</a:t>
            </a:r>
            <a:r>
              <a:rPr lang="en-GB" sz="1100" dirty="0">
                <a:solidFill>
                  <a:schemeClr val="dk1"/>
                </a:solidFill>
              </a:rPr>
              <a:t>, Sweden</a:t>
            </a:r>
          </a:p>
          <a:p>
            <a:pPr marL="0" marR="0" lvl="0" indent="-69850" rtl="0">
              <a:spcBef>
                <a:spcPts val="0"/>
              </a:spcBef>
              <a:spcAft>
                <a:spcPts val="0"/>
              </a:spcAft>
              <a:buNone/>
            </a:pPr>
            <a:endParaRPr sz="1100" dirty="0"/>
          </a:p>
          <a:p>
            <a:pPr marL="0" marR="0" lvl="0" indent="-69850" rtl="0">
              <a:spcBef>
                <a:spcPts val="0"/>
              </a:spcBef>
              <a:spcAft>
                <a:spcPts val="0"/>
              </a:spcAft>
              <a:buClr>
                <a:schemeClr val="dk1"/>
              </a:buClr>
              <a:buFont typeface="Arial"/>
              <a:buNone/>
            </a:pPr>
            <a:endParaRPr sz="1100" dirty="0"/>
          </a:p>
          <a:p>
            <a:pPr marL="0" marR="0" lvl="0" indent="0" rtl="0">
              <a:spcBef>
                <a:spcPts val="0"/>
              </a:spcBef>
              <a:spcAft>
                <a:spcPts val="0"/>
              </a:spcAft>
              <a:buNone/>
            </a:pPr>
            <a:endParaRPr sz="2000" dirty="0">
              <a:solidFill>
                <a:srgbClr val="00B0F0"/>
              </a:solidFill>
            </a:endParaRPr>
          </a:p>
        </p:txBody>
      </p:sp>
      <p:sp>
        <p:nvSpPr>
          <p:cNvPr id="154" name="Shape 154"/>
          <p:cNvSpPr/>
          <p:nvPr/>
        </p:nvSpPr>
        <p:spPr>
          <a:xfrm>
            <a:off x="3954473" y="6623775"/>
            <a:ext cx="4271699" cy="261600"/>
          </a:xfrm>
          <a:prstGeom prst="rect">
            <a:avLst/>
          </a:prstGeom>
          <a:noFill/>
          <a:ln>
            <a:noFill/>
          </a:ln>
        </p:spPr>
        <p:txBody>
          <a:bodyPr lIns="91425" tIns="45700" rIns="91425" bIns="45700" anchor="t" anchorCtr="0">
            <a:noAutofit/>
          </a:bodyPr>
          <a:lstStyle/>
          <a:p>
            <a:pPr lvl="0" algn="r" rtl="0">
              <a:spcBef>
                <a:spcPts val="0"/>
              </a:spcBef>
              <a:buSzPct val="25000"/>
              <a:buNone/>
            </a:pPr>
            <a:r>
              <a:rPr lang="en-GB" sz="800">
                <a:solidFill>
                  <a:schemeClr val="dk1"/>
                </a:solidFill>
              </a:rPr>
              <a:t>Pasqualina Potena, RISE SICS Västerås, pasqualina.potena@ri.se</a:t>
            </a:r>
          </a:p>
          <a:p>
            <a:pPr marL="0" marR="0" lvl="0" indent="0" algn="r" rtl="0">
              <a:spcBef>
                <a:spcPts val="0"/>
              </a:spcBef>
              <a:spcAft>
                <a:spcPts val="0"/>
              </a:spcAft>
              <a:buNone/>
            </a:pPr>
            <a:endParaRPr sz="1100">
              <a:solidFill>
                <a:schemeClr val="dk1"/>
              </a:solidFill>
            </a:endParaRPr>
          </a:p>
        </p:txBody>
      </p:sp>
      <p:pic>
        <p:nvPicPr>
          <p:cNvPr id="155" name="Shape 155" descr="Immagine3.JPG"/>
          <p:cNvPicPr preferRelativeResize="0"/>
          <p:nvPr/>
        </p:nvPicPr>
        <p:blipFill>
          <a:blip r:embed="rId4">
            <a:alphaModFix/>
          </a:blip>
          <a:stretch>
            <a:fillRect/>
          </a:stretch>
        </p:blipFill>
        <p:spPr>
          <a:xfrm>
            <a:off x="1315799" y="3415362"/>
            <a:ext cx="1199350" cy="1239274"/>
          </a:xfrm>
          <a:prstGeom prst="rect">
            <a:avLst/>
          </a:prstGeom>
          <a:noFill/>
          <a:ln>
            <a:noFill/>
          </a:ln>
        </p:spPr>
      </p:pic>
      <p:sp>
        <p:nvSpPr>
          <p:cNvPr id="156" name="Shape 156"/>
          <p:cNvSpPr/>
          <p:nvPr/>
        </p:nvSpPr>
        <p:spPr>
          <a:xfrm>
            <a:off x="2515149" y="3442937"/>
            <a:ext cx="2683500" cy="1184100"/>
          </a:xfrm>
          <a:prstGeom prst="rect">
            <a:avLst/>
          </a:prstGeom>
          <a:noFill/>
          <a:ln>
            <a:noFill/>
          </a:ln>
        </p:spPr>
        <p:txBody>
          <a:bodyPr lIns="91425" tIns="45700" rIns="91425" bIns="45700" anchor="t" anchorCtr="0">
            <a:noAutofit/>
          </a:bodyPr>
          <a:lstStyle/>
          <a:p>
            <a:pPr marL="0" marR="0" lvl="0" indent="-69850" rtl="0">
              <a:spcBef>
                <a:spcPts val="0"/>
              </a:spcBef>
              <a:spcAft>
                <a:spcPts val="0"/>
              </a:spcAft>
              <a:buSzPct val="100000"/>
              <a:buNone/>
            </a:pPr>
            <a:r>
              <a:rPr lang="en-GB" sz="1100" dirty="0" err="1"/>
              <a:t>Pasqualina</a:t>
            </a:r>
            <a:r>
              <a:rPr lang="en-GB" sz="1100" dirty="0"/>
              <a:t> </a:t>
            </a:r>
            <a:r>
              <a:rPr lang="en-GB" sz="1100" dirty="0" err="1"/>
              <a:t>Potena</a:t>
            </a:r>
            <a:endParaRPr lang="en-GB" sz="1100" dirty="0"/>
          </a:p>
          <a:p>
            <a:pPr marL="0" marR="0" lvl="0" indent="-69850" rtl="0">
              <a:spcBef>
                <a:spcPts val="0"/>
              </a:spcBef>
              <a:spcAft>
                <a:spcPts val="0"/>
              </a:spcAft>
              <a:buSzPct val="100000"/>
              <a:buNone/>
            </a:pPr>
            <a:r>
              <a:rPr lang="en-GB" sz="1100" dirty="0"/>
              <a:t>RISE SICS </a:t>
            </a:r>
            <a:r>
              <a:rPr lang="en-GB" sz="1100" dirty="0" err="1"/>
              <a:t>Västerås</a:t>
            </a:r>
            <a:endParaRPr lang="en-GB" sz="1100" dirty="0"/>
          </a:p>
          <a:p>
            <a:pPr marL="0" marR="0" lvl="0" indent="-69850" rtl="0">
              <a:spcBef>
                <a:spcPts val="0"/>
              </a:spcBef>
              <a:spcAft>
                <a:spcPts val="0"/>
              </a:spcAft>
              <a:buSzPct val="100000"/>
              <a:buNone/>
            </a:pPr>
            <a:r>
              <a:rPr lang="en-GB" sz="1100" dirty="0"/>
              <a:t>+46 725 103725</a:t>
            </a:r>
          </a:p>
          <a:p>
            <a:pPr marL="0" marR="0" lvl="0" indent="-69850" rtl="0">
              <a:spcBef>
                <a:spcPts val="0"/>
              </a:spcBef>
              <a:spcAft>
                <a:spcPts val="0"/>
              </a:spcAft>
              <a:buSzPct val="100000"/>
              <a:buNone/>
            </a:pPr>
            <a:r>
              <a:rPr lang="en-GB" sz="1100" dirty="0" err="1"/>
              <a:t>pasqualina.potena@ri.se</a:t>
            </a:r>
            <a:endParaRPr lang="en-GB" sz="1100" dirty="0"/>
          </a:p>
          <a:p>
            <a:pPr lvl="0" rtl="0">
              <a:spcBef>
                <a:spcPts val="0"/>
              </a:spcBef>
              <a:buSzPct val="100000"/>
              <a:buNone/>
            </a:pPr>
            <a:r>
              <a:rPr lang="en-GB" sz="1100" dirty="0" err="1">
                <a:solidFill>
                  <a:schemeClr val="dk1"/>
                </a:solidFill>
              </a:rPr>
              <a:t>Kopparbergsvägen</a:t>
            </a:r>
            <a:r>
              <a:rPr lang="en-GB" sz="1100" dirty="0">
                <a:solidFill>
                  <a:schemeClr val="dk1"/>
                </a:solidFill>
              </a:rPr>
              <a:t> 10</a:t>
            </a:r>
          </a:p>
          <a:p>
            <a:pPr lvl="0" rtl="0">
              <a:spcBef>
                <a:spcPts val="0"/>
              </a:spcBef>
              <a:buSzPct val="100000"/>
              <a:buNone/>
            </a:pPr>
            <a:r>
              <a:rPr lang="en-GB" sz="1100" dirty="0">
                <a:solidFill>
                  <a:schemeClr val="dk1"/>
                </a:solidFill>
              </a:rPr>
              <a:t>SE-722 13 </a:t>
            </a:r>
            <a:r>
              <a:rPr lang="en-GB" sz="1100" dirty="0" err="1">
                <a:solidFill>
                  <a:schemeClr val="dk1"/>
                </a:solidFill>
              </a:rPr>
              <a:t>Västerås</a:t>
            </a:r>
            <a:r>
              <a:rPr lang="en-GB" sz="1100" dirty="0">
                <a:solidFill>
                  <a:schemeClr val="dk1"/>
                </a:solidFill>
              </a:rPr>
              <a:t>, Sweden</a:t>
            </a:r>
          </a:p>
          <a:p>
            <a:pPr marL="0" marR="0" lvl="0" indent="-69850" rtl="0">
              <a:spcBef>
                <a:spcPts val="0"/>
              </a:spcBef>
              <a:spcAft>
                <a:spcPts val="0"/>
              </a:spcAft>
              <a:buNone/>
            </a:pPr>
            <a:endParaRPr sz="1100" dirty="0"/>
          </a:p>
          <a:p>
            <a:pPr marL="0" marR="0" lvl="0" indent="-69850" rtl="0">
              <a:spcBef>
                <a:spcPts val="0"/>
              </a:spcBef>
              <a:spcAft>
                <a:spcPts val="0"/>
              </a:spcAft>
              <a:buNone/>
            </a:pPr>
            <a:endParaRPr sz="1100" dirty="0"/>
          </a:p>
          <a:p>
            <a:pPr marL="0" marR="0" lvl="0" indent="0" rtl="0">
              <a:spcBef>
                <a:spcPts val="0"/>
              </a:spcBef>
              <a:spcAft>
                <a:spcPts val="0"/>
              </a:spcAft>
              <a:buNone/>
            </a:pPr>
            <a:endParaRPr sz="2000" dirty="0">
              <a:solidFill>
                <a:srgbClr val="00B0F0"/>
              </a:solidFill>
            </a:endParaRPr>
          </a:p>
        </p:txBody>
      </p:sp>
    </p:spTree>
  </p:cSld>
  <p:clrMapOvr>
    <a:masterClrMapping/>
  </p:clrMapOvr>
  <p:transition spd="slow">
    <p:fade/>
  </p:transition>
</p:sld>
</file>

<file path=ppt/theme/theme1.xml><?xml version="1.0" encoding="utf-8"?>
<a:theme xmlns:a="http://schemas.openxmlformats.org/drawingml/2006/main" name="Celtic-Plus-whit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670</Words>
  <Application>Microsoft Office PowerPoint</Application>
  <PresentationFormat>On-screen Show (4:3)</PresentationFormat>
  <Paragraphs>114</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Celtic-Plus-white</vt:lpstr>
      <vt:lpstr>Celtic-Plus Proposers Day 20th June 2017, Helsinki</vt:lpstr>
      <vt:lpstr>Teaser</vt:lpstr>
      <vt:lpstr>Organisation Profile</vt:lpstr>
      <vt:lpstr>Proposal Introduction (1)</vt:lpstr>
      <vt:lpstr>Proposal Introduction (2)</vt:lpstr>
      <vt:lpstr>Partners</vt:lpstr>
      <vt:lpstr>Contact Info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Celtic-Plus Proposers Day 20th June 2017, Helsinki</dc:title>
  <dc:creator>Peter Herrmann</dc:creator>
  <cp:lastModifiedBy>Peter Herrmann</cp:lastModifiedBy>
  <cp:revision>45</cp:revision>
  <dcterms:modified xsi:type="dcterms:W3CDTF">2017-06-19T17:01:49Z</dcterms:modified>
</cp:coreProperties>
</file>