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80" r:id="rId2"/>
    <p:sldId id="279" r:id="rId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53E"/>
    <a:srgbClr val="0099FF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 autoAdjust="0"/>
  </p:normalViewPr>
  <p:slideViewPr>
    <p:cSldViewPr showGuides="1">
      <p:cViewPr>
        <p:scale>
          <a:sx n="90" d="100"/>
          <a:sy n="90" d="100"/>
        </p:scale>
        <p:origin x="-1142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elticplus.e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607047"/>
            <a:ext cx="9036496" cy="1470025"/>
          </a:xfrm>
        </p:spPr>
        <p:txBody>
          <a:bodyPr/>
          <a:lstStyle/>
          <a:p>
            <a:r>
              <a:rPr lang="en-US" altLang="en-US" sz="4800" dirty="0" smtClean="0"/>
              <a:t>Celtic-Plus Pitches Summary</a:t>
            </a:r>
            <a:br>
              <a:rPr lang="en-US" altLang="en-US" sz="4800" dirty="0" smtClean="0"/>
            </a:br>
            <a:r>
              <a:rPr lang="en-US" altLang="en-US" sz="4800" dirty="0" smtClean="0"/>
              <a:t>Leuven, 23 November 2016</a:t>
            </a:r>
            <a:br>
              <a:rPr lang="en-US" altLang="en-US" sz="4800" dirty="0" smtClean="0"/>
            </a:br>
            <a:endParaRPr lang="en-US" alt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4062263"/>
            <a:ext cx="3122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hlinkClick r:id="rId2"/>
              </a:rPr>
              <a:t>www.celticplus.eu</a:t>
            </a:r>
            <a:r>
              <a:rPr lang="en-GB" sz="2800" dirty="0" smtClean="0"/>
              <a:t> </a:t>
            </a:r>
            <a:endParaRPr lang="de-DE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682259" y="4737543"/>
            <a:ext cx="2683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99FF"/>
                </a:solidFill>
              </a:rPr>
              <a:t>#</a:t>
            </a:r>
            <a:r>
              <a:rPr lang="de-DE" sz="2800" smtClean="0">
                <a:solidFill>
                  <a:srgbClr val="0099FF"/>
                </a:solidFill>
              </a:rPr>
              <a:t>CelticPropDay</a:t>
            </a:r>
            <a:endParaRPr lang="en-GB" sz="2800" dirty="0">
              <a:solidFill>
                <a:srgbClr val="0099FF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737543"/>
            <a:ext cx="694435" cy="56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8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09410" y="332656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4400" kern="0" dirty="0" smtClean="0"/>
              <a:t>Proposal Ideas Overview</a:t>
            </a:r>
            <a:br>
              <a:rPr lang="en-US" altLang="en-US" sz="4400" kern="0" dirty="0" smtClean="0"/>
            </a:br>
            <a:endParaRPr lang="en-US" altLang="en-US" sz="44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15536"/>
              </p:ext>
            </p:extLst>
          </p:nvPr>
        </p:nvGraphicFramePr>
        <p:xfrm>
          <a:off x="611560" y="1772816"/>
          <a:ext cx="8136904" cy="4337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203"/>
                <a:gridCol w="4545349"/>
                <a:gridCol w="1152128"/>
                <a:gridCol w="1368152"/>
                <a:gridCol w="648072"/>
              </a:tblGrid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 Effective Packet </a:t>
                      </a:r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Analyzer</a:t>
                      </a: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for 5G</a:t>
                      </a:r>
                      <a:b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PAC-MEC Proposal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Riza Durucasugil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Netaş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7620" marR="7620" marT="7620" marB="0" anchor="ctr"/>
                </a:tc>
              </a:tr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ICT, Telecommunication, Banking,…</a:t>
                      </a:r>
                      <a:b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Artificial intelligence Service Management Platform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Ozgun</a:t>
                      </a: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algin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Turkcall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7620" marR="7620" marT="7620" marB="0" anchor="ctr"/>
                </a:tc>
              </a:tr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Scalable 5G baseband processing platform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Tapio </a:t>
                      </a:r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Rautio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VTT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Finland</a:t>
                      </a:r>
                    </a:p>
                  </a:txBody>
                  <a:tcPr marL="7620" marR="7620" marT="7620" marB="0" anchor="ctr"/>
                </a:tc>
              </a:tr>
              <a:tr h="4209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Behaviour Measurement and Intention Prediction (in Traffic)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Geert </a:t>
                      </a:r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Vanstraelen</a:t>
                      </a: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Macq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</a:t>
                      </a:r>
                    </a:p>
                  </a:txBody>
                  <a:tcPr marL="7620" marR="7620" marT="7620" marB="0" anchor="ctr"/>
                </a:tc>
              </a:tr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5G Expert Support System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Riza Durucasugil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Netaş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Turkey</a:t>
                      </a:r>
                    </a:p>
                  </a:txBody>
                  <a:tcPr marL="7620" marR="7620" marT="7620" marB="0" anchor="ctr"/>
                </a:tc>
              </a:tr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Continuous and Focused Developer Feedback on Software Quality - (</a:t>
                      </a:r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CoFoDef</a:t>
                      </a:r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Daniel </a:t>
                      </a:r>
                      <a:r>
                        <a:rPr lang="en-GB" sz="1200" b="1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Graziotin</a:t>
                      </a:r>
                      <a:endParaRPr lang="en-GB" sz="12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 of Stuttgart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Germany</a:t>
                      </a:r>
                    </a:p>
                  </a:txBody>
                  <a:tcPr marL="7620" marR="7620" marT="7620" marB="0" anchor="ctr"/>
                </a:tc>
              </a:tr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IPG4U intends to extend the actual Electronic Program Guide into an Interactive Program Guide as a means of finding and ordering media content on any TV or mobile platform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Roger Roberts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Belgium</a:t>
                      </a:r>
                    </a:p>
                  </a:txBody>
                  <a:tcPr marL="7620" marR="7620" marT="7620" marB="0" anchor="ctr"/>
                </a:tc>
              </a:tr>
              <a:tr h="3956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GB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u="none" strike="noStrike" kern="1200" noProof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</a:tr>
              <a:tr h="39567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i="0" u="none" strike="noStrike" kern="1200" noProof="0" dirty="0" smtClean="0">
                          <a:solidFill>
                            <a:srgbClr val="00B05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X1</a:t>
                      </a:r>
                      <a:endParaRPr lang="en-GB" sz="1100" b="1" i="0" u="none" strike="noStrike" kern="1200" noProof="0" dirty="0">
                        <a:solidFill>
                          <a:srgbClr val="00B05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Istanbul Project Pitches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b="1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Peter</a:t>
                      </a:r>
                      <a:r>
                        <a:rPr lang="en-GB" sz="12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Herrmann</a:t>
                      </a:r>
                      <a:endParaRPr lang="en-GB" sz="1200" b="1" i="0" u="none" strike="noStrike" kern="1200" noProof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Celtic-Plus</a:t>
                      </a:r>
                      <a:endParaRPr lang="en-GB" sz="12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noProof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Internat</a:t>
                      </a:r>
                      <a:endParaRPr lang="en-GB" sz="12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</a:tr>
              <a:tr h="59014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i="0" u="none" strike="noStrike" noProof="0" smtClean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X2</a:t>
                      </a:r>
                      <a:endParaRPr lang="en-GB" sz="1100" b="1" i="0" u="none" strike="noStrike" noProof="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b="1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Stockholm Project Pitches (selection) </a:t>
                      </a:r>
                      <a:endParaRPr lang="en-GB" sz="1200" b="1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Christiane Reinsch</a:t>
                      </a:r>
                      <a:endParaRPr lang="en-GB" sz="12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Celtic-Plus</a:t>
                      </a:r>
                      <a:endParaRPr lang="en-GB" sz="12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noProof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Internat</a:t>
                      </a:r>
                      <a:endParaRPr lang="en-GB" sz="1200" b="1" i="0" u="none" strike="noStrike" noProof="0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4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139</Words>
  <Application>Microsoft Office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Celtic-Plus-white</vt:lpstr>
      <vt:lpstr>Celtic-Plus Pitches Summary Leuven, 23 November 2016 </vt:lpstr>
      <vt:lpstr>PowerPoint Presentation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Plan – RfP Summary</dc:title>
  <dc:creator>Peter Stollenmayer</dc:creator>
  <cp:lastModifiedBy>Peter Herrmann</cp:lastModifiedBy>
  <cp:revision>218</cp:revision>
  <cp:lastPrinted>2016-09-12T15:09:19Z</cp:lastPrinted>
  <dcterms:created xsi:type="dcterms:W3CDTF">2014-06-18T11:29:22Z</dcterms:created>
  <dcterms:modified xsi:type="dcterms:W3CDTF">2016-11-23T07:59:15Z</dcterms:modified>
</cp:coreProperties>
</file>