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80" r:id="rId2"/>
    <p:sldId id="279" r:id="rId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0099FF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 autoAdjust="0"/>
    <p:restoredTop sz="94660" autoAdjust="0"/>
  </p:normalViewPr>
  <p:slideViewPr>
    <p:cSldViewPr showGuides="1">
      <p:cViewPr>
        <p:scale>
          <a:sx n="90" d="100"/>
          <a:sy n="90" d="100"/>
        </p:scale>
        <p:origin x="-1157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elticplus.e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607047"/>
            <a:ext cx="9036496" cy="1470025"/>
          </a:xfrm>
        </p:spPr>
        <p:txBody>
          <a:bodyPr/>
          <a:lstStyle/>
          <a:p>
            <a:r>
              <a:rPr lang="en-US" altLang="en-US" sz="4800" dirty="0" smtClean="0"/>
              <a:t>Celtic-Plus Pitches Summary</a:t>
            </a:r>
            <a:br>
              <a:rPr lang="en-US" altLang="en-US" sz="4800" dirty="0" smtClean="0"/>
            </a:br>
            <a:r>
              <a:rPr lang="en-US" altLang="en-US" sz="4800" dirty="0" smtClean="0"/>
              <a:t>Berlin, </a:t>
            </a:r>
            <a:r>
              <a:rPr lang="en-US" altLang="en-US" sz="4800" smtClean="0"/>
              <a:t>21 February 2017</a:t>
            </a: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endParaRPr lang="en-US" alt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3203848" y="4062263"/>
            <a:ext cx="3122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hlinkClick r:id="rId2"/>
              </a:rPr>
              <a:t>www.celticplus.eu</a:t>
            </a:r>
            <a:r>
              <a:rPr lang="en-GB" sz="2800" dirty="0" smtClean="0"/>
              <a:t> </a:t>
            </a:r>
            <a:endParaRPr lang="de-DE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682259" y="4737543"/>
            <a:ext cx="2683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99FF"/>
                </a:solidFill>
              </a:rPr>
              <a:t>#</a:t>
            </a:r>
            <a:r>
              <a:rPr lang="de-DE" sz="2800" smtClean="0">
                <a:solidFill>
                  <a:srgbClr val="0099FF"/>
                </a:solidFill>
              </a:rPr>
              <a:t>CelticPropDay</a:t>
            </a:r>
            <a:endParaRPr lang="en-GB" sz="2800" dirty="0">
              <a:solidFill>
                <a:srgbClr val="0099FF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37543"/>
            <a:ext cx="694435" cy="56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84" y="5819030"/>
            <a:ext cx="19812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48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09410" y="332656"/>
            <a:ext cx="7772400" cy="147002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4400" kern="0" dirty="0" smtClean="0"/>
              <a:t>Proposal Ideas Overview</a:t>
            </a:r>
            <a:br>
              <a:rPr lang="en-US" altLang="en-US" sz="4400" kern="0" dirty="0" smtClean="0"/>
            </a:br>
            <a:endParaRPr lang="en-US" altLang="en-US" sz="4400" kern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878197"/>
              </p:ext>
            </p:extLst>
          </p:nvPr>
        </p:nvGraphicFramePr>
        <p:xfrm>
          <a:off x="611560" y="1910617"/>
          <a:ext cx="7704856" cy="4110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101"/>
                <a:gridCol w="3966998"/>
                <a:gridCol w="1403486"/>
                <a:gridCol w="973848"/>
                <a:gridCol w="687423"/>
              </a:tblGrid>
              <a:tr h="2379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Experiences of Submitting a Celtic-Plus Proposal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Frank Burkhardt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Fraunhofer IIS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Germany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379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Health Use cases Enabled by 5G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Milla Immonen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VTT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Finland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692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3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“Bridging/Merging” 5G/Radar V2V communication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 err="1">
                          <a:effectLst/>
                        </a:rPr>
                        <a:t>Mondher</a:t>
                      </a:r>
                      <a:r>
                        <a:rPr lang="en-GB" sz="1100" b="1" u="none" strike="noStrike" dirty="0">
                          <a:effectLst/>
                        </a:rPr>
                        <a:t> </a:t>
                      </a:r>
                      <a:r>
                        <a:rPr lang="en-GB" sz="1100" b="1" u="none" strike="noStrike" dirty="0" smtClean="0">
                          <a:effectLst/>
                        </a:rPr>
                        <a:t>ATTIA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In2car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Fance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692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4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InfotainMent Platform for Autonomous Cars and Travellers</a:t>
                      </a:r>
                      <a:br>
                        <a:rPr lang="en-GB" sz="1100" b="1" u="none" strike="noStrike">
                          <a:effectLst/>
                        </a:rPr>
                      </a:b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</a:rPr>
                        <a:t>Mike Matton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VRT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Belgium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4973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5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TBD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 err="1">
                          <a:effectLst/>
                        </a:rPr>
                        <a:t>Heiko</a:t>
                      </a:r>
                      <a:r>
                        <a:rPr lang="en-GB" sz="1100" b="1" u="none" strike="noStrike" dirty="0">
                          <a:effectLst/>
                        </a:rPr>
                        <a:t> Lehmann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Deutsche Telekom, T-Labs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Germany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692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6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JESI Joint European Security Initiative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Klaus Kinzinger &amp; Alexandre Petrescu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Kinzinger &amp; CEA LIST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Germany &amp; France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692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7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Traffic Information Broadcasting Systems Based on Visible Light Communication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George Suciu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BEIA Consult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Romaia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692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8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Smart, Open And Playful (SOAP) 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Cengiz Gezer &amp; Rıza Durucasugil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Netas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Turkey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692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9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Smart Precise Agriculture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Cengiz Gezer &amp; Rıza Durucasugil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Netas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Turkey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379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10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IoT/M2M for smart farming using renewable energy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George Suciu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BEIA Consult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Romaia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379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11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Preventive Maintenance in Automotive Powertrain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Barış Bulut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Enforma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Turkey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969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12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Network Function Virtualisation Ready Linux Distribution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Barış Bulut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Enforma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Turkey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969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13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New Generation Network Security System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Barış Bulut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>
                          <a:effectLst/>
                        </a:rPr>
                        <a:t>Enforma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</a:rPr>
                        <a:t>Turkey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74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170</Words>
  <Application>Microsoft Office PowerPoint</Application>
  <PresentationFormat>On-screen Show (4:3)</PresentationFormat>
  <Paragraphs>71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Celtic-Plus-white</vt:lpstr>
      <vt:lpstr>Celtic-Plus Pitches Summary Berlin, 21 February 2017 </vt:lpstr>
      <vt:lpstr>PowerPoint Presentation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lastModifiedBy>Peter Herrmann</cp:lastModifiedBy>
  <cp:revision>224</cp:revision>
  <cp:lastPrinted>2016-09-12T15:09:19Z</cp:lastPrinted>
  <dcterms:created xsi:type="dcterms:W3CDTF">2014-06-18T11:29:22Z</dcterms:created>
  <dcterms:modified xsi:type="dcterms:W3CDTF">2017-02-20T09:31:44Z</dcterms:modified>
</cp:coreProperties>
</file>