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"/>
  </p:notesMasterIdLst>
  <p:handoutMasterIdLst>
    <p:handoutMasterId r:id="rId5"/>
  </p:handoutMasterIdLst>
  <p:sldIdLst>
    <p:sldId id="280" r:id="rId2"/>
    <p:sldId id="279" r:id="rId3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BC53E"/>
    <a:srgbClr val="0099FF"/>
    <a:srgbClr val="FFCC00"/>
    <a:srgbClr val="5959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52" autoAdjust="0"/>
    <p:restoredTop sz="94660" autoAdjust="0"/>
  </p:normalViewPr>
  <p:slideViewPr>
    <p:cSldViewPr showGuides="1">
      <p:cViewPr>
        <p:scale>
          <a:sx n="90" d="100"/>
          <a:sy n="90" d="100"/>
        </p:scale>
        <p:origin x="-1157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8A4433-2CBD-4044-ABC1-0B0561D43206}" type="datetimeFigureOut">
              <a:rPr lang="en-GB" smtClean="0"/>
              <a:t>20/02/2017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568B30-1784-4EA2-828F-1011F6E8DA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46486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alt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EC2CA66-A9CB-461C-A236-F69D99339AC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436002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  <a:endParaRPr lang="en-GB" altLang="en-US" noProof="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  <a:endParaRPr lang="en-GB" altLang="en-US" noProof="0" smtClean="0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7535B04-7FE3-4FE7-936F-780DBED6C7D4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67016E-EC09-402D-9B6D-6187AC40653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65230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3388" y="188913"/>
            <a:ext cx="2057400" cy="56054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11188" y="188913"/>
            <a:ext cx="6019800" cy="56054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A367CF-8B21-4334-8669-28CA348CE34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54868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1F1B1E-6AFE-4261-906D-D1191F0F518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7624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9D0683-8E1E-4FAC-A2B7-129323BED1D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4619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1188" y="1268413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2188" y="1268413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B39764-904A-4B00-8DD5-C588446B784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99384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A550CC-E884-493F-AD26-80DAE211801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20055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0ACC1E-F88D-4399-AD3A-9D953CE30C8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14545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AB54CC-E810-46E3-BA81-CDDC90221C8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06331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3CBA8A-51FA-4FB3-AFAE-0FF3ED630A2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2546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54B031-5DCD-4C84-BDFA-81269EC3AB3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66554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1188" y="1268413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altLang="en-US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alt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7451725" y="6584950"/>
            <a:ext cx="1441450" cy="35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fld id="{8BD17547-DBE1-4B99-9EA9-2E3A7F374022}" type="slidenum">
              <a:rPr lang="en-GB" altLang="en-US" sz="1400" b="1">
                <a:solidFill>
                  <a:schemeClr val="bg1"/>
                </a:solidFill>
              </a:rPr>
              <a:pPr algn="r"/>
              <a:t>‹#›</a:t>
            </a:fld>
            <a:endParaRPr lang="en-GB" altLang="en-US" sz="1400" b="1">
              <a:solidFill>
                <a:schemeClr val="bg1"/>
              </a:solidFill>
            </a:endParaRPr>
          </a:p>
        </p:txBody>
      </p:sp>
      <p:sp>
        <p:nvSpPr>
          <p:cNvPr id="15368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51725" y="6308725"/>
            <a:ext cx="1441450" cy="35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chemeClr val="bg1"/>
                </a:solidFill>
              </a:defRPr>
            </a:lvl1pPr>
          </a:lstStyle>
          <a:p>
            <a:fld id="{B8D654AA-748F-4024-9A61-6977FA317985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5370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611188" y="188913"/>
            <a:ext cx="8229600" cy="868362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595959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595959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595959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595959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95959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95959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95959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95959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9595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celticplus.eu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8D53FB3E-8C47-4F19-A392-AFCA93838430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7504" y="2607047"/>
            <a:ext cx="9036496" cy="1470025"/>
          </a:xfrm>
        </p:spPr>
        <p:txBody>
          <a:bodyPr/>
          <a:lstStyle/>
          <a:p>
            <a:r>
              <a:rPr lang="en-US" altLang="en-US" sz="4800" dirty="0" smtClean="0"/>
              <a:t>Celtic-Plus Pitches Summary</a:t>
            </a:r>
            <a:br>
              <a:rPr lang="en-US" altLang="en-US" sz="4800" dirty="0" smtClean="0"/>
            </a:br>
            <a:r>
              <a:rPr lang="en-US" altLang="en-US" sz="4800" dirty="0" smtClean="0"/>
              <a:t>Berlin, </a:t>
            </a:r>
            <a:r>
              <a:rPr lang="en-US" altLang="en-US" sz="4800" smtClean="0"/>
              <a:t>21 February 2017</a:t>
            </a:r>
            <a:r>
              <a:rPr lang="en-US" altLang="en-US" sz="4800" dirty="0" smtClean="0"/>
              <a:t/>
            </a:r>
            <a:br>
              <a:rPr lang="en-US" altLang="en-US" sz="4800" dirty="0" smtClean="0"/>
            </a:br>
            <a:endParaRPr lang="en-US" altLang="en-US" sz="4800" dirty="0"/>
          </a:p>
        </p:txBody>
      </p:sp>
      <p:sp>
        <p:nvSpPr>
          <p:cNvPr id="3" name="TextBox 2"/>
          <p:cNvSpPr txBox="1"/>
          <p:nvPr/>
        </p:nvSpPr>
        <p:spPr>
          <a:xfrm>
            <a:off x="3203848" y="4062263"/>
            <a:ext cx="31223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>
                <a:hlinkClick r:id="rId2"/>
              </a:rPr>
              <a:t>www.celticplus.eu</a:t>
            </a:r>
            <a:r>
              <a:rPr lang="en-GB" sz="2800" dirty="0" smtClean="0"/>
              <a:t> </a:t>
            </a:r>
            <a:endParaRPr lang="de-DE" sz="28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3682259" y="4737543"/>
            <a:ext cx="26837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>
                <a:solidFill>
                  <a:srgbClr val="0099FF"/>
                </a:solidFill>
              </a:rPr>
              <a:t>#</a:t>
            </a:r>
            <a:r>
              <a:rPr lang="de-DE" sz="2800" smtClean="0">
                <a:solidFill>
                  <a:srgbClr val="0099FF"/>
                </a:solidFill>
              </a:rPr>
              <a:t>CelticPropDay</a:t>
            </a:r>
            <a:endParaRPr lang="en-GB" sz="2800" dirty="0">
              <a:solidFill>
                <a:srgbClr val="0099FF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4737543"/>
            <a:ext cx="694435" cy="563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984" y="5819030"/>
            <a:ext cx="1981200" cy="884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1487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/>
              <a:pPr/>
              <a:t>2</a:t>
            </a:fld>
            <a:endParaRPr lang="en-GB" altLang="en-US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909410" y="332656"/>
            <a:ext cx="7772400" cy="1470025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9pPr>
          </a:lstStyle>
          <a:p>
            <a:r>
              <a:rPr lang="en-US" altLang="en-US" sz="4400" kern="0" dirty="0" smtClean="0"/>
              <a:t>Proposal Ideas Overview</a:t>
            </a:r>
            <a:br>
              <a:rPr lang="en-US" altLang="en-US" sz="4400" kern="0" dirty="0" smtClean="0"/>
            </a:br>
            <a:endParaRPr lang="en-US" altLang="en-US" sz="4400" kern="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8878197"/>
              </p:ext>
            </p:extLst>
          </p:nvPr>
        </p:nvGraphicFramePr>
        <p:xfrm>
          <a:off x="611560" y="1910617"/>
          <a:ext cx="7704856" cy="41106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3101"/>
                <a:gridCol w="3966998"/>
                <a:gridCol w="1403486"/>
                <a:gridCol w="973848"/>
                <a:gridCol w="687423"/>
              </a:tblGrid>
              <a:tr h="23794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>
                          <a:effectLst/>
                        </a:rPr>
                        <a:t>1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1" u="none" strike="noStrike">
                          <a:effectLst/>
                        </a:rPr>
                        <a:t>Experiences of Submitting a Celtic-Plus Proposal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1" u="none" strike="noStrike">
                          <a:effectLst/>
                        </a:rPr>
                        <a:t>Frank Burkhardt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1" u="none" strike="noStrike">
                          <a:effectLst/>
                        </a:rPr>
                        <a:t>Fraunhofer IIS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1" u="none" strike="noStrike">
                          <a:effectLst/>
                        </a:rPr>
                        <a:t>Germany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  <a:tr h="23794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u="none" strike="noStrike">
                          <a:effectLst/>
                        </a:rPr>
                        <a:t>2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1" u="none" strike="noStrike">
                          <a:effectLst/>
                        </a:rPr>
                        <a:t>Health Use cases Enabled by 5G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1" u="none" strike="noStrike">
                          <a:effectLst/>
                        </a:rPr>
                        <a:t>Milla Immonen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1" u="none" strike="noStrike">
                          <a:effectLst/>
                        </a:rPr>
                        <a:t>VTT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1" u="none" strike="noStrike">
                          <a:effectLst/>
                        </a:rPr>
                        <a:t>Finland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  <a:tr h="369222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u="none" strike="noStrike">
                          <a:effectLst/>
                        </a:rPr>
                        <a:t>3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1" u="none" strike="noStrike">
                          <a:effectLst/>
                        </a:rPr>
                        <a:t>“Bridging/Merging” 5G/Radar V2V communication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1" u="none" strike="noStrike" dirty="0" err="1">
                          <a:effectLst/>
                        </a:rPr>
                        <a:t>Mondher</a:t>
                      </a:r>
                      <a:r>
                        <a:rPr lang="en-GB" sz="1100" b="1" u="none" strike="noStrike" dirty="0">
                          <a:effectLst/>
                        </a:rPr>
                        <a:t> </a:t>
                      </a:r>
                      <a:r>
                        <a:rPr lang="en-GB" sz="1100" b="1" u="none" strike="noStrike" dirty="0" smtClean="0">
                          <a:effectLst/>
                        </a:rPr>
                        <a:t>ATTIA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1" u="none" strike="noStrike">
                          <a:effectLst/>
                        </a:rPr>
                        <a:t>In2car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1" u="none" strike="noStrike">
                          <a:effectLst/>
                        </a:rPr>
                        <a:t>Fance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  <a:tr h="369222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u="none" strike="noStrike">
                          <a:effectLst/>
                        </a:rPr>
                        <a:t>4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1" u="none" strike="noStrike">
                          <a:effectLst/>
                        </a:rPr>
                        <a:t>InfotainMent Platform for Autonomous Cars and Travellers</a:t>
                      </a:r>
                      <a:br>
                        <a:rPr lang="en-GB" sz="1100" b="1" u="none" strike="noStrike">
                          <a:effectLst/>
                        </a:rPr>
                      </a:b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1" u="none" strike="noStrike" dirty="0">
                          <a:effectLst/>
                        </a:rPr>
                        <a:t>Mike Matton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1" u="none" strike="noStrike">
                          <a:effectLst/>
                        </a:rPr>
                        <a:t>VRT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1" u="none" strike="noStrike">
                          <a:effectLst/>
                        </a:rPr>
                        <a:t>Belgium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  <a:tr h="549731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u="none" strike="noStrike">
                          <a:effectLst/>
                        </a:rPr>
                        <a:t>5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1" u="none" strike="noStrike">
                          <a:effectLst/>
                        </a:rPr>
                        <a:t>TBD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1" u="none" strike="noStrike" dirty="0" err="1">
                          <a:effectLst/>
                        </a:rPr>
                        <a:t>Heiko</a:t>
                      </a:r>
                      <a:r>
                        <a:rPr lang="en-GB" sz="1100" b="1" u="none" strike="noStrike" dirty="0">
                          <a:effectLst/>
                        </a:rPr>
                        <a:t> Lehmann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1" u="none" strike="noStrike">
                          <a:effectLst/>
                        </a:rPr>
                        <a:t>Deutsche Telekom, T-Labs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1" u="none" strike="noStrike">
                          <a:effectLst/>
                        </a:rPr>
                        <a:t>Germany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  <a:tr h="369222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u="none" strike="noStrike">
                          <a:effectLst/>
                        </a:rPr>
                        <a:t>6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1" u="none" strike="noStrike">
                          <a:effectLst/>
                        </a:rPr>
                        <a:t>JESI Joint European Security Initiative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1" u="none" strike="noStrike">
                          <a:effectLst/>
                        </a:rPr>
                        <a:t>Klaus Kinzinger &amp; Alexandre Petrescu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1" u="none" strike="noStrike">
                          <a:effectLst/>
                        </a:rPr>
                        <a:t>Kinzinger &amp; CEA LIST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1" u="none" strike="noStrike">
                          <a:effectLst/>
                        </a:rPr>
                        <a:t>Germany &amp; France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  <a:tr h="369222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u="none" strike="noStrike">
                          <a:effectLst/>
                        </a:rPr>
                        <a:t>7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1" u="none" strike="noStrike">
                          <a:effectLst/>
                        </a:rPr>
                        <a:t>Traffic Information Broadcasting Systems Based on Visible Light Communication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1" u="none" strike="noStrike">
                          <a:effectLst/>
                        </a:rPr>
                        <a:t>George Suciu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1" u="none" strike="noStrike">
                          <a:effectLst/>
                        </a:rPr>
                        <a:t>BEIA Consult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1" u="none" strike="noStrike">
                          <a:effectLst/>
                        </a:rPr>
                        <a:t>Romaia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  <a:tr h="369222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u="none" strike="noStrike">
                          <a:effectLst/>
                        </a:rPr>
                        <a:t>8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1" u="none" strike="noStrike">
                          <a:effectLst/>
                        </a:rPr>
                        <a:t>Smart, Open And Playful (SOAP) 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1" u="none" strike="noStrike">
                          <a:effectLst/>
                        </a:rPr>
                        <a:t>Cengiz Gezer &amp; Rıza Durucasugil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1" u="none" strike="noStrike">
                          <a:effectLst/>
                        </a:rPr>
                        <a:t>Netas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1" u="none" strike="noStrike">
                          <a:effectLst/>
                        </a:rPr>
                        <a:t>Turkey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  <a:tr h="369222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u="none" strike="noStrike">
                          <a:effectLst/>
                        </a:rPr>
                        <a:t>9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1" u="none" strike="noStrike">
                          <a:effectLst/>
                        </a:rPr>
                        <a:t>Smart Precise Agriculture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1" u="none" strike="noStrike">
                          <a:effectLst/>
                        </a:rPr>
                        <a:t>Cengiz Gezer &amp; Rıza Durucasugil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1" u="none" strike="noStrike">
                          <a:effectLst/>
                        </a:rPr>
                        <a:t>Netas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1" u="none" strike="noStrike">
                          <a:effectLst/>
                        </a:rPr>
                        <a:t>Turkey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  <a:tr h="23794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u="none" strike="noStrike">
                          <a:effectLst/>
                        </a:rPr>
                        <a:t>10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1" u="none" strike="noStrike">
                          <a:effectLst/>
                        </a:rPr>
                        <a:t>IoT/M2M for smart farming using renewable energy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1" u="none" strike="noStrike">
                          <a:effectLst/>
                        </a:rPr>
                        <a:t>George Suciu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1" u="none" strike="noStrike">
                          <a:effectLst/>
                        </a:rPr>
                        <a:t>BEIA Consult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1" u="none" strike="noStrike">
                          <a:effectLst/>
                        </a:rPr>
                        <a:t>Romaia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  <a:tr h="23794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u="none" strike="noStrike">
                          <a:effectLst/>
                        </a:rPr>
                        <a:t>11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1" u="none" strike="noStrike">
                          <a:effectLst/>
                        </a:rPr>
                        <a:t>Preventive Maintenance in Automotive Powertrain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1" u="none" strike="noStrike">
                          <a:effectLst/>
                        </a:rPr>
                        <a:t>Barış Bulut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1" u="none" strike="noStrike">
                          <a:effectLst/>
                        </a:rPr>
                        <a:t>Enforma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1" u="none" strike="noStrike">
                          <a:effectLst/>
                        </a:rPr>
                        <a:t>Turkey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  <a:tr h="196918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u="none" strike="noStrike">
                          <a:effectLst/>
                        </a:rPr>
                        <a:t>12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1" u="none" strike="noStrike">
                          <a:effectLst/>
                        </a:rPr>
                        <a:t>Network Function Virtualisation Ready Linux Distribution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1" u="none" strike="noStrike">
                          <a:effectLst/>
                        </a:rPr>
                        <a:t>Barış Bulut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1" u="none" strike="noStrike">
                          <a:effectLst/>
                        </a:rPr>
                        <a:t>Enforma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1" u="none" strike="noStrike">
                          <a:effectLst/>
                        </a:rPr>
                        <a:t>Turkey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  <a:tr h="196918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u="none" strike="noStrike">
                          <a:effectLst/>
                        </a:rPr>
                        <a:t>13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1" u="none" strike="noStrike">
                          <a:effectLst/>
                        </a:rPr>
                        <a:t>New Generation Network Security System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1" u="none" strike="noStrike">
                          <a:effectLst/>
                        </a:rPr>
                        <a:t>Barış Bulut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1" u="none" strike="noStrike">
                          <a:effectLst/>
                        </a:rPr>
                        <a:t>Enforma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1" u="none" strike="noStrike" dirty="0">
                          <a:effectLst/>
                        </a:rPr>
                        <a:t>Turkey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8742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eltic-Plus-white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Celtic-Plus-white</Template>
  <TotalTime>0</TotalTime>
  <Words>170</Words>
  <Application>Microsoft Office PowerPoint</Application>
  <PresentationFormat>On-screen Show (4:3)</PresentationFormat>
  <Paragraphs>71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Celtic-Plus-white</vt:lpstr>
      <vt:lpstr>Celtic-Plus Pitches Summary Berlin, 21 February 2017 </vt:lpstr>
      <vt:lpstr>PowerPoint Presentation</vt:lpstr>
    </vt:vector>
  </TitlesOfParts>
  <Company>Eurescom GmbH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Action Plan – RfP Summary</dc:title>
  <dc:creator>Peter Stollenmayer</dc:creator>
  <cp:lastModifiedBy>Peter Herrmann</cp:lastModifiedBy>
  <cp:revision>224</cp:revision>
  <cp:lastPrinted>2016-09-12T15:09:19Z</cp:lastPrinted>
  <dcterms:created xsi:type="dcterms:W3CDTF">2014-06-18T11:29:22Z</dcterms:created>
  <dcterms:modified xsi:type="dcterms:W3CDTF">2017-02-20T09:31:44Z</dcterms:modified>
</cp:coreProperties>
</file>