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4" r:id="rId1"/>
    <p:sldMasterId id="2147483828" r:id="rId2"/>
  </p:sldMasterIdLst>
  <p:notesMasterIdLst>
    <p:notesMasterId r:id="rId10"/>
  </p:notesMasterIdLst>
  <p:sldIdLst>
    <p:sldId id="272" r:id="rId3"/>
    <p:sldId id="316" r:id="rId4"/>
    <p:sldId id="317" r:id="rId5"/>
    <p:sldId id="323" r:id="rId6"/>
    <p:sldId id="322" r:id="rId7"/>
    <p:sldId id="319" r:id="rId8"/>
    <p:sldId id="320" r:id="rId9"/>
  </p:sldIdLst>
  <p:sldSz cx="24384000" cy="13716000"/>
  <p:notesSz cx="6858000" cy="9144000"/>
  <p:defaultTextStyle>
    <a:defPPr>
      <a:defRPr lang="en-US"/>
    </a:defPPr>
    <a:lvl1pPr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1pPr>
    <a:lvl2pPr marL="4572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2pPr>
    <a:lvl3pPr marL="9144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3pPr>
    <a:lvl4pPr marL="13716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4pPr>
    <a:lvl5pPr marL="18288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a:srgbClr val="336600"/>
    <a:srgbClr val="663300"/>
    <a:srgbClr val="996633"/>
    <a:srgbClr val="D60093"/>
    <a:srgbClr val="9E2286"/>
    <a:srgbClr val="D0DFFC"/>
    <a:srgbClr val="52BEB0"/>
    <a:srgbClr val="672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2762"/>
  </p:normalViewPr>
  <p:slideViewPr>
    <p:cSldViewPr>
      <p:cViewPr>
        <p:scale>
          <a:sx n="47" d="100"/>
          <a:sy n="47" d="100"/>
        </p:scale>
        <p:origin x="53" y="418"/>
      </p:cViewPr>
      <p:guideLst>
        <p:guide orient="horz" pos="4320"/>
        <p:guide pos="76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leo" panose="020F0502020204030203" pitchFamily="34" charset="0"/>
              </a:defRPr>
            </a:lvl1pPr>
          </a:lstStyle>
          <a:p>
            <a:endParaRPr lang="en-US"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leo" panose="020F0502020204030203" pitchFamily="34" charset="0"/>
              </a:defRPr>
            </a:lvl1pPr>
          </a:lstStyle>
          <a:p>
            <a:fld id="{2CD826BB-5C23-4804-ADF3-D2879A29335B}" type="datetimeFigureOut">
              <a:rPr lang="en-US" smtClean="0"/>
              <a:pPr/>
              <a:t>12/12/2017</a:t>
            </a:fld>
            <a:endParaRPr lang="en-US" dirty="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leo" panose="020F0502020204030203" pitchFamily="34" charset="0"/>
              </a:defRPr>
            </a:lvl1pPr>
          </a:lstStyle>
          <a:p>
            <a:endParaRPr lang="en-US"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leo" panose="020F0502020204030203" pitchFamily="34" charset="0"/>
              </a:defRPr>
            </a:lvl1pPr>
          </a:lstStyle>
          <a:p>
            <a:fld id="{41E8C199-60EB-4919-9D02-E23353818F46}" type="slidenum">
              <a:rPr lang="en-US" smtClean="0"/>
              <a:pPr/>
              <a:t>‹#›</a:t>
            </a:fld>
            <a:endParaRPr lang="en-US" dirty="0"/>
          </a:p>
        </p:txBody>
      </p:sp>
    </p:spTree>
    <p:extLst>
      <p:ext uri="{BB962C8B-B14F-4D97-AF65-F5344CB8AC3E}">
        <p14:creationId xmlns:p14="http://schemas.microsoft.com/office/powerpoint/2010/main" val="64204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8C199-60EB-4919-9D02-E23353818F46}" type="slidenum">
              <a:rPr lang="en-US" smtClean="0"/>
              <a:pPr/>
              <a:t>6</a:t>
            </a:fld>
            <a:endParaRPr lang="en-US" dirty="0"/>
          </a:p>
        </p:txBody>
      </p:sp>
    </p:spTree>
    <p:extLst>
      <p:ext uri="{BB962C8B-B14F-4D97-AF65-F5344CB8AC3E}">
        <p14:creationId xmlns:p14="http://schemas.microsoft.com/office/powerpoint/2010/main" val="86063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11" name="Marcador de texto 10"/>
          <p:cNvSpPr>
            <a:spLocks noGrp="1"/>
          </p:cNvSpPr>
          <p:nvPr>
            <p:ph type="body" sz="quarter" idx="11" hasCustomPrompt="1"/>
          </p:nvPr>
        </p:nvSpPr>
        <p:spPr>
          <a:xfrm>
            <a:off x="1401304" y="1692101"/>
            <a:ext cx="21608328" cy="1483362"/>
          </a:xfrm>
          <a:prstGeom prst="rect">
            <a:avLst/>
          </a:prstGeom>
        </p:spPr>
        <p:txBody>
          <a:bodyPr lIns="0" tIns="0" rIns="0" bIns="0"/>
          <a:lstStyle>
            <a:lvl1pPr marL="0" indent="0">
              <a:buFontTx/>
              <a:buNone/>
              <a:defRPr sz="10800" b="1" u="sng">
                <a:solidFill>
                  <a:srgbClr val="A8D200"/>
                </a:solidFill>
                <a:latin typeface="Arial" charset="0"/>
                <a:ea typeface="Arial" charset="0"/>
                <a:cs typeface="Arial" charset="0"/>
              </a:defRPr>
            </a:lvl1pPr>
            <a:lvl2pPr marL="914400" indent="0">
              <a:buFontTx/>
              <a:buNone/>
              <a:defRPr sz="5600">
                <a:solidFill>
                  <a:schemeClr val="tx1">
                    <a:lumMod val="65000"/>
                    <a:lumOff val="35000"/>
                  </a:schemeClr>
                </a:solidFill>
                <a:latin typeface="Arial" charset="0"/>
                <a:ea typeface="Arial" charset="0"/>
                <a:cs typeface="Arial" charset="0"/>
              </a:defRPr>
            </a:lvl2pPr>
            <a:lvl3pPr marL="1828800" indent="0">
              <a:buFontTx/>
              <a:buNone/>
              <a:defRPr/>
            </a:lvl3pPr>
            <a:lvl4pPr marL="2743200" indent="0">
              <a:buFontTx/>
              <a:buNone/>
              <a:defRPr/>
            </a:lvl4pPr>
            <a:lvl5pPr marL="3657600" indent="0">
              <a:buFontTx/>
              <a:buNone/>
              <a:defRPr/>
            </a:lvl5pPr>
          </a:lstStyle>
          <a:p>
            <a:pPr lvl="0"/>
            <a:r>
              <a:rPr lang="es-ES" dirty="0"/>
              <a:t>Titular Presentación</a:t>
            </a:r>
          </a:p>
        </p:txBody>
      </p:sp>
      <p:sp>
        <p:nvSpPr>
          <p:cNvPr id="3" name="Marcador de texto 2"/>
          <p:cNvSpPr>
            <a:spLocks noGrp="1"/>
          </p:cNvSpPr>
          <p:nvPr>
            <p:ph type="body" sz="quarter" idx="12" hasCustomPrompt="1"/>
          </p:nvPr>
        </p:nvSpPr>
        <p:spPr>
          <a:xfrm>
            <a:off x="3576637" y="4738977"/>
            <a:ext cx="19432994" cy="5602054"/>
          </a:xfrm>
          <a:prstGeom prst="rect">
            <a:avLst/>
          </a:prstGeom>
        </p:spPr>
        <p:txBody>
          <a:bodyPr lIns="0" tIns="0" rIns="0" bIns="0"/>
          <a:lstStyle>
            <a:lvl1pPr marL="0" indent="0">
              <a:buNone/>
              <a:defRPr sz="7200" b="1" i="0">
                <a:solidFill>
                  <a:schemeClr val="tx1">
                    <a:lumMod val="65000"/>
                    <a:lumOff val="35000"/>
                  </a:schemeClr>
                </a:solidFill>
                <a:latin typeface="Arial" charset="0"/>
                <a:ea typeface="Arial" charset="0"/>
                <a:cs typeface="Arial" charset="0"/>
              </a:defRPr>
            </a:lvl1pPr>
            <a:lvl2pPr marL="914400" indent="0">
              <a:buNone/>
              <a:defRPr sz="3600" b="0" i="0">
                <a:latin typeface="Arial" charset="0"/>
                <a:ea typeface="Arial" charset="0"/>
                <a:cs typeface="Arial" charset="0"/>
              </a:defRPr>
            </a:lvl2pPr>
            <a:lvl3pPr marL="1828800" indent="0">
              <a:buNone/>
              <a:defRPr sz="3600" b="0" i="0">
                <a:latin typeface="Arial" charset="0"/>
                <a:ea typeface="Arial" charset="0"/>
                <a:cs typeface="Arial" charset="0"/>
              </a:defRPr>
            </a:lvl3pPr>
            <a:lvl4pPr marL="2743200" indent="0">
              <a:buNone/>
              <a:defRPr sz="3600" b="0" i="0">
                <a:latin typeface="Arial" charset="0"/>
                <a:ea typeface="Arial" charset="0"/>
                <a:cs typeface="Arial" charset="0"/>
              </a:defRPr>
            </a:lvl4pPr>
            <a:lvl5pPr marL="3657600" indent="0">
              <a:buNone/>
              <a:defRPr sz="3600" b="0" i="0">
                <a:latin typeface="Arial" charset="0"/>
                <a:ea typeface="Arial" charset="0"/>
                <a:cs typeface="Arial" charset="0"/>
              </a:defRPr>
            </a:lvl5pPr>
          </a:lstStyle>
          <a:p>
            <a:pPr lvl="0"/>
            <a:r>
              <a:rPr lang="es-ES" dirty="0"/>
              <a:t>Subtitular presentación</a:t>
            </a:r>
            <a:endParaRPr lang="es-ES_tradnl" dirty="0"/>
          </a:p>
        </p:txBody>
      </p:sp>
      <p:sp>
        <p:nvSpPr>
          <p:cNvPr id="5" name="Marcador de texto 4"/>
          <p:cNvSpPr>
            <a:spLocks noGrp="1"/>
          </p:cNvSpPr>
          <p:nvPr>
            <p:ph type="body" sz="quarter" idx="13" hasCustomPrompt="1"/>
          </p:nvPr>
        </p:nvSpPr>
        <p:spPr>
          <a:xfrm>
            <a:off x="16617488" y="12403688"/>
            <a:ext cx="6874280" cy="447788"/>
          </a:xfrm>
          <a:prstGeom prst="rect">
            <a:avLst/>
          </a:prstGeom>
        </p:spPr>
        <p:txBody>
          <a:bodyPr lIns="0" tIns="0" rIns="0" bIns="0"/>
          <a:lstStyle>
            <a:lvl1pPr marL="0" indent="0" algn="r">
              <a:buNone/>
              <a:defRPr sz="3000">
                <a:solidFill>
                  <a:srgbClr val="A8D200"/>
                </a:solidFill>
                <a:latin typeface="Arial" charset="0"/>
                <a:ea typeface="Arial" charset="0"/>
                <a:cs typeface="Arial" charset="0"/>
              </a:defRPr>
            </a:lvl1pPr>
            <a:lvl2pPr marL="914400" indent="0">
              <a:buNone/>
              <a:defRPr sz="3200">
                <a:latin typeface="Arial" charset="0"/>
                <a:ea typeface="Arial" charset="0"/>
                <a:cs typeface="Arial" charset="0"/>
              </a:defRPr>
            </a:lvl2pPr>
            <a:lvl3pPr marL="1828800" indent="0">
              <a:buNone/>
              <a:defRPr sz="3200">
                <a:latin typeface="Arial" charset="0"/>
                <a:ea typeface="Arial" charset="0"/>
                <a:cs typeface="Arial" charset="0"/>
              </a:defRPr>
            </a:lvl3pPr>
            <a:lvl4pPr marL="2743200" indent="0">
              <a:buNone/>
              <a:defRPr sz="3200">
                <a:latin typeface="Arial" charset="0"/>
                <a:ea typeface="Arial" charset="0"/>
                <a:cs typeface="Arial" charset="0"/>
              </a:defRPr>
            </a:lvl4pPr>
            <a:lvl5pPr marL="3657600" indent="0">
              <a:buNone/>
              <a:defRPr sz="3200">
                <a:latin typeface="Arial" charset="0"/>
                <a:ea typeface="Arial" charset="0"/>
                <a:cs typeface="Arial" charset="0"/>
              </a:defRPr>
            </a:lvl5pPr>
          </a:lstStyle>
          <a:p>
            <a:pPr lvl="0"/>
            <a:r>
              <a:rPr lang="es-ES" dirty="0"/>
              <a:t>Fecha</a:t>
            </a:r>
            <a:endParaRPr lang="es-ES_tradnl" dirty="0"/>
          </a:p>
        </p:txBody>
      </p:sp>
      <p:sp>
        <p:nvSpPr>
          <p:cNvPr id="8" name="Marcador de texto 2"/>
          <p:cNvSpPr>
            <a:spLocks noGrp="1"/>
          </p:cNvSpPr>
          <p:nvPr>
            <p:ph type="body" sz="quarter" idx="14" hasCustomPrompt="1"/>
          </p:nvPr>
        </p:nvSpPr>
        <p:spPr>
          <a:xfrm>
            <a:off x="1400178" y="4741998"/>
            <a:ext cx="1675532" cy="924640"/>
          </a:xfrm>
          <a:prstGeom prst="rect">
            <a:avLst/>
          </a:prstGeom>
          <a:solidFill>
            <a:srgbClr val="A8D200"/>
          </a:solidFill>
        </p:spPr>
        <p:txBody>
          <a:bodyPr lIns="144000" tIns="72000" rIns="144000" bIns="72000"/>
          <a:lstStyle>
            <a:lvl1pPr marL="0" indent="0" algn="ctr">
              <a:buNone/>
              <a:defRPr sz="5600" b="1">
                <a:solidFill>
                  <a:schemeClr val="tx1">
                    <a:lumMod val="65000"/>
                    <a:lumOff val="35000"/>
                  </a:schemeClr>
                </a:solidFill>
              </a:defRPr>
            </a:lvl1pPr>
            <a:lvl2pPr marL="914400" indent="0">
              <a:buNone/>
              <a:defRPr sz="9600"/>
            </a:lvl2pPr>
            <a:lvl3pPr marL="1828800" indent="0">
              <a:buNone/>
              <a:defRPr sz="9600"/>
            </a:lvl3pPr>
            <a:lvl4pPr marL="2743200" indent="0">
              <a:buNone/>
              <a:defRPr sz="9600"/>
            </a:lvl4pPr>
            <a:lvl5pPr marL="3657600" indent="0">
              <a:buNone/>
              <a:defRPr sz="9600"/>
            </a:lvl5pPr>
          </a:lstStyle>
          <a:p>
            <a:pPr lvl="0"/>
            <a:r>
              <a:rPr lang="es-ES" dirty="0"/>
              <a:t>12.3</a:t>
            </a:r>
            <a:endParaRPr lang="es-ES_tradnl" dirty="0"/>
          </a:p>
        </p:txBody>
      </p:sp>
    </p:spTree>
    <p:extLst>
      <p:ext uri="{BB962C8B-B14F-4D97-AF65-F5344CB8AC3E}">
        <p14:creationId xmlns:p14="http://schemas.microsoft.com/office/powerpoint/2010/main" val="16349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5C9EC9D-4369-4EC4-95F3-88922B4B0C1C}" type="datetimeFigureOut">
              <a:rPr lang="en-GB" smtClean="0"/>
              <a:t>12/12/2017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5260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9EC9D-4369-4EC4-95F3-88922B4B0C1C}" type="datetimeFigureOut">
              <a:rPr lang="en-GB" smtClean="0"/>
              <a:t>12/12/2017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293531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GB"/>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C9EC9D-4369-4EC4-95F3-88922B4B0C1C}"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232060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GB"/>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endParaRPr lang="en-GB"/>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C9EC9D-4369-4EC4-95F3-88922B4B0C1C}"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159758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C9EC9D-4369-4EC4-95F3-88922B4B0C1C}"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80167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0" y="1098550"/>
            <a:ext cx="14630400" cy="234061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51200" y="1098550"/>
            <a:ext cx="43484800" cy="23406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C9EC9D-4369-4EC4-95F3-88922B4B0C1C}"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18760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umari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23303950" y="12780835"/>
            <a:ext cx="504000" cy="412158"/>
          </a:xfrm>
          <a:prstGeom prst="rect">
            <a:avLst/>
          </a:prstGeom>
        </p:spPr>
        <p:txBody>
          <a:bodyPr lIns="182880" tIns="91440" rIns="182880" bIns="91440"/>
          <a:lstStyle/>
          <a:p>
            <a:pPr defTabSz="1828800" eaLnBrk="1" fontAlgn="auto" hangingPunct="1">
              <a:spcBef>
                <a:spcPts val="0"/>
              </a:spcBef>
              <a:spcAft>
                <a:spcPts val="0"/>
              </a:spcAft>
            </a:pPr>
            <a:fld id="{EEA4495D-35CE-2741-BA1A-FCDF99A4A1F7}" type="slidenum">
              <a:rPr lang="es-ES_tradnl" sz="3600" smtClean="0">
                <a:solidFill>
                  <a:prstClr val="black"/>
                </a:solidFill>
                <a:latin typeface="Calibri" panose="020F0502020204030204"/>
                <a:ea typeface="+mn-ea"/>
                <a:cs typeface="+mn-cs"/>
              </a:rPr>
              <a:pPr defTabSz="1828800" eaLnBrk="1" fontAlgn="auto" hangingPunct="1">
                <a:spcBef>
                  <a:spcPts val="0"/>
                </a:spcBef>
                <a:spcAft>
                  <a:spcPts val="0"/>
                </a:spcAft>
              </a:pPr>
              <a:t>‹#›</a:t>
            </a:fld>
            <a:endParaRPr lang="es-ES_tradnl" sz="3600" dirty="0">
              <a:solidFill>
                <a:prstClr val="black"/>
              </a:solidFill>
              <a:latin typeface="Calibri" panose="020F0502020204030204"/>
              <a:ea typeface="+mn-ea"/>
              <a:cs typeface="+mn-cs"/>
            </a:endParaRPr>
          </a:p>
        </p:txBody>
      </p:sp>
      <p:sp>
        <p:nvSpPr>
          <p:cNvPr id="6" name="Marcador de texto 5"/>
          <p:cNvSpPr>
            <a:spLocks noGrp="1"/>
          </p:cNvSpPr>
          <p:nvPr>
            <p:ph type="body" sz="quarter" idx="11" hasCustomPrompt="1"/>
          </p:nvPr>
        </p:nvSpPr>
        <p:spPr>
          <a:xfrm>
            <a:off x="1400177" y="5171104"/>
            <a:ext cx="3197462" cy="598028"/>
          </a:xfrm>
          <a:prstGeom prst="rect">
            <a:avLst/>
          </a:prstGeom>
        </p:spPr>
        <p:txBody>
          <a:bodyPr lIns="0" tIns="0" rIns="0" bIns="0"/>
          <a:lstStyle>
            <a:lvl1pPr marL="0" indent="0">
              <a:buNone/>
              <a:defRPr sz="3600" b="1">
                <a:solidFill>
                  <a:srgbClr val="A8D200"/>
                </a:solidFill>
              </a:defRPr>
            </a:lvl1pPr>
            <a:lvl2pPr marL="914400" indent="0">
              <a:buNone/>
              <a:defRPr sz="3600" b="1">
                <a:solidFill>
                  <a:srgbClr val="B6D900"/>
                </a:solidFill>
              </a:defRPr>
            </a:lvl2pPr>
            <a:lvl3pPr marL="1828800" indent="0">
              <a:buNone/>
              <a:defRPr sz="3600" b="1">
                <a:solidFill>
                  <a:srgbClr val="B6D900"/>
                </a:solidFill>
              </a:defRPr>
            </a:lvl3pPr>
            <a:lvl4pPr marL="2743200" indent="0">
              <a:buNone/>
              <a:defRPr sz="3600" b="1">
                <a:solidFill>
                  <a:srgbClr val="B6D900"/>
                </a:solidFill>
              </a:defRPr>
            </a:lvl4pPr>
            <a:lvl5pPr marL="3657600" indent="0">
              <a:buNone/>
              <a:defRPr sz="3600" b="1">
                <a:solidFill>
                  <a:srgbClr val="B6D900"/>
                </a:solidFill>
              </a:defRPr>
            </a:lvl5pPr>
          </a:lstStyle>
          <a:p>
            <a:pPr lvl="0"/>
            <a:r>
              <a:rPr lang="es-ES" dirty="0"/>
              <a:t>1</a:t>
            </a:r>
            <a:r>
              <a:rPr lang="es-ES"/>
              <a:t>// Apartado</a:t>
            </a:r>
            <a:endParaRPr lang="es-ES_tradnl" dirty="0"/>
          </a:p>
        </p:txBody>
      </p:sp>
      <p:sp>
        <p:nvSpPr>
          <p:cNvPr id="8" name="Marcador de texto 7"/>
          <p:cNvSpPr>
            <a:spLocks noGrp="1"/>
          </p:cNvSpPr>
          <p:nvPr>
            <p:ph type="body" sz="quarter" idx="12" hasCustomPrompt="1"/>
          </p:nvPr>
        </p:nvSpPr>
        <p:spPr>
          <a:xfrm>
            <a:off x="1400177" y="6196750"/>
            <a:ext cx="3693118" cy="546604"/>
          </a:xfrm>
          <a:prstGeom prst="rect">
            <a:avLst/>
          </a:prstGeom>
        </p:spPr>
        <p:txBody>
          <a:bodyPr lIns="0" tIns="0" rIns="0" bIns="0"/>
          <a:lstStyle>
            <a:lvl1pPr marL="0" indent="0">
              <a:buNone/>
              <a:defRPr sz="2800" baseline="0">
                <a:solidFill>
                  <a:schemeClr val="tx1">
                    <a:lumMod val="65000"/>
                    <a:lumOff val="35000"/>
                  </a:schemeClr>
                </a:solidFill>
              </a:defRPr>
            </a:lvl1pPr>
            <a:lvl2pPr marL="914400" indent="0">
              <a:buNone/>
              <a:defRPr sz="2800">
                <a:solidFill>
                  <a:schemeClr val="tx1">
                    <a:lumMod val="65000"/>
                    <a:lumOff val="35000"/>
                  </a:schemeClr>
                </a:solidFill>
              </a:defRPr>
            </a:lvl2pPr>
            <a:lvl3pPr marL="1828800" indent="0">
              <a:buNone/>
              <a:defRPr sz="2800">
                <a:solidFill>
                  <a:schemeClr val="tx1">
                    <a:lumMod val="65000"/>
                    <a:lumOff val="35000"/>
                  </a:schemeClr>
                </a:solidFill>
              </a:defRPr>
            </a:lvl3pPr>
            <a:lvl4pPr marL="2743200" indent="0">
              <a:buNone/>
              <a:defRPr sz="2800">
                <a:solidFill>
                  <a:schemeClr val="tx1">
                    <a:lumMod val="65000"/>
                    <a:lumOff val="35000"/>
                  </a:schemeClr>
                </a:solidFill>
              </a:defRPr>
            </a:lvl4pPr>
            <a:lvl5pPr marL="3657600" indent="0">
              <a:buNone/>
              <a:defRPr sz="2800">
                <a:solidFill>
                  <a:schemeClr val="tx1">
                    <a:lumMod val="65000"/>
                    <a:lumOff val="35000"/>
                  </a:schemeClr>
                </a:solidFill>
              </a:defRPr>
            </a:lvl5pPr>
          </a:lstStyle>
          <a:p>
            <a:pPr lvl="0"/>
            <a:r>
              <a:rPr lang="es-ES"/>
              <a:t>1.1 Titular apartado</a:t>
            </a:r>
            <a:endParaRPr lang="es-ES_tradnl" dirty="0"/>
          </a:p>
        </p:txBody>
      </p:sp>
      <p:sp>
        <p:nvSpPr>
          <p:cNvPr id="11" name="Marcador de texto 5"/>
          <p:cNvSpPr>
            <a:spLocks noGrp="1"/>
          </p:cNvSpPr>
          <p:nvPr>
            <p:ph type="body" sz="quarter" idx="13" hasCustomPrompt="1"/>
          </p:nvPr>
        </p:nvSpPr>
        <p:spPr>
          <a:xfrm>
            <a:off x="7296775" y="5171104"/>
            <a:ext cx="3197462" cy="598028"/>
          </a:xfrm>
          <a:prstGeom prst="rect">
            <a:avLst/>
          </a:prstGeom>
        </p:spPr>
        <p:txBody>
          <a:bodyPr lIns="0" tIns="0" rIns="0" bIns="0"/>
          <a:lstStyle>
            <a:lvl1pPr marL="0" indent="0">
              <a:buNone/>
              <a:defRPr sz="3600" b="1">
                <a:solidFill>
                  <a:srgbClr val="A8D200"/>
                </a:solidFill>
              </a:defRPr>
            </a:lvl1pPr>
            <a:lvl2pPr marL="914400" indent="0">
              <a:buNone/>
              <a:defRPr sz="3600" b="1">
                <a:solidFill>
                  <a:srgbClr val="B6D900"/>
                </a:solidFill>
              </a:defRPr>
            </a:lvl2pPr>
            <a:lvl3pPr marL="1828800" indent="0">
              <a:buNone/>
              <a:defRPr sz="3600" b="1">
                <a:solidFill>
                  <a:srgbClr val="B6D900"/>
                </a:solidFill>
              </a:defRPr>
            </a:lvl3pPr>
            <a:lvl4pPr marL="2743200" indent="0">
              <a:buNone/>
              <a:defRPr sz="3600" b="1">
                <a:solidFill>
                  <a:srgbClr val="B6D900"/>
                </a:solidFill>
              </a:defRPr>
            </a:lvl4pPr>
            <a:lvl5pPr marL="3657600" indent="0">
              <a:buNone/>
              <a:defRPr sz="3600" b="1">
                <a:solidFill>
                  <a:srgbClr val="B6D900"/>
                </a:solidFill>
              </a:defRPr>
            </a:lvl5pPr>
          </a:lstStyle>
          <a:p>
            <a:pPr lvl="0"/>
            <a:r>
              <a:rPr lang="es-ES" dirty="0"/>
              <a:t>2// Apartado</a:t>
            </a:r>
            <a:endParaRPr lang="es-ES_tradnl" dirty="0"/>
          </a:p>
        </p:txBody>
      </p:sp>
      <p:sp>
        <p:nvSpPr>
          <p:cNvPr id="12" name="Marcador de texto 7"/>
          <p:cNvSpPr>
            <a:spLocks noGrp="1"/>
          </p:cNvSpPr>
          <p:nvPr>
            <p:ph type="body" sz="quarter" idx="14" hasCustomPrompt="1"/>
          </p:nvPr>
        </p:nvSpPr>
        <p:spPr>
          <a:xfrm>
            <a:off x="7296775" y="6196750"/>
            <a:ext cx="3693118" cy="546604"/>
          </a:xfrm>
          <a:prstGeom prst="rect">
            <a:avLst/>
          </a:prstGeom>
        </p:spPr>
        <p:txBody>
          <a:bodyPr lIns="0" tIns="0" rIns="0" bIns="0"/>
          <a:lstStyle>
            <a:lvl1pPr marL="0" indent="0">
              <a:buNone/>
              <a:defRPr sz="2800" baseline="0">
                <a:solidFill>
                  <a:schemeClr val="tx1">
                    <a:lumMod val="65000"/>
                    <a:lumOff val="35000"/>
                  </a:schemeClr>
                </a:solidFill>
              </a:defRPr>
            </a:lvl1pPr>
            <a:lvl2pPr marL="914400" indent="0">
              <a:buNone/>
              <a:defRPr sz="2800">
                <a:solidFill>
                  <a:schemeClr val="tx1">
                    <a:lumMod val="65000"/>
                    <a:lumOff val="35000"/>
                  </a:schemeClr>
                </a:solidFill>
              </a:defRPr>
            </a:lvl2pPr>
            <a:lvl3pPr marL="1828800" indent="0">
              <a:buNone/>
              <a:defRPr sz="2800">
                <a:solidFill>
                  <a:schemeClr val="tx1">
                    <a:lumMod val="65000"/>
                    <a:lumOff val="35000"/>
                  </a:schemeClr>
                </a:solidFill>
              </a:defRPr>
            </a:lvl3pPr>
            <a:lvl4pPr marL="2743200" indent="0">
              <a:buNone/>
              <a:defRPr sz="2800">
                <a:solidFill>
                  <a:schemeClr val="tx1">
                    <a:lumMod val="65000"/>
                    <a:lumOff val="35000"/>
                  </a:schemeClr>
                </a:solidFill>
              </a:defRPr>
            </a:lvl4pPr>
            <a:lvl5pPr marL="3657600" indent="0">
              <a:buNone/>
              <a:defRPr sz="2800">
                <a:solidFill>
                  <a:schemeClr val="tx1">
                    <a:lumMod val="65000"/>
                    <a:lumOff val="35000"/>
                  </a:schemeClr>
                </a:solidFill>
              </a:defRPr>
            </a:lvl5pPr>
          </a:lstStyle>
          <a:p>
            <a:pPr lvl="0"/>
            <a:r>
              <a:rPr lang="es-ES" dirty="0"/>
              <a:t>2.1 Titular apartado</a:t>
            </a:r>
            <a:endParaRPr lang="es-ES_tradnl" dirty="0"/>
          </a:p>
        </p:txBody>
      </p:sp>
      <p:sp>
        <p:nvSpPr>
          <p:cNvPr id="17" name="Marcador de texto 5"/>
          <p:cNvSpPr>
            <a:spLocks noGrp="1"/>
          </p:cNvSpPr>
          <p:nvPr>
            <p:ph type="body" sz="quarter" idx="15" hasCustomPrompt="1"/>
          </p:nvPr>
        </p:nvSpPr>
        <p:spPr>
          <a:xfrm>
            <a:off x="13073731" y="5171104"/>
            <a:ext cx="3197462" cy="598028"/>
          </a:xfrm>
          <a:prstGeom prst="rect">
            <a:avLst/>
          </a:prstGeom>
        </p:spPr>
        <p:txBody>
          <a:bodyPr lIns="0" tIns="0" rIns="0" bIns="0"/>
          <a:lstStyle>
            <a:lvl1pPr marL="0" indent="0">
              <a:buNone/>
              <a:defRPr sz="3600" b="1">
                <a:solidFill>
                  <a:srgbClr val="A8D200"/>
                </a:solidFill>
              </a:defRPr>
            </a:lvl1pPr>
            <a:lvl2pPr marL="914400" indent="0">
              <a:buNone/>
              <a:defRPr sz="3600" b="1">
                <a:solidFill>
                  <a:srgbClr val="B6D900"/>
                </a:solidFill>
              </a:defRPr>
            </a:lvl2pPr>
            <a:lvl3pPr marL="1828800" indent="0">
              <a:buNone/>
              <a:defRPr sz="3600" b="1">
                <a:solidFill>
                  <a:srgbClr val="B6D900"/>
                </a:solidFill>
              </a:defRPr>
            </a:lvl3pPr>
            <a:lvl4pPr marL="2743200" indent="0">
              <a:buNone/>
              <a:defRPr sz="3600" b="1">
                <a:solidFill>
                  <a:srgbClr val="B6D900"/>
                </a:solidFill>
              </a:defRPr>
            </a:lvl4pPr>
            <a:lvl5pPr marL="3657600" indent="0">
              <a:buNone/>
              <a:defRPr sz="3600" b="1">
                <a:solidFill>
                  <a:srgbClr val="B6D900"/>
                </a:solidFill>
              </a:defRPr>
            </a:lvl5pPr>
          </a:lstStyle>
          <a:p>
            <a:pPr lvl="0"/>
            <a:r>
              <a:rPr lang="es-ES" dirty="0"/>
              <a:t>3// Apartado</a:t>
            </a:r>
            <a:endParaRPr lang="es-ES_tradnl" dirty="0"/>
          </a:p>
        </p:txBody>
      </p:sp>
      <p:sp>
        <p:nvSpPr>
          <p:cNvPr id="18" name="Marcador de texto 7"/>
          <p:cNvSpPr>
            <a:spLocks noGrp="1"/>
          </p:cNvSpPr>
          <p:nvPr>
            <p:ph type="body" sz="quarter" idx="16" hasCustomPrompt="1"/>
          </p:nvPr>
        </p:nvSpPr>
        <p:spPr>
          <a:xfrm>
            <a:off x="13073731" y="6196750"/>
            <a:ext cx="3693118" cy="546604"/>
          </a:xfrm>
          <a:prstGeom prst="rect">
            <a:avLst/>
          </a:prstGeom>
        </p:spPr>
        <p:txBody>
          <a:bodyPr lIns="0" tIns="0" rIns="0" bIns="0"/>
          <a:lstStyle>
            <a:lvl1pPr marL="0" indent="0">
              <a:buNone/>
              <a:defRPr sz="2800" baseline="0">
                <a:solidFill>
                  <a:schemeClr val="tx1">
                    <a:lumMod val="65000"/>
                    <a:lumOff val="35000"/>
                  </a:schemeClr>
                </a:solidFill>
              </a:defRPr>
            </a:lvl1pPr>
            <a:lvl2pPr marL="914400" indent="0">
              <a:buNone/>
              <a:defRPr sz="2800">
                <a:solidFill>
                  <a:schemeClr val="tx1">
                    <a:lumMod val="65000"/>
                    <a:lumOff val="35000"/>
                  </a:schemeClr>
                </a:solidFill>
              </a:defRPr>
            </a:lvl2pPr>
            <a:lvl3pPr marL="1828800" indent="0">
              <a:buNone/>
              <a:defRPr sz="2800">
                <a:solidFill>
                  <a:schemeClr val="tx1">
                    <a:lumMod val="65000"/>
                    <a:lumOff val="35000"/>
                  </a:schemeClr>
                </a:solidFill>
              </a:defRPr>
            </a:lvl3pPr>
            <a:lvl4pPr marL="2743200" indent="0">
              <a:buNone/>
              <a:defRPr sz="2800">
                <a:solidFill>
                  <a:schemeClr val="tx1">
                    <a:lumMod val="65000"/>
                    <a:lumOff val="35000"/>
                  </a:schemeClr>
                </a:solidFill>
              </a:defRPr>
            </a:lvl4pPr>
            <a:lvl5pPr marL="3657600" indent="0">
              <a:buNone/>
              <a:defRPr sz="2800">
                <a:solidFill>
                  <a:schemeClr val="tx1">
                    <a:lumMod val="65000"/>
                    <a:lumOff val="35000"/>
                  </a:schemeClr>
                </a:solidFill>
              </a:defRPr>
            </a:lvl5pPr>
          </a:lstStyle>
          <a:p>
            <a:pPr lvl="0"/>
            <a:r>
              <a:rPr lang="es-ES" dirty="0"/>
              <a:t>3.1 Titular apartado</a:t>
            </a:r>
            <a:endParaRPr lang="es-ES_tradnl" dirty="0"/>
          </a:p>
        </p:txBody>
      </p:sp>
      <p:sp>
        <p:nvSpPr>
          <p:cNvPr id="19" name="Marcador de texto 5"/>
          <p:cNvSpPr>
            <a:spLocks noGrp="1"/>
          </p:cNvSpPr>
          <p:nvPr>
            <p:ph type="body" sz="quarter" idx="17" hasCustomPrompt="1"/>
          </p:nvPr>
        </p:nvSpPr>
        <p:spPr>
          <a:xfrm>
            <a:off x="18816505" y="5171104"/>
            <a:ext cx="3197462" cy="598028"/>
          </a:xfrm>
          <a:prstGeom prst="rect">
            <a:avLst/>
          </a:prstGeom>
        </p:spPr>
        <p:txBody>
          <a:bodyPr lIns="0" tIns="0" rIns="0" bIns="0"/>
          <a:lstStyle>
            <a:lvl1pPr marL="0" indent="0">
              <a:buNone/>
              <a:defRPr sz="3600" b="1">
                <a:solidFill>
                  <a:srgbClr val="A8D200"/>
                </a:solidFill>
              </a:defRPr>
            </a:lvl1pPr>
            <a:lvl2pPr marL="914400" indent="0">
              <a:buNone/>
              <a:defRPr sz="3600" b="1">
                <a:solidFill>
                  <a:srgbClr val="B6D900"/>
                </a:solidFill>
              </a:defRPr>
            </a:lvl2pPr>
            <a:lvl3pPr marL="1828800" indent="0">
              <a:buNone/>
              <a:defRPr sz="3600" b="1">
                <a:solidFill>
                  <a:srgbClr val="B6D900"/>
                </a:solidFill>
              </a:defRPr>
            </a:lvl3pPr>
            <a:lvl4pPr marL="2743200" indent="0">
              <a:buNone/>
              <a:defRPr sz="3600" b="1">
                <a:solidFill>
                  <a:srgbClr val="B6D900"/>
                </a:solidFill>
              </a:defRPr>
            </a:lvl4pPr>
            <a:lvl5pPr marL="3657600" indent="0">
              <a:buNone/>
              <a:defRPr sz="3600" b="1">
                <a:solidFill>
                  <a:srgbClr val="B6D900"/>
                </a:solidFill>
              </a:defRPr>
            </a:lvl5pPr>
          </a:lstStyle>
          <a:p>
            <a:pPr lvl="0"/>
            <a:r>
              <a:rPr lang="es-ES" dirty="0"/>
              <a:t>4// Apartado</a:t>
            </a:r>
            <a:endParaRPr lang="es-ES_tradnl" dirty="0"/>
          </a:p>
        </p:txBody>
      </p:sp>
      <p:sp>
        <p:nvSpPr>
          <p:cNvPr id="20" name="Marcador de texto 7"/>
          <p:cNvSpPr>
            <a:spLocks noGrp="1"/>
          </p:cNvSpPr>
          <p:nvPr>
            <p:ph type="body" sz="quarter" idx="18" hasCustomPrompt="1"/>
          </p:nvPr>
        </p:nvSpPr>
        <p:spPr>
          <a:xfrm>
            <a:off x="18816505" y="6196750"/>
            <a:ext cx="3693118" cy="546604"/>
          </a:xfrm>
          <a:prstGeom prst="rect">
            <a:avLst/>
          </a:prstGeom>
        </p:spPr>
        <p:txBody>
          <a:bodyPr lIns="0" tIns="0" rIns="0" bIns="0"/>
          <a:lstStyle>
            <a:lvl1pPr marL="0" indent="0">
              <a:buNone/>
              <a:defRPr sz="2800" baseline="0">
                <a:solidFill>
                  <a:schemeClr val="tx1">
                    <a:lumMod val="65000"/>
                    <a:lumOff val="35000"/>
                  </a:schemeClr>
                </a:solidFill>
              </a:defRPr>
            </a:lvl1pPr>
            <a:lvl2pPr marL="914400" indent="0">
              <a:buNone/>
              <a:defRPr sz="2800">
                <a:solidFill>
                  <a:schemeClr val="tx1">
                    <a:lumMod val="65000"/>
                    <a:lumOff val="35000"/>
                  </a:schemeClr>
                </a:solidFill>
              </a:defRPr>
            </a:lvl2pPr>
            <a:lvl3pPr marL="1828800" indent="0">
              <a:buNone/>
              <a:defRPr sz="2800">
                <a:solidFill>
                  <a:schemeClr val="tx1">
                    <a:lumMod val="65000"/>
                    <a:lumOff val="35000"/>
                  </a:schemeClr>
                </a:solidFill>
              </a:defRPr>
            </a:lvl3pPr>
            <a:lvl4pPr marL="2743200" indent="0">
              <a:buNone/>
              <a:defRPr sz="2800">
                <a:solidFill>
                  <a:schemeClr val="tx1">
                    <a:lumMod val="65000"/>
                    <a:lumOff val="35000"/>
                  </a:schemeClr>
                </a:solidFill>
              </a:defRPr>
            </a:lvl4pPr>
            <a:lvl5pPr marL="3657600" indent="0">
              <a:buNone/>
              <a:defRPr sz="2800">
                <a:solidFill>
                  <a:schemeClr val="tx1">
                    <a:lumMod val="65000"/>
                    <a:lumOff val="35000"/>
                  </a:schemeClr>
                </a:solidFill>
              </a:defRPr>
            </a:lvl5pPr>
          </a:lstStyle>
          <a:p>
            <a:pPr lvl="0"/>
            <a:r>
              <a:rPr lang="es-ES" dirty="0"/>
              <a:t>4.1 Titular apartado</a:t>
            </a:r>
            <a:endParaRPr lang="es-ES_tradnl" dirty="0"/>
          </a:p>
        </p:txBody>
      </p:sp>
      <p:sp>
        <p:nvSpPr>
          <p:cNvPr id="13" name="Marcador de texto 10"/>
          <p:cNvSpPr>
            <a:spLocks noGrp="1"/>
          </p:cNvSpPr>
          <p:nvPr>
            <p:ph type="body" sz="quarter" idx="19" hasCustomPrompt="1"/>
          </p:nvPr>
        </p:nvSpPr>
        <p:spPr>
          <a:xfrm>
            <a:off x="1401304" y="1692101"/>
            <a:ext cx="21608328" cy="1483362"/>
          </a:xfrm>
          <a:prstGeom prst="rect">
            <a:avLst/>
          </a:prstGeom>
        </p:spPr>
        <p:txBody>
          <a:bodyPr lIns="0" tIns="0" rIns="0" bIns="0"/>
          <a:lstStyle>
            <a:lvl1pPr marL="0" indent="0">
              <a:buFontTx/>
              <a:buNone/>
              <a:defRPr sz="9600" b="1">
                <a:solidFill>
                  <a:schemeClr val="tx1">
                    <a:lumMod val="65000"/>
                    <a:lumOff val="35000"/>
                  </a:schemeClr>
                </a:solidFill>
                <a:latin typeface="Arial" charset="0"/>
                <a:ea typeface="Arial" charset="0"/>
                <a:cs typeface="Arial" charset="0"/>
              </a:defRPr>
            </a:lvl1pPr>
            <a:lvl2pPr marL="914400" indent="0">
              <a:buFontTx/>
              <a:buNone/>
              <a:defRPr sz="5600">
                <a:solidFill>
                  <a:schemeClr val="tx1">
                    <a:lumMod val="65000"/>
                    <a:lumOff val="35000"/>
                  </a:schemeClr>
                </a:solidFill>
                <a:latin typeface="Arial" charset="0"/>
                <a:ea typeface="Arial" charset="0"/>
                <a:cs typeface="Arial" charset="0"/>
              </a:defRPr>
            </a:lvl2pPr>
            <a:lvl3pPr marL="1828800" indent="0">
              <a:buFontTx/>
              <a:buNone/>
              <a:defRPr/>
            </a:lvl3pPr>
            <a:lvl4pPr marL="2743200" indent="0">
              <a:buFontTx/>
              <a:buNone/>
              <a:defRPr/>
            </a:lvl4pPr>
            <a:lvl5pPr marL="3657600" indent="0">
              <a:buFontTx/>
              <a:buNone/>
              <a:defRPr/>
            </a:lvl5pPr>
          </a:lstStyle>
          <a:p>
            <a:pPr lvl="0"/>
            <a:r>
              <a:rPr lang="es-ES" dirty="0"/>
              <a:t>Sumario</a:t>
            </a:r>
          </a:p>
        </p:txBody>
      </p:sp>
    </p:spTree>
    <p:extLst>
      <p:ext uri="{BB962C8B-B14F-4D97-AF65-F5344CB8AC3E}">
        <p14:creationId xmlns:p14="http://schemas.microsoft.com/office/powerpoint/2010/main" val="12911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lIns="182880" tIns="91440" rIns="182880" bIns="91440"/>
          <a:lstStyle/>
          <a:p>
            <a:r>
              <a:rPr lang="nl-BE"/>
              <a:t>Titelstijl van model bewerken</a:t>
            </a:r>
            <a:endParaRPr lang="nl-NL"/>
          </a:p>
        </p:txBody>
      </p:sp>
      <p:sp>
        <p:nvSpPr>
          <p:cNvPr id="3" name="Tijdelijke aanduiding voor inhoud 2"/>
          <p:cNvSpPr>
            <a:spLocks noGrp="1"/>
          </p:cNvSpPr>
          <p:nvPr>
            <p:ph idx="1"/>
          </p:nvPr>
        </p:nvSpPr>
        <p:spPr/>
        <p:txBody>
          <a:bodyPr lIns="182880" tIns="91440" rIns="182880" bIns="9144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Slide Number Placeholder 5"/>
          <p:cNvSpPr>
            <a:spLocks noGrp="1"/>
          </p:cNvSpPr>
          <p:nvPr>
            <p:ph type="sldNum" sz="quarter" idx="4"/>
          </p:nvPr>
        </p:nvSpPr>
        <p:spPr>
          <a:xfrm>
            <a:off x="23170486" y="12635504"/>
            <a:ext cx="753412" cy="738664"/>
          </a:xfrm>
          <a:prstGeom prst="rect">
            <a:avLst/>
          </a:prstGeom>
        </p:spPr>
        <p:txBody>
          <a:bodyPr vert="horz" wrap="none" lIns="0" tIns="0" rIns="0" bIns="0" rtlCol="0" anchor="ctr">
            <a:spAutoFit/>
          </a:bodyPr>
          <a:lstStyle>
            <a:lvl1pPr algn="r">
              <a:defRPr sz="4800" b="1" i="0">
                <a:solidFill>
                  <a:schemeClr val="tx2"/>
                </a:solidFill>
                <a:latin typeface="Arial"/>
                <a:cs typeface="Arial"/>
              </a:defRPr>
            </a:lvl1pPr>
          </a:lstStyle>
          <a:p>
            <a:pPr defTabSz="1828800" eaLnBrk="1" fontAlgn="auto" hangingPunct="1">
              <a:spcBef>
                <a:spcPts val="0"/>
              </a:spcBef>
              <a:spcAft>
                <a:spcPts val="0"/>
              </a:spcAft>
            </a:pPr>
            <a:fld id="{38C080AE-66C8-8249-B90B-B6D109566B0C}" type="slidenum">
              <a:rPr lang="en-US">
                <a:solidFill>
                  <a:srgbClr val="C1C1C1"/>
                </a:solidFill>
                <a:ea typeface="+mn-ea"/>
              </a:rPr>
              <a:pPr defTabSz="1828800" eaLnBrk="1" fontAlgn="auto" hangingPunct="1">
                <a:spcBef>
                  <a:spcPts val="0"/>
                </a:spcBef>
                <a:spcAft>
                  <a:spcPts val="0"/>
                </a:spcAft>
              </a:pPr>
              <a:t>‹#›</a:t>
            </a:fld>
            <a:endParaRPr lang="en-US">
              <a:solidFill>
                <a:srgbClr val="C1C1C1"/>
              </a:solidFill>
              <a:ea typeface="+mn-ea"/>
            </a:endParaRPr>
          </a:p>
        </p:txBody>
      </p:sp>
    </p:spTree>
    <p:extLst>
      <p:ext uri="{BB962C8B-B14F-4D97-AF65-F5344CB8AC3E}">
        <p14:creationId xmlns:p14="http://schemas.microsoft.com/office/powerpoint/2010/main" val="377269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ortadillas">
    <p:spTree>
      <p:nvGrpSpPr>
        <p:cNvPr id="1" name=""/>
        <p:cNvGrpSpPr/>
        <p:nvPr/>
      </p:nvGrpSpPr>
      <p:grpSpPr>
        <a:xfrm>
          <a:off x="0" y="0"/>
          <a:ext cx="0" cy="0"/>
          <a:chOff x="0" y="0"/>
          <a:chExt cx="0" cy="0"/>
        </a:xfrm>
      </p:grpSpPr>
      <p:sp>
        <p:nvSpPr>
          <p:cNvPr id="4" name="Marcador de texto 10"/>
          <p:cNvSpPr>
            <a:spLocks noGrp="1"/>
          </p:cNvSpPr>
          <p:nvPr>
            <p:ph type="body" sz="quarter" idx="13"/>
          </p:nvPr>
        </p:nvSpPr>
        <p:spPr>
          <a:xfrm>
            <a:off x="4044753" y="5083347"/>
            <a:ext cx="9787626" cy="6620974"/>
          </a:xfrm>
          <a:prstGeom prst="rect">
            <a:avLst/>
          </a:prstGeom>
        </p:spPr>
        <p:txBody>
          <a:bodyPr lIns="0" tIns="0" rIns="0" bIns="0"/>
          <a:lstStyle>
            <a:lvl1pPr marL="0" indent="0">
              <a:buNone/>
              <a:defRPr sz="3200">
                <a:solidFill>
                  <a:schemeClr val="tx1">
                    <a:lumMod val="65000"/>
                    <a:lumOff val="35000"/>
                  </a:schemeClr>
                </a:solidFill>
              </a:defRPr>
            </a:lvl1pPr>
          </a:lstStyle>
          <a:p>
            <a:pPr lvl="0"/>
            <a:r>
              <a:rPr lang="es-ES" dirty="0"/>
              <a:t>Haga clic para modificar el estilo de texto del patrón</a:t>
            </a:r>
            <a:endParaRPr lang="es-ES_tradnl" dirty="0"/>
          </a:p>
        </p:txBody>
      </p:sp>
      <p:sp>
        <p:nvSpPr>
          <p:cNvPr id="6" name="Marcador de texto 10"/>
          <p:cNvSpPr>
            <a:spLocks noGrp="1"/>
          </p:cNvSpPr>
          <p:nvPr>
            <p:ph type="body" sz="quarter" idx="11" hasCustomPrompt="1"/>
          </p:nvPr>
        </p:nvSpPr>
        <p:spPr>
          <a:xfrm>
            <a:off x="4044753" y="1692101"/>
            <a:ext cx="12065314" cy="1084350"/>
          </a:xfrm>
          <a:prstGeom prst="rect">
            <a:avLst/>
          </a:prstGeom>
        </p:spPr>
        <p:txBody>
          <a:bodyPr lIns="0" tIns="0" rIns="0" bIns="0"/>
          <a:lstStyle>
            <a:lvl1pPr marL="0" indent="0">
              <a:buFontTx/>
              <a:buNone/>
              <a:defRPr sz="9600" b="1">
                <a:solidFill>
                  <a:schemeClr val="tx1">
                    <a:lumMod val="65000"/>
                    <a:lumOff val="35000"/>
                  </a:schemeClr>
                </a:solidFill>
                <a:latin typeface="Arial" charset="0"/>
                <a:ea typeface="Arial" charset="0"/>
                <a:cs typeface="Arial" charset="0"/>
              </a:defRPr>
            </a:lvl1pPr>
            <a:lvl2pPr marL="914400" indent="0">
              <a:buFontTx/>
              <a:buNone/>
              <a:defRPr sz="5600">
                <a:solidFill>
                  <a:schemeClr val="tx1">
                    <a:lumMod val="65000"/>
                    <a:lumOff val="35000"/>
                  </a:schemeClr>
                </a:solidFill>
                <a:latin typeface="Arial" charset="0"/>
                <a:ea typeface="Arial" charset="0"/>
                <a:cs typeface="Arial" charset="0"/>
              </a:defRPr>
            </a:lvl2pPr>
            <a:lvl3pPr marL="1828800" indent="0">
              <a:buFontTx/>
              <a:buNone/>
              <a:defRPr/>
            </a:lvl3pPr>
            <a:lvl4pPr marL="2743200" indent="0">
              <a:buFontTx/>
              <a:buNone/>
              <a:defRPr/>
            </a:lvl4pPr>
            <a:lvl5pPr marL="3657600" indent="0">
              <a:buFontTx/>
              <a:buNone/>
              <a:defRPr/>
            </a:lvl5pPr>
          </a:lstStyle>
          <a:p>
            <a:pPr lvl="0"/>
            <a:r>
              <a:rPr lang="es-ES" dirty="0"/>
              <a:t>Titular Presentación</a:t>
            </a:r>
          </a:p>
        </p:txBody>
      </p:sp>
      <p:sp>
        <p:nvSpPr>
          <p:cNvPr id="7" name="Marcador de texto 2"/>
          <p:cNvSpPr>
            <a:spLocks noGrp="1"/>
          </p:cNvSpPr>
          <p:nvPr>
            <p:ph type="body" sz="quarter" idx="12" hasCustomPrompt="1"/>
          </p:nvPr>
        </p:nvSpPr>
        <p:spPr>
          <a:xfrm>
            <a:off x="1400176" y="761420"/>
            <a:ext cx="15757524" cy="930680"/>
          </a:xfrm>
          <a:prstGeom prst="rect">
            <a:avLst/>
          </a:prstGeom>
        </p:spPr>
        <p:txBody>
          <a:bodyPr lIns="0" tIns="0" rIns="0" bIns="0"/>
          <a:lstStyle>
            <a:lvl1pPr marL="0" indent="0">
              <a:buNone/>
              <a:defRPr sz="3200" b="0" i="0" u="sng">
                <a:solidFill>
                  <a:srgbClr val="A8D200"/>
                </a:solidFill>
                <a:latin typeface="Arial" charset="0"/>
                <a:ea typeface="Arial" charset="0"/>
                <a:cs typeface="Arial" charset="0"/>
              </a:defRPr>
            </a:lvl1pPr>
            <a:lvl2pPr marL="914400" indent="0">
              <a:buNone/>
              <a:defRPr sz="3600" b="0" i="0">
                <a:latin typeface="Arial" charset="0"/>
                <a:ea typeface="Arial" charset="0"/>
                <a:cs typeface="Arial" charset="0"/>
              </a:defRPr>
            </a:lvl2pPr>
            <a:lvl3pPr marL="1828800" indent="0">
              <a:buNone/>
              <a:defRPr sz="3600" b="0" i="0">
                <a:latin typeface="Arial" charset="0"/>
                <a:ea typeface="Arial" charset="0"/>
                <a:cs typeface="Arial" charset="0"/>
              </a:defRPr>
            </a:lvl3pPr>
            <a:lvl4pPr marL="2743200" indent="0">
              <a:buNone/>
              <a:defRPr sz="3600" b="0" i="0">
                <a:latin typeface="Arial" charset="0"/>
                <a:ea typeface="Arial" charset="0"/>
                <a:cs typeface="Arial" charset="0"/>
              </a:defRPr>
            </a:lvl4pPr>
            <a:lvl5pPr marL="3657600" indent="0">
              <a:buNone/>
              <a:defRPr sz="3600" b="0" i="0">
                <a:latin typeface="Arial" charset="0"/>
                <a:ea typeface="Arial" charset="0"/>
                <a:cs typeface="Arial" charset="0"/>
              </a:defRPr>
            </a:lvl5pPr>
          </a:lstStyle>
          <a:p>
            <a:pPr lvl="0"/>
            <a:r>
              <a:rPr lang="es-ES" dirty="0"/>
              <a:t>Titular presentación / Subtitular</a:t>
            </a:r>
            <a:endParaRPr lang="es-ES_tradnl" dirty="0"/>
          </a:p>
        </p:txBody>
      </p:sp>
      <p:sp>
        <p:nvSpPr>
          <p:cNvPr id="8" name="Marcador de texto 2"/>
          <p:cNvSpPr>
            <a:spLocks noGrp="1"/>
          </p:cNvSpPr>
          <p:nvPr>
            <p:ph type="body" sz="quarter" idx="14" hasCustomPrompt="1"/>
          </p:nvPr>
        </p:nvSpPr>
        <p:spPr>
          <a:xfrm>
            <a:off x="1400178" y="1851810"/>
            <a:ext cx="1924912" cy="924640"/>
          </a:xfrm>
          <a:prstGeom prst="rect">
            <a:avLst/>
          </a:prstGeom>
          <a:solidFill>
            <a:srgbClr val="A8D200"/>
          </a:solidFill>
        </p:spPr>
        <p:txBody>
          <a:bodyPr lIns="72000" tIns="72000" rIns="72000" bIns="72000"/>
          <a:lstStyle>
            <a:lvl1pPr marL="0" indent="0" algn="ctr">
              <a:buNone/>
              <a:defRPr sz="6400" b="1">
                <a:solidFill>
                  <a:schemeClr val="tx1">
                    <a:lumMod val="65000"/>
                    <a:lumOff val="35000"/>
                  </a:schemeClr>
                </a:solidFill>
              </a:defRPr>
            </a:lvl1pPr>
            <a:lvl2pPr marL="914400" indent="0">
              <a:buNone/>
              <a:defRPr sz="9600"/>
            </a:lvl2pPr>
            <a:lvl3pPr marL="1828800" indent="0">
              <a:buNone/>
              <a:defRPr sz="9600"/>
            </a:lvl3pPr>
            <a:lvl4pPr marL="2743200" indent="0">
              <a:buNone/>
              <a:defRPr sz="9600"/>
            </a:lvl4pPr>
            <a:lvl5pPr marL="3657600" indent="0">
              <a:buNone/>
              <a:defRPr sz="9600"/>
            </a:lvl5pPr>
          </a:lstStyle>
          <a:p>
            <a:pPr lvl="0"/>
            <a:r>
              <a:rPr lang="es-ES" dirty="0"/>
              <a:t>12.3</a:t>
            </a:r>
            <a:endParaRPr lang="es-ES_tradnl" dirty="0"/>
          </a:p>
        </p:txBody>
      </p:sp>
      <p:sp>
        <p:nvSpPr>
          <p:cNvPr id="9" name="Marcador de texto 10"/>
          <p:cNvSpPr>
            <a:spLocks noGrp="1"/>
          </p:cNvSpPr>
          <p:nvPr>
            <p:ph type="body" sz="quarter" idx="15" hasCustomPrompt="1"/>
          </p:nvPr>
        </p:nvSpPr>
        <p:spPr>
          <a:xfrm>
            <a:off x="4044753" y="3707131"/>
            <a:ext cx="5117002" cy="770234"/>
          </a:xfrm>
          <a:prstGeom prst="rect">
            <a:avLst/>
          </a:prstGeom>
        </p:spPr>
        <p:txBody>
          <a:bodyPr lIns="0" tIns="0" rIns="0" bIns="0"/>
          <a:lstStyle>
            <a:lvl1pPr marL="0" indent="0">
              <a:buNone/>
              <a:defRPr sz="5600" b="1">
                <a:solidFill>
                  <a:srgbClr val="A8D200"/>
                </a:solidFill>
              </a:defRPr>
            </a:lvl1pPr>
            <a:lvl2pPr marL="914400" indent="0">
              <a:buNone/>
              <a:defRPr sz="4000"/>
            </a:lvl2pPr>
            <a:lvl3pPr marL="1828800" indent="0">
              <a:buNone/>
              <a:defRPr sz="4000"/>
            </a:lvl3pPr>
            <a:lvl4pPr marL="2743200" indent="0">
              <a:buNone/>
              <a:defRPr sz="4000"/>
            </a:lvl4pPr>
            <a:lvl5pPr marL="3657600" indent="0">
              <a:buNone/>
              <a:defRPr sz="4000"/>
            </a:lvl5pPr>
          </a:lstStyle>
          <a:p>
            <a:pPr lvl="0"/>
            <a:r>
              <a:rPr lang="es-ES" dirty="0"/>
              <a:t>Subtitular</a:t>
            </a:r>
            <a:endParaRPr lang="es-ES_tradnl" dirty="0"/>
          </a:p>
        </p:txBody>
      </p:sp>
      <p:sp>
        <p:nvSpPr>
          <p:cNvPr id="10" name="Marcador de gráfico 9"/>
          <p:cNvSpPr>
            <a:spLocks noGrp="1"/>
          </p:cNvSpPr>
          <p:nvPr>
            <p:ph type="chart" sz="quarter" idx="16"/>
          </p:nvPr>
        </p:nvSpPr>
        <p:spPr>
          <a:xfrm>
            <a:off x="14281151" y="5083177"/>
            <a:ext cx="9442450" cy="6619874"/>
          </a:xfrm>
          <a:prstGeom prst="rect">
            <a:avLst/>
          </a:prstGeom>
        </p:spPr>
        <p:txBody>
          <a:bodyPr lIns="182880" tIns="91440" rIns="182880" bIns="91440"/>
          <a:lstStyle/>
          <a:p>
            <a:endParaRPr lang="es-ES_tradnl"/>
          </a:p>
        </p:txBody>
      </p:sp>
    </p:spTree>
    <p:extLst>
      <p:ext uri="{BB962C8B-B14F-4D97-AF65-F5344CB8AC3E}">
        <p14:creationId xmlns:p14="http://schemas.microsoft.com/office/powerpoint/2010/main" val="25755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GB"/>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088428" indent="0" algn="ctr">
              <a:buNone/>
              <a:defRPr>
                <a:solidFill>
                  <a:schemeClr val="tx1">
                    <a:tint val="75000"/>
                  </a:schemeClr>
                </a:solidFill>
              </a:defRPr>
            </a:lvl2pPr>
            <a:lvl3pPr marL="2176857" indent="0" algn="ctr">
              <a:buNone/>
              <a:defRPr>
                <a:solidFill>
                  <a:schemeClr val="tx1">
                    <a:tint val="75000"/>
                  </a:schemeClr>
                </a:solidFill>
              </a:defRPr>
            </a:lvl3pPr>
            <a:lvl4pPr marL="3265285" indent="0" algn="ctr">
              <a:buNone/>
              <a:defRPr>
                <a:solidFill>
                  <a:schemeClr val="tx1">
                    <a:tint val="75000"/>
                  </a:schemeClr>
                </a:solidFill>
              </a:defRPr>
            </a:lvl4pPr>
            <a:lvl5pPr marL="4353714" indent="0" algn="ctr">
              <a:buNone/>
              <a:defRPr>
                <a:solidFill>
                  <a:schemeClr val="tx1">
                    <a:tint val="75000"/>
                  </a:schemeClr>
                </a:solidFill>
              </a:defRPr>
            </a:lvl5pPr>
            <a:lvl6pPr marL="5442142" indent="0" algn="ctr">
              <a:buNone/>
              <a:defRPr>
                <a:solidFill>
                  <a:schemeClr val="tx1">
                    <a:tint val="75000"/>
                  </a:schemeClr>
                </a:solidFill>
              </a:defRPr>
            </a:lvl6pPr>
            <a:lvl7pPr marL="6530568" indent="0" algn="ctr">
              <a:buNone/>
              <a:defRPr>
                <a:solidFill>
                  <a:schemeClr val="tx1">
                    <a:tint val="75000"/>
                  </a:schemeClr>
                </a:solidFill>
              </a:defRPr>
            </a:lvl7pPr>
            <a:lvl8pPr marL="7618992" indent="0" algn="ctr">
              <a:buNone/>
              <a:defRPr>
                <a:solidFill>
                  <a:schemeClr val="tx1">
                    <a:tint val="75000"/>
                  </a:schemeClr>
                </a:solidFill>
              </a:defRPr>
            </a:lvl8pPr>
            <a:lvl9pPr marL="8707425"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5C9EC9D-4369-4EC4-95F3-88922B4B0C1C}"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371456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C9EC9D-4369-4EC4-95F3-88922B4B0C1C}"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164612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GB"/>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solidFill>
                  <a:schemeClr val="tx1">
                    <a:tint val="75000"/>
                  </a:schemeClr>
                </a:solidFill>
              </a:defRPr>
            </a:lvl1pPr>
            <a:lvl2pPr marL="1088428" indent="0">
              <a:buNone/>
              <a:defRPr sz="4300">
                <a:solidFill>
                  <a:schemeClr val="tx1">
                    <a:tint val="75000"/>
                  </a:schemeClr>
                </a:solidFill>
              </a:defRPr>
            </a:lvl2pPr>
            <a:lvl3pPr marL="2176857" indent="0">
              <a:buNone/>
              <a:defRPr sz="3800">
                <a:solidFill>
                  <a:schemeClr val="tx1">
                    <a:tint val="75000"/>
                  </a:schemeClr>
                </a:solidFill>
              </a:defRPr>
            </a:lvl3pPr>
            <a:lvl4pPr marL="3265285" indent="0">
              <a:buNone/>
              <a:defRPr sz="3300">
                <a:solidFill>
                  <a:schemeClr val="tx1">
                    <a:tint val="75000"/>
                  </a:schemeClr>
                </a:solidFill>
              </a:defRPr>
            </a:lvl4pPr>
            <a:lvl5pPr marL="4353714" indent="0">
              <a:buNone/>
              <a:defRPr sz="3300">
                <a:solidFill>
                  <a:schemeClr val="tx1">
                    <a:tint val="75000"/>
                  </a:schemeClr>
                </a:solidFill>
              </a:defRPr>
            </a:lvl5pPr>
            <a:lvl6pPr marL="5442142" indent="0">
              <a:buNone/>
              <a:defRPr sz="3300">
                <a:solidFill>
                  <a:schemeClr val="tx1">
                    <a:tint val="75000"/>
                  </a:schemeClr>
                </a:solidFill>
              </a:defRPr>
            </a:lvl6pPr>
            <a:lvl7pPr marL="6530568" indent="0">
              <a:buNone/>
              <a:defRPr sz="3300">
                <a:solidFill>
                  <a:schemeClr val="tx1">
                    <a:tint val="75000"/>
                  </a:schemeClr>
                </a:solidFill>
              </a:defRPr>
            </a:lvl7pPr>
            <a:lvl8pPr marL="7618992" indent="0">
              <a:buNone/>
              <a:defRPr sz="3300">
                <a:solidFill>
                  <a:schemeClr val="tx1">
                    <a:tint val="75000"/>
                  </a:schemeClr>
                </a:solidFill>
              </a:defRPr>
            </a:lvl8pPr>
            <a:lvl9pPr marL="8707425" indent="0">
              <a:buNone/>
              <a:defRPr sz="3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C9EC9D-4369-4EC4-95F3-88922B4B0C1C}"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218988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51200" y="6400811"/>
            <a:ext cx="29057600"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2715200" y="6400811"/>
            <a:ext cx="29057600"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5C9EC9D-4369-4EC4-95F3-88922B4B0C1C}"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386964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5C9EC9D-4369-4EC4-95F3-88922B4B0C1C}" type="datetimeFigureOut">
              <a:rPr lang="en-GB" smtClean="0"/>
              <a:t>12/12/2017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C5A916-48A2-48A2-9A75-3DD55F3698BD}" type="slidenum">
              <a:rPr lang="en-GB" smtClean="0"/>
              <a:t>‹#›</a:t>
            </a:fld>
            <a:endParaRPr lang="en-GB"/>
          </a:p>
        </p:txBody>
      </p:sp>
    </p:spTree>
    <p:extLst>
      <p:ext uri="{BB962C8B-B14F-4D97-AF65-F5344CB8AC3E}">
        <p14:creationId xmlns:p14="http://schemas.microsoft.com/office/powerpoint/2010/main" val="140325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303" y="11647698"/>
            <a:ext cx="9904006" cy="1556532"/>
          </a:xfrm>
          <a:prstGeom prst="rect">
            <a:avLst/>
          </a:prstGeom>
        </p:spPr>
      </p:pic>
    </p:spTree>
    <p:extLst>
      <p:ext uri="{BB962C8B-B14F-4D97-AF65-F5344CB8AC3E}">
        <p14:creationId xmlns:p14="http://schemas.microsoft.com/office/powerpoint/2010/main" val="240055128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es-ES_trad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17686" tIns="108843" rIns="217686" bIns="108843"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19200" y="3200411"/>
            <a:ext cx="21945600" cy="9051926"/>
          </a:xfrm>
          <a:prstGeom prst="rect">
            <a:avLst/>
          </a:prstGeom>
        </p:spPr>
        <p:txBody>
          <a:bodyPr vert="horz" lIns="217686" tIns="108843" rIns="217686" bIns="10884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19200" y="12712711"/>
            <a:ext cx="5689600" cy="730250"/>
          </a:xfrm>
          <a:prstGeom prst="rect">
            <a:avLst/>
          </a:prstGeom>
        </p:spPr>
        <p:txBody>
          <a:bodyPr vert="horz" lIns="217686" tIns="108843" rIns="217686" bIns="108843" rtlCol="0" anchor="ctr"/>
          <a:lstStyle>
            <a:lvl1pPr algn="l">
              <a:defRPr sz="2900">
                <a:solidFill>
                  <a:schemeClr val="tx1">
                    <a:tint val="75000"/>
                  </a:schemeClr>
                </a:solidFill>
              </a:defRPr>
            </a:lvl1pPr>
          </a:lstStyle>
          <a:p>
            <a:fld id="{65C9EC9D-4369-4EC4-95F3-88922B4B0C1C}" type="datetimeFigureOut">
              <a:rPr lang="en-GB" smtClean="0"/>
              <a:t>12/12/2017</a:t>
            </a:fld>
            <a:endParaRPr lang="en-GB"/>
          </a:p>
        </p:txBody>
      </p:sp>
      <p:sp>
        <p:nvSpPr>
          <p:cNvPr id="5" name="Footer Placeholder 4"/>
          <p:cNvSpPr>
            <a:spLocks noGrp="1"/>
          </p:cNvSpPr>
          <p:nvPr>
            <p:ph type="ftr" sz="quarter" idx="3"/>
          </p:nvPr>
        </p:nvSpPr>
        <p:spPr>
          <a:xfrm>
            <a:off x="8331200" y="12712711"/>
            <a:ext cx="7721600" cy="730250"/>
          </a:xfrm>
          <a:prstGeom prst="rect">
            <a:avLst/>
          </a:prstGeom>
        </p:spPr>
        <p:txBody>
          <a:bodyPr vert="horz" lIns="217686" tIns="108843" rIns="217686" bIns="108843" rtlCol="0" anchor="ctr"/>
          <a:lstStyle>
            <a:lvl1pPr algn="ctr">
              <a:defRPr sz="2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7475200" y="12712711"/>
            <a:ext cx="5689600" cy="730250"/>
          </a:xfrm>
          <a:prstGeom prst="rect">
            <a:avLst/>
          </a:prstGeom>
        </p:spPr>
        <p:txBody>
          <a:bodyPr vert="horz" lIns="217686" tIns="108843" rIns="217686" bIns="108843" rtlCol="0" anchor="ctr"/>
          <a:lstStyle>
            <a:lvl1pPr algn="r">
              <a:defRPr sz="2900">
                <a:solidFill>
                  <a:schemeClr val="tx1">
                    <a:tint val="75000"/>
                  </a:schemeClr>
                </a:solidFill>
              </a:defRPr>
            </a:lvl1pPr>
          </a:lstStyle>
          <a:p>
            <a:fld id="{E0C5A916-48A2-48A2-9A75-3DD55F3698BD}" type="slidenum">
              <a:rPr lang="en-GB" smtClean="0"/>
              <a:t>‹#›</a:t>
            </a:fld>
            <a:endParaRPr lang="en-GB"/>
          </a:p>
        </p:txBody>
      </p:sp>
    </p:spTree>
    <p:extLst>
      <p:ext uri="{BB962C8B-B14F-4D97-AF65-F5344CB8AC3E}">
        <p14:creationId xmlns:p14="http://schemas.microsoft.com/office/powerpoint/2010/main" val="6126291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2176857" rtl="0" eaLnBrk="1" latinLnBrk="0" hangingPunct="1">
        <a:spcBef>
          <a:spcPct val="0"/>
        </a:spcBef>
        <a:buNone/>
        <a:defRPr sz="10500" kern="1200">
          <a:solidFill>
            <a:schemeClr val="tx1"/>
          </a:solidFill>
          <a:latin typeface="+mj-lt"/>
          <a:ea typeface="+mj-ea"/>
          <a:cs typeface="+mj-cs"/>
        </a:defRPr>
      </a:lvl1pPr>
    </p:titleStyle>
    <p:bodyStyle>
      <a:lvl1pPr marL="816320" indent="-816320" algn="l" defTabSz="2176857"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8697" indent="-680271" algn="l" defTabSz="2176857"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071" indent="-544214" algn="l" defTabSz="2176857"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09500"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7928"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6356"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4782"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3209"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1635"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176857" rtl="0" eaLnBrk="1" latinLnBrk="0" hangingPunct="1">
        <a:defRPr sz="4300" kern="1200">
          <a:solidFill>
            <a:schemeClr val="tx1"/>
          </a:solidFill>
          <a:latin typeface="+mn-lt"/>
          <a:ea typeface="+mn-ea"/>
          <a:cs typeface="+mn-cs"/>
        </a:defRPr>
      </a:lvl1pPr>
      <a:lvl2pPr marL="1088428" algn="l" defTabSz="2176857" rtl="0" eaLnBrk="1" latinLnBrk="0" hangingPunct="1">
        <a:defRPr sz="4300" kern="1200">
          <a:solidFill>
            <a:schemeClr val="tx1"/>
          </a:solidFill>
          <a:latin typeface="+mn-lt"/>
          <a:ea typeface="+mn-ea"/>
          <a:cs typeface="+mn-cs"/>
        </a:defRPr>
      </a:lvl2pPr>
      <a:lvl3pPr marL="2176857" algn="l" defTabSz="2176857" rtl="0" eaLnBrk="1" latinLnBrk="0" hangingPunct="1">
        <a:defRPr sz="4300" kern="1200">
          <a:solidFill>
            <a:schemeClr val="tx1"/>
          </a:solidFill>
          <a:latin typeface="+mn-lt"/>
          <a:ea typeface="+mn-ea"/>
          <a:cs typeface="+mn-cs"/>
        </a:defRPr>
      </a:lvl3pPr>
      <a:lvl4pPr marL="3265285" algn="l" defTabSz="2176857" rtl="0" eaLnBrk="1" latinLnBrk="0" hangingPunct="1">
        <a:defRPr sz="4300" kern="1200">
          <a:solidFill>
            <a:schemeClr val="tx1"/>
          </a:solidFill>
          <a:latin typeface="+mn-lt"/>
          <a:ea typeface="+mn-ea"/>
          <a:cs typeface="+mn-cs"/>
        </a:defRPr>
      </a:lvl4pPr>
      <a:lvl5pPr marL="4353714" algn="l" defTabSz="2176857" rtl="0" eaLnBrk="1" latinLnBrk="0" hangingPunct="1">
        <a:defRPr sz="4300" kern="1200">
          <a:solidFill>
            <a:schemeClr val="tx1"/>
          </a:solidFill>
          <a:latin typeface="+mn-lt"/>
          <a:ea typeface="+mn-ea"/>
          <a:cs typeface="+mn-cs"/>
        </a:defRPr>
      </a:lvl5pPr>
      <a:lvl6pPr marL="5442142" algn="l" defTabSz="2176857" rtl="0" eaLnBrk="1" latinLnBrk="0" hangingPunct="1">
        <a:defRPr sz="4300" kern="1200">
          <a:solidFill>
            <a:schemeClr val="tx1"/>
          </a:solidFill>
          <a:latin typeface="+mn-lt"/>
          <a:ea typeface="+mn-ea"/>
          <a:cs typeface="+mn-cs"/>
        </a:defRPr>
      </a:lvl6pPr>
      <a:lvl7pPr marL="6530568" algn="l" defTabSz="2176857" rtl="0" eaLnBrk="1" latinLnBrk="0" hangingPunct="1">
        <a:defRPr sz="4300" kern="1200">
          <a:solidFill>
            <a:schemeClr val="tx1"/>
          </a:solidFill>
          <a:latin typeface="+mn-lt"/>
          <a:ea typeface="+mn-ea"/>
          <a:cs typeface="+mn-cs"/>
        </a:defRPr>
      </a:lvl7pPr>
      <a:lvl8pPr marL="7618992" algn="l" defTabSz="2176857" rtl="0" eaLnBrk="1" latinLnBrk="0" hangingPunct="1">
        <a:defRPr sz="4300" kern="1200">
          <a:solidFill>
            <a:schemeClr val="tx1"/>
          </a:solidFill>
          <a:latin typeface="+mn-lt"/>
          <a:ea typeface="+mn-ea"/>
          <a:cs typeface="+mn-cs"/>
        </a:defRPr>
      </a:lvl8pPr>
      <a:lvl9pPr marL="8707425" algn="l" defTabSz="2176857"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tif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mailto:hossein.fotouhi@mdh.se" TargetMode="External"/><Relationship Id="rId5" Type="http://schemas.openxmlformats.org/officeDocument/2006/relationships/hyperlink" Target="mailto:ali.balador@ri.se" TargetMode="Externa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69" y="213495"/>
            <a:ext cx="3663303" cy="376418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1688" y="89248"/>
            <a:ext cx="3657656" cy="435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p:cNvSpPr>
            <a:spLocks/>
          </p:cNvSpPr>
          <p:nvPr/>
        </p:nvSpPr>
        <p:spPr bwMode="auto">
          <a:xfrm>
            <a:off x="1462808" y="5545008"/>
            <a:ext cx="21314368"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a:t>
            </a:r>
            <a:r>
              <a:rPr lang="en-GB" sz="5400" b="1"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Proposal</a:t>
            </a:r>
          </a:p>
          <a:p>
            <a:pPr eaLnBrk="1" hangingPunct="1"/>
            <a: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a:r>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RESETCOM</a:t>
            </a:r>
            <a:b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(Reliable, Secure, Trustable Communication system for Automated Driving)</a:t>
            </a:r>
          </a:p>
        </p:txBody>
      </p:sp>
      <p:sp>
        <p:nvSpPr>
          <p:cNvPr id="9" name="Rectangle 7"/>
          <p:cNvSpPr>
            <a:spLocks/>
          </p:cNvSpPr>
          <p:nvPr/>
        </p:nvSpPr>
        <p:spPr bwMode="auto">
          <a:xfrm>
            <a:off x="3551040" y="441152"/>
            <a:ext cx="1703990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Celtic-Plus </a:t>
            </a:r>
            <a:r>
              <a:rPr lang="en-GB" sz="9600" b="1"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a:r>
            <a:br>
              <a:rPr lang="en-GB" sz="9600" b="1"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a:t>
            </a: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Day</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endParaRPr lang="en-GB" sz="3600" b="1"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13th </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December 2017, Luxembourg </a:t>
            </a:r>
            <a:endParaRPr lang="en-GB" sz="7000" dirty="0" smtClean="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p:txBody>
      </p:sp>
      <p:sp>
        <p:nvSpPr>
          <p:cNvPr id="11" name="Rectangle 6"/>
          <p:cNvSpPr>
            <a:spLocks/>
          </p:cNvSpPr>
          <p:nvPr/>
        </p:nvSpPr>
        <p:spPr bwMode="auto">
          <a:xfrm>
            <a:off x="7086466" y="11768479"/>
            <a:ext cx="972541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Ali Balador, Senior </a:t>
            </a:r>
            <a:r>
              <a:rPr lang="en-GB" sz="4400" b="1" dirty="0" smtClean="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Researcher</a:t>
            </a:r>
          </a:p>
          <a:p>
            <a:pPr eaLnBrk="1" hangingPunct="1"/>
            <a:r>
              <a:rPr lang="en-GB" sz="4400" b="1" dirty="0" smtClean="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Hossein </a:t>
            </a:r>
            <a:r>
              <a:rPr lang="en-GB" sz="4400" b="1" dirty="0" err="1">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Fotouhi</a:t>
            </a:r>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Senior </a:t>
            </a:r>
            <a:r>
              <a:rPr lang="en-GB" sz="4400" b="1" dirty="0" smtClean="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Researcher</a:t>
            </a:r>
          </a:p>
        </p:txBody>
      </p:sp>
      <p:pic>
        <p:nvPicPr>
          <p:cNvPr id="17" name="Picture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2808" y="11635587"/>
            <a:ext cx="2990779" cy="16200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8732" y="11635587"/>
            <a:ext cx="1262014" cy="16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Organisation Profile</a:t>
            </a: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25345" y="2514143"/>
            <a:ext cx="9073008" cy="4031873"/>
          </a:xfrm>
          <a:prstGeom prst="rect">
            <a:avLst/>
          </a:prstGeom>
          <a:ln w="31750">
            <a:solidFill>
              <a:srgbClr val="E0A8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Arial" charset="0"/>
              <a:buChar char="•"/>
            </a:pPr>
            <a:r>
              <a:rPr lang="en-US" sz="3200" dirty="0" err="1">
                <a:ln w="0"/>
                <a:effectLst>
                  <a:outerShdw blurRad="38100" dist="19050" dir="2700000" algn="tl" rotWithShape="0">
                    <a:schemeClr val="dk1">
                      <a:alpha val="40000"/>
                    </a:schemeClr>
                  </a:outerShdw>
                </a:effectLst>
                <a:latin typeface="Calibri" charset="0"/>
                <a:ea typeface="Calibri" charset="0"/>
                <a:cs typeface="Calibri" charset="0"/>
              </a:rPr>
              <a:t>Mälardalen</a:t>
            </a: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 University (MDH) is located in </a:t>
            </a:r>
            <a:r>
              <a:rPr lang="en-US" sz="3200" dirty="0" err="1">
                <a:ln w="0"/>
                <a:effectLst>
                  <a:outerShdw blurRad="38100" dist="19050" dir="2700000" algn="tl" rotWithShape="0">
                    <a:schemeClr val="dk1">
                      <a:alpha val="40000"/>
                    </a:schemeClr>
                  </a:outerShdw>
                </a:effectLst>
                <a:latin typeface="Calibri" charset="0"/>
                <a:ea typeface="Calibri" charset="0"/>
                <a:cs typeface="Calibri" charset="0"/>
              </a:rPr>
              <a:t>Västerås</a:t>
            </a: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 and Eskilstuna, Sweden, founded in 1977. </a:t>
            </a:r>
          </a:p>
          <a:p>
            <a:pPr marL="571500" indent="-571500">
              <a:buFont typeface="Arial" charset="0"/>
              <a:buChar char="•"/>
            </a:pP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MDH has 14,000 students and 900 employees with 71 professors.  </a:t>
            </a:r>
          </a:p>
          <a:p>
            <a:pPr marL="571500" indent="-571500">
              <a:buFont typeface="Arial" charset="0"/>
              <a:buChar char="•"/>
            </a:pP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Embedded systems is among the most prioritized research areas at MDH, where it has internationally leading competence.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149" y="9633069"/>
            <a:ext cx="1202680" cy="1542912"/>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8005" y="3583326"/>
            <a:ext cx="3177340" cy="1985838"/>
          </a:xfrm>
          <a:prstGeom prst="rect">
            <a:avLst/>
          </a:prstGeom>
        </p:spPr>
      </p:pic>
      <p:sp>
        <p:nvSpPr>
          <p:cNvPr id="12" name="Rectangle 11"/>
          <p:cNvSpPr/>
          <p:nvPr/>
        </p:nvSpPr>
        <p:spPr>
          <a:xfrm>
            <a:off x="5351240" y="8096201"/>
            <a:ext cx="9047114" cy="4524315"/>
          </a:xfrm>
          <a:prstGeom prst="rect">
            <a:avLst/>
          </a:prstGeom>
          <a:ln w="34925">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Arial" charset="0"/>
              <a:buChar char="•"/>
            </a:pP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RISE SICS is a leading research institute for applied information and communication technology in Sweden, founded in 1985.</a:t>
            </a:r>
          </a:p>
          <a:p>
            <a:pPr marL="571500" indent="-571500">
              <a:buFont typeface="Arial" charset="0"/>
              <a:buChar char="•"/>
            </a:pP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202 Staff (76 Ph.D., 32 Professors)</a:t>
            </a:r>
          </a:p>
          <a:p>
            <a:pPr marL="571500" indent="-571500">
              <a:buFont typeface="Arial" charset="0"/>
              <a:buChar char="•"/>
            </a:pPr>
            <a:r>
              <a:rPr lang="en-US" sz="3200" dirty="0">
                <a:ln w="0"/>
                <a:effectLst>
                  <a:outerShdw blurRad="38100" dist="19050" dir="2700000" algn="tl" rotWithShape="0">
                    <a:schemeClr val="dk1">
                      <a:alpha val="40000"/>
                    </a:schemeClr>
                  </a:outerShdw>
                </a:effectLst>
                <a:latin typeface="Calibri" charset="0"/>
                <a:ea typeface="Calibri" charset="0"/>
                <a:cs typeface="Calibri" charset="0"/>
              </a:rPr>
              <a:t>Application areas, such as Internet of Things, Industrial Automation and Maintenance, Automotive and Rail, Telecom, Digital Health, Decision support and business intelligence, Data Centers.</a:t>
            </a:r>
          </a:p>
        </p:txBody>
      </p:sp>
      <p:pic>
        <p:nvPicPr>
          <p:cNvPr id="13" name="Picture 1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4542367" y="2822317"/>
            <a:ext cx="5308588" cy="3528000"/>
          </a:xfrm>
          <a:prstGeom prst="rect">
            <a:avLst/>
          </a:prstGeom>
        </p:spPr>
      </p:pic>
      <p:pic>
        <p:nvPicPr>
          <p:cNvPr id="14" name="Platshållare för bild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10259" y="7528849"/>
            <a:ext cx="4572804" cy="5184000"/>
          </a:xfrm>
          <a:custGeom>
            <a:avLst/>
            <a:gdLst>
              <a:gd name="connsiteX0" fmla="*/ 0 w 3008401"/>
              <a:gd name="connsiteY0" fmla="*/ 0 h 3410490"/>
              <a:gd name="connsiteX1" fmla="*/ 3008401 w 3008401"/>
              <a:gd name="connsiteY1" fmla="*/ 0 h 3410490"/>
              <a:gd name="connsiteX2" fmla="*/ 3008401 w 3008401"/>
              <a:gd name="connsiteY2" fmla="*/ 3410490 h 3410490"/>
              <a:gd name="connsiteX3" fmla="*/ 0 w 3008401"/>
              <a:gd name="connsiteY3" fmla="*/ 3410490 h 3410490"/>
            </a:gdLst>
            <a:ahLst/>
            <a:cxnLst>
              <a:cxn ang="0">
                <a:pos x="connsiteX0" y="connsiteY0"/>
              </a:cxn>
              <a:cxn ang="0">
                <a:pos x="connsiteX1" y="connsiteY1"/>
              </a:cxn>
              <a:cxn ang="0">
                <a:pos x="connsiteX2" y="connsiteY2"/>
              </a:cxn>
              <a:cxn ang="0">
                <a:pos x="connsiteX3" y="connsiteY3"/>
              </a:cxn>
            </a:cxnLst>
            <a:rect l="l" t="t" r="r" b="b"/>
            <a:pathLst>
              <a:path w="3008401" h="3410490">
                <a:moveTo>
                  <a:pt x="0" y="0"/>
                </a:moveTo>
                <a:lnTo>
                  <a:pt x="3008401" y="0"/>
                </a:lnTo>
                <a:lnTo>
                  <a:pt x="3008401" y="3410490"/>
                </a:lnTo>
                <a:lnTo>
                  <a:pt x="0" y="3410490"/>
                </a:lnTo>
                <a:close/>
              </a:path>
            </a:pathLst>
          </a:custGeom>
        </p:spPr>
      </p:pic>
      <p:sp>
        <p:nvSpPr>
          <p:cNvPr id="15" name="Rectangle 14"/>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www.celticplus.eu</a:t>
            </a:r>
            <a:r>
              <a:rPr lang="en-GB" sz="2800" dirty="0">
                <a:solidFill>
                  <a:schemeClr val="accent1">
                    <a:lumMod val="75000"/>
                  </a:schemeClr>
                </a:solidFill>
              </a:rPr>
              <a:t> </a:t>
            </a:r>
            <a:r>
              <a:rPr lang="en-GB" sz="2800" dirty="0" smtClean="0">
                <a:solidFill>
                  <a:schemeClr val="accent1">
                    <a:lumMod val="75000"/>
                  </a:schemeClr>
                </a:solidFill>
              </a:rPr>
              <a:t>                                        RESETCOM,  Ali Balador, RISE SICS Västerås </a:t>
            </a:r>
            <a:r>
              <a:rPr lang="en-GB" sz="2800" dirty="0">
                <a:solidFill>
                  <a:schemeClr val="accent1">
                    <a:lumMod val="75000"/>
                  </a:schemeClr>
                </a:solidFill>
              </a:rPr>
              <a:t>&amp; </a:t>
            </a:r>
            <a:r>
              <a:rPr lang="en-GB" sz="2800" dirty="0" err="1" smtClean="0">
                <a:solidFill>
                  <a:schemeClr val="accent1">
                    <a:lumMod val="75000"/>
                  </a:schemeClr>
                </a:solidFill>
              </a:rPr>
              <a:t>ali.balador@ri.se</a:t>
            </a:r>
            <a:endParaRPr lang="en-GB" sz="2800" dirty="0">
              <a:solidFill>
                <a:schemeClr val="accent1">
                  <a:lumMod val="75000"/>
                </a:schemeClr>
              </a:solidFill>
            </a:endParaRPr>
          </a:p>
        </p:txBody>
      </p:sp>
    </p:spTree>
    <p:extLst>
      <p:ext uri="{BB962C8B-B14F-4D97-AF65-F5344CB8AC3E}">
        <p14:creationId xmlns:p14="http://schemas.microsoft.com/office/powerpoint/2010/main" val="37290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rPr>
              <a:t>Proposal Introduction (1)</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www.celticplus.eu</a:t>
            </a:r>
            <a:r>
              <a:rPr lang="en-GB" sz="2800" dirty="0">
                <a:solidFill>
                  <a:schemeClr val="accent1">
                    <a:lumMod val="75000"/>
                  </a:schemeClr>
                </a:solidFill>
              </a:rPr>
              <a:t> </a:t>
            </a:r>
            <a:r>
              <a:rPr lang="en-GB" sz="2800" dirty="0" smtClean="0">
                <a:solidFill>
                  <a:schemeClr val="accent1">
                    <a:lumMod val="75000"/>
                  </a:schemeClr>
                </a:solidFill>
              </a:rPr>
              <a:t>                                        RESETCOM,  Ali Balador, RISE SICS Västerås </a:t>
            </a:r>
            <a:r>
              <a:rPr lang="en-GB" sz="2800" dirty="0">
                <a:solidFill>
                  <a:schemeClr val="accent1">
                    <a:lumMod val="75000"/>
                  </a:schemeClr>
                </a:solidFill>
              </a:rPr>
              <a:t>&amp; </a:t>
            </a:r>
            <a:r>
              <a:rPr lang="en-GB" sz="2800" dirty="0" err="1" smtClean="0">
                <a:solidFill>
                  <a:schemeClr val="accent1">
                    <a:lumMod val="75000"/>
                  </a:schemeClr>
                </a:solidFill>
              </a:rPr>
              <a:t>ali.balador@ri.se</a:t>
            </a:r>
            <a:endParaRPr lang="en-GB" sz="2800" dirty="0">
              <a:solidFill>
                <a:schemeClr val="accent1">
                  <a:lumMod val="75000"/>
                </a:schemeClr>
              </a:solidFill>
            </a:endParaRPr>
          </a:p>
        </p:txBody>
      </p:sp>
      <p:pic>
        <p:nvPicPr>
          <p:cNvPr id="7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33310" y="3029002"/>
            <a:ext cx="4863035"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78"/>
          <p:cNvPicPr>
            <a:picLocks noChangeAspect="1"/>
          </p:cNvPicPr>
          <p:nvPr/>
        </p:nvPicPr>
        <p:blipFill>
          <a:blip r:embed="rId4"/>
          <a:stretch>
            <a:fillRect/>
          </a:stretch>
        </p:blipFill>
        <p:spPr>
          <a:xfrm>
            <a:off x="16448170" y="2879520"/>
            <a:ext cx="4544000" cy="2556000"/>
          </a:xfrm>
          <a:prstGeom prst="rect">
            <a:avLst/>
          </a:prstGeom>
        </p:spPr>
      </p:pic>
      <p:pic>
        <p:nvPicPr>
          <p:cNvPr id="80" name="Content Placeholder 6"/>
          <p:cNvPicPr>
            <a:picLocks noGrp="1" noChangeAspect="1"/>
          </p:cNvPicPr>
          <p:nvPr>
            <p:ph idx="1"/>
          </p:nvPr>
        </p:nvPicPr>
        <p:blipFill>
          <a:blip r:embed="rId5"/>
          <a:stretch>
            <a:fillRect/>
          </a:stretch>
        </p:blipFill>
        <p:spPr>
          <a:xfrm>
            <a:off x="2712111" y="5805284"/>
            <a:ext cx="18840929" cy="4307183"/>
          </a:xfrm>
          <a:prstGeom prst="rect">
            <a:avLst/>
          </a:prstGeom>
        </p:spPr>
      </p:pic>
      <p:pic>
        <p:nvPicPr>
          <p:cNvPr id="81" name="Picture 80"/>
          <p:cNvPicPr>
            <a:picLocks noChangeAspect="1"/>
          </p:cNvPicPr>
          <p:nvPr/>
        </p:nvPicPr>
        <p:blipFill>
          <a:blip r:embed="rId6"/>
          <a:stretch>
            <a:fillRect/>
          </a:stretch>
        </p:blipFill>
        <p:spPr>
          <a:xfrm>
            <a:off x="16033591" y="10253688"/>
            <a:ext cx="3025210" cy="2520000"/>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5725" y="10404589"/>
            <a:ext cx="3659814" cy="2016000"/>
          </a:xfrm>
          <a:prstGeom prst="rect">
            <a:avLst/>
          </a:prstGeom>
        </p:spPr>
      </p:pic>
      <p:sp>
        <p:nvSpPr>
          <p:cNvPr id="83" name="TextBox 82"/>
          <p:cNvSpPr txBox="1"/>
          <p:nvPr/>
        </p:nvSpPr>
        <p:spPr>
          <a:xfrm>
            <a:off x="7035374" y="10934812"/>
            <a:ext cx="3360516" cy="950833"/>
          </a:xfrm>
          <a:prstGeom prst="rect">
            <a:avLst/>
          </a:prstGeom>
          <a:noFill/>
        </p:spPr>
        <p:txBody>
          <a:bodyPr wrap="square" rtlCol="0">
            <a:spAutoFit/>
          </a:bodyPr>
          <a:lstStyle/>
          <a:p>
            <a:r>
              <a:rPr lang="en-US" dirty="0" smtClean="0">
                <a:solidFill>
                  <a:srgbClr val="FF0000"/>
                </a:solidFill>
              </a:rPr>
              <a:t>HACKED!</a:t>
            </a:r>
            <a:endParaRPr lang="en-US" dirty="0">
              <a:solidFill>
                <a:srgbClr val="FF0000"/>
              </a:solidFill>
            </a:endParaRPr>
          </a:p>
        </p:txBody>
      </p:sp>
      <p:pic>
        <p:nvPicPr>
          <p:cNvPr id="84" name="Picture 83"/>
          <p:cNvPicPr>
            <a:picLocks noChangeAspect="1"/>
          </p:cNvPicPr>
          <p:nvPr/>
        </p:nvPicPr>
        <p:blipFill>
          <a:blip r:embed="rId8"/>
          <a:stretch>
            <a:fillRect/>
          </a:stretch>
        </p:blipFill>
        <p:spPr>
          <a:xfrm>
            <a:off x="10841526" y="3905672"/>
            <a:ext cx="1458163" cy="2160000"/>
          </a:xfrm>
          <a:prstGeom prst="rect">
            <a:avLst/>
          </a:prstGeom>
        </p:spPr>
      </p:pic>
      <p:pic>
        <p:nvPicPr>
          <p:cNvPr id="85" name="Picture 8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1965" y="10526542"/>
            <a:ext cx="1800000" cy="1440000"/>
          </a:xfrm>
          <a:prstGeom prst="rect">
            <a:avLst/>
          </a:prstGeom>
        </p:spPr>
      </p:pic>
      <p:cxnSp>
        <p:nvCxnSpPr>
          <p:cNvPr id="86" name="Straight Connector 85"/>
          <p:cNvCxnSpPr/>
          <p:nvPr/>
        </p:nvCxnSpPr>
        <p:spPr>
          <a:xfrm flipV="1">
            <a:off x="4111896" y="7832251"/>
            <a:ext cx="2773829" cy="2837647"/>
          </a:xfrm>
          <a:prstGeom prst="line">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rot="16200000">
            <a:off x="-1553436" y="9446156"/>
            <a:ext cx="5426486" cy="954107"/>
          </a:xfrm>
          <a:prstGeom prst="rect">
            <a:avLst/>
          </a:prstGeom>
          <a:noFill/>
        </p:spPr>
        <p:txBody>
          <a:bodyPr wrap="none" rtlCol="0">
            <a:spAutoFit/>
          </a:bodyPr>
          <a:lstStyle/>
          <a:p>
            <a:r>
              <a:rPr lang="en-US" dirty="0" smtClean="0"/>
              <a:t>Security &amp; Privacy</a:t>
            </a:r>
            <a:endParaRPr lang="en-US" dirty="0"/>
          </a:p>
        </p:txBody>
      </p:sp>
      <p:sp>
        <p:nvSpPr>
          <p:cNvPr id="88" name="TextBox 87"/>
          <p:cNvSpPr txBox="1"/>
          <p:nvPr/>
        </p:nvSpPr>
        <p:spPr>
          <a:xfrm>
            <a:off x="6854438" y="2713918"/>
            <a:ext cx="4205703" cy="461665"/>
          </a:xfrm>
          <a:prstGeom prst="rect">
            <a:avLst/>
          </a:prstGeom>
          <a:noFill/>
        </p:spPr>
        <p:txBody>
          <a:bodyPr wrap="none" rtlCol="0">
            <a:spAutoFit/>
          </a:bodyPr>
          <a:lstStyle/>
          <a:p>
            <a:r>
              <a:rPr lang="en-US" smtClean="0"/>
              <a:t>Communication Technologies</a:t>
            </a:r>
            <a:endParaRPr lang="en-US" dirty="0"/>
          </a:p>
        </p:txBody>
      </p:sp>
      <p:cxnSp>
        <p:nvCxnSpPr>
          <p:cNvPr id="90" name="Straight Connector 89"/>
          <p:cNvCxnSpPr/>
          <p:nvPr/>
        </p:nvCxnSpPr>
        <p:spPr>
          <a:xfrm>
            <a:off x="15611059" y="8265992"/>
            <a:ext cx="722629" cy="0"/>
          </a:xfrm>
          <a:prstGeom prst="line">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038910" y="8416786"/>
            <a:ext cx="1019891" cy="747907"/>
          </a:xfrm>
          <a:prstGeom prst="line">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8038910" y="7319724"/>
            <a:ext cx="1523073" cy="1025054"/>
          </a:xfrm>
          <a:prstGeom prst="line">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73551" y="7982527"/>
            <a:ext cx="496625" cy="524747"/>
          </a:xfrm>
          <a:prstGeom prst="rect">
            <a:avLst/>
          </a:prstGeom>
        </p:spPr>
      </p:pic>
      <p:pic>
        <p:nvPicPr>
          <p:cNvPr id="104" name="Picture 10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71857" y="7669232"/>
            <a:ext cx="496625" cy="524747"/>
          </a:xfrm>
          <a:prstGeom prst="rect">
            <a:avLst/>
          </a:prstGeom>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44976" y="8556291"/>
            <a:ext cx="496625" cy="524747"/>
          </a:xfrm>
          <a:prstGeom prst="rect">
            <a:avLst/>
          </a:prstGeom>
        </p:spPr>
      </p:pic>
      <p:cxnSp>
        <p:nvCxnSpPr>
          <p:cNvPr id="108" name="Straight Arrow Connector 107"/>
          <p:cNvCxnSpPr/>
          <p:nvPr/>
        </p:nvCxnSpPr>
        <p:spPr>
          <a:xfrm flipV="1">
            <a:off x="5096946" y="6930008"/>
            <a:ext cx="1262406" cy="1028867"/>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9836" y="7249246"/>
            <a:ext cx="496625" cy="524747"/>
          </a:xfrm>
          <a:prstGeom prst="rect">
            <a:avLst/>
          </a:prstGeom>
        </p:spPr>
      </p:pic>
      <p:cxnSp>
        <p:nvCxnSpPr>
          <p:cNvPr id="112" name="Straight Arrow Connector 111"/>
          <p:cNvCxnSpPr/>
          <p:nvPr/>
        </p:nvCxnSpPr>
        <p:spPr>
          <a:xfrm flipV="1">
            <a:off x="5458662" y="5954716"/>
            <a:ext cx="5601479" cy="223926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12192000" y="5813495"/>
            <a:ext cx="4968552" cy="2038422"/>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72159" y="6724499"/>
            <a:ext cx="496625" cy="524747"/>
          </a:xfrm>
          <a:prstGeom prst="rect">
            <a:avLst/>
          </a:prstGeom>
        </p:spPr>
      </p:pic>
      <p:pic>
        <p:nvPicPr>
          <p:cNvPr id="119" name="Picture 1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3994" y="6794977"/>
            <a:ext cx="496625" cy="524747"/>
          </a:xfrm>
          <a:prstGeom prst="rect">
            <a:avLst/>
          </a:prstGeom>
        </p:spPr>
      </p:pic>
      <p:sp>
        <p:nvSpPr>
          <p:cNvPr id="120" name="Rectangle 119"/>
          <p:cNvSpPr/>
          <p:nvPr/>
        </p:nvSpPr>
        <p:spPr>
          <a:xfrm>
            <a:off x="14597769" y="8629227"/>
            <a:ext cx="2648187" cy="954107"/>
          </a:xfrm>
          <a:prstGeom prst="rect">
            <a:avLst/>
          </a:prstGeom>
        </p:spPr>
        <p:txBody>
          <a:bodyPr wrap="square">
            <a:spAutoFit/>
          </a:bodyPr>
          <a:lstStyle/>
          <a:p>
            <a:r>
              <a:rPr lang="en-US" sz="2800" dirty="0"/>
              <a:t>ITSG5 (DSRC)</a:t>
            </a:r>
          </a:p>
          <a:p>
            <a:r>
              <a:rPr lang="en-US" sz="2800" dirty="0"/>
              <a:t>LTE/5G</a:t>
            </a:r>
          </a:p>
        </p:txBody>
      </p:sp>
      <p:sp>
        <p:nvSpPr>
          <p:cNvPr id="121" name="TextBox 120"/>
          <p:cNvSpPr txBox="1"/>
          <p:nvPr/>
        </p:nvSpPr>
        <p:spPr>
          <a:xfrm>
            <a:off x="1904818" y="5921820"/>
            <a:ext cx="3575018" cy="523220"/>
          </a:xfrm>
          <a:prstGeom prst="rect">
            <a:avLst/>
          </a:prstGeom>
          <a:noFill/>
        </p:spPr>
        <p:txBody>
          <a:bodyPr wrap="none" rtlCol="0">
            <a:spAutoFit/>
          </a:bodyPr>
          <a:lstStyle/>
          <a:p>
            <a:r>
              <a:rPr lang="en-US" sz="2800" dirty="0" smtClean="0"/>
              <a:t>Mobile edge computing</a:t>
            </a:r>
            <a:endParaRPr lang="en-US" sz="2800" dirty="0"/>
          </a:p>
        </p:txBody>
      </p:sp>
      <p:sp>
        <p:nvSpPr>
          <p:cNvPr id="122" name="TextBox 121"/>
          <p:cNvSpPr txBox="1"/>
          <p:nvPr/>
        </p:nvSpPr>
        <p:spPr>
          <a:xfrm>
            <a:off x="12184374" y="5221088"/>
            <a:ext cx="1267655" cy="523220"/>
          </a:xfrm>
          <a:prstGeom prst="rect">
            <a:avLst/>
          </a:prstGeom>
          <a:noFill/>
        </p:spPr>
        <p:txBody>
          <a:bodyPr wrap="none" rtlCol="0">
            <a:spAutoFit/>
          </a:bodyPr>
          <a:lstStyle/>
          <a:p>
            <a:r>
              <a:rPr lang="en-US" sz="2800" dirty="0" smtClean="0"/>
              <a:t>LTE/5G</a:t>
            </a:r>
            <a:endParaRPr lang="en-US" sz="2800" dirty="0"/>
          </a:p>
        </p:txBody>
      </p:sp>
      <p:sp>
        <p:nvSpPr>
          <p:cNvPr id="123" name="Rectangle 122"/>
          <p:cNvSpPr/>
          <p:nvPr/>
        </p:nvSpPr>
        <p:spPr>
          <a:xfrm>
            <a:off x="16102764" y="6905649"/>
            <a:ext cx="2433680" cy="523220"/>
          </a:xfrm>
          <a:prstGeom prst="rect">
            <a:avLst/>
          </a:prstGeom>
        </p:spPr>
        <p:txBody>
          <a:bodyPr wrap="none">
            <a:spAutoFit/>
          </a:bodyPr>
          <a:lstStyle/>
          <a:p>
            <a:r>
              <a:rPr lang="en-US" sz="2800" dirty="0" err="1"/>
              <a:t>WiFi</a:t>
            </a:r>
            <a:r>
              <a:rPr lang="en-US" sz="2800" dirty="0"/>
              <a:t>/Bluetooth</a:t>
            </a:r>
          </a:p>
        </p:txBody>
      </p:sp>
      <p:sp>
        <p:nvSpPr>
          <p:cNvPr id="124" name="TextBox 123"/>
          <p:cNvSpPr txBox="1"/>
          <p:nvPr/>
        </p:nvSpPr>
        <p:spPr>
          <a:xfrm>
            <a:off x="2661055" y="8856221"/>
            <a:ext cx="3338257" cy="954107"/>
          </a:xfrm>
          <a:prstGeom prst="rect">
            <a:avLst/>
          </a:prstGeom>
          <a:noFill/>
        </p:spPr>
        <p:txBody>
          <a:bodyPr wrap="square" rtlCol="0">
            <a:spAutoFit/>
          </a:bodyPr>
          <a:lstStyle/>
          <a:p>
            <a:r>
              <a:rPr lang="en-US" sz="2800" dirty="0" smtClean="0"/>
              <a:t>Unwanted access must be denied</a:t>
            </a:r>
            <a:endParaRPr lang="en-US" sz="2800" dirty="0"/>
          </a:p>
        </p:txBody>
      </p:sp>
      <p:sp>
        <p:nvSpPr>
          <p:cNvPr id="126" name="TextBox 125"/>
          <p:cNvSpPr txBox="1"/>
          <p:nvPr/>
        </p:nvSpPr>
        <p:spPr>
          <a:xfrm rot="5400000">
            <a:off x="21237255" y="8006046"/>
            <a:ext cx="3376245" cy="954107"/>
          </a:xfrm>
          <a:prstGeom prst="rect">
            <a:avLst/>
          </a:prstGeom>
          <a:noFill/>
        </p:spPr>
        <p:txBody>
          <a:bodyPr wrap="none" rtlCol="0">
            <a:spAutoFit/>
          </a:bodyPr>
          <a:lstStyle/>
          <a:p>
            <a:r>
              <a:rPr lang="en-US" smtClean="0"/>
              <a:t>Trustability</a:t>
            </a:r>
            <a:endParaRPr lang="en-US" dirty="0"/>
          </a:p>
        </p:txBody>
      </p:sp>
    </p:spTree>
    <p:extLst>
      <p:ext uri="{BB962C8B-B14F-4D97-AF65-F5344CB8AC3E}">
        <p14:creationId xmlns:p14="http://schemas.microsoft.com/office/powerpoint/2010/main" val="327819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rPr>
              <a:t>Proposal Introduction </a:t>
            </a:r>
            <a:r>
              <a:rPr lang="en-GB" sz="9200" b="1" dirty="0" smtClean="0">
                <a:solidFill>
                  <a:srgbClr val="0070C0"/>
                </a:solidFill>
                <a:latin typeface="Aleo" panose="020F0502020204030203" pitchFamily="34" charset="0"/>
                <a:ea typeface="Aleo" panose="020F0502020204030203" pitchFamily="34" charset="0"/>
                <a:cs typeface="Aleo" panose="020F0502020204030203" pitchFamily="34" charset="0"/>
              </a:rPr>
              <a:t>(2)</a:t>
            </a: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www.celticplus.eu</a:t>
            </a:r>
            <a:r>
              <a:rPr lang="en-GB" sz="2800" dirty="0">
                <a:solidFill>
                  <a:schemeClr val="accent1">
                    <a:lumMod val="75000"/>
                  </a:schemeClr>
                </a:solidFill>
              </a:rPr>
              <a:t> </a:t>
            </a:r>
            <a:r>
              <a:rPr lang="en-GB" sz="2800" dirty="0" smtClean="0">
                <a:solidFill>
                  <a:schemeClr val="accent1">
                    <a:lumMod val="75000"/>
                  </a:schemeClr>
                </a:solidFill>
              </a:rPr>
              <a:t>                                        RESETCOM,  Ali Balador, RISE SICS Västerås </a:t>
            </a:r>
            <a:r>
              <a:rPr lang="en-GB" sz="2800" dirty="0">
                <a:solidFill>
                  <a:schemeClr val="accent1">
                    <a:lumMod val="75000"/>
                  </a:schemeClr>
                </a:solidFill>
              </a:rPr>
              <a:t>&amp; </a:t>
            </a:r>
            <a:r>
              <a:rPr lang="en-GB" sz="2800" dirty="0" err="1" smtClean="0">
                <a:solidFill>
                  <a:schemeClr val="accent1">
                    <a:lumMod val="75000"/>
                  </a:schemeClr>
                </a:solidFill>
              </a:rPr>
              <a:t>ali.balador@ri.se</a:t>
            </a:r>
            <a:endParaRPr lang="en-GB" sz="2800" dirty="0">
              <a:solidFill>
                <a:schemeClr val="accent1">
                  <a:lumMod val="75000"/>
                </a:schemeClr>
              </a:solidFill>
            </a:endParaRPr>
          </a:p>
        </p:txBody>
      </p:sp>
      <p:sp>
        <p:nvSpPr>
          <p:cNvPr id="3" name="Rectangle 2"/>
          <p:cNvSpPr/>
          <p:nvPr/>
        </p:nvSpPr>
        <p:spPr>
          <a:xfrm>
            <a:off x="1219200" y="2726711"/>
            <a:ext cx="21945600" cy="6863417"/>
          </a:xfrm>
          <a:prstGeom prst="rect">
            <a:avLst/>
          </a:prstGeom>
        </p:spPr>
        <p:txBody>
          <a:bodyPr wrap="square">
            <a:spAutoFit/>
          </a:bodyPr>
          <a:lstStyle/>
          <a:p>
            <a:pPr marL="685800" indent="-685800">
              <a:buFont typeface="Arial" charset="0"/>
              <a:buChar char="•"/>
            </a:pPr>
            <a:r>
              <a:rPr lang="en-US" b="1" dirty="0"/>
              <a:t>Objectives:</a:t>
            </a:r>
            <a:r>
              <a:rPr lang="en-US" dirty="0"/>
              <a:t> </a:t>
            </a:r>
            <a:r>
              <a:rPr lang="en-US" sz="4800" dirty="0"/>
              <a:t>RESETCOM will pave the way of securing the transportation system by considering a number of use cases empowered by wireless vehicular communication. Designing systems using COTS wireless technologies while providing security requirements is a need for future use cases to be practical. This project considers some of the common use cases in vehicular communications, such as (</a:t>
            </a:r>
            <a:r>
              <a:rPr lang="en-US" sz="4800" dirty="0" err="1"/>
              <a:t>i</a:t>
            </a:r>
            <a:r>
              <a:rPr lang="en-US" sz="4800" dirty="0"/>
              <a:t>) Cooperative Adaptive Cruise Control (CACC), (ii) truck platooning, and (iii) road safety service via Infrastructure. The project vision is to devise safe and secure heterogeneous wireless networks, focusing on wireless protocols/standards, network management, Cloud/Fog Computing, and data analytics.</a:t>
            </a:r>
          </a:p>
        </p:txBody>
      </p:sp>
    </p:spTree>
    <p:extLst>
      <p:ext uri="{BB962C8B-B14F-4D97-AF65-F5344CB8AC3E}">
        <p14:creationId xmlns:p14="http://schemas.microsoft.com/office/powerpoint/2010/main" val="103594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rPr>
              <a:t>Proposal Introduction </a:t>
            </a:r>
            <a:r>
              <a:rPr lang="en-GB" sz="9200" b="1" dirty="0" smtClean="0">
                <a:solidFill>
                  <a:srgbClr val="0070C0"/>
                </a:solidFill>
                <a:latin typeface="Aleo" panose="020F0502020204030203" pitchFamily="34" charset="0"/>
                <a:ea typeface="Aleo" panose="020F0502020204030203" pitchFamily="34" charset="0"/>
                <a:cs typeface="Aleo" panose="020F0502020204030203" pitchFamily="34" charset="0"/>
              </a:rPr>
              <a:t>(3)</a:t>
            </a: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www.celticplus.eu</a:t>
            </a:r>
            <a:r>
              <a:rPr lang="en-GB" sz="2800" dirty="0">
                <a:solidFill>
                  <a:schemeClr val="accent1">
                    <a:lumMod val="75000"/>
                  </a:schemeClr>
                </a:solidFill>
              </a:rPr>
              <a:t> </a:t>
            </a:r>
            <a:r>
              <a:rPr lang="en-GB" sz="2800" dirty="0" smtClean="0">
                <a:solidFill>
                  <a:schemeClr val="accent1">
                    <a:lumMod val="75000"/>
                  </a:schemeClr>
                </a:solidFill>
              </a:rPr>
              <a:t>                                        RESETCOM,  Ali Balador, RISE SICS Västerås </a:t>
            </a:r>
            <a:r>
              <a:rPr lang="en-GB" sz="2800" dirty="0">
                <a:solidFill>
                  <a:schemeClr val="accent1">
                    <a:lumMod val="75000"/>
                  </a:schemeClr>
                </a:solidFill>
              </a:rPr>
              <a:t>&amp; </a:t>
            </a:r>
            <a:r>
              <a:rPr lang="en-GB" sz="2800" dirty="0" err="1" smtClean="0">
                <a:solidFill>
                  <a:schemeClr val="accent1">
                    <a:lumMod val="75000"/>
                  </a:schemeClr>
                </a:solidFill>
              </a:rPr>
              <a:t>ali.balador@ri.se</a:t>
            </a:r>
            <a:endParaRPr lang="en-GB" sz="2800" dirty="0">
              <a:solidFill>
                <a:schemeClr val="accent1">
                  <a:lumMod val="75000"/>
                </a:schemeClr>
              </a:solidFill>
            </a:endParaRPr>
          </a:p>
        </p:txBody>
      </p:sp>
      <p:sp>
        <p:nvSpPr>
          <p:cNvPr id="3" name="Rectangle 2"/>
          <p:cNvSpPr/>
          <p:nvPr/>
        </p:nvSpPr>
        <p:spPr>
          <a:xfrm>
            <a:off x="1219200" y="2726711"/>
            <a:ext cx="21945600" cy="10187404"/>
          </a:xfrm>
          <a:prstGeom prst="rect">
            <a:avLst/>
          </a:prstGeom>
        </p:spPr>
        <p:txBody>
          <a:bodyPr wrap="square">
            <a:spAutoFit/>
          </a:bodyPr>
          <a:lstStyle/>
          <a:p>
            <a:pPr marL="685800" indent="-685800">
              <a:buFont typeface="Arial" charset="0"/>
              <a:buChar char="•"/>
            </a:pPr>
            <a:r>
              <a:rPr lang="en-US" b="1" dirty="0" smtClean="0"/>
              <a:t>Expected Outcomes</a:t>
            </a:r>
            <a:r>
              <a:rPr lang="en-US" b="1" dirty="0"/>
              <a:t>:</a:t>
            </a:r>
            <a:r>
              <a:rPr lang="en-US" dirty="0"/>
              <a:t> </a:t>
            </a:r>
            <a:r>
              <a:rPr lang="en-US" sz="4800" dirty="0"/>
              <a:t>The outcome of this project will be providing security as a service for vehicular communication use cases, where the project will deliver through some demonstrations. This project will devise interoperability solution to integrate various technologies. It will also provide privacy strategies to demonstrate compliance with the GDPR</a:t>
            </a:r>
            <a:r>
              <a:rPr lang="en-US" sz="4800" dirty="0" smtClean="0"/>
              <a:t>.</a:t>
            </a:r>
          </a:p>
          <a:p>
            <a:pPr marL="685800" indent="-685800">
              <a:buFont typeface="Arial" charset="0"/>
              <a:buChar char="•"/>
            </a:pPr>
            <a:r>
              <a:rPr lang="en-US" b="1" dirty="0"/>
              <a:t>Impacts:</a:t>
            </a:r>
          </a:p>
          <a:p>
            <a:pPr marL="1143000" lvl="1" indent="-685800">
              <a:buFont typeface="Courier New" charset="0"/>
              <a:buChar char="o"/>
            </a:pPr>
            <a:r>
              <a:rPr lang="en-US" sz="4800" dirty="0"/>
              <a:t>Reduction of pollution (air pollution, noise, ..)</a:t>
            </a:r>
          </a:p>
          <a:p>
            <a:pPr marL="1143000" lvl="1" indent="-685800">
              <a:buFont typeface="Courier New" charset="0"/>
              <a:buChar char="o"/>
            </a:pPr>
            <a:r>
              <a:rPr lang="en-US" sz="4800" dirty="0"/>
              <a:t>Reduction of congestion</a:t>
            </a:r>
          </a:p>
          <a:p>
            <a:pPr marL="1143000" lvl="1" indent="-685800">
              <a:buFont typeface="Courier New" charset="0"/>
              <a:buChar char="o"/>
            </a:pPr>
            <a:r>
              <a:rPr lang="en-US" sz="4800" dirty="0"/>
              <a:t>Increased safety</a:t>
            </a:r>
          </a:p>
          <a:p>
            <a:pPr marL="1143000" lvl="1" indent="-685800">
              <a:buFont typeface="Courier New" charset="0"/>
              <a:buChar char="o"/>
            </a:pPr>
            <a:r>
              <a:rPr lang="en-US" sz="4800" dirty="0"/>
              <a:t>Reduction of transfer cost and Increased transfer speed</a:t>
            </a:r>
          </a:p>
          <a:p>
            <a:pPr marL="1143000" lvl="1" indent="-685800">
              <a:buFont typeface="Courier New" charset="0"/>
              <a:buChar char="o"/>
            </a:pPr>
            <a:r>
              <a:rPr lang="en-US" sz="4800" dirty="0"/>
              <a:t>More services and </a:t>
            </a:r>
            <a:r>
              <a:rPr lang="en-US" sz="4800" dirty="0" smtClean="0"/>
              <a:t>infotainments</a:t>
            </a:r>
          </a:p>
          <a:p>
            <a:pPr marL="685800" indent="-685800">
              <a:buFont typeface="Arial" charset="0"/>
              <a:buChar char="•"/>
            </a:pPr>
            <a:r>
              <a:rPr lang="en-US" b="1" dirty="0" smtClean="0"/>
              <a:t>Schedule:</a:t>
            </a:r>
          </a:p>
          <a:p>
            <a:pPr marL="1143000" lvl="1" indent="-685800">
              <a:buFont typeface="Courier New" charset="0"/>
              <a:buChar char="o"/>
            </a:pPr>
            <a:r>
              <a:rPr lang="it-IT" dirty="0"/>
              <a:t>23 April 2018</a:t>
            </a:r>
            <a:endParaRPr lang="en-US" dirty="0"/>
          </a:p>
        </p:txBody>
      </p:sp>
    </p:spTree>
    <p:extLst>
      <p:ext uri="{BB962C8B-B14F-4D97-AF65-F5344CB8AC3E}">
        <p14:creationId xmlns:p14="http://schemas.microsoft.com/office/powerpoint/2010/main" val="30725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a:t>
            </a:fld>
            <a:endParaRPr lang="en-GB"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www.celticplus.eu</a:t>
            </a:r>
            <a:r>
              <a:rPr lang="en-GB" sz="2800" dirty="0">
                <a:solidFill>
                  <a:schemeClr val="accent1">
                    <a:lumMod val="75000"/>
                  </a:schemeClr>
                </a:solidFill>
              </a:rPr>
              <a:t> </a:t>
            </a:r>
            <a:r>
              <a:rPr lang="en-GB" sz="2800" dirty="0" smtClean="0">
                <a:solidFill>
                  <a:schemeClr val="accent1">
                    <a:lumMod val="75000"/>
                  </a:schemeClr>
                </a:solidFill>
              </a:rPr>
              <a:t>                                        RESETCOM,  Ali Balador, RISE SICS Västerås </a:t>
            </a:r>
            <a:r>
              <a:rPr lang="en-GB" sz="2800" dirty="0">
                <a:solidFill>
                  <a:schemeClr val="accent1">
                    <a:lumMod val="75000"/>
                  </a:schemeClr>
                </a:solidFill>
              </a:rPr>
              <a:t>&amp; </a:t>
            </a:r>
            <a:r>
              <a:rPr lang="en-GB" sz="2800" dirty="0" err="1" smtClean="0">
                <a:solidFill>
                  <a:schemeClr val="accent1">
                    <a:lumMod val="75000"/>
                  </a:schemeClr>
                </a:solidFill>
              </a:rPr>
              <a:t>ali.balador@ri.se</a:t>
            </a:r>
            <a:endParaRPr lang="en-GB" sz="2800" dirty="0">
              <a:solidFill>
                <a:schemeClr val="accent1">
                  <a:lumMod val="75000"/>
                </a:schemeClr>
              </a:solidFill>
            </a:endParaRPr>
          </a:p>
        </p:txBody>
      </p:sp>
      <p:sp>
        <p:nvSpPr>
          <p:cNvPr id="6" name="Rectangle 5"/>
          <p:cNvSpPr/>
          <p:nvPr/>
        </p:nvSpPr>
        <p:spPr>
          <a:xfrm>
            <a:off x="1219200" y="2609528"/>
            <a:ext cx="21945600" cy="10433625"/>
          </a:xfrm>
          <a:prstGeom prst="rect">
            <a:avLst/>
          </a:prstGeom>
        </p:spPr>
        <p:txBody>
          <a:bodyPr wrap="square">
            <a:spAutoFit/>
          </a:bodyPr>
          <a:lstStyle/>
          <a:p>
            <a:pPr marL="685800" indent="-685800">
              <a:buFont typeface="Arial" charset="0"/>
              <a:buChar char="•"/>
            </a:pPr>
            <a:r>
              <a:rPr lang="en-US" b="1" dirty="0" smtClean="0"/>
              <a:t>Sweden</a:t>
            </a:r>
            <a:r>
              <a:rPr lang="en-US" dirty="0" smtClean="0"/>
              <a:t>: RISE SICS, MDH, CEVT, Tele2IoT, </a:t>
            </a:r>
            <a:r>
              <a:rPr lang="en-US" dirty="0" err="1" smtClean="0"/>
              <a:t>Alten</a:t>
            </a:r>
            <a:r>
              <a:rPr lang="en-US" dirty="0" smtClean="0"/>
              <a:t>, </a:t>
            </a:r>
            <a:r>
              <a:rPr lang="en-US" dirty="0" err="1"/>
              <a:t>Alkit</a:t>
            </a:r>
            <a:r>
              <a:rPr lang="en-US" dirty="0"/>
              <a:t>, </a:t>
            </a:r>
            <a:r>
              <a:rPr lang="en-US" dirty="0" err="1" smtClean="0"/>
              <a:t>AstaZero</a:t>
            </a:r>
            <a:r>
              <a:rPr lang="en-US" dirty="0" smtClean="0"/>
              <a:t>, </a:t>
            </a:r>
            <a:r>
              <a:rPr lang="en-US" dirty="0" err="1" smtClean="0"/>
              <a:t>Trafikverket</a:t>
            </a:r>
            <a:endParaRPr lang="en-US" dirty="0" smtClean="0"/>
          </a:p>
          <a:p>
            <a:pPr marL="685800" indent="-685800">
              <a:buFont typeface="Arial" charset="0"/>
              <a:buChar char="•"/>
            </a:pPr>
            <a:r>
              <a:rPr lang="en-US" b="1" dirty="0" smtClean="0"/>
              <a:t>Finland</a:t>
            </a:r>
            <a:r>
              <a:rPr lang="en-US" dirty="0"/>
              <a:t>: VTT, </a:t>
            </a:r>
            <a:r>
              <a:rPr lang="en-US" dirty="0" smtClean="0"/>
              <a:t>Oulu University, </a:t>
            </a:r>
            <a:r>
              <a:rPr lang="en-US" dirty="0" err="1"/>
              <a:t>Esju</a:t>
            </a:r>
            <a:r>
              <a:rPr lang="en-US" dirty="0"/>
              <a:t>, </a:t>
            </a:r>
            <a:r>
              <a:rPr lang="en-US" dirty="0" err="1"/>
              <a:t>Verkotan</a:t>
            </a:r>
            <a:r>
              <a:rPr lang="en-US" dirty="0"/>
              <a:t>, </a:t>
            </a:r>
            <a:r>
              <a:rPr lang="en-US" dirty="0" err="1"/>
              <a:t>Bittium</a:t>
            </a:r>
            <a:r>
              <a:rPr lang="en-US" dirty="0"/>
              <a:t>, Ericsson</a:t>
            </a:r>
            <a:endParaRPr lang="en-US" dirty="0" smtClean="0"/>
          </a:p>
          <a:p>
            <a:pPr marL="685800" indent="-685800">
              <a:buFont typeface="Arial" charset="0"/>
              <a:buChar char="•"/>
            </a:pPr>
            <a:r>
              <a:rPr lang="en-US" b="1" dirty="0" smtClean="0"/>
              <a:t>Germany</a:t>
            </a:r>
            <a:r>
              <a:rPr lang="en-US" dirty="0"/>
              <a:t>: </a:t>
            </a:r>
            <a:r>
              <a:rPr lang="en-US" dirty="0" err="1"/>
              <a:t>Fraunhofer</a:t>
            </a:r>
            <a:r>
              <a:rPr lang="en-US" dirty="0"/>
              <a:t>, </a:t>
            </a:r>
            <a:r>
              <a:rPr lang="en-US" dirty="0" err="1"/>
              <a:t>Qosmotech</a:t>
            </a:r>
            <a:endParaRPr lang="en-US" dirty="0" smtClean="0"/>
          </a:p>
          <a:p>
            <a:pPr marL="685800" indent="-685800">
              <a:buFont typeface="Arial" charset="0"/>
              <a:buChar char="•"/>
            </a:pPr>
            <a:r>
              <a:rPr lang="en-US" b="1" dirty="0" smtClean="0"/>
              <a:t>France</a:t>
            </a:r>
            <a:r>
              <a:rPr lang="en-US" dirty="0"/>
              <a:t>: Telecom-</a:t>
            </a:r>
            <a:r>
              <a:rPr lang="en-US" dirty="0" err="1"/>
              <a:t>sudparis</a:t>
            </a:r>
            <a:r>
              <a:rPr lang="en-US" dirty="0"/>
              <a:t>, </a:t>
            </a:r>
            <a:r>
              <a:rPr lang="en-US" dirty="0" err="1"/>
              <a:t>NagraVision</a:t>
            </a:r>
            <a:endParaRPr lang="en-US" dirty="0" smtClean="0"/>
          </a:p>
          <a:p>
            <a:pPr marL="685800" indent="-685800">
              <a:buFont typeface="Arial" charset="0"/>
              <a:buChar char="•"/>
            </a:pPr>
            <a:r>
              <a:rPr lang="en-US" b="1" dirty="0" smtClean="0"/>
              <a:t>Turkey</a:t>
            </a:r>
            <a:r>
              <a:rPr lang="en-US" dirty="0" smtClean="0"/>
              <a:t>: Ericsson, </a:t>
            </a:r>
            <a:r>
              <a:rPr lang="en-US" dirty="0" err="1" smtClean="0"/>
              <a:t>Enforma</a:t>
            </a:r>
            <a:r>
              <a:rPr lang="en-US" dirty="0" smtClean="0"/>
              <a:t>, </a:t>
            </a:r>
            <a:r>
              <a:rPr lang="en-US" dirty="0" err="1" smtClean="0"/>
              <a:t>Turkcell</a:t>
            </a:r>
            <a:r>
              <a:rPr lang="en-US" dirty="0" smtClean="0"/>
              <a:t>, </a:t>
            </a:r>
            <a:r>
              <a:rPr lang="en-US" dirty="0" err="1"/>
              <a:t>Koc</a:t>
            </a:r>
            <a:r>
              <a:rPr lang="en-US" dirty="0"/>
              <a:t> university</a:t>
            </a:r>
            <a:endParaRPr lang="en-US" dirty="0" smtClean="0"/>
          </a:p>
          <a:p>
            <a:endParaRPr lang="en-US" dirty="0" smtClean="0"/>
          </a:p>
          <a:p>
            <a:pPr marL="685800" indent="-685800">
              <a:buFont typeface="Arial" charset="0"/>
              <a:buChar char="•"/>
            </a:pPr>
            <a:r>
              <a:rPr lang="en-US" dirty="0" smtClean="0"/>
              <a:t>Looking </a:t>
            </a:r>
            <a:r>
              <a:rPr lang="en-US" dirty="0"/>
              <a:t>for partners:</a:t>
            </a:r>
          </a:p>
          <a:p>
            <a:pPr marL="1143000" lvl="1" indent="-685800">
              <a:buFont typeface="Courier New" charset="0"/>
              <a:buChar char="o"/>
            </a:pPr>
            <a:r>
              <a:rPr lang="en-US" dirty="0"/>
              <a:t>OEMs</a:t>
            </a:r>
          </a:p>
          <a:p>
            <a:pPr marL="1143000" lvl="1" indent="-685800">
              <a:buFont typeface="Courier New" charset="0"/>
              <a:buChar char="o"/>
            </a:pPr>
            <a:r>
              <a:rPr lang="en-US" dirty="0"/>
              <a:t>Telecom industries, network </a:t>
            </a:r>
            <a:r>
              <a:rPr lang="en-US" dirty="0" smtClean="0"/>
              <a:t>operator, software and hardware providers</a:t>
            </a:r>
            <a:endParaRPr lang="en-US" dirty="0"/>
          </a:p>
          <a:p>
            <a:pPr marL="1143000" lvl="1" indent="-685800">
              <a:buFont typeface="Courier New" charset="0"/>
              <a:buChar char="o"/>
            </a:pPr>
            <a:r>
              <a:rPr lang="en-US" dirty="0"/>
              <a:t>Universities and research institutes</a:t>
            </a:r>
          </a:p>
        </p:txBody>
      </p:sp>
    </p:spTree>
    <p:extLst>
      <p:ext uri="{BB962C8B-B14F-4D97-AF65-F5344CB8AC3E}">
        <p14:creationId xmlns:p14="http://schemas.microsoft.com/office/powerpoint/2010/main" val="427990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7</a:t>
            </a:fld>
            <a:endParaRPr lang="en-GB" altLang="en-US"/>
          </a:p>
        </p:txBody>
      </p:sp>
      <p:sp>
        <p:nvSpPr>
          <p:cNvPr id="5" name="TextBox 4"/>
          <p:cNvSpPr txBox="1"/>
          <p:nvPr/>
        </p:nvSpPr>
        <p:spPr>
          <a:xfrm>
            <a:off x="2542928" y="3185592"/>
            <a:ext cx="20018224" cy="3359157"/>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r>
              <a:rPr lang="en-GB" sz="5400" b="1" dirty="0" smtClean="0">
                <a:solidFill>
                  <a:srgbClr val="0070C0"/>
                </a:solidFill>
                <a:latin typeface="Arial" panose="020B0604020202020204" pitchFamily="34" charset="0"/>
                <a:ea typeface="Aleo" panose="020F0502020204030203" pitchFamily="34" charset="0"/>
                <a:cs typeface="Arial" panose="020B0604020202020204" pitchFamily="34" charset="0"/>
              </a:rPr>
              <a:t>:</a:t>
            </a:r>
            <a:endParaRPr lang="de-DE" sz="4800" dirty="0" smtClean="0">
              <a:solidFill>
                <a:srgbClr val="0070C0"/>
              </a:solidFill>
            </a:endParaRPr>
          </a:p>
          <a:p>
            <a:pPr lvl="8"/>
            <a:endParaRPr lang="en-GB" sz="4800" dirty="0"/>
          </a:p>
          <a:p>
            <a:pPr lvl="8"/>
            <a:endParaRPr lang="en-GB" sz="4800"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smtClean="0">
                <a:solidFill>
                  <a:schemeClr val="accent1">
                    <a:lumMod val="75000"/>
                  </a:schemeClr>
                </a:solidFill>
              </a:rPr>
              <a:t>                                                              </a:t>
            </a:r>
            <a:endParaRPr lang="en-GB" sz="2800" dirty="0">
              <a:solidFill>
                <a:schemeClr val="accent1">
                  <a:lumMod val="75000"/>
                </a:schemeClr>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224" y="5424229"/>
            <a:ext cx="2949639" cy="3960000"/>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20810" r="19735"/>
          <a:stretch/>
        </p:blipFill>
        <p:spPr>
          <a:xfrm>
            <a:off x="6503368" y="5427337"/>
            <a:ext cx="2945687" cy="3960000"/>
          </a:xfrm>
          <a:prstGeom prst="rect">
            <a:avLst/>
          </a:prstGeom>
        </p:spPr>
      </p:pic>
      <p:sp>
        <p:nvSpPr>
          <p:cNvPr id="6" name="Rectangle 5"/>
          <p:cNvSpPr/>
          <p:nvPr/>
        </p:nvSpPr>
        <p:spPr>
          <a:xfrm>
            <a:off x="6456040" y="9539866"/>
            <a:ext cx="7176120" cy="3108543"/>
          </a:xfrm>
          <a:prstGeom prst="rect">
            <a:avLst/>
          </a:prstGeom>
        </p:spPr>
        <p:txBody>
          <a:bodyPr wrap="square">
            <a:spAutoFit/>
          </a:bodyPr>
          <a:lstStyle/>
          <a:p>
            <a:r>
              <a:rPr lang="en-US" altLang="en-US" sz="2800" b="1" kern="0" dirty="0">
                <a:ln w="0"/>
                <a:effectLst>
                  <a:outerShdw blurRad="38100" dist="19050" dir="2700000" algn="tl" rotWithShape="0">
                    <a:schemeClr val="dk1">
                      <a:alpha val="40000"/>
                    </a:schemeClr>
                  </a:outerShdw>
                </a:effectLst>
                <a:latin typeface="Calibri" charset="0"/>
                <a:ea typeface="Calibri" charset="0"/>
                <a:cs typeface="Calibri" charset="0"/>
              </a:rPr>
              <a:t>Ali Balador</a:t>
            </a:r>
          </a:p>
          <a:p>
            <a:r>
              <a:rPr lang="en-US" sz="2800" dirty="0">
                <a:ln w="0"/>
                <a:effectLst>
                  <a:outerShdw blurRad="38100" dist="19050" dir="2700000" algn="tl" rotWithShape="0">
                    <a:schemeClr val="dk1">
                      <a:alpha val="40000"/>
                    </a:schemeClr>
                  </a:outerShdw>
                </a:effectLst>
                <a:latin typeface="Calibri" charset="0"/>
                <a:ea typeface="Calibri" charset="0"/>
                <a:cs typeface="Calibri" charset="0"/>
              </a:rPr>
              <a:t>Senior Researcher</a:t>
            </a:r>
          </a:p>
          <a:p>
            <a:r>
              <a:rPr lang="en-US" sz="2800" dirty="0">
                <a:ln w="0"/>
                <a:effectLst>
                  <a:outerShdw blurRad="38100" dist="19050" dir="2700000" algn="tl" rotWithShape="0">
                    <a:schemeClr val="dk1">
                      <a:alpha val="40000"/>
                    </a:schemeClr>
                  </a:outerShdw>
                </a:effectLst>
                <a:latin typeface="Calibri" charset="0"/>
                <a:ea typeface="Calibri" charset="0"/>
                <a:cs typeface="Calibri" charset="0"/>
              </a:rPr>
              <a:t>RISE SICS Västerås</a:t>
            </a:r>
            <a:endParaRPr lang="en-US" sz="2800" dirty="0">
              <a:ln w="0"/>
              <a:effectLst>
                <a:outerShdw blurRad="38100" dist="19050" dir="2700000" algn="tl" rotWithShape="0">
                  <a:schemeClr val="dk1">
                    <a:alpha val="40000"/>
                  </a:schemeClr>
                </a:outerShdw>
              </a:effectLst>
              <a:latin typeface="Calibri" charset="0"/>
              <a:ea typeface="Calibri" charset="0"/>
              <a:cs typeface="Calibri" charset="0"/>
              <a:hlinkClick r:id="rId5"/>
            </a:endParaRPr>
          </a:p>
          <a:p>
            <a:r>
              <a:rPr lang="en-US" sz="2800" dirty="0">
                <a:ln w="0"/>
                <a:effectLst>
                  <a:outerShdw blurRad="38100" dist="19050" dir="2700000" algn="tl" rotWithShape="0">
                    <a:schemeClr val="dk1">
                      <a:alpha val="40000"/>
                    </a:schemeClr>
                  </a:outerShdw>
                </a:effectLst>
                <a:latin typeface="Calibri" charset="0"/>
                <a:ea typeface="Calibri" charset="0"/>
                <a:cs typeface="Calibri" charset="0"/>
                <a:hlinkClick r:id="rId5"/>
              </a:rPr>
              <a:t>ali.balador@ri.se</a:t>
            </a:r>
            <a:endParaRPr lang="it-IT" sz="2800" dirty="0">
              <a:ln w="0"/>
              <a:effectLst>
                <a:outerShdw blurRad="38100" dist="19050" dir="2700000" algn="tl" rotWithShape="0">
                  <a:schemeClr val="dk1">
                    <a:alpha val="40000"/>
                  </a:schemeClr>
                </a:outerShdw>
              </a:effectLst>
              <a:latin typeface="Calibri" charset="0"/>
              <a:ea typeface="Calibri" charset="0"/>
              <a:cs typeface="Calibri" charset="0"/>
            </a:endParaRPr>
          </a:p>
          <a:p>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+46 73 </a:t>
            </a:r>
            <a:r>
              <a:rPr lang="it-IT" sz="2800" dirty="0" smtClean="0">
                <a:ln w="0"/>
                <a:effectLst>
                  <a:outerShdw blurRad="38100" dist="19050" dir="2700000" algn="tl" rotWithShape="0">
                    <a:schemeClr val="dk1">
                      <a:alpha val="40000"/>
                    </a:schemeClr>
                  </a:outerShdw>
                </a:effectLst>
                <a:latin typeface="Calibri" charset="0"/>
                <a:ea typeface="Calibri" charset="0"/>
                <a:cs typeface="Calibri" charset="0"/>
              </a:rPr>
              <a:t>662 15 83</a:t>
            </a:r>
            <a:endParaRPr lang="it-IT" sz="2800" dirty="0">
              <a:ln w="0"/>
              <a:effectLst>
                <a:outerShdw blurRad="38100" dist="19050" dir="2700000" algn="tl" rotWithShape="0">
                  <a:schemeClr val="dk1">
                    <a:alpha val="40000"/>
                  </a:schemeClr>
                </a:outerShdw>
              </a:effectLst>
              <a:latin typeface="Calibri" charset="0"/>
              <a:ea typeface="Calibri" charset="0"/>
              <a:cs typeface="Calibri" charset="0"/>
            </a:endParaRPr>
          </a:p>
          <a:p>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Kopparbergsvägen</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 10, 722 13 Västerås, </a:t>
            </a:r>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Sweden</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 </a:t>
            </a:r>
          </a:p>
          <a:p>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www.sics.se</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a:t>
            </a:r>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groups</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/rise-</a:t>
            </a:r>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sics</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a:t>
            </a:r>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vasteras</a:t>
            </a:r>
            <a:endParaRPr lang="it-IT" sz="2800" dirty="0">
              <a:ln w="0"/>
              <a:effectLst>
                <a:outerShdw blurRad="38100" dist="19050" dir="2700000" algn="tl" rotWithShape="0">
                  <a:schemeClr val="dk1">
                    <a:alpha val="40000"/>
                  </a:schemeClr>
                </a:outerShdw>
              </a:effectLst>
              <a:latin typeface="Calibri" charset="0"/>
              <a:ea typeface="Calibri" charset="0"/>
              <a:cs typeface="Calibri" charset="0"/>
            </a:endParaRPr>
          </a:p>
        </p:txBody>
      </p:sp>
      <p:sp>
        <p:nvSpPr>
          <p:cNvPr id="7" name="Rectangle 6"/>
          <p:cNvSpPr/>
          <p:nvPr/>
        </p:nvSpPr>
        <p:spPr>
          <a:xfrm>
            <a:off x="14208224" y="9539866"/>
            <a:ext cx="6862751" cy="3539430"/>
          </a:xfrm>
          <a:prstGeom prst="rect">
            <a:avLst/>
          </a:prstGeom>
        </p:spPr>
        <p:txBody>
          <a:bodyPr wrap="square">
            <a:spAutoFit/>
          </a:bodyPr>
          <a:lstStyle/>
          <a:p>
            <a:r>
              <a:rPr lang="en-US" altLang="en-US" sz="2800" b="1" kern="0" dirty="0">
                <a:ln w="0"/>
                <a:effectLst>
                  <a:outerShdw blurRad="38100" dist="19050" dir="2700000" algn="tl" rotWithShape="0">
                    <a:schemeClr val="dk1">
                      <a:alpha val="40000"/>
                    </a:schemeClr>
                  </a:outerShdw>
                </a:effectLst>
                <a:latin typeface="Calibri" charset="0"/>
                <a:ea typeface="Calibri" charset="0"/>
                <a:cs typeface="Calibri" charset="0"/>
              </a:rPr>
              <a:t>Hossein </a:t>
            </a:r>
            <a:r>
              <a:rPr lang="en-US" altLang="en-US" sz="2800" b="1" kern="0" dirty="0" err="1">
                <a:ln w="0"/>
                <a:effectLst>
                  <a:outerShdw blurRad="38100" dist="19050" dir="2700000" algn="tl" rotWithShape="0">
                    <a:schemeClr val="dk1">
                      <a:alpha val="40000"/>
                    </a:schemeClr>
                  </a:outerShdw>
                </a:effectLst>
                <a:latin typeface="Calibri" charset="0"/>
                <a:ea typeface="Calibri" charset="0"/>
                <a:cs typeface="Calibri" charset="0"/>
              </a:rPr>
              <a:t>Fotouhi</a:t>
            </a:r>
            <a:endParaRPr lang="en-US" altLang="en-US" sz="2800" b="1" kern="0" dirty="0">
              <a:ln w="0"/>
              <a:effectLst>
                <a:outerShdw blurRad="38100" dist="19050" dir="2700000" algn="tl" rotWithShape="0">
                  <a:schemeClr val="dk1">
                    <a:alpha val="40000"/>
                  </a:schemeClr>
                </a:outerShdw>
              </a:effectLst>
              <a:latin typeface="Calibri" charset="0"/>
              <a:ea typeface="Calibri" charset="0"/>
              <a:cs typeface="Calibri" charset="0"/>
            </a:endParaRPr>
          </a:p>
          <a:p>
            <a:r>
              <a:rPr lang="en-US" sz="2800" dirty="0">
                <a:ln w="0"/>
                <a:effectLst>
                  <a:outerShdw blurRad="38100" dist="19050" dir="2700000" algn="tl" rotWithShape="0">
                    <a:schemeClr val="dk1">
                      <a:alpha val="40000"/>
                    </a:schemeClr>
                  </a:outerShdw>
                </a:effectLst>
                <a:latin typeface="Calibri" charset="0"/>
                <a:ea typeface="Calibri" charset="0"/>
                <a:cs typeface="Calibri" charset="0"/>
              </a:rPr>
              <a:t>Senior Researcher</a:t>
            </a:r>
          </a:p>
          <a:p>
            <a:r>
              <a:rPr lang="en-US" sz="2800" dirty="0" err="1">
                <a:ln w="0"/>
                <a:effectLst>
                  <a:outerShdw blurRad="38100" dist="19050" dir="2700000" algn="tl" rotWithShape="0">
                    <a:schemeClr val="dk1">
                      <a:alpha val="40000"/>
                    </a:schemeClr>
                  </a:outerShdw>
                </a:effectLst>
                <a:latin typeface="Calibri" charset="0"/>
                <a:ea typeface="Calibri" charset="0"/>
                <a:cs typeface="Calibri" charset="0"/>
              </a:rPr>
              <a:t>Mälardalens</a:t>
            </a:r>
            <a:r>
              <a:rPr lang="en-US" sz="2800" dirty="0">
                <a:ln w="0"/>
                <a:effectLst>
                  <a:outerShdw blurRad="38100" dist="19050" dir="2700000" algn="tl" rotWithShape="0">
                    <a:schemeClr val="dk1">
                      <a:alpha val="40000"/>
                    </a:schemeClr>
                  </a:outerShdw>
                </a:effectLst>
                <a:latin typeface="Calibri" charset="0"/>
                <a:ea typeface="Calibri" charset="0"/>
                <a:cs typeface="Calibri" charset="0"/>
              </a:rPr>
              <a:t> </a:t>
            </a:r>
            <a:r>
              <a:rPr lang="en-US" sz="2800" dirty="0" err="1">
                <a:ln w="0"/>
                <a:effectLst>
                  <a:outerShdw blurRad="38100" dist="19050" dir="2700000" algn="tl" rotWithShape="0">
                    <a:schemeClr val="dk1">
                      <a:alpha val="40000"/>
                    </a:schemeClr>
                  </a:outerShdw>
                </a:effectLst>
                <a:latin typeface="Calibri" charset="0"/>
                <a:ea typeface="Calibri" charset="0"/>
                <a:cs typeface="Calibri" charset="0"/>
              </a:rPr>
              <a:t>högskola</a:t>
            </a:r>
            <a:endParaRPr lang="en-US" sz="2800" dirty="0">
              <a:ln w="0"/>
              <a:effectLst>
                <a:outerShdw blurRad="38100" dist="19050" dir="2700000" algn="tl" rotWithShape="0">
                  <a:schemeClr val="dk1">
                    <a:alpha val="40000"/>
                  </a:schemeClr>
                </a:outerShdw>
              </a:effectLst>
              <a:latin typeface="Calibri" charset="0"/>
              <a:ea typeface="Calibri" charset="0"/>
              <a:cs typeface="Calibri" charset="0"/>
              <a:hlinkClick r:id="rId6"/>
            </a:endParaRPr>
          </a:p>
          <a:p>
            <a:r>
              <a:rPr lang="en-US" sz="2800" dirty="0">
                <a:ln w="0"/>
                <a:effectLst>
                  <a:outerShdw blurRad="38100" dist="19050" dir="2700000" algn="tl" rotWithShape="0">
                    <a:schemeClr val="dk1">
                      <a:alpha val="40000"/>
                    </a:schemeClr>
                  </a:outerShdw>
                </a:effectLst>
                <a:latin typeface="Calibri" charset="0"/>
                <a:ea typeface="Calibri" charset="0"/>
                <a:cs typeface="Calibri" charset="0"/>
                <a:hlinkClick r:id="rId6"/>
              </a:rPr>
              <a:t>hossein.fotouhi@mdh.se</a:t>
            </a:r>
            <a:endParaRPr lang="it-IT" sz="2800" dirty="0">
              <a:ln w="0"/>
              <a:effectLst>
                <a:outerShdw blurRad="38100" dist="19050" dir="2700000" algn="tl" rotWithShape="0">
                  <a:schemeClr val="dk1">
                    <a:alpha val="40000"/>
                  </a:schemeClr>
                </a:outerShdw>
              </a:effectLst>
              <a:latin typeface="Calibri" charset="0"/>
              <a:ea typeface="Calibri" charset="0"/>
              <a:cs typeface="Calibri" charset="0"/>
            </a:endParaRPr>
          </a:p>
          <a:p>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+46 73 960 73 23</a:t>
            </a:r>
          </a:p>
          <a:p>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Högskoleplan</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 1, 721 23</a:t>
            </a:r>
          </a:p>
          <a:p>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Västerås </a:t>
            </a:r>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Sweden</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 </a:t>
            </a:r>
          </a:p>
          <a:p>
            <a:r>
              <a:rPr lang="it-IT" sz="2800" dirty="0" err="1">
                <a:ln w="0"/>
                <a:effectLst>
                  <a:outerShdw blurRad="38100" dist="19050" dir="2700000" algn="tl" rotWithShape="0">
                    <a:schemeClr val="dk1">
                      <a:alpha val="40000"/>
                    </a:schemeClr>
                  </a:outerShdw>
                </a:effectLst>
                <a:latin typeface="Calibri" charset="0"/>
                <a:ea typeface="Calibri" charset="0"/>
                <a:cs typeface="Calibri" charset="0"/>
              </a:rPr>
              <a:t>www.es.mdh.se</a:t>
            </a:r>
            <a:r>
              <a:rPr lang="it-IT" sz="2800" dirty="0">
                <a:ln w="0"/>
                <a:effectLst>
                  <a:outerShdw blurRad="38100" dist="19050" dir="2700000" algn="tl" rotWithShape="0">
                    <a:schemeClr val="dk1">
                      <a:alpha val="40000"/>
                    </a:schemeClr>
                  </a:outerShdw>
                </a:effectLst>
                <a:latin typeface="Calibri" charset="0"/>
                <a:ea typeface="Calibri" charset="0"/>
                <a:cs typeface="Calibri" charset="0"/>
              </a:rPr>
              <a:t>/staff/2992-Hossein_Fotouhi </a:t>
            </a:r>
          </a:p>
        </p:txBody>
      </p:sp>
    </p:spTree>
    <p:extLst>
      <p:ext uri="{BB962C8B-B14F-4D97-AF65-F5344CB8AC3E}">
        <p14:creationId xmlns:p14="http://schemas.microsoft.com/office/powerpoint/2010/main" val="105241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Spanish Chair Eureka 2016 intern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anish Chair Eureka 2016 interno" id="{BA4051FA-B5A8-8041-902C-54A3E0A35E45}" vid="{A453499C-19AA-F249-A308-67522C957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Pages>0</Pages>
  <Words>360</Words>
  <Characters>0</Characters>
  <Application>Microsoft Office PowerPoint</Application>
  <PresentationFormat>Custom</PresentationFormat>
  <Lines>0</Lines>
  <Paragraphs>77</Paragraphs>
  <Slides>7</Slides>
  <Notes>1</Notes>
  <HiddenSlides>0</HiddenSlides>
  <MMClips>0</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1_Spanish Chair Eureka 2016 interno</vt:lpstr>
      <vt:lpstr>Office Theme</vt:lpstr>
      <vt:lpstr>PowerPoint Presentation</vt:lpstr>
      <vt:lpstr>Organisation Profile</vt:lpstr>
      <vt:lpstr>Proposal Introduction (1)</vt:lpstr>
      <vt:lpstr>Proposal Introduction (2)</vt:lpstr>
      <vt:lpstr>Proposal Introduction (3)</vt:lpstr>
      <vt:lpstr>Partners</vt:lpstr>
      <vt:lpstr>Contact Info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conference@thesai.org</dc:creator>
  <cp:lastModifiedBy>Peter Herrmann</cp:lastModifiedBy>
  <cp:revision>279</cp:revision>
  <dcterms:modified xsi:type="dcterms:W3CDTF">2017-12-12T22:13:37Z</dcterms:modified>
</cp:coreProperties>
</file>