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2" r:id="rId3"/>
    <p:sldMasterId id="2147483693" r:id="rId4"/>
    <p:sldMasterId id="2147483694" r:id="rId5"/>
    <p:sldMasterId id="214748369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13716000" cx="24384000"/>
  <p:notesSz cx="6858000" cy="9144000"/>
  <p:embeddedFontLst>
    <p:embeddedFont>
      <p:font typeface="Ubuntu"/>
      <p:regular r:id="rId16"/>
      <p:bold r:id="rId17"/>
      <p:italic r:id="rId18"/>
      <p:boldItalic r:id="rId19"/>
    </p:embeddedFont>
    <p:embeddedFont>
      <p:font typeface="Amatic SC"/>
      <p:regular r:id="rId20"/>
      <p:bold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Source Code Pro"/>
      <p:regular r:id="rId26"/>
      <p:bold r:id="rId27"/>
    </p:embeddedFont>
    <p:embeddedFont>
      <p:font typeface="Gill Sans"/>
      <p:regular r:id="rId28"/>
      <p:bold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regular.fntdata"/><Relationship Id="rId22" Type="http://schemas.openxmlformats.org/officeDocument/2006/relationships/font" Target="fonts/Montserrat-regular.fntdata"/><Relationship Id="rId21" Type="http://schemas.openxmlformats.org/officeDocument/2006/relationships/font" Target="fonts/AmaticSC-bold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font" Target="fonts/SourceCodePro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GillSans-regular.fntdata"/><Relationship Id="rId27" Type="http://schemas.openxmlformats.org/officeDocument/2006/relationships/font" Target="fonts/SourceCodePro-bold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GillSans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4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3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Ubuntu-bold.fntdata"/><Relationship Id="rId16" Type="http://schemas.openxmlformats.org/officeDocument/2006/relationships/font" Target="fonts/Ubuntu-regular.fntdata"/><Relationship Id="rId19" Type="http://schemas.openxmlformats.org/officeDocument/2006/relationships/font" Target="fonts/Ubuntu-boldItalic.fntdata"/><Relationship Id="rId18" Type="http://schemas.openxmlformats.org/officeDocument/2006/relationships/font" Target="fonts/Ubuntu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just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i="1" lang="en-GB" sz="4800">
                <a:solidFill>
                  <a:srgbClr val="00B0F0"/>
                </a:solidFill>
                <a:latin typeface="Gill Sans"/>
                <a:ea typeface="Gill Sans"/>
                <a:cs typeface="Gill Sans"/>
                <a:sym typeface="Gill Sans"/>
              </a:rPr>
              <a:t>1 slide: </a:t>
            </a:r>
          </a:p>
          <a:p>
            <a:pPr indent="0" lvl="0" mar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i="1" lang="en-GB" sz="4800">
                <a:solidFill>
                  <a:srgbClr val="00B0F0"/>
                </a:solidFill>
                <a:latin typeface="Gill Sans"/>
                <a:ea typeface="Gill Sans"/>
                <a:cs typeface="Gill Sans"/>
                <a:sym typeface="Gill Sans"/>
              </a:rPr>
              <a:t>Existing consortium, involved countries.</a:t>
            </a:r>
          </a:p>
          <a:p>
            <a:pPr indent="0" lvl="0" mar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i="1" lang="en-GB" sz="4800">
                <a:solidFill>
                  <a:srgbClr val="00B0F0"/>
                </a:solidFill>
                <a:latin typeface="Gill Sans"/>
                <a:ea typeface="Gill Sans"/>
                <a:cs typeface="Gill Sans"/>
                <a:sym typeface="Gill Sans"/>
              </a:rPr>
              <a:t>Expertise, profiles and types of partners you are looking for.</a:t>
            </a:r>
            <a:br>
              <a:rPr i="1" lang="en-GB" sz="4800">
                <a:solidFill>
                  <a:srgbClr val="00B0F0"/>
                </a:solidFill>
                <a:latin typeface="Gill Sans"/>
                <a:ea typeface="Gill Sans"/>
                <a:cs typeface="Gill Sans"/>
                <a:sym typeface="Gill Sans"/>
              </a:rPr>
            </a:br>
          </a:p>
        </p:txBody>
      </p:sp>
      <p:sp>
        <p:nvSpPr>
          <p:cNvPr id="343" name="Shape 34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33720" lvl="0" marL="816320" marR="0" rtl="0" algn="l">
              <a:spcBef>
                <a:spcPts val="1520"/>
              </a:spcBef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54821" lvl="1" marL="1768697" marR="0" rtl="0" algn="l">
              <a:spcBef>
                <a:spcPts val="1340"/>
              </a:spcBef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2263" lvl="2" marL="2721071" marR="0" rtl="0" algn="l">
              <a:spcBef>
                <a:spcPts val="1140"/>
              </a:spcBef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39414" lvl="3" marL="3809500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39414" lvl="4" marL="4897928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39414" lvl="5" marL="5986356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39414" lvl="6" marL="7074782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39414" lvl="7" marL="8163208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39414" lvl="8" marL="9251635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825" lIns="217675" rIns="217675" wrap="square" tIns="108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2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7666037" y="-3246426"/>
            <a:ext cx="9051926" cy="21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33720" lvl="0" marL="816320" marR="0" rtl="0" algn="l">
              <a:spcBef>
                <a:spcPts val="1520"/>
              </a:spcBef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54821" lvl="1" marL="1768697" marR="0" rtl="0" algn="l">
              <a:spcBef>
                <a:spcPts val="1340"/>
              </a:spcBef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2263" lvl="2" marL="2721071" marR="0" rtl="0" algn="l">
              <a:spcBef>
                <a:spcPts val="1140"/>
              </a:spcBef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39414" lvl="3" marL="3809500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39414" lvl="4" marL="4897928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39414" lvl="5" marL="5986356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39414" lvl="6" marL="7074782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39414" lvl="7" marL="8163208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39414" lvl="8" marL="9251635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825" lIns="217675" rIns="217675" wrap="square" tIns="108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2754550" y="5486400"/>
            <a:ext cx="23406100" cy="146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13290550" y="-8940800"/>
            <a:ext cx="23406100" cy="434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33720" lvl="0" marL="816320" marR="0" rtl="0" algn="l">
              <a:spcBef>
                <a:spcPts val="1520"/>
              </a:spcBef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54821" lvl="1" marL="1768697" marR="0" rtl="0" algn="l">
              <a:spcBef>
                <a:spcPts val="1340"/>
              </a:spcBef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2263" lvl="2" marL="2721071" marR="0" rtl="0" algn="l">
              <a:spcBef>
                <a:spcPts val="1140"/>
              </a:spcBef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39414" lvl="3" marL="3809500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39414" lvl="4" marL="4897928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39414" lvl="5" marL="5986356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39414" lvl="6" marL="7074782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39414" lvl="7" marL="8163208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39414" lvl="8" marL="9251635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825" lIns="217675" rIns="217675" wrap="square" tIns="108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0"/>
            <a:ext cx="24384000" cy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type="ctrTitle"/>
          </p:nvPr>
        </p:nvSpPr>
        <p:spPr>
          <a:xfrm>
            <a:off x="831200" y="1045733"/>
            <a:ext cx="22721700" cy="7174500"/>
          </a:xfrm>
          <a:prstGeom prst="rect">
            <a:avLst/>
          </a:prstGeom>
        </p:spPr>
        <p:txBody>
          <a:bodyPr anchorCtr="0" anchor="ctr" bIns="243800" lIns="243800" rIns="243800" wrap="square" tIns="243800"/>
          <a:lstStyle>
            <a:lvl1pPr lvl="0" rtl="0" algn="ctr">
              <a:spcBef>
                <a:spcPts val="0"/>
              </a:spcBef>
              <a:buSzPts val="21300"/>
              <a:buNone/>
              <a:defRPr sz="21300"/>
            </a:lvl1pPr>
            <a:lvl2pPr lvl="1" rtl="0" algn="ctr">
              <a:spcBef>
                <a:spcPts val="0"/>
              </a:spcBef>
              <a:buSzPts val="21300"/>
              <a:buNone/>
              <a:defRPr sz="21300"/>
            </a:lvl2pPr>
            <a:lvl3pPr lvl="2" rtl="0" algn="ctr">
              <a:spcBef>
                <a:spcPts val="0"/>
              </a:spcBef>
              <a:buSzPts val="21300"/>
              <a:buNone/>
              <a:defRPr sz="21300"/>
            </a:lvl3pPr>
            <a:lvl4pPr lvl="3" rtl="0" algn="ctr">
              <a:spcBef>
                <a:spcPts val="0"/>
              </a:spcBef>
              <a:buSzPts val="21300"/>
              <a:buNone/>
              <a:defRPr sz="21300"/>
            </a:lvl4pPr>
            <a:lvl5pPr lvl="4" rtl="0" algn="ctr">
              <a:spcBef>
                <a:spcPts val="0"/>
              </a:spcBef>
              <a:buSzPts val="21300"/>
              <a:buNone/>
              <a:defRPr sz="21300"/>
            </a:lvl5pPr>
            <a:lvl6pPr lvl="5" rtl="0" algn="ctr">
              <a:spcBef>
                <a:spcPts val="0"/>
              </a:spcBef>
              <a:buSzPts val="21300"/>
              <a:buNone/>
              <a:defRPr sz="21300"/>
            </a:lvl6pPr>
            <a:lvl7pPr lvl="6" rtl="0" algn="ctr">
              <a:spcBef>
                <a:spcPts val="0"/>
              </a:spcBef>
              <a:buSzPts val="21300"/>
              <a:buNone/>
              <a:defRPr sz="21300"/>
            </a:lvl7pPr>
            <a:lvl8pPr lvl="7" rtl="0" algn="ctr">
              <a:spcBef>
                <a:spcPts val="0"/>
              </a:spcBef>
              <a:buSzPts val="21300"/>
              <a:buNone/>
              <a:defRPr sz="21300"/>
            </a:lvl8pPr>
            <a:lvl9pPr lvl="8" rtl="0" algn="ctr">
              <a:spcBef>
                <a:spcPts val="0"/>
              </a:spcBef>
              <a:buSzPts val="21300"/>
              <a:buNone/>
              <a:defRPr sz="21300"/>
            </a:lvl9pPr>
          </a:lstStyle>
          <a:p/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831200" y="10374400"/>
            <a:ext cx="22721700" cy="1883100"/>
          </a:xfrm>
          <a:prstGeom prst="rect">
            <a:avLst/>
          </a:prstGeom>
        </p:spPr>
        <p:txBody>
          <a:bodyPr anchorCtr="0" anchor="ctr" bIns="243800" lIns="243800" rIns="243800" wrap="square" tIns="24380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None/>
              <a:defRPr b="1" sz="56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None/>
              <a:defRPr b="1" sz="56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None/>
              <a:defRPr b="1" sz="56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None/>
              <a:defRPr b="1" sz="56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None/>
              <a:defRPr b="1" sz="56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None/>
              <a:defRPr b="1" sz="56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None/>
              <a:defRPr b="1" sz="56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None/>
              <a:defRPr b="1" sz="56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None/>
              <a:defRPr b="1" sz="5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rIns="243800" wrap="square" tIns="24380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7474000" y="2140000"/>
            <a:ext cx="9435900" cy="94359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243800" lIns="243800" rIns="243800" wrap="square" tIns="243800"/>
          <a:lstStyle>
            <a:lvl1pPr lvl="0" rtl="0" algn="ctr">
              <a:spcBef>
                <a:spcPts val="0"/>
              </a:spcBef>
              <a:buSzPts val="12800"/>
              <a:buNone/>
              <a:defRPr sz="12800"/>
            </a:lvl1pPr>
            <a:lvl2pPr lvl="1" rtl="0" algn="ctr">
              <a:spcBef>
                <a:spcPts val="0"/>
              </a:spcBef>
              <a:buSzPts val="12800"/>
              <a:buNone/>
              <a:defRPr sz="12800"/>
            </a:lvl2pPr>
            <a:lvl3pPr lvl="2" rtl="0" algn="ctr">
              <a:spcBef>
                <a:spcPts val="0"/>
              </a:spcBef>
              <a:buSzPts val="12800"/>
              <a:buNone/>
              <a:defRPr sz="12800"/>
            </a:lvl3pPr>
            <a:lvl4pPr lvl="3" rtl="0" algn="ctr">
              <a:spcBef>
                <a:spcPts val="0"/>
              </a:spcBef>
              <a:buSzPts val="12800"/>
              <a:buNone/>
              <a:defRPr sz="12800"/>
            </a:lvl4pPr>
            <a:lvl5pPr lvl="4" rtl="0" algn="ctr">
              <a:spcBef>
                <a:spcPts val="0"/>
              </a:spcBef>
              <a:buSzPts val="12800"/>
              <a:buNone/>
              <a:defRPr sz="12800"/>
            </a:lvl5pPr>
            <a:lvl6pPr lvl="5" rtl="0" algn="ctr">
              <a:spcBef>
                <a:spcPts val="0"/>
              </a:spcBef>
              <a:buSzPts val="12800"/>
              <a:buNone/>
              <a:defRPr sz="12800"/>
            </a:lvl6pPr>
            <a:lvl7pPr lvl="6" rtl="0" algn="ctr">
              <a:spcBef>
                <a:spcPts val="0"/>
              </a:spcBef>
              <a:buSzPts val="12800"/>
              <a:buNone/>
              <a:defRPr sz="12800"/>
            </a:lvl7pPr>
            <a:lvl8pPr lvl="7" rtl="0" algn="ctr">
              <a:spcBef>
                <a:spcPts val="0"/>
              </a:spcBef>
              <a:buSzPts val="12800"/>
              <a:buNone/>
              <a:defRPr sz="12800"/>
            </a:lvl8pPr>
            <a:lvl9pPr lvl="8" rtl="0" algn="ctr">
              <a:spcBef>
                <a:spcPts val="0"/>
              </a:spcBef>
              <a:buSzPts val="12800"/>
              <a:buNone/>
              <a:defRPr sz="12800"/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rIns="243800" wrap="square" tIns="24380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831200" y="780933"/>
            <a:ext cx="22721700" cy="2136000"/>
          </a:xfrm>
          <a:prstGeom prst="rect">
            <a:avLst/>
          </a:prstGeom>
        </p:spPr>
        <p:txBody>
          <a:bodyPr anchorCtr="0" anchor="t" bIns="243800" lIns="243800" rIns="243800" wrap="square" tIns="243800"/>
          <a:lstStyle>
            <a:lvl1pPr lvl="0" rtl="0">
              <a:spcBef>
                <a:spcPts val="0"/>
              </a:spcBef>
              <a:buSzPts val="11200"/>
              <a:buNone/>
              <a:defRPr/>
            </a:lvl1pPr>
            <a:lvl2pPr lvl="1" rtl="0">
              <a:spcBef>
                <a:spcPts val="0"/>
              </a:spcBef>
              <a:buSzPts val="11200"/>
              <a:buNone/>
              <a:defRPr/>
            </a:lvl2pPr>
            <a:lvl3pPr lvl="2" rtl="0">
              <a:spcBef>
                <a:spcPts val="0"/>
              </a:spcBef>
              <a:buSzPts val="11200"/>
              <a:buNone/>
              <a:defRPr/>
            </a:lvl3pPr>
            <a:lvl4pPr lvl="3" rtl="0">
              <a:spcBef>
                <a:spcPts val="0"/>
              </a:spcBef>
              <a:buSzPts val="11200"/>
              <a:buNone/>
              <a:defRPr/>
            </a:lvl4pPr>
            <a:lvl5pPr lvl="4" rtl="0">
              <a:spcBef>
                <a:spcPts val="0"/>
              </a:spcBef>
              <a:buSzPts val="11200"/>
              <a:buNone/>
              <a:defRPr/>
            </a:lvl5pPr>
            <a:lvl6pPr lvl="5" rtl="0">
              <a:spcBef>
                <a:spcPts val="0"/>
              </a:spcBef>
              <a:buSzPts val="11200"/>
              <a:buNone/>
              <a:defRPr/>
            </a:lvl6pPr>
            <a:lvl7pPr lvl="6" rtl="0">
              <a:spcBef>
                <a:spcPts val="0"/>
              </a:spcBef>
              <a:buSzPts val="11200"/>
              <a:buNone/>
              <a:defRPr/>
            </a:lvl7pPr>
            <a:lvl8pPr lvl="7" rtl="0">
              <a:spcBef>
                <a:spcPts val="0"/>
              </a:spcBef>
              <a:buSzPts val="11200"/>
              <a:buNone/>
              <a:defRPr/>
            </a:lvl8pPr>
            <a:lvl9pPr lvl="8" rtl="0">
              <a:spcBef>
                <a:spcPts val="0"/>
              </a:spcBef>
              <a:buSzPts val="11200"/>
              <a:buNone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831200" y="3276467"/>
            <a:ext cx="22721700" cy="8907300"/>
          </a:xfrm>
          <a:prstGeom prst="rect">
            <a:avLst/>
          </a:prstGeom>
        </p:spPr>
        <p:txBody>
          <a:bodyPr anchorCtr="0" anchor="t" bIns="243800" lIns="243800" rIns="243800" wrap="square" tIns="243800"/>
          <a:lstStyle>
            <a:lvl1pPr lvl="0" rtl="0">
              <a:spcBef>
                <a:spcPts val="0"/>
              </a:spcBef>
              <a:buSzPts val="4800"/>
              <a:buChar char="●"/>
              <a:defRPr/>
            </a:lvl1pPr>
            <a:lvl2pPr lvl="1" rtl="0">
              <a:spcBef>
                <a:spcPts val="0"/>
              </a:spcBef>
              <a:buSzPts val="3700"/>
              <a:buChar char="○"/>
              <a:defRPr/>
            </a:lvl2pPr>
            <a:lvl3pPr lvl="2" rtl="0">
              <a:spcBef>
                <a:spcPts val="0"/>
              </a:spcBef>
              <a:buSzPts val="3700"/>
              <a:buChar char="■"/>
              <a:defRPr/>
            </a:lvl3pPr>
            <a:lvl4pPr lvl="3" rtl="0">
              <a:spcBef>
                <a:spcPts val="0"/>
              </a:spcBef>
              <a:buSzPts val="3700"/>
              <a:buChar char="●"/>
              <a:defRPr/>
            </a:lvl4pPr>
            <a:lvl5pPr lvl="4" rtl="0">
              <a:spcBef>
                <a:spcPts val="0"/>
              </a:spcBef>
              <a:buSzPts val="3700"/>
              <a:buChar char="○"/>
              <a:defRPr/>
            </a:lvl5pPr>
            <a:lvl6pPr lvl="5" rtl="0">
              <a:spcBef>
                <a:spcPts val="0"/>
              </a:spcBef>
              <a:buSzPts val="3700"/>
              <a:buChar char="■"/>
              <a:defRPr/>
            </a:lvl6pPr>
            <a:lvl7pPr lvl="6" rtl="0">
              <a:spcBef>
                <a:spcPts val="0"/>
              </a:spcBef>
              <a:buSzPts val="3700"/>
              <a:buChar char="●"/>
              <a:defRPr/>
            </a:lvl7pPr>
            <a:lvl8pPr lvl="7" rtl="0">
              <a:spcBef>
                <a:spcPts val="0"/>
              </a:spcBef>
              <a:buSzPts val="3700"/>
              <a:buChar char="○"/>
              <a:defRPr/>
            </a:lvl8pPr>
            <a:lvl9pPr lvl="8" rtl="0">
              <a:spcBef>
                <a:spcPts val="0"/>
              </a:spcBef>
              <a:buSzPts val="3700"/>
              <a:buChar char="■"/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rIns="243800" wrap="square" tIns="24380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831200" y="780933"/>
            <a:ext cx="22721700" cy="2136000"/>
          </a:xfrm>
          <a:prstGeom prst="rect">
            <a:avLst/>
          </a:prstGeom>
        </p:spPr>
        <p:txBody>
          <a:bodyPr anchorCtr="0" anchor="t" bIns="243800" lIns="243800" rIns="243800" wrap="square" tIns="243800"/>
          <a:lstStyle>
            <a:lvl1pPr lvl="0" rtl="0">
              <a:spcBef>
                <a:spcPts val="0"/>
              </a:spcBef>
              <a:buSzPts val="11200"/>
              <a:buNone/>
              <a:defRPr/>
            </a:lvl1pPr>
            <a:lvl2pPr lvl="1" rtl="0">
              <a:spcBef>
                <a:spcPts val="0"/>
              </a:spcBef>
              <a:buSzPts val="11200"/>
              <a:buNone/>
              <a:defRPr/>
            </a:lvl2pPr>
            <a:lvl3pPr lvl="2" rtl="0">
              <a:spcBef>
                <a:spcPts val="0"/>
              </a:spcBef>
              <a:buSzPts val="11200"/>
              <a:buNone/>
              <a:defRPr/>
            </a:lvl3pPr>
            <a:lvl4pPr lvl="3" rtl="0">
              <a:spcBef>
                <a:spcPts val="0"/>
              </a:spcBef>
              <a:buSzPts val="11200"/>
              <a:buNone/>
              <a:defRPr/>
            </a:lvl4pPr>
            <a:lvl5pPr lvl="4" rtl="0">
              <a:spcBef>
                <a:spcPts val="0"/>
              </a:spcBef>
              <a:buSzPts val="11200"/>
              <a:buNone/>
              <a:defRPr/>
            </a:lvl5pPr>
            <a:lvl6pPr lvl="5" rtl="0">
              <a:spcBef>
                <a:spcPts val="0"/>
              </a:spcBef>
              <a:buSzPts val="11200"/>
              <a:buNone/>
              <a:defRPr/>
            </a:lvl6pPr>
            <a:lvl7pPr lvl="6" rtl="0">
              <a:spcBef>
                <a:spcPts val="0"/>
              </a:spcBef>
              <a:buSzPts val="11200"/>
              <a:buNone/>
              <a:defRPr/>
            </a:lvl7pPr>
            <a:lvl8pPr lvl="7" rtl="0">
              <a:spcBef>
                <a:spcPts val="0"/>
              </a:spcBef>
              <a:buSzPts val="11200"/>
              <a:buNone/>
              <a:defRPr/>
            </a:lvl8pPr>
            <a:lvl9pPr lvl="8" rtl="0">
              <a:spcBef>
                <a:spcPts val="0"/>
              </a:spcBef>
              <a:buSzPts val="11200"/>
              <a:buNone/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831200" y="3276467"/>
            <a:ext cx="10666500" cy="8907300"/>
          </a:xfrm>
          <a:prstGeom prst="rect">
            <a:avLst/>
          </a:prstGeom>
        </p:spPr>
        <p:txBody>
          <a:bodyPr anchorCtr="0" anchor="t" bIns="243800" lIns="243800" rIns="243800" wrap="square" tIns="243800"/>
          <a:lstStyle>
            <a:lvl1pPr lvl="0" rtl="0">
              <a:spcBef>
                <a:spcPts val="0"/>
              </a:spcBef>
              <a:buSzPts val="3700"/>
              <a:buChar char="●"/>
              <a:defRPr sz="3700"/>
            </a:lvl1pPr>
            <a:lvl2pPr lvl="1" rtl="0">
              <a:spcBef>
                <a:spcPts val="0"/>
              </a:spcBef>
              <a:buSzPts val="3200"/>
              <a:buChar char="○"/>
              <a:defRPr sz="3200"/>
            </a:lvl2pPr>
            <a:lvl3pPr lvl="2" rtl="0">
              <a:spcBef>
                <a:spcPts val="0"/>
              </a:spcBef>
              <a:buSzPts val="3200"/>
              <a:buChar char="■"/>
              <a:defRPr sz="3200"/>
            </a:lvl3pPr>
            <a:lvl4pPr lvl="3" rtl="0">
              <a:spcBef>
                <a:spcPts val="0"/>
              </a:spcBef>
              <a:buSzPts val="3200"/>
              <a:buChar char="●"/>
              <a:defRPr sz="3200"/>
            </a:lvl4pPr>
            <a:lvl5pPr lvl="4" rtl="0">
              <a:spcBef>
                <a:spcPts val="0"/>
              </a:spcBef>
              <a:buSzPts val="3200"/>
              <a:buChar char="○"/>
              <a:defRPr sz="3200"/>
            </a:lvl5pPr>
            <a:lvl6pPr lvl="5" rtl="0">
              <a:spcBef>
                <a:spcPts val="0"/>
              </a:spcBef>
              <a:buSzPts val="3200"/>
              <a:buChar char="■"/>
              <a:defRPr sz="3200"/>
            </a:lvl6pPr>
            <a:lvl7pPr lvl="6" rtl="0">
              <a:spcBef>
                <a:spcPts val="0"/>
              </a:spcBef>
              <a:buSzPts val="3200"/>
              <a:buChar char="●"/>
              <a:defRPr sz="3200"/>
            </a:lvl7pPr>
            <a:lvl8pPr lvl="7" rtl="0">
              <a:spcBef>
                <a:spcPts val="0"/>
              </a:spcBef>
              <a:buSzPts val="3200"/>
              <a:buChar char="○"/>
              <a:defRPr sz="3200"/>
            </a:lvl8pPr>
            <a:lvl9pPr lvl="8" rtl="0">
              <a:spcBef>
                <a:spcPts val="0"/>
              </a:spcBef>
              <a:buSzPts val="3200"/>
              <a:buChar char="■"/>
              <a:defRPr sz="3200"/>
            </a:lvl9pPr>
          </a:lstStyle>
          <a:p/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x="12886400" y="3276467"/>
            <a:ext cx="10666500" cy="8907300"/>
          </a:xfrm>
          <a:prstGeom prst="rect">
            <a:avLst/>
          </a:prstGeom>
        </p:spPr>
        <p:txBody>
          <a:bodyPr anchorCtr="0" anchor="t" bIns="243800" lIns="243800" rIns="243800" wrap="square" tIns="243800"/>
          <a:lstStyle>
            <a:lvl1pPr lvl="0" rtl="0">
              <a:spcBef>
                <a:spcPts val="0"/>
              </a:spcBef>
              <a:buSzPts val="3700"/>
              <a:buChar char="●"/>
              <a:defRPr sz="3700"/>
            </a:lvl1pPr>
            <a:lvl2pPr lvl="1" rtl="0">
              <a:spcBef>
                <a:spcPts val="0"/>
              </a:spcBef>
              <a:buSzPts val="3200"/>
              <a:buChar char="○"/>
              <a:defRPr sz="3200"/>
            </a:lvl2pPr>
            <a:lvl3pPr lvl="2" rtl="0">
              <a:spcBef>
                <a:spcPts val="0"/>
              </a:spcBef>
              <a:buSzPts val="3200"/>
              <a:buChar char="■"/>
              <a:defRPr sz="3200"/>
            </a:lvl3pPr>
            <a:lvl4pPr lvl="3" rtl="0">
              <a:spcBef>
                <a:spcPts val="0"/>
              </a:spcBef>
              <a:buSzPts val="3200"/>
              <a:buChar char="●"/>
              <a:defRPr sz="3200"/>
            </a:lvl4pPr>
            <a:lvl5pPr lvl="4" rtl="0">
              <a:spcBef>
                <a:spcPts val="0"/>
              </a:spcBef>
              <a:buSzPts val="3200"/>
              <a:buChar char="○"/>
              <a:defRPr sz="3200"/>
            </a:lvl5pPr>
            <a:lvl6pPr lvl="5" rtl="0">
              <a:spcBef>
                <a:spcPts val="0"/>
              </a:spcBef>
              <a:buSzPts val="3200"/>
              <a:buChar char="■"/>
              <a:defRPr sz="3200"/>
            </a:lvl6pPr>
            <a:lvl7pPr lvl="6" rtl="0">
              <a:spcBef>
                <a:spcPts val="0"/>
              </a:spcBef>
              <a:buSzPts val="3200"/>
              <a:buChar char="●"/>
              <a:defRPr sz="3200"/>
            </a:lvl7pPr>
            <a:lvl8pPr lvl="7" rtl="0">
              <a:spcBef>
                <a:spcPts val="0"/>
              </a:spcBef>
              <a:buSzPts val="3200"/>
              <a:buChar char="○"/>
              <a:defRPr sz="3200"/>
            </a:lvl8pPr>
            <a:lvl9pPr lvl="8" rtl="0">
              <a:spcBef>
                <a:spcPts val="0"/>
              </a:spcBef>
              <a:buSzPts val="3200"/>
              <a:buChar char="■"/>
              <a:defRPr sz="3200"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rIns="243800" wrap="square" tIns="24380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812800" y="824933"/>
            <a:ext cx="22767300" cy="1995300"/>
          </a:xfrm>
          <a:prstGeom prst="rect">
            <a:avLst/>
          </a:prstGeom>
        </p:spPr>
        <p:txBody>
          <a:bodyPr anchorCtr="0" anchor="t" bIns="243800" lIns="243800" rIns="243800" wrap="square" tIns="243800"/>
          <a:lstStyle>
            <a:lvl1pPr lvl="0" rtl="0">
              <a:spcBef>
                <a:spcPts val="0"/>
              </a:spcBef>
              <a:buSzPts val="10700"/>
              <a:buNone/>
              <a:defRPr sz="10700"/>
            </a:lvl1pPr>
            <a:lvl2pPr lvl="1" rtl="0">
              <a:spcBef>
                <a:spcPts val="0"/>
              </a:spcBef>
              <a:buSzPts val="10700"/>
              <a:buNone/>
              <a:defRPr sz="10700"/>
            </a:lvl2pPr>
            <a:lvl3pPr lvl="2" rtl="0">
              <a:spcBef>
                <a:spcPts val="0"/>
              </a:spcBef>
              <a:buSzPts val="10700"/>
              <a:buNone/>
              <a:defRPr sz="10700"/>
            </a:lvl3pPr>
            <a:lvl4pPr lvl="3" rtl="0">
              <a:spcBef>
                <a:spcPts val="0"/>
              </a:spcBef>
              <a:buSzPts val="10700"/>
              <a:buNone/>
              <a:defRPr sz="10700"/>
            </a:lvl4pPr>
            <a:lvl5pPr lvl="4" rtl="0">
              <a:spcBef>
                <a:spcPts val="0"/>
              </a:spcBef>
              <a:buSzPts val="10700"/>
              <a:buNone/>
              <a:defRPr sz="10700"/>
            </a:lvl5pPr>
            <a:lvl6pPr lvl="5" rtl="0">
              <a:spcBef>
                <a:spcPts val="0"/>
              </a:spcBef>
              <a:buSzPts val="10700"/>
              <a:buNone/>
              <a:defRPr sz="10700"/>
            </a:lvl6pPr>
            <a:lvl7pPr lvl="6" rtl="0">
              <a:spcBef>
                <a:spcPts val="0"/>
              </a:spcBef>
              <a:buSzPts val="10700"/>
              <a:buNone/>
              <a:defRPr sz="10700"/>
            </a:lvl7pPr>
            <a:lvl8pPr lvl="7" rtl="0">
              <a:spcBef>
                <a:spcPts val="0"/>
              </a:spcBef>
              <a:buSzPts val="10700"/>
              <a:buNone/>
              <a:defRPr sz="10700"/>
            </a:lvl8pPr>
            <a:lvl9pPr lvl="8" rtl="0">
              <a:spcBef>
                <a:spcPts val="0"/>
              </a:spcBef>
              <a:buSzPts val="10700"/>
              <a:buNone/>
              <a:defRPr sz="10700"/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rIns="243800" wrap="square" tIns="24380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</p:spPr>
        <p:txBody>
          <a:bodyPr anchorCtr="0" anchor="b" bIns="243800" lIns="243800" rIns="243800" wrap="square" tIns="243800"/>
          <a:lstStyle>
            <a:lvl1pPr lvl="0" rtl="0">
              <a:spcBef>
                <a:spcPts val="0"/>
              </a:spcBef>
              <a:buSzPts val="8000"/>
              <a:buNone/>
              <a:defRPr sz="8000"/>
            </a:lvl1pPr>
            <a:lvl2pPr lvl="1" rtl="0">
              <a:spcBef>
                <a:spcPts val="0"/>
              </a:spcBef>
              <a:buSzPts val="8000"/>
              <a:buNone/>
              <a:defRPr sz="8000"/>
            </a:lvl2pPr>
            <a:lvl3pPr lvl="2" rtl="0">
              <a:spcBef>
                <a:spcPts val="0"/>
              </a:spcBef>
              <a:buSzPts val="8000"/>
              <a:buNone/>
              <a:defRPr sz="8000"/>
            </a:lvl3pPr>
            <a:lvl4pPr lvl="3" rtl="0">
              <a:spcBef>
                <a:spcPts val="0"/>
              </a:spcBef>
              <a:buSzPts val="8000"/>
              <a:buNone/>
              <a:defRPr sz="8000"/>
            </a:lvl4pPr>
            <a:lvl5pPr lvl="4" rtl="0">
              <a:spcBef>
                <a:spcPts val="0"/>
              </a:spcBef>
              <a:buSzPts val="8000"/>
              <a:buNone/>
              <a:defRPr sz="8000"/>
            </a:lvl5pPr>
            <a:lvl6pPr lvl="5" rtl="0">
              <a:spcBef>
                <a:spcPts val="0"/>
              </a:spcBef>
              <a:buSzPts val="8000"/>
              <a:buNone/>
              <a:defRPr sz="8000"/>
            </a:lvl6pPr>
            <a:lvl7pPr lvl="6" rtl="0">
              <a:spcBef>
                <a:spcPts val="0"/>
              </a:spcBef>
              <a:buSzPts val="8000"/>
              <a:buNone/>
              <a:defRPr sz="8000"/>
            </a:lvl7pPr>
            <a:lvl8pPr lvl="7" rtl="0">
              <a:spcBef>
                <a:spcPts val="0"/>
              </a:spcBef>
              <a:buSzPts val="8000"/>
              <a:buNone/>
              <a:defRPr sz="8000"/>
            </a:lvl8pPr>
            <a:lvl9pPr lvl="8" rtl="0">
              <a:spcBef>
                <a:spcPts val="0"/>
              </a:spcBef>
              <a:buSzPts val="8000"/>
              <a:buNone/>
              <a:defRPr sz="8000"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</p:spPr>
        <p:txBody>
          <a:bodyPr anchorCtr="0" anchor="t" bIns="243800" lIns="243800" rIns="243800" wrap="square" tIns="243800"/>
          <a:lstStyle>
            <a:lvl1pPr lvl="0" rtl="0">
              <a:spcBef>
                <a:spcPts val="0"/>
              </a:spcBef>
              <a:buSzPts val="3200"/>
              <a:buChar char="●"/>
              <a:defRPr sz="3200"/>
            </a:lvl1pPr>
            <a:lvl2pPr lvl="1" rtl="0">
              <a:spcBef>
                <a:spcPts val="0"/>
              </a:spcBef>
              <a:buSzPts val="3200"/>
              <a:buChar char="○"/>
              <a:defRPr sz="3200"/>
            </a:lvl2pPr>
            <a:lvl3pPr lvl="2" rtl="0">
              <a:spcBef>
                <a:spcPts val="0"/>
              </a:spcBef>
              <a:buSzPts val="3200"/>
              <a:buChar char="■"/>
              <a:defRPr sz="3200"/>
            </a:lvl3pPr>
            <a:lvl4pPr lvl="3" rtl="0">
              <a:spcBef>
                <a:spcPts val="0"/>
              </a:spcBef>
              <a:buSzPts val="3200"/>
              <a:buChar char="●"/>
              <a:defRPr sz="3200"/>
            </a:lvl4pPr>
            <a:lvl5pPr lvl="4" rtl="0">
              <a:spcBef>
                <a:spcPts val="0"/>
              </a:spcBef>
              <a:buSzPts val="3200"/>
              <a:buChar char="○"/>
              <a:defRPr sz="3200"/>
            </a:lvl5pPr>
            <a:lvl6pPr lvl="5" rtl="0">
              <a:spcBef>
                <a:spcPts val="0"/>
              </a:spcBef>
              <a:buSzPts val="3200"/>
              <a:buChar char="■"/>
              <a:defRPr sz="3200"/>
            </a:lvl6pPr>
            <a:lvl7pPr lvl="6" rtl="0">
              <a:spcBef>
                <a:spcPts val="0"/>
              </a:spcBef>
              <a:buSzPts val="3200"/>
              <a:buChar char="●"/>
              <a:defRPr sz="3200"/>
            </a:lvl7pPr>
            <a:lvl8pPr lvl="7" rtl="0">
              <a:spcBef>
                <a:spcPts val="0"/>
              </a:spcBef>
              <a:buSzPts val="3200"/>
              <a:buChar char="○"/>
              <a:defRPr sz="3200"/>
            </a:lvl8pPr>
            <a:lvl9pPr lvl="8" rtl="0">
              <a:spcBef>
                <a:spcPts val="0"/>
              </a:spcBef>
              <a:buSzPts val="3200"/>
              <a:buChar char="■"/>
              <a:defRPr sz="3200"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rIns="243800" wrap="square" tIns="24380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1307333" y="1403600"/>
            <a:ext cx="14983200" cy="10908900"/>
          </a:xfrm>
          <a:prstGeom prst="rect">
            <a:avLst/>
          </a:prstGeom>
        </p:spPr>
        <p:txBody>
          <a:bodyPr anchorCtr="0" anchor="ctr" bIns="243800" lIns="243800" rIns="243800" wrap="square" tIns="243800"/>
          <a:lstStyle>
            <a:lvl1pPr lvl="0" rtl="0">
              <a:spcBef>
                <a:spcPts val="0"/>
              </a:spcBef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rIns="243800" wrap="square" tIns="24380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12192000" y="-67"/>
            <a:ext cx="12192000" cy="1371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7" name="Shape 117"/>
          <p:cNvCxnSpPr/>
          <p:nvPr/>
        </p:nvCxnSpPr>
        <p:spPr>
          <a:xfrm>
            <a:off x="13412467" y="11988000"/>
            <a:ext cx="12489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" name="Shape 118"/>
          <p:cNvSpPr txBox="1"/>
          <p:nvPr>
            <p:ph type="title"/>
          </p:nvPr>
        </p:nvSpPr>
        <p:spPr>
          <a:xfrm>
            <a:off x="708000" y="2883734"/>
            <a:ext cx="10787100" cy="4560900"/>
          </a:xfrm>
          <a:prstGeom prst="rect">
            <a:avLst/>
          </a:prstGeom>
        </p:spPr>
        <p:txBody>
          <a:bodyPr anchorCtr="0" anchor="b" bIns="243800" lIns="243800" rIns="243800" wrap="square" tIns="243800"/>
          <a:lstStyle>
            <a:lvl1pPr lvl="0" rtl="0" algn="ctr">
              <a:spcBef>
                <a:spcPts val="0"/>
              </a:spcBef>
              <a:buSzPts val="14400"/>
              <a:buNone/>
              <a:defRPr sz="14400"/>
            </a:lvl1pPr>
            <a:lvl2pPr lvl="1" rtl="0" algn="ctr">
              <a:spcBef>
                <a:spcPts val="0"/>
              </a:spcBef>
              <a:buSzPts val="14400"/>
              <a:buNone/>
              <a:defRPr sz="14400"/>
            </a:lvl2pPr>
            <a:lvl3pPr lvl="2" rtl="0" algn="ctr">
              <a:spcBef>
                <a:spcPts val="0"/>
              </a:spcBef>
              <a:buSzPts val="14400"/>
              <a:buNone/>
              <a:defRPr sz="14400"/>
            </a:lvl3pPr>
            <a:lvl4pPr lvl="3" rtl="0" algn="ctr">
              <a:spcBef>
                <a:spcPts val="0"/>
              </a:spcBef>
              <a:buSzPts val="14400"/>
              <a:buNone/>
              <a:defRPr sz="14400"/>
            </a:lvl4pPr>
            <a:lvl5pPr lvl="4" rtl="0" algn="ctr">
              <a:spcBef>
                <a:spcPts val="0"/>
              </a:spcBef>
              <a:buSzPts val="14400"/>
              <a:buNone/>
              <a:defRPr sz="14400"/>
            </a:lvl5pPr>
            <a:lvl6pPr lvl="5" rtl="0" algn="ctr">
              <a:spcBef>
                <a:spcPts val="0"/>
              </a:spcBef>
              <a:buSzPts val="14400"/>
              <a:buNone/>
              <a:defRPr sz="14400"/>
            </a:lvl6pPr>
            <a:lvl7pPr lvl="6" rtl="0" algn="ctr">
              <a:spcBef>
                <a:spcPts val="0"/>
              </a:spcBef>
              <a:buSzPts val="14400"/>
              <a:buNone/>
              <a:defRPr sz="14400"/>
            </a:lvl7pPr>
            <a:lvl8pPr lvl="7" rtl="0" algn="ctr">
              <a:spcBef>
                <a:spcPts val="0"/>
              </a:spcBef>
              <a:buSzPts val="14400"/>
              <a:buNone/>
              <a:defRPr sz="14400"/>
            </a:lvl8pPr>
            <a:lvl9pPr lvl="8" rtl="0" algn="ctr">
              <a:spcBef>
                <a:spcPts val="0"/>
              </a:spcBef>
              <a:buSzPts val="14400"/>
              <a:buNone/>
              <a:defRPr sz="14400"/>
            </a:lvl9pPr>
          </a:lstStyle>
          <a:p/>
        </p:txBody>
      </p:sp>
      <p:sp>
        <p:nvSpPr>
          <p:cNvPr id="119" name="Shape 119"/>
          <p:cNvSpPr txBox="1"/>
          <p:nvPr>
            <p:ph idx="1" type="subTitle"/>
          </p:nvPr>
        </p:nvSpPr>
        <p:spPr>
          <a:xfrm>
            <a:off x="708000" y="7587261"/>
            <a:ext cx="10787100" cy="3588000"/>
          </a:xfrm>
          <a:prstGeom prst="rect">
            <a:avLst/>
          </a:prstGeom>
        </p:spPr>
        <p:txBody>
          <a:bodyPr anchorCtr="0" anchor="t" bIns="243800" lIns="243800" rIns="243800" wrap="square" tIns="24380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Shape 120"/>
          <p:cNvSpPr txBox="1"/>
          <p:nvPr>
            <p:ph idx="2" type="body"/>
          </p:nvPr>
        </p:nvSpPr>
        <p:spPr>
          <a:xfrm>
            <a:off x="13172000" y="1931200"/>
            <a:ext cx="10232100" cy="9853500"/>
          </a:xfrm>
          <a:prstGeom prst="rect">
            <a:avLst/>
          </a:prstGeom>
        </p:spPr>
        <p:txBody>
          <a:bodyPr anchorCtr="0" anchor="ctr" bIns="243800" lIns="243800" rIns="243800" wrap="square" tIns="243800"/>
          <a:lstStyle>
            <a:lvl1pPr lvl="0" rtl="0">
              <a:spcBef>
                <a:spcPts val="0"/>
              </a:spcBef>
              <a:buClr>
                <a:schemeClr val="accent1"/>
              </a:buClr>
              <a:buSzPts val="4800"/>
              <a:buChar char="●"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ts val="37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ts val="37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ts val="37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ts val="37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ts val="37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ts val="37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ts val="37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ts val="37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rIns="243800" wrap="square" tIns="24380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ctrTitle"/>
          </p:nvPr>
        </p:nvSpPr>
        <p:spPr>
          <a:xfrm>
            <a:off x="1828800" y="4260861"/>
            <a:ext cx="20726400" cy="294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1520"/>
              </a:spcBef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088428" marR="0" rtl="0" algn="ctr">
              <a:spcBef>
                <a:spcPts val="1340"/>
              </a:spcBef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2176857" marR="0" rtl="0" algn="ctr">
              <a:spcBef>
                <a:spcPts val="1140"/>
              </a:spcBef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265285" marR="0" rtl="0" algn="ctr">
              <a:spcBef>
                <a:spcPts val="960"/>
              </a:spcBef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353714" marR="0" rtl="0" algn="ctr">
              <a:spcBef>
                <a:spcPts val="960"/>
              </a:spcBef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442142" marR="0" rtl="0" algn="ctr">
              <a:spcBef>
                <a:spcPts val="960"/>
              </a:spcBef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530568" marR="0" rtl="0" algn="ctr">
              <a:spcBef>
                <a:spcPts val="960"/>
              </a:spcBef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618992" marR="0" rtl="0" algn="ctr">
              <a:spcBef>
                <a:spcPts val="960"/>
              </a:spcBef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707425" marR="0" rtl="0" algn="ctr">
              <a:spcBef>
                <a:spcPts val="960"/>
              </a:spcBef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825" lIns="217675" rIns="217675" wrap="square" tIns="108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852000" y="11281533"/>
            <a:ext cx="15996900" cy="1596900"/>
          </a:xfrm>
          <a:prstGeom prst="rect">
            <a:avLst/>
          </a:prstGeom>
        </p:spPr>
        <p:txBody>
          <a:bodyPr anchorCtr="0" anchor="ctr" bIns="243800" lIns="243800" rIns="243800" wrap="square" tIns="24380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matic SC"/>
              <a:buNone/>
              <a:defRPr b="1" sz="6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rIns="243800" wrap="square" tIns="24380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831200" y="3307400"/>
            <a:ext cx="22721700" cy="5284800"/>
          </a:xfrm>
          <a:prstGeom prst="rect">
            <a:avLst/>
          </a:prstGeom>
        </p:spPr>
        <p:txBody>
          <a:bodyPr anchorCtr="0" anchor="b" bIns="243800" lIns="243800" rIns="243800" wrap="square" tIns="243800"/>
          <a:lstStyle>
            <a:lvl1pPr lvl="0" rtl="0" algn="ctr">
              <a:spcBef>
                <a:spcPts val="0"/>
              </a:spcBef>
              <a:buClr>
                <a:schemeClr val="lt1"/>
              </a:buClr>
              <a:buSzPts val="32000"/>
              <a:buNone/>
              <a:defRPr sz="3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ts val="32000"/>
              <a:buNone/>
              <a:defRPr sz="3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ts val="32000"/>
              <a:buNone/>
              <a:defRPr sz="3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ts val="32000"/>
              <a:buNone/>
              <a:defRPr sz="3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ts val="32000"/>
              <a:buNone/>
              <a:defRPr sz="3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ts val="32000"/>
              <a:buNone/>
              <a:defRPr sz="3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ts val="32000"/>
              <a:buNone/>
              <a:defRPr sz="3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ts val="32000"/>
              <a:buNone/>
              <a:defRPr sz="3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ts val="32000"/>
              <a:buNone/>
              <a:defRPr sz="3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831200" y="8812333"/>
            <a:ext cx="22721700" cy="3468900"/>
          </a:xfrm>
          <a:prstGeom prst="rect">
            <a:avLst/>
          </a:prstGeom>
        </p:spPr>
        <p:txBody>
          <a:bodyPr anchorCtr="0" anchor="t" bIns="243800" lIns="243800" rIns="243800" wrap="square" tIns="243800"/>
          <a:lstStyle>
            <a:lvl1pPr lvl="0" rtl="0" algn="ctr">
              <a:spcBef>
                <a:spcPts val="0"/>
              </a:spcBef>
              <a:buClr>
                <a:schemeClr val="accent1"/>
              </a:buClr>
              <a:buSzPts val="4800"/>
              <a:buChar char="●"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accent1"/>
              </a:buClr>
              <a:buSzPts val="3700"/>
              <a:buChar char="○"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accent1"/>
              </a:buClr>
              <a:buSzPts val="3700"/>
              <a:buChar char="■"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accent1"/>
              </a:buClr>
              <a:buSzPts val="3700"/>
              <a:buChar char="●"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accent1"/>
              </a:buClr>
              <a:buSzPts val="3700"/>
              <a:buChar char="○"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accent1"/>
              </a:buClr>
              <a:buSzPts val="3700"/>
              <a:buChar char="■"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accent1"/>
              </a:buClr>
              <a:buSzPts val="3700"/>
              <a:buChar char="●"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accent1"/>
              </a:buClr>
              <a:buSzPts val="3700"/>
              <a:buChar char="○"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accent1"/>
              </a:buClr>
              <a:buSzPts val="37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rIns="243800" wrap="square" tIns="24380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rIns="243800" wrap="square" tIns="24380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0" y="0"/>
            <a:ext cx="24384000" cy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/>
          <p:nvPr>
            <p:ph type="ctrTitle"/>
          </p:nvPr>
        </p:nvSpPr>
        <p:spPr>
          <a:xfrm>
            <a:off x="831200" y="1045733"/>
            <a:ext cx="22721700" cy="71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300"/>
              <a:buFont typeface="Amatic SC"/>
              <a:buNone/>
              <a:defRPr b="1" i="0" sz="213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 algn="ctr">
              <a:spcBef>
                <a:spcPts val="0"/>
              </a:spcBef>
              <a:buClr>
                <a:schemeClr val="accent1"/>
              </a:buClr>
              <a:buSzPts val="21300"/>
              <a:buFont typeface="Amatic SC"/>
              <a:buNone/>
              <a:defRPr b="1" sz="213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 algn="ctr">
              <a:spcBef>
                <a:spcPts val="0"/>
              </a:spcBef>
              <a:buClr>
                <a:schemeClr val="accent1"/>
              </a:buClr>
              <a:buSzPts val="21300"/>
              <a:buFont typeface="Amatic SC"/>
              <a:buNone/>
              <a:defRPr b="1" sz="213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 algn="ctr">
              <a:spcBef>
                <a:spcPts val="0"/>
              </a:spcBef>
              <a:buClr>
                <a:schemeClr val="accent1"/>
              </a:buClr>
              <a:buSzPts val="21300"/>
              <a:buFont typeface="Amatic SC"/>
              <a:buNone/>
              <a:defRPr b="1" sz="213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 algn="ctr">
              <a:spcBef>
                <a:spcPts val="0"/>
              </a:spcBef>
              <a:buClr>
                <a:schemeClr val="accent1"/>
              </a:buClr>
              <a:buSzPts val="21300"/>
              <a:buFont typeface="Amatic SC"/>
              <a:buNone/>
              <a:defRPr b="1" sz="213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 algn="ctr">
              <a:spcBef>
                <a:spcPts val="0"/>
              </a:spcBef>
              <a:buClr>
                <a:schemeClr val="accent1"/>
              </a:buClr>
              <a:buSzPts val="21300"/>
              <a:buFont typeface="Amatic SC"/>
              <a:buNone/>
              <a:defRPr b="1" sz="213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 algn="ctr">
              <a:spcBef>
                <a:spcPts val="0"/>
              </a:spcBef>
              <a:buClr>
                <a:schemeClr val="accent1"/>
              </a:buClr>
              <a:buSzPts val="21300"/>
              <a:buFont typeface="Amatic SC"/>
              <a:buNone/>
              <a:defRPr b="1" sz="213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 algn="ctr">
              <a:spcBef>
                <a:spcPts val="0"/>
              </a:spcBef>
              <a:buClr>
                <a:schemeClr val="accent1"/>
              </a:buClr>
              <a:buSzPts val="21300"/>
              <a:buFont typeface="Amatic SC"/>
              <a:buNone/>
              <a:defRPr b="1" sz="213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 algn="ctr">
              <a:spcBef>
                <a:spcPts val="0"/>
              </a:spcBef>
              <a:buClr>
                <a:schemeClr val="accent1"/>
              </a:buClr>
              <a:buSzPts val="21300"/>
              <a:buFont typeface="Amatic SC"/>
              <a:buNone/>
              <a:defRPr b="1" sz="213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" type="subTitle"/>
          </p:nvPr>
        </p:nvSpPr>
        <p:spPr>
          <a:xfrm>
            <a:off x="831200" y="10374400"/>
            <a:ext cx="22721700" cy="18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Source Code Pro"/>
              <a:buNone/>
              <a:defRPr b="1" i="0" sz="56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Source Code Pro"/>
              <a:buNone/>
              <a:defRPr b="1" i="0" sz="56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Source Code Pro"/>
              <a:buNone/>
              <a:defRPr b="1" i="0" sz="56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Source Code Pro"/>
              <a:buNone/>
              <a:defRPr b="1" i="0" sz="56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Source Code Pro"/>
              <a:buNone/>
              <a:defRPr b="1" i="0" sz="56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Source Code Pro"/>
              <a:buNone/>
              <a:defRPr b="1" i="0" sz="56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Source Code Pro"/>
              <a:buNone/>
              <a:defRPr b="1" i="0" sz="56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Source Code Pro"/>
              <a:buNone/>
              <a:defRPr b="1" i="0" sz="56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Source Code Pro"/>
              <a:buNone/>
              <a:defRPr b="1" i="0" sz="56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fld id="{00000000-1234-1234-1234-123412341234}" type="slidenum">
              <a:rPr b="0" i="0" lang="en-GB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831200" y="780933"/>
            <a:ext cx="22721700" cy="2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0"/>
              <a:buFont typeface="Amatic SC"/>
              <a:buNone/>
              <a:defRPr b="1" i="0" sz="1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831200" y="3276467"/>
            <a:ext cx="22721700" cy="89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indent="304800" lvl="0" marL="3048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4800"/>
              <a:buFont typeface="Source Code Pro"/>
              <a:buChar char="●"/>
              <a:defRPr b="0" i="0" sz="4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22860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○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228600" lvl="2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■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228600" lvl="3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●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228600" lvl="4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○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228600" lvl="5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■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228600" lvl="6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●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228600" lvl="7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○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228600" lvl="8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■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fld id="{00000000-1234-1234-1234-123412341234}" type="slidenum">
              <a:rPr b="0" i="0" lang="en-GB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812800" y="824933"/>
            <a:ext cx="22767300" cy="19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700"/>
              <a:buFont typeface="Amatic SC"/>
              <a:buNone/>
              <a:defRPr b="1" i="0" sz="107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>
              <a:spcBef>
                <a:spcPts val="0"/>
              </a:spcBef>
              <a:buClr>
                <a:schemeClr val="accent1"/>
              </a:buClr>
              <a:buSzPts val="10700"/>
              <a:buFont typeface="Amatic SC"/>
              <a:buNone/>
              <a:defRPr b="1" sz="107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>
              <a:spcBef>
                <a:spcPts val="0"/>
              </a:spcBef>
              <a:buClr>
                <a:schemeClr val="accent1"/>
              </a:buClr>
              <a:buSzPts val="10700"/>
              <a:buFont typeface="Amatic SC"/>
              <a:buNone/>
              <a:defRPr b="1" sz="107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>
              <a:spcBef>
                <a:spcPts val="0"/>
              </a:spcBef>
              <a:buClr>
                <a:schemeClr val="accent1"/>
              </a:buClr>
              <a:buSzPts val="10700"/>
              <a:buFont typeface="Amatic SC"/>
              <a:buNone/>
              <a:defRPr b="1" sz="107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>
              <a:spcBef>
                <a:spcPts val="0"/>
              </a:spcBef>
              <a:buClr>
                <a:schemeClr val="accent1"/>
              </a:buClr>
              <a:buSzPts val="10700"/>
              <a:buFont typeface="Amatic SC"/>
              <a:buNone/>
              <a:defRPr b="1" sz="107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>
              <a:spcBef>
                <a:spcPts val="0"/>
              </a:spcBef>
              <a:buClr>
                <a:schemeClr val="accent1"/>
              </a:buClr>
              <a:buSzPts val="10700"/>
              <a:buFont typeface="Amatic SC"/>
              <a:buNone/>
              <a:defRPr b="1" sz="107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>
              <a:spcBef>
                <a:spcPts val="0"/>
              </a:spcBef>
              <a:buClr>
                <a:schemeClr val="accent1"/>
              </a:buClr>
              <a:buSzPts val="10700"/>
              <a:buFont typeface="Amatic SC"/>
              <a:buNone/>
              <a:defRPr b="1" sz="107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>
              <a:spcBef>
                <a:spcPts val="0"/>
              </a:spcBef>
              <a:buClr>
                <a:schemeClr val="accent1"/>
              </a:buClr>
              <a:buSzPts val="10700"/>
              <a:buFont typeface="Amatic SC"/>
              <a:buNone/>
              <a:defRPr b="1" sz="107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>
              <a:spcBef>
                <a:spcPts val="0"/>
              </a:spcBef>
              <a:buClr>
                <a:schemeClr val="accent1"/>
              </a:buClr>
              <a:buSzPts val="10700"/>
              <a:buFont typeface="Amatic SC"/>
              <a:buNone/>
              <a:defRPr b="1" sz="107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fld id="{00000000-1234-1234-1234-123412341234}" type="slidenum">
              <a:rPr b="0" i="0" lang="en-GB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7474000" y="2140000"/>
            <a:ext cx="9435900" cy="943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243800" lIns="243800" rIns="243800" wrap="square" tIns="2438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Font typeface="Amatic SC"/>
              <a:buNone/>
              <a:defRPr b="1" i="0" sz="128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 algn="ctr">
              <a:spcBef>
                <a:spcPts val="0"/>
              </a:spcBef>
              <a:buClr>
                <a:schemeClr val="accent1"/>
              </a:buClr>
              <a:buSzPts val="12800"/>
              <a:buFont typeface="Amatic SC"/>
              <a:buNone/>
              <a:defRPr b="1" sz="12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 algn="ctr">
              <a:spcBef>
                <a:spcPts val="0"/>
              </a:spcBef>
              <a:buClr>
                <a:schemeClr val="accent1"/>
              </a:buClr>
              <a:buSzPts val="12800"/>
              <a:buFont typeface="Amatic SC"/>
              <a:buNone/>
              <a:defRPr b="1" sz="12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 algn="ctr">
              <a:spcBef>
                <a:spcPts val="0"/>
              </a:spcBef>
              <a:buClr>
                <a:schemeClr val="accent1"/>
              </a:buClr>
              <a:buSzPts val="12800"/>
              <a:buFont typeface="Amatic SC"/>
              <a:buNone/>
              <a:defRPr b="1" sz="12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 algn="ctr">
              <a:spcBef>
                <a:spcPts val="0"/>
              </a:spcBef>
              <a:buClr>
                <a:schemeClr val="accent1"/>
              </a:buClr>
              <a:buSzPts val="12800"/>
              <a:buFont typeface="Amatic SC"/>
              <a:buNone/>
              <a:defRPr b="1" sz="12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 algn="ctr">
              <a:spcBef>
                <a:spcPts val="0"/>
              </a:spcBef>
              <a:buClr>
                <a:schemeClr val="accent1"/>
              </a:buClr>
              <a:buSzPts val="12800"/>
              <a:buFont typeface="Amatic SC"/>
              <a:buNone/>
              <a:defRPr b="1" sz="12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 algn="ctr">
              <a:spcBef>
                <a:spcPts val="0"/>
              </a:spcBef>
              <a:buClr>
                <a:schemeClr val="accent1"/>
              </a:buClr>
              <a:buSzPts val="12800"/>
              <a:buFont typeface="Amatic SC"/>
              <a:buNone/>
              <a:defRPr b="1" sz="12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 algn="ctr">
              <a:spcBef>
                <a:spcPts val="0"/>
              </a:spcBef>
              <a:buClr>
                <a:schemeClr val="accent1"/>
              </a:buClr>
              <a:buSzPts val="12800"/>
              <a:buFont typeface="Amatic SC"/>
              <a:buNone/>
              <a:defRPr b="1" sz="12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 algn="ctr">
              <a:spcBef>
                <a:spcPts val="0"/>
              </a:spcBef>
              <a:buClr>
                <a:schemeClr val="accent1"/>
              </a:buClr>
              <a:buSzPts val="12800"/>
              <a:buFont typeface="Amatic SC"/>
              <a:buNone/>
              <a:defRPr b="1" sz="12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fld id="{00000000-1234-1234-1234-123412341234}" type="slidenum">
              <a:rPr b="0" i="0" lang="en-GB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831200" y="780933"/>
            <a:ext cx="22721700" cy="2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0"/>
              <a:buFont typeface="Amatic SC"/>
              <a:buNone/>
              <a:defRPr b="1" i="0" sz="1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831200" y="3276467"/>
            <a:ext cx="10666500" cy="89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indent="228600" lvl="0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●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203200" lvl="1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○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203200" lvl="2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■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203200" lvl="3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●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203200" lvl="4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○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203200" lvl="5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■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203200" lvl="6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●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203200" lvl="7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○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203200" lvl="8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■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2" type="body"/>
          </p:nvPr>
        </p:nvSpPr>
        <p:spPr>
          <a:xfrm>
            <a:off x="12886400" y="3276467"/>
            <a:ext cx="10666500" cy="89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indent="228600" lvl="0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●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203200" lvl="1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○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203200" lvl="2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■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203200" lvl="3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●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203200" lvl="4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○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203200" lvl="5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■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203200" lvl="6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●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203200" lvl="7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○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203200" lvl="8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■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fld id="{00000000-1234-1234-1234-123412341234}" type="slidenum">
              <a:rPr b="0" i="0" lang="en-GB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rIns="243800" wrap="square" tIns="2438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>
              <a:spcBef>
                <a:spcPts val="0"/>
              </a:spcBef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>
              <a:spcBef>
                <a:spcPts val="0"/>
              </a:spcBef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>
              <a:spcBef>
                <a:spcPts val="0"/>
              </a:spcBef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>
              <a:spcBef>
                <a:spcPts val="0"/>
              </a:spcBef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>
              <a:spcBef>
                <a:spcPts val="0"/>
              </a:spcBef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>
              <a:spcBef>
                <a:spcPts val="0"/>
              </a:spcBef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>
              <a:spcBef>
                <a:spcPts val="0"/>
              </a:spcBef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>
              <a:spcBef>
                <a:spcPts val="0"/>
              </a:spcBef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indent="203200" lvl="0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●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203200" lvl="1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○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203200" lvl="2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■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203200" lvl="3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●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203200" lvl="4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○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203200" lvl="5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■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203200" lvl="6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●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203200" lvl="7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○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203200" lvl="8" marL="2032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Char char="■"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fld id="{00000000-1234-1234-1234-123412341234}" type="slidenum">
              <a:rPr b="0" i="0" lang="en-GB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1307333" y="1403600"/>
            <a:ext cx="14983200" cy="109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Font typeface="Amatic SC"/>
              <a:buNone/>
              <a:defRPr b="1" i="0" sz="16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>
              <a:spcBef>
                <a:spcPts val="0"/>
              </a:spcBef>
              <a:buClr>
                <a:schemeClr val="lt1"/>
              </a:buClr>
              <a:buSzPts val="16000"/>
              <a:buFont typeface="Amatic SC"/>
              <a:buNone/>
              <a:defRPr b="1" sz="1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>
              <a:spcBef>
                <a:spcPts val="0"/>
              </a:spcBef>
              <a:buClr>
                <a:schemeClr val="lt1"/>
              </a:buClr>
              <a:buSzPts val="16000"/>
              <a:buFont typeface="Amatic SC"/>
              <a:buNone/>
              <a:defRPr b="1" sz="1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>
              <a:spcBef>
                <a:spcPts val="0"/>
              </a:spcBef>
              <a:buClr>
                <a:schemeClr val="lt1"/>
              </a:buClr>
              <a:buSzPts val="16000"/>
              <a:buFont typeface="Amatic SC"/>
              <a:buNone/>
              <a:defRPr b="1" sz="1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>
              <a:spcBef>
                <a:spcPts val="0"/>
              </a:spcBef>
              <a:buClr>
                <a:schemeClr val="lt1"/>
              </a:buClr>
              <a:buSzPts val="16000"/>
              <a:buFont typeface="Amatic SC"/>
              <a:buNone/>
              <a:defRPr b="1" sz="1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>
              <a:spcBef>
                <a:spcPts val="0"/>
              </a:spcBef>
              <a:buClr>
                <a:schemeClr val="lt1"/>
              </a:buClr>
              <a:buSzPts val="16000"/>
              <a:buFont typeface="Amatic SC"/>
              <a:buNone/>
              <a:defRPr b="1" sz="1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>
              <a:spcBef>
                <a:spcPts val="0"/>
              </a:spcBef>
              <a:buClr>
                <a:schemeClr val="lt1"/>
              </a:buClr>
              <a:buSzPts val="16000"/>
              <a:buFont typeface="Amatic SC"/>
              <a:buNone/>
              <a:defRPr b="1" sz="1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>
              <a:spcBef>
                <a:spcPts val="0"/>
              </a:spcBef>
              <a:buClr>
                <a:schemeClr val="lt1"/>
              </a:buClr>
              <a:buSzPts val="16000"/>
              <a:buFont typeface="Amatic SC"/>
              <a:buNone/>
              <a:defRPr b="1" sz="1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>
              <a:spcBef>
                <a:spcPts val="0"/>
              </a:spcBef>
              <a:buClr>
                <a:schemeClr val="lt1"/>
              </a:buClr>
              <a:buSzPts val="16000"/>
              <a:buFont typeface="Amatic SC"/>
              <a:buNone/>
              <a:defRPr b="1" sz="1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</a:pPr>
            <a:fld id="{00000000-1234-1234-1234-123412341234}" type="slidenum">
              <a:rPr b="0" i="0" lang="en-GB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1926168" y="8813811"/>
            <a:ext cx="20726400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9500"/>
              <a:buFont typeface="Calibri"/>
              <a:buNone/>
              <a:defRPr b="1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1926168" y="5813427"/>
            <a:ext cx="20726400" cy="30003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960"/>
              </a:spcBef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088428" marR="0" rtl="0" algn="l">
              <a:spcBef>
                <a:spcPts val="860"/>
              </a:spcBef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2176857" marR="0" rtl="0" algn="l">
              <a:spcBef>
                <a:spcPts val="760"/>
              </a:spcBef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265285" marR="0" rtl="0" algn="l">
              <a:spcBef>
                <a:spcPts val="660"/>
              </a:spcBef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353714" marR="0" rtl="0" algn="l">
              <a:spcBef>
                <a:spcPts val="660"/>
              </a:spcBef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442142" marR="0" rtl="0" algn="l">
              <a:spcBef>
                <a:spcPts val="660"/>
              </a:spcBef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530568" marR="0" rtl="0" algn="l">
              <a:spcBef>
                <a:spcPts val="660"/>
              </a:spcBef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618992" marR="0" rtl="0" algn="l">
              <a:spcBef>
                <a:spcPts val="660"/>
              </a:spcBef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707425" marR="0" rtl="0" algn="l">
              <a:spcBef>
                <a:spcPts val="660"/>
              </a:spcBef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825" lIns="217675" rIns="217675" wrap="square" tIns="108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12192000" y="-67"/>
            <a:ext cx="12192000" cy="1371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Shape 164"/>
          <p:cNvCxnSpPr/>
          <p:nvPr/>
        </p:nvCxnSpPr>
        <p:spPr>
          <a:xfrm>
            <a:off x="13412467" y="11988000"/>
            <a:ext cx="12489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Shape 165"/>
          <p:cNvSpPr txBox="1"/>
          <p:nvPr>
            <p:ph type="title"/>
          </p:nvPr>
        </p:nvSpPr>
        <p:spPr>
          <a:xfrm>
            <a:off x="708000" y="2883733"/>
            <a:ext cx="10787100" cy="45609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rIns="243800" wrap="square" tIns="2438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0"/>
              <a:buFont typeface="Amatic SC"/>
              <a:buNone/>
              <a:defRPr b="1" i="0" sz="14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 algn="ctr">
              <a:spcBef>
                <a:spcPts val="0"/>
              </a:spcBef>
              <a:buClr>
                <a:schemeClr val="accent1"/>
              </a:buClr>
              <a:buSzPts val="14400"/>
              <a:buFont typeface="Amatic SC"/>
              <a:buNone/>
              <a:defRPr b="1" sz="14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 algn="ctr">
              <a:spcBef>
                <a:spcPts val="0"/>
              </a:spcBef>
              <a:buClr>
                <a:schemeClr val="accent1"/>
              </a:buClr>
              <a:buSzPts val="14400"/>
              <a:buFont typeface="Amatic SC"/>
              <a:buNone/>
              <a:defRPr b="1" sz="14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 algn="ctr">
              <a:spcBef>
                <a:spcPts val="0"/>
              </a:spcBef>
              <a:buClr>
                <a:schemeClr val="accent1"/>
              </a:buClr>
              <a:buSzPts val="14400"/>
              <a:buFont typeface="Amatic SC"/>
              <a:buNone/>
              <a:defRPr b="1" sz="14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 algn="ctr">
              <a:spcBef>
                <a:spcPts val="0"/>
              </a:spcBef>
              <a:buClr>
                <a:schemeClr val="accent1"/>
              </a:buClr>
              <a:buSzPts val="14400"/>
              <a:buFont typeface="Amatic SC"/>
              <a:buNone/>
              <a:defRPr b="1" sz="14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 algn="ctr">
              <a:spcBef>
                <a:spcPts val="0"/>
              </a:spcBef>
              <a:buClr>
                <a:schemeClr val="accent1"/>
              </a:buClr>
              <a:buSzPts val="14400"/>
              <a:buFont typeface="Amatic SC"/>
              <a:buNone/>
              <a:defRPr b="1" sz="14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 algn="ctr">
              <a:spcBef>
                <a:spcPts val="0"/>
              </a:spcBef>
              <a:buClr>
                <a:schemeClr val="accent1"/>
              </a:buClr>
              <a:buSzPts val="14400"/>
              <a:buFont typeface="Amatic SC"/>
              <a:buNone/>
              <a:defRPr b="1" sz="14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 algn="ctr">
              <a:spcBef>
                <a:spcPts val="0"/>
              </a:spcBef>
              <a:buClr>
                <a:schemeClr val="accent1"/>
              </a:buClr>
              <a:buSzPts val="14400"/>
              <a:buFont typeface="Amatic SC"/>
              <a:buNone/>
              <a:defRPr b="1" sz="14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 algn="ctr">
              <a:spcBef>
                <a:spcPts val="0"/>
              </a:spcBef>
              <a:buClr>
                <a:schemeClr val="accent1"/>
              </a:buClr>
              <a:buSzPts val="14400"/>
              <a:buFont typeface="Amatic SC"/>
              <a:buNone/>
              <a:defRPr b="1" sz="14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" type="subTitle"/>
          </p:nvPr>
        </p:nvSpPr>
        <p:spPr>
          <a:xfrm>
            <a:off x="708000" y="7587259"/>
            <a:ext cx="107871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Code Pro"/>
              <a:buNone/>
              <a:defRPr b="0" i="0" sz="4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Code Pro"/>
              <a:buNone/>
              <a:defRPr b="0" i="0" sz="4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Code Pro"/>
              <a:buNone/>
              <a:defRPr b="0" i="0" sz="4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Code Pro"/>
              <a:buNone/>
              <a:defRPr b="0" i="0" sz="4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Code Pro"/>
              <a:buNone/>
              <a:defRPr b="0" i="0" sz="4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Code Pro"/>
              <a:buNone/>
              <a:defRPr b="0" i="0" sz="4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Code Pro"/>
              <a:buNone/>
              <a:defRPr b="0" i="0" sz="4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Code Pro"/>
              <a:buNone/>
              <a:defRPr b="0" i="0" sz="4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Code Pro"/>
              <a:buNone/>
              <a:defRPr b="0" i="0" sz="4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2" type="body"/>
          </p:nvPr>
        </p:nvSpPr>
        <p:spPr>
          <a:xfrm>
            <a:off x="13172000" y="1931200"/>
            <a:ext cx="10232100" cy="9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/>
          <a:lstStyle>
            <a:lvl1pPr indent="304800" lvl="0" marL="3048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4800"/>
              <a:buFont typeface="Source Code Pro"/>
              <a:buChar char="●"/>
              <a:defRPr b="0" i="0" sz="48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22860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Char char="○"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228600" lvl="2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Char char="■"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228600" lvl="3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Char char="●"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228600" lvl="4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Char char="○"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228600" lvl="5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Char char="■"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228600" lvl="6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Char char="●"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228600" lvl="7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Char char="○"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228600" lvl="8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Char char="■"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fld id="{00000000-1234-1234-1234-123412341234}" type="slidenum">
              <a:rPr b="0" i="0" lang="en-GB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852000" y="11281533"/>
            <a:ext cx="15996900" cy="15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matic SC"/>
              <a:buNone/>
              <a:defRPr b="1" i="0" sz="6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22860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○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228600" lvl="2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■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228600" lvl="3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●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228600" lvl="4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○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228600" lvl="5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■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228600" lvl="6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●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228600" lvl="7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○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228600" lvl="8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■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fld id="{00000000-1234-1234-1234-123412341234}" type="slidenum">
              <a:rPr b="0" i="0" lang="en-GB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831200" y="3307400"/>
            <a:ext cx="22721700" cy="52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rIns="243800" wrap="square" tIns="2438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0"/>
              <a:buFont typeface="Amatic SC"/>
              <a:buNone/>
              <a:defRPr b="1" i="0" sz="32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 algn="ctr">
              <a:spcBef>
                <a:spcPts val="0"/>
              </a:spcBef>
              <a:buClr>
                <a:schemeClr val="lt1"/>
              </a:buClr>
              <a:buSzPts val="32000"/>
              <a:buFont typeface="Amatic SC"/>
              <a:buNone/>
              <a:defRPr b="1" sz="3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 algn="ctr">
              <a:spcBef>
                <a:spcPts val="0"/>
              </a:spcBef>
              <a:buClr>
                <a:schemeClr val="lt1"/>
              </a:buClr>
              <a:buSzPts val="32000"/>
              <a:buFont typeface="Amatic SC"/>
              <a:buNone/>
              <a:defRPr b="1" sz="3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 algn="ctr">
              <a:spcBef>
                <a:spcPts val="0"/>
              </a:spcBef>
              <a:buClr>
                <a:schemeClr val="lt1"/>
              </a:buClr>
              <a:buSzPts val="32000"/>
              <a:buFont typeface="Amatic SC"/>
              <a:buNone/>
              <a:defRPr b="1" sz="3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 algn="ctr">
              <a:spcBef>
                <a:spcPts val="0"/>
              </a:spcBef>
              <a:buClr>
                <a:schemeClr val="lt1"/>
              </a:buClr>
              <a:buSzPts val="32000"/>
              <a:buFont typeface="Amatic SC"/>
              <a:buNone/>
              <a:defRPr b="1" sz="3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 algn="ctr">
              <a:spcBef>
                <a:spcPts val="0"/>
              </a:spcBef>
              <a:buClr>
                <a:schemeClr val="lt1"/>
              </a:buClr>
              <a:buSzPts val="32000"/>
              <a:buFont typeface="Amatic SC"/>
              <a:buNone/>
              <a:defRPr b="1" sz="3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 algn="ctr">
              <a:spcBef>
                <a:spcPts val="0"/>
              </a:spcBef>
              <a:buClr>
                <a:schemeClr val="lt1"/>
              </a:buClr>
              <a:buSzPts val="32000"/>
              <a:buFont typeface="Amatic SC"/>
              <a:buNone/>
              <a:defRPr b="1" sz="3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 algn="ctr">
              <a:spcBef>
                <a:spcPts val="0"/>
              </a:spcBef>
              <a:buClr>
                <a:schemeClr val="lt1"/>
              </a:buClr>
              <a:buSzPts val="32000"/>
              <a:buFont typeface="Amatic SC"/>
              <a:buNone/>
              <a:defRPr b="1" sz="3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 algn="ctr">
              <a:spcBef>
                <a:spcPts val="0"/>
              </a:spcBef>
              <a:buClr>
                <a:schemeClr val="lt1"/>
              </a:buClr>
              <a:buSzPts val="32000"/>
              <a:buFont typeface="Amatic SC"/>
              <a:buNone/>
              <a:defRPr b="1" sz="3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831200" y="8812333"/>
            <a:ext cx="22721700" cy="3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indent="304800" lvl="0" marL="304800" marR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4800"/>
              <a:buFont typeface="Source Code Pro"/>
              <a:buChar char="●"/>
              <a:defRPr b="0" i="0" sz="48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228600" lvl="1" marL="241300" marR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Char char="○"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228600" lvl="2" marL="241300" marR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Char char="■"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228600" lvl="3" marL="241300" marR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Char char="●"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228600" lvl="4" marL="241300" marR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Char char="○"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228600" lvl="5" marL="241300" marR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Char char="■"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228600" lvl="6" marL="241300" marR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Char char="●"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228600" lvl="7" marL="241300" marR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Char char="○"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228600" lvl="8" marL="241300" marR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Char char="■"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fld id="{00000000-1234-1234-1234-123412341234}" type="slidenum">
              <a:rPr b="0" i="0" lang="en-GB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fld id="{00000000-1234-1234-1234-123412341234}" type="slidenum">
              <a:rPr b="0" i="0" lang="en-GB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831200" y="780933"/>
            <a:ext cx="22721700" cy="2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0"/>
              <a:buFont typeface="Amatic SC"/>
              <a:buNone/>
              <a:defRPr b="1" i="0" sz="1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831200" y="3276467"/>
            <a:ext cx="22721700" cy="89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4800"/>
              <a:buFont typeface="Source Code Pro"/>
              <a:buNone/>
              <a:defRPr b="0" i="0" sz="4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GB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0" y="0"/>
            <a:ext cx="24384000" cy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>
            <p:ph type="ctrTitle"/>
          </p:nvPr>
        </p:nvSpPr>
        <p:spPr>
          <a:xfrm>
            <a:off x="831200" y="1045733"/>
            <a:ext cx="22721700" cy="71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300"/>
              <a:buFont typeface="Amatic SC"/>
              <a:buNone/>
              <a:defRPr b="1" i="0" sz="213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 algn="ctr">
              <a:spcBef>
                <a:spcPts val="0"/>
              </a:spcBef>
              <a:buClr>
                <a:schemeClr val="accent1"/>
              </a:buClr>
              <a:buSzPts val="21300"/>
              <a:buFont typeface="Amatic SC"/>
              <a:buNone/>
              <a:defRPr b="1" sz="213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 algn="ctr">
              <a:spcBef>
                <a:spcPts val="0"/>
              </a:spcBef>
              <a:buClr>
                <a:schemeClr val="accent1"/>
              </a:buClr>
              <a:buSzPts val="21300"/>
              <a:buFont typeface="Amatic SC"/>
              <a:buNone/>
              <a:defRPr b="1" sz="213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 algn="ctr">
              <a:spcBef>
                <a:spcPts val="0"/>
              </a:spcBef>
              <a:buClr>
                <a:schemeClr val="accent1"/>
              </a:buClr>
              <a:buSzPts val="21300"/>
              <a:buFont typeface="Amatic SC"/>
              <a:buNone/>
              <a:defRPr b="1" sz="213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 algn="ctr">
              <a:spcBef>
                <a:spcPts val="0"/>
              </a:spcBef>
              <a:buClr>
                <a:schemeClr val="accent1"/>
              </a:buClr>
              <a:buSzPts val="21300"/>
              <a:buFont typeface="Amatic SC"/>
              <a:buNone/>
              <a:defRPr b="1" sz="213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 algn="ctr">
              <a:spcBef>
                <a:spcPts val="0"/>
              </a:spcBef>
              <a:buClr>
                <a:schemeClr val="accent1"/>
              </a:buClr>
              <a:buSzPts val="21300"/>
              <a:buFont typeface="Amatic SC"/>
              <a:buNone/>
              <a:defRPr b="1" sz="213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 algn="ctr">
              <a:spcBef>
                <a:spcPts val="0"/>
              </a:spcBef>
              <a:buClr>
                <a:schemeClr val="accent1"/>
              </a:buClr>
              <a:buSzPts val="21300"/>
              <a:buFont typeface="Amatic SC"/>
              <a:buNone/>
              <a:defRPr b="1" sz="213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 algn="ctr">
              <a:spcBef>
                <a:spcPts val="0"/>
              </a:spcBef>
              <a:buClr>
                <a:schemeClr val="accent1"/>
              </a:buClr>
              <a:buSzPts val="21300"/>
              <a:buFont typeface="Amatic SC"/>
              <a:buNone/>
              <a:defRPr b="1" sz="213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 algn="ctr">
              <a:spcBef>
                <a:spcPts val="0"/>
              </a:spcBef>
              <a:buClr>
                <a:schemeClr val="accent1"/>
              </a:buClr>
              <a:buSzPts val="21300"/>
              <a:buFont typeface="Amatic SC"/>
              <a:buNone/>
              <a:defRPr b="1" sz="213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" type="subTitle"/>
          </p:nvPr>
        </p:nvSpPr>
        <p:spPr>
          <a:xfrm>
            <a:off x="831200" y="10374400"/>
            <a:ext cx="22721700" cy="18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Source Code Pro"/>
              <a:buNone/>
              <a:defRPr b="1" i="0" sz="56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Source Code Pro"/>
              <a:buNone/>
              <a:defRPr b="1" i="0" sz="56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Source Code Pro"/>
              <a:buNone/>
              <a:defRPr b="1" i="0" sz="56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Source Code Pro"/>
              <a:buNone/>
              <a:defRPr b="1" i="0" sz="56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Source Code Pro"/>
              <a:buNone/>
              <a:defRPr b="1" i="0" sz="56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Source Code Pro"/>
              <a:buNone/>
              <a:defRPr b="1" i="0" sz="56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Source Code Pro"/>
              <a:buNone/>
              <a:defRPr b="1" i="0" sz="56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Source Code Pro"/>
              <a:buNone/>
              <a:defRPr b="1" i="0" sz="56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Source Code Pro"/>
              <a:buNone/>
              <a:defRPr b="1" i="0" sz="56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GB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7474000" y="2140000"/>
            <a:ext cx="9435900" cy="943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243800" lIns="243800" rIns="243800" wrap="square" tIns="2438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Font typeface="Amatic SC"/>
              <a:buNone/>
              <a:defRPr b="1" i="0" sz="128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 algn="ctr">
              <a:spcBef>
                <a:spcPts val="0"/>
              </a:spcBef>
              <a:buClr>
                <a:schemeClr val="accent1"/>
              </a:buClr>
              <a:buSzPts val="12800"/>
              <a:buFont typeface="Amatic SC"/>
              <a:buNone/>
              <a:defRPr b="1" sz="12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 algn="ctr">
              <a:spcBef>
                <a:spcPts val="0"/>
              </a:spcBef>
              <a:buClr>
                <a:schemeClr val="accent1"/>
              </a:buClr>
              <a:buSzPts val="12800"/>
              <a:buFont typeface="Amatic SC"/>
              <a:buNone/>
              <a:defRPr b="1" sz="12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 algn="ctr">
              <a:spcBef>
                <a:spcPts val="0"/>
              </a:spcBef>
              <a:buClr>
                <a:schemeClr val="accent1"/>
              </a:buClr>
              <a:buSzPts val="12800"/>
              <a:buFont typeface="Amatic SC"/>
              <a:buNone/>
              <a:defRPr b="1" sz="12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 algn="ctr">
              <a:spcBef>
                <a:spcPts val="0"/>
              </a:spcBef>
              <a:buClr>
                <a:schemeClr val="accent1"/>
              </a:buClr>
              <a:buSzPts val="12800"/>
              <a:buFont typeface="Amatic SC"/>
              <a:buNone/>
              <a:defRPr b="1" sz="12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 algn="ctr">
              <a:spcBef>
                <a:spcPts val="0"/>
              </a:spcBef>
              <a:buClr>
                <a:schemeClr val="accent1"/>
              </a:buClr>
              <a:buSzPts val="12800"/>
              <a:buFont typeface="Amatic SC"/>
              <a:buNone/>
              <a:defRPr b="1" sz="12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 algn="ctr">
              <a:spcBef>
                <a:spcPts val="0"/>
              </a:spcBef>
              <a:buClr>
                <a:schemeClr val="accent1"/>
              </a:buClr>
              <a:buSzPts val="12800"/>
              <a:buFont typeface="Amatic SC"/>
              <a:buNone/>
              <a:defRPr b="1" sz="12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 algn="ctr">
              <a:spcBef>
                <a:spcPts val="0"/>
              </a:spcBef>
              <a:buClr>
                <a:schemeClr val="accent1"/>
              </a:buClr>
              <a:buSzPts val="12800"/>
              <a:buFont typeface="Amatic SC"/>
              <a:buNone/>
              <a:defRPr b="1" sz="12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 algn="ctr">
              <a:spcBef>
                <a:spcPts val="0"/>
              </a:spcBef>
              <a:buClr>
                <a:schemeClr val="accent1"/>
              </a:buClr>
              <a:buSzPts val="12800"/>
              <a:buFont typeface="Amatic SC"/>
              <a:buNone/>
              <a:defRPr b="1" sz="128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GB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831200" y="780933"/>
            <a:ext cx="22721700" cy="2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0"/>
              <a:buFont typeface="Amatic SC"/>
              <a:buNone/>
              <a:defRPr b="1" i="0" sz="1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831200" y="3276467"/>
            <a:ext cx="10666500" cy="89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2" type="body"/>
          </p:nvPr>
        </p:nvSpPr>
        <p:spPr>
          <a:xfrm>
            <a:off x="12886400" y="3276467"/>
            <a:ext cx="10666500" cy="89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GB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812800" y="824933"/>
            <a:ext cx="22767300" cy="19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700"/>
              <a:buFont typeface="Amatic SC"/>
              <a:buNone/>
              <a:defRPr b="1" i="0" sz="107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>
              <a:spcBef>
                <a:spcPts val="0"/>
              </a:spcBef>
              <a:buClr>
                <a:schemeClr val="accent1"/>
              </a:buClr>
              <a:buSzPts val="10700"/>
              <a:buFont typeface="Amatic SC"/>
              <a:buNone/>
              <a:defRPr b="1" sz="107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>
              <a:spcBef>
                <a:spcPts val="0"/>
              </a:spcBef>
              <a:buClr>
                <a:schemeClr val="accent1"/>
              </a:buClr>
              <a:buSzPts val="10700"/>
              <a:buFont typeface="Amatic SC"/>
              <a:buNone/>
              <a:defRPr b="1" sz="107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>
              <a:spcBef>
                <a:spcPts val="0"/>
              </a:spcBef>
              <a:buClr>
                <a:schemeClr val="accent1"/>
              </a:buClr>
              <a:buSzPts val="10700"/>
              <a:buFont typeface="Amatic SC"/>
              <a:buNone/>
              <a:defRPr b="1" sz="107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>
              <a:spcBef>
                <a:spcPts val="0"/>
              </a:spcBef>
              <a:buClr>
                <a:schemeClr val="accent1"/>
              </a:buClr>
              <a:buSzPts val="10700"/>
              <a:buFont typeface="Amatic SC"/>
              <a:buNone/>
              <a:defRPr b="1" sz="107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>
              <a:spcBef>
                <a:spcPts val="0"/>
              </a:spcBef>
              <a:buClr>
                <a:schemeClr val="accent1"/>
              </a:buClr>
              <a:buSzPts val="10700"/>
              <a:buFont typeface="Amatic SC"/>
              <a:buNone/>
              <a:defRPr b="1" sz="107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>
              <a:spcBef>
                <a:spcPts val="0"/>
              </a:spcBef>
              <a:buClr>
                <a:schemeClr val="accent1"/>
              </a:buClr>
              <a:buSzPts val="10700"/>
              <a:buFont typeface="Amatic SC"/>
              <a:buNone/>
              <a:defRPr b="1" sz="107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>
              <a:spcBef>
                <a:spcPts val="0"/>
              </a:spcBef>
              <a:buClr>
                <a:schemeClr val="accent1"/>
              </a:buClr>
              <a:buSzPts val="10700"/>
              <a:buFont typeface="Amatic SC"/>
              <a:buNone/>
              <a:defRPr b="1" sz="107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>
              <a:spcBef>
                <a:spcPts val="0"/>
              </a:spcBef>
              <a:buClr>
                <a:schemeClr val="accent1"/>
              </a:buClr>
              <a:buSzPts val="10700"/>
              <a:buFont typeface="Amatic SC"/>
              <a:buNone/>
              <a:defRPr b="1" sz="107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GB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rIns="243800" wrap="square" tIns="2438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>
              <a:spcBef>
                <a:spcPts val="0"/>
              </a:spcBef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>
              <a:spcBef>
                <a:spcPts val="0"/>
              </a:spcBef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>
              <a:spcBef>
                <a:spcPts val="0"/>
              </a:spcBef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>
              <a:spcBef>
                <a:spcPts val="0"/>
              </a:spcBef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>
              <a:spcBef>
                <a:spcPts val="0"/>
              </a:spcBef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>
              <a:spcBef>
                <a:spcPts val="0"/>
              </a:spcBef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>
              <a:spcBef>
                <a:spcPts val="0"/>
              </a:spcBef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>
              <a:spcBef>
                <a:spcPts val="0"/>
              </a:spcBef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200"/>
              <a:buFont typeface="Source Code Pro"/>
              <a:buNone/>
              <a:defRPr b="0" i="0" sz="3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GB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251200" y="6400811"/>
            <a:ext cx="29057599" cy="181038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90870" lvl="0" marL="816320" marR="0" rtl="0" algn="l">
              <a:spcBef>
                <a:spcPts val="1340"/>
              </a:spcBef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8321" lvl="1" marL="1768697" marR="0" rtl="0" algn="l">
              <a:spcBef>
                <a:spcPts val="1140"/>
              </a:spcBef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39413" lvl="2" marL="2721071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1164" lvl="3" marL="3809500" marR="0" rtl="0" algn="l">
              <a:spcBef>
                <a:spcPts val="860"/>
              </a:spcBef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1164" lvl="4" marL="4897928" marR="0" rtl="0" algn="l">
              <a:spcBef>
                <a:spcPts val="860"/>
              </a:spcBef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71164" lvl="5" marL="5986356" marR="0" rtl="0" algn="l">
              <a:spcBef>
                <a:spcPts val="860"/>
              </a:spcBef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71164" lvl="6" marL="7074782" marR="0" rtl="0" algn="l">
              <a:spcBef>
                <a:spcPts val="860"/>
              </a:spcBef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71164" lvl="7" marL="8163208" marR="0" rtl="0" algn="l">
              <a:spcBef>
                <a:spcPts val="860"/>
              </a:spcBef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71164" lvl="8" marL="9251635" marR="0" rtl="0" algn="l">
              <a:spcBef>
                <a:spcPts val="860"/>
              </a:spcBef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32715200" y="6400811"/>
            <a:ext cx="29057599" cy="181038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90870" lvl="0" marL="816320" marR="0" rtl="0" algn="l">
              <a:spcBef>
                <a:spcPts val="1340"/>
              </a:spcBef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8321" lvl="1" marL="1768697" marR="0" rtl="0" algn="l">
              <a:spcBef>
                <a:spcPts val="1140"/>
              </a:spcBef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39413" lvl="2" marL="2721071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1164" lvl="3" marL="3809500" marR="0" rtl="0" algn="l">
              <a:spcBef>
                <a:spcPts val="860"/>
              </a:spcBef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1164" lvl="4" marL="4897928" marR="0" rtl="0" algn="l">
              <a:spcBef>
                <a:spcPts val="860"/>
              </a:spcBef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71164" lvl="5" marL="5986356" marR="0" rtl="0" algn="l">
              <a:spcBef>
                <a:spcPts val="860"/>
              </a:spcBef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71164" lvl="6" marL="7074782" marR="0" rtl="0" algn="l">
              <a:spcBef>
                <a:spcPts val="860"/>
              </a:spcBef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71164" lvl="7" marL="8163208" marR="0" rtl="0" algn="l">
              <a:spcBef>
                <a:spcPts val="860"/>
              </a:spcBef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71164" lvl="8" marL="9251635" marR="0" rtl="0" algn="l">
              <a:spcBef>
                <a:spcPts val="860"/>
              </a:spcBef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825" lIns="217675" rIns="217675" wrap="square" tIns="108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1307333" y="1403600"/>
            <a:ext cx="14983200" cy="109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Font typeface="Amatic SC"/>
              <a:buNone/>
              <a:defRPr b="1" i="0" sz="16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>
              <a:spcBef>
                <a:spcPts val="0"/>
              </a:spcBef>
              <a:buClr>
                <a:schemeClr val="lt1"/>
              </a:buClr>
              <a:buSzPts val="16000"/>
              <a:buFont typeface="Amatic SC"/>
              <a:buNone/>
              <a:defRPr b="1" sz="1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>
              <a:spcBef>
                <a:spcPts val="0"/>
              </a:spcBef>
              <a:buClr>
                <a:schemeClr val="lt1"/>
              </a:buClr>
              <a:buSzPts val="16000"/>
              <a:buFont typeface="Amatic SC"/>
              <a:buNone/>
              <a:defRPr b="1" sz="1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>
              <a:spcBef>
                <a:spcPts val="0"/>
              </a:spcBef>
              <a:buClr>
                <a:schemeClr val="lt1"/>
              </a:buClr>
              <a:buSzPts val="16000"/>
              <a:buFont typeface="Amatic SC"/>
              <a:buNone/>
              <a:defRPr b="1" sz="1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>
              <a:spcBef>
                <a:spcPts val="0"/>
              </a:spcBef>
              <a:buClr>
                <a:schemeClr val="lt1"/>
              </a:buClr>
              <a:buSzPts val="16000"/>
              <a:buFont typeface="Amatic SC"/>
              <a:buNone/>
              <a:defRPr b="1" sz="1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>
              <a:spcBef>
                <a:spcPts val="0"/>
              </a:spcBef>
              <a:buClr>
                <a:schemeClr val="lt1"/>
              </a:buClr>
              <a:buSzPts val="16000"/>
              <a:buFont typeface="Amatic SC"/>
              <a:buNone/>
              <a:defRPr b="1" sz="1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>
              <a:spcBef>
                <a:spcPts val="0"/>
              </a:spcBef>
              <a:buClr>
                <a:schemeClr val="lt1"/>
              </a:buClr>
              <a:buSzPts val="16000"/>
              <a:buFont typeface="Amatic SC"/>
              <a:buNone/>
              <a:defRPr b="1" sz="1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>
              <a:spcBef>
                <a:spcPts val="0"/>
              </a:spcBef>
              <a:buClr>
                <a:schemeClr val="lt1"/>
              </a:buClr>
              <a:buSzPts val="16000"/>
              <a:buFont typeface="Amatic SC"/>
              <a:buNone/>
              <a:defRPr b="1" sz="1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>
              <a:spcBef>
                <a:spcPts val="0"/>
              </a:spcBef>
              <a:buClr>
                <a:schemeClr val="lt1"/>
              </a:buClr>
              <a:buSzPts val="16000"/>
              <a:buFont typeface="Amatic SC"/>
              <a:buNone/>
              <a:defRPr b="1" sz="1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fld id="{00000000-1234-1234-1234-123412341234}" type="slidenum">
              <a:rPr b="0" i="0" lang="en-GB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12192000" y="-67"/>
            <a:ext cx="12192000" cy="1371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Shape 211"/>
          <p:cNvCxnSpPr/>
          <p:nvPr/>
        </p:nvCxnSpPr>
        <p:spPr>
          <a:xfrm>
            <a:off x="13412467" y="11988000"/>
            <a:ext cx="12489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2" name="Shape 212"/>
          <p:cNvSpPr txBox="1"/>
          <p:nvPr>
            <p:ph type="title"/>
          </p:nvPr>
        </p:nvSpPr>
        <p:spPr>
          <a:xfrm>
            <a:off x="708000" y="2883733"/>
            <a:ext cx="10787100" cy="45609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rIns="243800" wrap="square" tIns="2438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0"/>
              <a:buFont typeface="Amatic SC"/>
              <a:buNone/>
              <a:defRPr b="1" i="0" sz="14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 algn="ctr">
              <a:spcBef>
                <a:spcPts val="0"/>
              </a:spcBef>
              <a:buClr>
                <a:schemeClr val="accent1"/>
              </a:buClr>
              <a:buSzPts val="14400"/>
              <a:buFont typeface="Amatic SC"/>
              <a:buNone/>
              <a:defRPr b="1" sz="14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 algn="ctr">
              <a:spcBef>
                <a:spcPts val="0"/>
              </a:spcBef>
              <a:buClr>
                <a:schemeClr val="accent1"/>
              </a:buClr>
              <a:buSzPts val="14400"/>
              <a:buFont typeface="Amatic SC"/>
              <a:buNone/>
              <a:defRPr b="1" sz="14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 algn="ctr">
              <a:spcBef>
                <a:spcPts val="0"/>
              </a:spcBef>
              <a:buClr>
                <a:schemeClr val="accent1"/>
              </a:buClr>
              <a:buSzPts val="14400"/>
              <a:buFont typeface="Amatic SC"/>
              <a:buNone/>
              <a:defRPr b="1" sz="14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 algn="ctr">
              <a:spcBef>
                <a:spcPts val="0"/>
              </a:spcBef>
              <a:buClr>
                <a:schemeClr val="accent1"/>
              </a:buClr>
              <a:buSzPts val="14400"/>
              <a:buFont typeface="Amatic SC"/>
              <a:buNone/>
              <a:defRPr b="1" sz="14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 algn="ctr">
              <a:spcBef>
                <a:spcPts val="0"/>
              </a:spcBef>
              <a:buClr>
                <a:schemeClr val="accent1"/>
              </a:buClr>
              <a:buSzPts val="14400"/>
              <a:buFont typeface="Amatic SC"/>
              <a:buNone/>
              <a:defRPr b="1" sz="14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 algn="ctr">
              <a:spcBef>
                <a:spcPts val="0"/>
              </a:spcBef>
              <a:buClr>
                <a:schemeClr val="accent1"/>
              </a:buClr>
              <a:buSzPts val="14400"/>
              <a:buFont typeface="Amatic SC"/>
              <a:buNone/>
              <a:defRPr b="1" sz="14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 algn="ctr">
              <a:spcBef>
                <a:spcPts val="0"/>
              </a:spcBef>
              <a:buClr>
                <a:schemeClr val="accent1"/>
              </a:buClr>
              <a:buSzPts val="14400"/>
              <a:buFont typeface="Amatic SC"/>
              <a:buNone/>
              <a:defRPr b="1" sz="14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 algn="ctr">
              <a:spcBef>
                <a:spcPts val="0"/>
              </a:spcBef>
              <a:buClr>
                <a:schemeClr val="accent1"/>
              </a:buClr>
              <a:buSzPts val="14400"/>
              <a:buFont typeface="Amatic SC"/>
              <a:buNone/>
              <a:defRPr b="1" sz="14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" type="subTitle"/>
          </p:nvPr>
        </p:nvSpPr>
        <p:spPr>
          <a:xfrm>
            <a:off x="708000" y="7587259"/>
            <a:ext cx="107871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Code Pro"/>
              <a:buNone/>
              <a:defRPr b="0" i="0" sz="4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Code Pro"/>
              <a:buNone/>
              <a:defRPr b="0" i="0" sz="4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Code Pro"/>
              <a:buNone/>
              <a:defRPr b="0" i="0" sz="4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Code Pro"/>
              <a:buNone/>
              <a:defRPr b="0" i="0" sz="4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Code Pro"/>
              <a:buNone/>
              <a:defRPr b="0" i="0" sz="4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Code Pro"/>
              <a:buNone/>
              <a:defRPr b="0" i="0" sz="4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Code Pro"/>
              <a:buNone/>
              <a:defRPr b="0" i="0" sz="4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Code Pro"/>
              <a:buNone/>
              <a:defRPr b="0" i="0" sz="4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Code Pro"/>
              <a:buNone/>
              <a:defRPr b="0" i="0" sz="4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2" type="body"/>
          </p:nvPr>
        </p:nvSpPr>
        <p:spPr>
          <a:xfrm>
            <a:off x="13172000" y="1931200"/>
            <a:ext cx="10232100" cy="9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4800"/>
              <a:buFont typeface="Source Code Pro"/>
              <a:buNone/>
              <a:defRPr b="0" i="0" sz="48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GB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852000" y="11281533"/>
            <a:ext cx="15996900" cy="15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matic SC"/>
              <a:buNone/>
              <a:defRPr b="1" i="0" sz="6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GB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831200" y="3307400"/>
            <a:ext cx="22721700" cy="52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rIns="243800" wrap="square" tIns="2438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0"/>
              <a:buFont typeface="Amatic SC"/>
              <a:buNone/>
              <a:defRPr b="1" i="0" sz="32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 algn="ctr">
              <a:spcBef>
                <a:spcPts val="0"/>
              </a:spcBef>
              <a:buClr>
                <a:schemeClr val="lt1"/>
              </a:buClr>
              <a:buSzPts val="32000"/>
              <a:buFont typeface="Amatic SC"/>
              <a:buNone/>
              <a:defRPr b="1" sz="3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 algn="ctr">
              <a:spcBef>
                <a:spcPts val="0"/>
              </a:spcBef>
              <a:buClr>
                <a:schemeClr val="lt1"/>
              </a:buClr>
              <a:buSzPts val="32000"/>
              <a:buFont typeface="Amatic SC"/>
              <a:buNone/>
              <a:defRPr b="1" sz="3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 algn="ctr">
              <a:spcBef>
                <a:spcPts val="0"/>
              </a:spcBef>
              <a:buClr>
                <a:schemeClr val="lt1"/>
              </a:buClr>
              <a:buSzPts val="32000"/>
              <a:buFont typeface="Amatic SC"/>
              <a:buNone/>
              <a:defRPr b="1" sz="3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 algn="ctr">
              <a:spcBef>
                <a:spcPts val="0"/>
              </a:spcBef>
              <a:buClr>
                <a:schemeClr val="lt1"/>
              </a:buClr>
              <a:buSzPts val="32000"/>
              <a:buFont typeface="Amatic SC"/>
              <a:buNone/>
              <a:defRPr b="1" sz="3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 algn="ctr">
              <a:spcBef>
                <a:spcPts val="0"/>
              </a:spcBef>
              <a:buClr>
                <a:schemeClr val="lt1"/>
              </a:buClr>
              <a:buSzPts val="32000"/>
              <a:buFont typeface="Amatic SC"/>
              <a:buNone/>
              <a:defRPr b="1" sz="3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 algn="ctr">
              <a:spcBef>
                <a:spcPts val="0"/>
              </a:spcBef>
              <a:buClr>
                <a:schemeClr val="lt1"/>
              </a:buClr>
              <a:buSzPts val="32000"/>
              <a:buFont typeface="Amatic SC"/>
              <a:buNone/>
              <a:defRPr b="1" sz="3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 algn="ctr">
              <a:spcBef>
                <a:spcPts val="0"/>
              </a:spcBef>
              <a:buClr>
                <a:schemeClr val="lt1"/>
              </a:buClr>
              <a:buSzPts val="32000"/>
              <a:buFont typeface="Amatic SC"/>
              <a:buNone/>
              <a:defRPr b="1" sz="3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 algn="ctr">
              <a:spcBef>
                <a:spcPts val="0"/>
              </a:spcBef>
              <a:buClr>
                <a:schemeClr val="lt1"/>
              </a:buClr>
              <a:buSzPts val="32000"/>
              <a:buFont typeface="Amatic SC"/>
              <a:buNone/>
              <a:defRPr b="1" sz="3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831200" y="8812333"/>
            <a:ext cx="22721700" cy="3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4800"/>
              <a:buFont typeface="Source Code Pro"/>
              <a:buNone/>
              <a:defRPr b="0" i="0" sz="48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accent1"/>
              </a:buClr>
              <a:buSzPts val="3700"/>
              <a:buFont typeface="Source Code Pro"/>
              <a:buNone/>
              <a:defRPr b="0" i="0" sz="3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GB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GB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1140"/>
              </a:spcBef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088428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2176857" marR="0" rtl="0" algn="l">
              <a:spcBef>
                <a:spcPts val="860"/>
              </a:spcBef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265285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353714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442142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530568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618992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707425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54370" lvl="0" marL="816320" marR="0" rtl="0" algn="l">
              <a:spcBef>
                <a:spcPts val="1140"/>
              </a:spcBef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5471" lvl="1" marL="1768697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71163" lvl="2" marL="2721071" marR="0" rtl="0" algn="l">
              <a:spcBef>
                <a:spcPts val="860"/>
              </a:spcBef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2914" lvl="3" marL="3809500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2914" lvl="4" marL="4897928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2914" lvl="5" marL="5986356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2914" lvl="6" marL="7074782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2914" lvl="7" marL="8163208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2914" lvl="8" marL="9251635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12386748" y="3070226"/>
            <a:ext cx="10778067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1140"/>
              </a:spcBef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088428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2176857" marR="0" rtl="0" algn="l">
              <a:spcBef>
                <a:spcPts val="860"/>
              </a:spcBef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265285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353714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442142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530568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618992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707425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12386748" y="4349750"/>
            <a:ext cx="10778067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54370" lvl="0" marL="816320" marR="0" rtl="0" algn="l">
              <a:spcBef>
                <a:spcPts val="1140"/>
              </a:spcBef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5471" lvl="1" marL="1768697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71163" lvl="2" marL="2721071" marR="0" rtl="0" algn="l">
              <a:spcBef>
                <a:spcPts val="860"/>
              </a:spcBef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2914" lvl="3" marL="3809500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2914" lvl="4" marL="4897928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2914" lvl="5" marL="5986356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2914" lvl="6" marL="7074782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2914" lvl="7" marL="8163208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2914" lvl="8" marL="9251635" marR="0" rtl="0" algn="l">
              <a:spcBef>
                <a:spcPts val="760"/>
              </a:spcBef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825" lIns="217675" rIns="217675" wrap="square" tIns="108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825" lIns="217675" rIns="217675" wrap="square" tIns="108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825" lIns="217675" rIns="217675" wrap="square" tIns="108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1219201" y="546100"/>
            <a:ext cx="8022168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9533467" y="546111"/>
            <a:ext cx="13631332" cy="117062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33720" lvl="0" marL="816320" marR="0" rtl="0" algn="l">
              <a:spcBef>
                <a:spcPts val="1520"/>
              </a:spcBef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54821" lvl="1" marL="1768697" marR="0" rtl="0" algn="l">
              <a:spcBef>
                <a:spcPts val="1340"/>
              </a:spcBef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2263" lvl="2" marL="2721071" marR="0" rtl="0" algn="l">
              <a:spcBef>
                <a:spcPts val="1140"/>
              </a:spcBef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39414" lvl="3" marL="3809500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39414" lvl="4" marL="4897928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39414" lvl="5" marL="5986356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39414" lvl="6" marL="7074782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39414" lvl="7" marL="8163208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39414" lvl="8" marL="9251635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1219201" y="2870207"/>
            <a:ext cx="8022168" cy="93821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60"/>
              </a:spcBef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088428" marR="0" rtl="0" algn="l">
              <a:spcBef>
                <a:spcPts val="580"/>
              </a:spcBef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2176857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265285" marR="0" rtl="0" algn="l">
              <a:spcBef>
                <a:spcPts val="420"/>
              </a:spcBef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353714" marR="0" rtl="0" algn="l">
              <a:spcBef>
                <a:spcPts val="420"/>
              </a:spcBef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442142" marR="0" rtl="0" algn="l">
              <a:spcBef>
                <a:spcPts val="420"/>
              </a:spcBef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530568" marR="0" rtl="0" algn="l">
              <a:spcBef>
                <a:spcPts val="420"/>
              </a:spcBef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618992" marR="0" rtl="0" algn="l">
              <a:spcBef>
                <a:spcPts val="420"/>
              </a:spcBef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707425" marR="0" rtl="0" algn="l">
              <a:spcBef>
                <a:spcPts val="420"/>
              </a:spcBef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825" lIns="217675" rIns="217675" wrap="square" tIns="108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520"/>
              </a:spcBef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088428" marR="0" rtl="0" algn="l">
              <a:spcBef>
                <a:spcPts val="1340"/>
              </a:spcBef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2176857" marR="0" rtl="0" algn="l">
              <a:spcBef>
                <a:spcPts val="1140"/>
              </a:spcBef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265285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353714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442142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530568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618992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707425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60"/>
              </a:spcBef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088428" marR="0" rtl="0" algn="l">
              <a:spcBef>
                <a:spcPts val="580"/>
              </a:spcBef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2176857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265285" marR="0" rtl="0" algn="l">
              <a:spcBef>
                <a:spcPts val="420"/>
              </a:spcBef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353714" marR="0" rtl="0" algn="l">
              <a:spcBef>
                <a:spcPts val="420"/>
              </a:spcBef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442142" marR="0" rtl="0" algn="l">
              <a:spcBef>
                <a:spcPts val="420"/>
              </a:spcBef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530568" marR="0" rtl="0" algn="l">
              <a:spcBef>
                <a:spcPts val="420"/>
              </a:spcBef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618992" marR="0" rtl="0" algn="l">
              <a:spcBef>
                <a:spcPts val="420"/>
              </a:spcBef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707425" marR="0" rtl="0" algn="l">
              <a:spcBef>
                <a:spcPts val="420"/>
              </a:spcBef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825" lIns="217675" rIns="217675" wrap="square" tIns="108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33720" lvl="0" marL="816320" marR="0" rtl="0" algn="l">
              <a:spcBef>
                <a:spcPts val="1520"/>
              </a:spcBef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54821" lvl="1" marL="1768697" marR="0" rtl="0" algn="l">
              <a:spcBef>
                <a:spcPts val="1340"/>
              </a:spcBef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2263" lvl="2" marL="2721071" marR="0" rtl="0" algn="l">
              <a:spcBef>
                <a:spcPts val="1140"/>
              </a:spcBef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39414" lvl="3" marL="3809500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39414" lvl="4" marL="4897928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39414" lvl="5" marL="5986356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39414" lvl="6" marL="7074782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39414" lvl="7" marL="8163208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39414" lvl="8" marL="9251635" marR="0" rtl="0" algn="l">
              <a:spcBef>
                <a:spcPts val="960"/>
              </a:spcBef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825" lIns="217675" rIns="217675" wrap="square" tIns="108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2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831200" y="780933"/>
            <a:ext cx="22721700" cy="2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lvl="0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831200" y="3276467"/>
            <a:ext cx="22721700" cy="89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4800"/>
              <a:buFont typeface="Source Code Pro"/>
              <a:buChar char="●"/>
              <a:defRPr sz="4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○"/>
              <a:defRPr sz="3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■"/>
              <a:defRPr sz="3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●"/>
              <a:defRPr sz="3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○"/>
              <a:defRPr sz="3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■"/>
              <a:defRPr sz="3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●"/>
              <a:defRPr sz="3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○"/>
              <a:defRPr sz="3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■"/>
              <a:defRPr sz="3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fld id="{00000000-1234-1234-1234-123412341234}" type="slidenum">
              <a:rPr lang="en-GB" sz="27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831200" y="780933"/>
            <a:ext cx="22721700" cy="2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0"/>
              <a:buFont typeface="Amatic SC"/>
              <a:buNone/>
              <a:defRPr b="1" i="0" sz="1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831200" y="3276467"/>
            <a:ext cx="22721700" cy="89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indent="304800" lvl="0" marL="3048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4800"/>
              <a:buFont typeface="Source Code Pro"/>
              <a:buChar char="●"/>
              <a:defRPr b="0" i="0" sz="4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22860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○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228600" lvl="2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■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228600" lvl="3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●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228600" lvl="4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○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228600" lvl="5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■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228600" lvl="6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●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228600" lvl="7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○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228600" lvl="8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■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1714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Source Code Pro"/>
              <a:buNone/>
            </a:pPr>
            <a:fld id="{00000000-1234-1234-1234-123412341234}" type="slidenum">
              <a:rPr b="0" i="0" lang="en-GB" sz="2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831200" y="780933"/>
            <a:ext cx="22721700" cy="2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0"/>
              <a:buFont typeface="Amatic SC"/>
              <a:buNone/>
              <a:defRPr b="1" i="0" sz="1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>
              <a:spcBef>
                <a:spcPts val="0"/>
              </a:spcBef>
              <a:buClr>
                <a:schemeClr val="accent1"/>
              </a:buClr>
              <a:buSzPts val="11200"/>
              <a:buFont typeface="Amatic SC"/>
              <a:buNone/>
              <a:defRPr b="1" sz="1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831200" y="3276467"/>
            <a:ext cx="22721700" cy="89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/>
          <a:lstStyle>
            <a:lvl1pPr indent="304800" lvl="0" marL="3048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4800"/>
              <a:buFont typeface="Source Code Pro"/>
              <a:buChar char="●"/>
              <a:defRPr b="0" i="0" sz="4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22860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○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228600" lvl="2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■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228600" lvl="3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●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228600" lvl="4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○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228600" lvl="5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■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228600" lvl="6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●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228600" lvl="7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○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228600" lvl="8" marL="241300" marR="0" rtl="0" algn="l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Source Code Pro"/>
              <a:buChar char="■"/>
              <a:defRPr b="0" i="0" sz="37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22593219" y="12435243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4445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Source Code Pro"/>
              <a:buNone/>
            </a:pPr>
            <a:fld id="{00000000-1234-1234-1234-123412341234}" type="slidenum">
              <a:rPr b="0" i="0" lang="en-GB" sz="27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1" Type="http://schemas.openxmlformats.org/officeDocument/2006/relationships/image" Target="../media/image14.png"/><Relationship Id="rId10" Type="http://schemas.openxmlformats.org/officeDocument/2006/relationships/image" Target="../media/image12.png"/><Relationship Id="rId12" Type="http://schemas.openxmlformats.org/officeDocument/2006/relationships/image" Target="../media/image5.png"/><Relationship Id="rId9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9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Relationship Id="rId7" Type="http://schemas.openxmlformats.org/officeDocument/2006/relationships/image" Target="../media/image20.png"/><Relationship Id="rId8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29.png"/><Relationship Id="rId13" Type="http://schemas.openxmlformats.org/officeDocument/2006/relationships/image" Target="../media/image26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9.jpg"/><Relationship Id="rId9" Type="http://schemas.openxmlformats.org/officeDocument/2006/relationships/image" Target="../media/image30.png"/><Relationship Id="rId5" Type="http://schemas.openxmlformats.org/officeDocument/2006/relationships/image" Target="../media/image25.png"/><Relationship Id="rId6" Type="http://schemas.openxmlformats.org/officeDocument/2006/relationships/image" Target="../media/image23.png"/><Relationship Id="rId7" Type="http://schemas.openxmlformats.org/officeDocument/2006/relationships/image" Target="../media/image27.png"/><Relationship Id="rId8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-27856" y="11030981"/>
            <a:ext cx="24384001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3C3C3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769" y="213495"/>
            <a:ext cx="3663303" cy="3764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631688" y="89248"/>
            <a:ext cx="3657656" cy="435925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/>
          <p:nvPr/>
        </p:nvSpPr>
        <p:spPr>
          <a:xfrm>
            <a:off x="3530060" y="6281936"/>
            <a:ext cx="17039908" cy="2739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>
                <a:solidFill>
                  <a:srgbClr val="0070C0"/>
                </a:solidFill>
              </a:rPr>
              <a:t>End-to-end KYC in mins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GB" sz="4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GB" sz="8000">
                <a:solidFill>
                  <a:srgbClr val="0070C0"/>
                </a:solidFill>
              </a:rPr>
              <a:t>Digital Customer Onboarding</a:t>
            </a:r>
          </a:p>
        </p:txBody>
      </p:sp>
      <p:sp>
        <p:nvSpPr>
          <p:cNvPr id="233" name="Shape 233"/>
          <p:cNvSpPr/>
          <p:nvPr/>
        </p:nvSpPr>
        <p:spPr>
          <a:xfrm>
            <a:off x="3551040" y="441152"/>
            <a:ext cx="17039908" cy="4616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9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Celtic-Plus </a:t>
            </a:r>
            <a:br>
              <a:rPr b="1" i="0" lang="en-GB" sz="9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9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Proposers Day</a:t>
            </a:r>
            <a:br>
              <a:rPr b="1" i="0" lang="en-GB" sz="9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13th December 2017, Luxembourg </a:t>
            </a:r>
          </a:p>
        </p:txBody>
      </p:sp>
      <p:sp>
        <p:nvSpPr>
          <p:cNvPr id="234" name="Shape 234"/>
          <p:cNvSpPr/>
          <p:nvPr/>
        </p:nvSpPr>
        <p:spPr>
          <a:xfrm>
            <a:off x="7227531" y="11768479"/>
            <a:ext cx="944329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</a:rPr>
              <a:t>Olivier Picavet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</a:rPr>
              <a:t>Business Development Manager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</a:rPr>
              <a:t>o.picavet@snapswap.vc</a:t>
            </a:r>
          </a:p>
        </p:txBody>
      </p:sp>
      <p:pic>
        <p:nvPicPr>
          <p:cNvPr descr="snapswap_logo_v4.png" id="235" name="Shape 2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3924" y="9822127"/>
            <a:ext cx="6410500" cy="114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825" lIns="217675" rIns="217675" wrap="square" tIns="108825">
            <a:noAutofit/>
          </a:bodyPr>
          <a:lstStyle/>
          <a:p>
            <a:pPr indent="-5842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200"/>
              <a:buFont typeface="Arial"/>
              <a:buNone/>
            </a:pPr>
            <a:r>
              <a:rPr b="1" i="0" lang="en-GB" sz="9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Teaser</a:t>
            </a:r>
          </a:p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825" lIns="217675" rIns="217675" wrap="square" tIns="108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29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  <p:sp>
        <p:nvSpPr>
          <p:cNvPr id="243" name="Shape 243"/>
          <p:cNvSpPr txBox="1"/>
          <p:nvPr/>
        </p:nvSpPr>
        <p:spPr>
          <a:xfrm>
            <a:off x="4511150" y="3833675"/>
            <a:ext cx="17541900" cy="31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00" rIns="217700" wrap="square" tIns="108850">
            <a:noAutofit/>
          </a:bodyPr>
          <a:lstStyle/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4000">
                <a:solidFill>
                  <a:srgbClr val="0070C0"/>
                </a:solidFill>
              </a:rPr>
              <a:t>Telecoms must identify their customers (KYC regulatory requirements):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000">
              <a:solidFill>
                <a:srgbClr val="0070C0"/>
              </a:solidFill>
            </a:endParaRPr>
          </a:p>
          <a:p>
            <a:pPr indent="-482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Gill Sans"/>
              <a:buChar char="➢"/>
            </a:pPr>
            <a:r>
              <a:rPr lang="en-GB" sz="4000">
                <a:solidFill>
                  <a:srgbClr val="0070C0"/>
                </a:solidFill>
              </a:rPr>
              <a:t>Support both digital and physical channels for onboarding and activate services in the fastest possible time</a:t>
            </a:r>
          </a:p>
          <a:p>
            <a:pPr indent="-482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Gill Sans"/>
              <a:buChar char="➢"/>
            </a:pPr>
            <a:r>
              <a:rPr lang="en-GB" sz="4000">
                <a:solidFill>
                  <a:srgbClr val="0070C0"/>
                </a:solidFill>
              </a:rPr>
              <a:t>Time consuming</a:t>
            </a:r>
          </a:p>
          <a:p>
            <a:pPr indent="-482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Gill Sans"/>
              <a:buChar char="➢"/>
            </a:pPr>
            <a:r>
              <a:rPr lang="en-GB" sz="4000">
                <a:solidFill>
                  <a:srgbClr val="0070C0"/>
                </a:solidFill>
              </a:rPr>
              <a:t>Need agents and people</a:t>
            </a:r>
          </a:p>
          <a:p>
            <a:pPr indent="-482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Gill Sans"/>
              <a:buChar char="➢"/>
            </a:pPr>
            <a:r>
              <a:rPr lang="en-GB" sz="4000">
                <a:solidFill>
                  <a:srgbClr val="0070C0"/>
                </a:solidFill>
              </a:rPr>
              <a:t>Expensive</a:t>
            </a:r>
          </a:p>
          <a:p>
            <a:pPr indent="-482600" lvl="0" marL="457200" rtl="0" algn="just">
              <a:lnSpc>
                <a:spcPct val="150000"/>
              </a:lnSpc>
              <a:spcBef>
                <a:spcPts val="0"/>
              </a:spcBef>
              <a:buClr>
                <a:srgbClr val="00B0F0"/>
              </a:buClr>
              <a:buSzPts val="4000"/>
              <a:buFont typeface="Gill Sans"/>
              <a:buChar char="➢"/>
            </a:pPr>
            <a:r>
              <a:rPr lang="en-GB" sz="4000">
                <a:solidFill>
                  <a:srgbClr val="0070C0"/>
                </a:solidFill>
              </a:rPr>
              <a:t>Bad user experience </a:t>
            </a: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 sz="4800">
              <a:solidFill>
                <a:srgbClr val="00B0F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69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4800">
              <a:solidFill>
                <a:srgbClr val="00B0F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rgbClr val="00B0F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rgbClr val="00B0F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1174776" y="12834664"/>
            <a:ext cx="20522281" cy="650723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00" rIns="217700" wrap="square" tIns="108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www.celticplus.eu         </a:t>
            </a: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Digital Customer Onboarding</a:t>
            </a:r>
            <a:r>
              <a:rPr b="0" i="0" lang="en-GB" sz="2800" u="none" cap="none" strike="noStrike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,  </a:t>
            </a: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Olivier Picavet - Business Development Manager</a:t>
            </a:r>
            <a:r>
              <a:rPr b="0" i="0" lang="en-GB" sz="2800" u="none" cap="none" strike="noStrike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o.picavet@snapswap.vc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56495" y="269999"/>
            <a:ext cx="7456487" cy="2195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825" lIns="217675" rIns="217675" wrap="square" tIns="108825">
            <a:noAutofit/>
          </a:bodyPr>
          <a:lstStyle/>
          <a:p>
            <a:pPr indent="-5842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200"/>
              <a:buFont typeface="Arial"/>
              <a:buNone/>
            </a:pPr>
            <a:r>
              <a:rPr b="1" i="0" lang="en-GB" sz="9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Organisation Profile</a:t>
            </a:r>
          </a:p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825" lIns="217675" rIns="217675" wrap="square" tIns="108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  <p:sp>
        <p:nvSpPr>
          <p:cNvPr id="252" name="Shape 252"/>
          <p:cNvSpPr txBox="1"/>
          <p:nvPr/>
        </p:nvSpPr>
        <p:spPr>
          <a:xfrm>
            <a:off x="956225" y="3911575"/>
            <a:ext cx="19035000" cy="3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00" rIns="217700" wrap="square" tIns="108850">
            <a:noAutofit/>
          </a:bodyPr>
          <a:lstStyle/>
          <a:p>
            <a:pPr indent="-482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Char char="●"/>
            </a:pPr>
            <a:r>
              <a:rPr lang="en-GB" sz="4000">
                <a:solidFill>
                  <a:srgbClr val="0070C0"/>
                </a:solidFill>
              </a:rPr>
              <a:t>Headquartered in Luxembourg, supervised by the CSSF</a:t>
            </a:r>
          </a:p>
          <a:p>
            <a:pPr indent="-482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Char char="●"/>
            </a:pPr>
            <a:r>
              <a:rPr lang="en-GB" sz="4000">
                <a:solidFill>
                  <a:srgbClr val="0070C0"/>
                </a:solidFill>
              </a:rPr>
              <a:t>First Blockchain Electronic Money Institution in Europe</a:t>
            </a:r>
          </a:p>
          <a:p>
            <a:pPr indent="-482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Char char="●"/>
            </a:pPr>
            <a:r>
              <a:rPr lang="en-GB" sz="4000">
                <a:solidFill>
                  <a:srgbClr val="0070C0"/>
                </a:solidFill>
              </a:rPr>
              <a:t>Passported to allow services in all 28 EU member states</a:t>
            </a:r>
          </a:p>
          <a:p>
            <a:pPr indent="-482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Char char="●"/>
            </a:pPr>
            <a:r>
              <a:rPr lang="en-GB" sz="4000">
                <a:solidFill>
                  <a:srgbClr val="0070C0"/>
                </a:solidFill>
              </a:rPr>
              <a:t>Team: 16; HQ - Luxembourg; Dev Center - Kaluga (Russia)</a:t>
            </a: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56495" y="269999"/>
            <a:ext cx="7456487" cy="219551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/>
          <p:nvPr/>
        </p:nvSpPr>
        <p:spPr>
          <a:xfrm>
            <a:off x="1174776" y="12834664"/>
            <a:ext cx="205224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00" rIns="217700" wrap="square" tIns="108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www.celticplus.eu         </a:t>
            </a: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Digital Customer Onboarding</a:t>
            </a:r>
            <a:r>
              <a:rPr b="0" i="0" lang="en-GB" sz="2800" u="none" cap="none" strike="noStrike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,  </a:t>
            </a: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Olivier Picavet - Business Development Manager</a:t>
            </a:r>
            <a:r>
              <a:rPr b="0" i="0" lang="en-GB" sz="2800" u="none" cap="none" strike="noStrike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o.picavet@snapswap.vc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9500" y="7503487"/>
            <a:ext cx="10085012" cy="517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6757596" y="2998484"/>
            <a:ext cx="10100100" cy="8799300"/>
          </a:xfrm>
          <a:custGeom>
            <a:pathLst>
              <a:path extrusionOk="0" h="120000" w="120000">
                <a:moveTo>
                  <a:pt x="11609" y="4667"/>
                </a:moveTo>
                <a:cubicBezTo>
                  <a:pt x="13313" y="3891"/>
                  <a:pt x="15217" y="-220"/>
                  <a:pt x="21832" y="9"/>
                </a:cubicBezTo>
                <a:cubicBezTo>
                  <a:pt x="28446" y="239"/>
                  <a:pt x="37015" y="5673"/>
                  <a:pt x="51297" y="6048"/>
                </a:cubicBezTo>
                <a:cubicBezTo>
                  <a:pt x="65578" y="6422"/>
                  <a:pt x="96747" y="-796"/>
                  <a:pt x="107522" y="2251"/>
                </a:cubicBezTo>
                <a:cubicBezTo>
                  <a:pt x="118296" y="5300"/>
                  <a:pt x="118621" y="18845"/>
                  <a:pt x="115941" y="24338"/>
                </a:cubicBezTo>
                <a:cubicBezTo>
                  <a:pt x="113260" y="29830"/>
                  <a:pt x="97524" y="28767"/>
                  <a:pt x="91436" y="35209"/>
                </a:cubicBezTo>
                <a:cubicBezTo>
                  <a:pt x="85348" y="41650"/>
                  <a:pt x="89306" y="60632"/>
                  <a:pt x="79409" y="62991"/>
                </a:cubicBezTo>
                <a:cubicBezTo>
                  <a:pt x="69512" y="65349"/>
                  <a:pt x="43733" y="50196"/>
                  <a:pt x="32054" y="49359"/>
                </a:cubicBezTo>
                <a:cubicBezTo>
                  <a:pt x="20375" y="48521"/>
                  <a:pt x="12846" y="52878"/>
                  <a:pt x="9336" y="57966"/>
                </a:cubicBezTo>
                <a:cubicBezTo>
                  <a:pt x="5824" y="63052"/>
                  <a:pt x="12543" y="73639"/>
                  <a:pt x="10990" y="79880"/>
                </a:cubicBezTo>
                <a:cubicBezTo>
                  <a:pt x="9436" y="86120"/>
                  <a:pt x="213" y="91063"/>
                  <a:pt x="15" y="95410"/>
                </a:cubicBezTo>
                <a:cubicBezTo>
                  <a:pt x="-181" y="99756"/>
                  <a:pt x="1333" y="105032"/>
                  <a:pt x="9805" y="105956"/>
                </a:cubicBezTo>
                <a:cubicBezTo>
                  <a:pt x="18276" y="106880"/>
                  <a:pt x="38143" y="98622"/>
                  <a:pt x="50846" y="100952"/>
                </a:cubicBezTo>
                <a:cubicBezTo>
                  <a:pt x="63549" y="103281"/>
                  <a:pt x="75876" y="118898"/>
                  <a:pt x="86024" y="119933"/>
                </a:cubicBezTo>
                <a:cubicBezTo>
                  <a:pt x="96171" y="120968"/>
                  <a:pt x="106069" y="109580"/>
                  <a:pt x="111732" y="107164"/>
                </a:cubicBezTo>
                <a:cubicBezTo>
                  <a:pt x="117394" y="104748"/>
                  <a:pt x="118621" y="105726"/>
                  <a:pt x="120000" y="105439"/>
                </a:cubicBezTo>
              </a:path>
            </a:pathLst>
          </a:cu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Shape 261"/>
          <p:cNvSpPr txBox="1"/>
          <p:nvPr>
            <p:ph type="title"/>
          </p:nvPr>
        </p:nvSpPr>
        <p:spPr>
          <a:xfrm>
            <a:off x="431489" y="566167"/>
            <a:ext cx="20982300" cy="2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>
            <a:noAutofit/>
          </a:bodyPr>
          <a:lstStyle/>
          <a:p>
            <a:pPr indent="-406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matic SC"/>
              <a:buNone/>
            </a:pPr>
            <a:r>
              <a:rPr b="1" i="0" lang="en-GB" sz="6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SNAPROVE - Complete onboarding solution</a:t>
            </a:r>
          </a:p>
        </p:txBody>
      </p:sp>
      <p:pic>
        <p:nvPicPr>
          <p:cNvPr descr="1.png"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7622" y="3678567"/>
            <a:ext cx="960906" cy="16984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.png" id="263" name="Shape 2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96785" y="2456100"/>
            <a:ext cx="960906" cy="16984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png" id="264" name="Shape 2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23755" y="5709532"/>
            <a:ext cx="1373385" cy="1184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.png" id="265" name="Shape 2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78558" y="7269964"/>
            <a:ext cx="1047241" cy="10472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.png" id="266" name="Shape 2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094257" y="7855732"/>
            <a:ext cx="1469148" cy="1469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267" name="Shape 2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53692" y="11008599"/>
            <a:ext cx="1138489" cy="134083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/>
          <p:nvPr/>
        </p:nvSpPr>
        <p:spPr>
          <a:xfrm>
            <a:off x="7114692" y="3082433"/>
            <a:ext cx="746400" cy="7464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 txBox="1"/>
          <p:nvPr>
            <p:ph idx="4294967295" type="body"/>
          </p:nvPr>
        </p:nvSpPr>
        <p:spPr>
          <a:xfrm>
            <a:off x="7162273" y="2932167"/>
            <a:ext cx="4344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>
            <a:noAutofit/>
          </a:bodyPr>
          <a:lstStyle/>
          <a:p>
            <a:pPr indent="-1841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GB" sz="3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</a:p>
        </p:txBody>
      </p:sp>
      <p:sp>
        <p:nvSpPr>
          <p:cNvPr id="270" name="Shape 270"/>
          <p:cNvSpPr/>
          <p:nvPr/>
        </p:nvSpPr>
        <p:spPr>
          <a:xfrm>
            <a:off x="15461958" y="2863567"/>
            <a:ext cx="746400" cy="7464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 txBox="1"/>
          <p:nvPr>
            <p:ph idx="4294967295" type="body"/>
          </p:nvPr>
        </p:nvSpPr>
        <p:spPr>
          <a:xfrm>
            <a:off x="15458926" y="2700647"/>
            <a:ext cx="4344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>
            <a:noAutofit/>
          </a:bodyPr>
          <a:lstStyle/>
          <a:p>
            <a:pPr indent="-1841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GB" sz="3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</a:p>
        </p:txBody>
      </p:sp>
      <p:sp>
        <p:nvSpPr>
          <p:cNvPr id="272" name="Shape 272"/>
          <p:cNvSpPr/>
          <p:nvPr/>
        </p:nvSpPr>
        <p:spPr>
          <a:xfrm>
            <a:off x="14032958" y="5403900"/>
            <a:ext cx="746400" cy="7464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/>
          <p:nvPr>
            <p:ph idx="4294967295" type="body"/>
          </p:nvPr>
        </p:nvSpPr>
        <p:spPr>
          <a:xfrm>
            <a:off x="14029926" y="5240980"/>
            <a:ext cx="4344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>
            <a:noAutofit/>
          </a:bodyPr>
          <a:lstStyle/>
          <a:p>
            <a:pPr indent="-1841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GB" sz="3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</a:p>
        </p:txBody>
      </p:sp>
      <p:sp>
        <p:nvSpPr>
          <p:cNvPr id="274" name="Shape 274"/>
          <p:cNvSpPr/>
          <p:nvPr/>
        </p:nvSpPr>
        <p:spPr>
          <a:xfrm>
            <a:off x="12483391" y="7058932"/>
            <a:ext cx="746400" cy="7464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 txBox="1"/>
          <p:nvPr>
            <p:ph idx="4294967295" type="body"/>
          </p:nvPr>
        </p:nvSpPr>
        <p:spPr>
          <a:xfrm>
            <a:off x="12480361" y="6896012"/>
            <a:ext cx="4344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>
            <a:noAutofit/>
          </a:bodyPr>
          <a:lstStyle/>
          <a:p>
            <a:pPr indent="-1841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GB" sz="3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</a:p>
        </p:txBody>
      </p:sp>
      <p:sp>
        <p:nvSpPr>
          <p:cNvPr id="276" name="Shape 276"/>
          <p:cNvSpPr txBox="1"/>
          <p:nvPr>
            <p:ph idx="4294967295" type="body"/>
          </p:nvPr>
        </p:nvSpPr>
        <p:spPr>
          <a:xfrm>
            <a:off x="9126425" y="4190532"/>
            <a:ext cx="4887300" cy="11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1206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None/>
            </a:pPr>
            <a:r>
              <a:rPr b="1" i="0" lang="en-GB" sz="1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PHONE NUMBER VERIFICATION AND RISK SCORING</a:t>
            </a:r>
          </a:p>
        </p:txBody>
      </p:sp>
      <p:sp>
        <p:nvSpPr>
          <p:cNvPr id="277" name="Shape 277"/>
          <p:cNvSpPr txBox="1"/>
          <p:nvPr>
            <p:ph idx="4294967295" type="body"/>
          </p:nvPr>
        </p:nvSpPr>
        <p:spPr>
          <a:xfrm>
            <a:off x="17819892" y="2914999"/>
            <a:ext cx="4887300" cy="11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1206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None/>
            </a:pPr>
            <a:r>
              <a:rPr b="1" i="0" lang="en-GB" sz="1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BASIC PERSONAL</a:t>
            </a:r>
            <a:br>
              <a:rPr b="1" i="0" lang="en-GB" sz="1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GB" sz="1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INFO</a:t>
            </a:r>
          </a:p>
        </p:txBody>
      </p:sp>
      <p:sp>
        <p:nvSpPr>
          <p:cNvPr id="278" name="Shape 278"/>
          <p:cNvSpPr txBox="1"/>
          <p:nvPr>
            <p:ph idx="4294967295" type="body"/>
          </p:nvPr>
        </p:nvSpPr>
        <p:spPr>
          <a:xfrm>
            <a:off x="16494292" y="6083767"/>
            <a:ext cx="4887300" cy="11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1206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None/>
            </a:pPr>
            <a:r>
              <a:rPr b="1" i="0" lang="en-GB" sz="1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DOCUMENT</a:t>
            </a:r>
            <a:br>
              <a:rPr b="1" i="0" lang="en-GB" sz="1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GB" sz="1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VERIFICATION</a:t>
            </a:r>
          </a:p>
        </p:txBody>
      </p:sp>
      <p:sp>
        <p:nvSpPr>
          <p:cNvPr id="279" name="Shape 279"/>
          <p:cNvSpPr txBox="1"/>
          <p:nvPr>
            <p:ph idx="4294967295" type="body"/>
          </p:nvPr>
        </p:nvSpPr>
        <p:spPr>
          <a:xfrm>
            <a:off x="14564924" y="8186399"/>
            <a:ext cx="4887300" cy="11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1206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None/>
            </a:pPr>
            <a:r>
              <a:rPr b="1" i="0" lang="en-GB" sz="1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IDENTITY </a:t>
            </a:r>
            <a:br>
              <a:rPr b="1" i="0" lang="en-GB" sz="1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GB" sz="1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VERIFICATION</a:t>
            </a:r>
          </a:p>
        </p:txBody>
      </p:sp>
      <p:sp>
        <p:nvSpPr>
          <p:cNvPr id="280" name="Shape 280"/>
          <p:cNvSpPr txBox="1"/>
          <p:nvPr>
            <p:ph idx="4294967295" type="body"/>
          </p:nvPr>
        </p:nvSpPr>
        <p:spPr>
          <a:xfrm>
            <a:off x="9684292" y="7472532"/>
            <a:ext cx="2476800" cy="11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1206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None/>
            </a:pPr>
            <a:r>
              <a:rPr b="1" i="0" lang="en-GB" sz="1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ADDITIONAL</a:t>
            </a:r>
            <a:br>
              <a:rPr b="1" i="0" lang="en-GB" sz="1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GB" sz="1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INFORMATION</a:t>
            </a:r>
          </a:p>
        </p:txBody>
      </p:sp>
      <p:sp>
        <p:nvSpPr>
          <p:cNvPr id="281" name="Shape 281"/>
          <p:cNvSpPr txBox="1"/>
          <p:nvPr>
            <p:ph idx="4294967295" type="body"/>
          </p:nvPr>
        </p:nvSpPr>
        <p:spPr>
          <a:xfrm>
            <a:off x="6882430" y="11248991"/>
            <a:ext cx="4887300" cy="11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1206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None/>
            </a:pPr>
            <a:r>
              <a:rPr b="1" i="0" lang="en-GB" sz="1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SANCTION LISTS CHECK</a:t>
            </a:r>
            <a:br>
              <a:rPr b="1" i="0" lang="en-GB" sz="1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GB" sz="1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PEP CHECK</a:t>
            </a:r>
          </a:p>
        </p:txBody>
      </p:sp>
      <p:sp>
        <p:nvSpPr>
          <p:cNvPr id="282" name="Shape 282"/>
          <p:cNvSpPr/>
          <p:nvPr/>
        </p:nvSpPr>
        <p:spPr>
          <a:xfrm>
            <a:off x="8505225" y="6308671"/>
            <a:ext cx="746400" cy="7464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 txBox="1"/>
          <p:nvPr>
            <p:ph idx="4294967295" type="body"/>
          </p:nvPr>
        </p:nvSpPr>
        <p:spPr>
          <a:xfrm>
            <a:off x="8502225" y="6308695"/>
            <a:ext cx="4344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>
            <a:noAutofit/>
          </a:bodyPr>
          <a:lstStyle/>
          <a:p>
            <a:pPr indent="-1841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GB" sz="3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</a:p>
        </p:txBody>
      </p:sp>
      <p:sp>
        <p:nvSpPr>
          <p:cNvPr id="284" name="Shape 284"/>
          <p:cNvSpPr/>
          <p:nvPr/>
        </p:nvSpPr>
        <p:spPr>
          <a:xfrm>
            <a:off x="7241244" y="8387324"/>
            <a:ext cx="746400" cy="7464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 txBox="1"/>
          <p:nvPr>
            <p:ph idx="4294967295" type="body"/>
          </p:nvPr>
        </p:nvSpPr>
        <p:spPr>
          <a:xfrm>
            <a:off x="7238211" y="8224404"/>
            <a:ext cx="4344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>
            <a:noAutofit/>
          </a:bodyPr>
          <a:lstStyle/>
          <a:p>
            <a:pPr indent="-1841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GB" sz="3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</a:p>
        </p:txBody>
      </p:sp>
      <p:sp>
        <p:nvSpPr>
          <p:cNvPr id="286" name="Shape 286"/>
          <p:cNvSpPr/>
          <p:nvPr/>
        </p:nvSpPr>
        <p:spPr>
          <a:xfrm>
            <a:off x="6976804" y="10263794"/>
            <a:ext cx="746400" cy="7464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/>
          <p:nvPr>
            <p:ph idx="4294967295" type="body"/>
          </p:nvPr>
        </p:nvSpPr>
        <p:spPr>
          <a:xfrm>
            <a:off x="6973774" y="10100873"/>
            <a:ext cx="4344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>
            <a:noAutofit/>
          </a:bodyPr>
          <a:lstStyle/>
          <a:p>
            <a:pPr indent="-1841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GB" sz="3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</a:p>
        </p:txBody>
      </p:sp>
      <p:sp>
        <p:nvSpPr>
          <p:cNvPr id="288" name="Shape 288"/>
          <p:cNvSpPr/>
          <p:nvPr/>
        </p:nvSpPr>
        <p:spPr>
          <a:xfrm>
            <a:off x="16211391" y="10289100"/>
            <a:ext cx="746400" cy="7464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/>
          <p:cNvSpPr txBox="1"/>
          <p:nvPr>
            <p:ph idx="4294967295" type="body"/>
          </p:nvPr>
        </p:nvSpPr>
        <p:spPr>
          <a:xfrm>
            <a:off x="16208361" y="10126180"/>
            <a:ext cx="4344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>
            <a:noAutofit/>
          </a:bodyPr>
          <a:lstStyle/>
          <a:p>
            <a:pPr indent="-1841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GB" sz="3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</a:p>
        </p:txBody>
      </p:sp>
      <p:pic>
        <p:nvPicPr>
          <p:cNvPr descr="5.png" id="290" name="Shape 29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653692" y="7150833"/>
            <a:ext cx="1369683" cy="112065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/>
          <p:nvPr>
            <p:ph idx="4294967295" type="body"/>
          </p:nvPr>
        </p:nvSpPr>
        <p:spPr>
          <a:xfrm>
            <a:off x="5011798" y="8387324"/>
            <a:ext cx="4887300" cy="11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1206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None/>
            </a:pPr>
            <a:r>
              <a:rPr b="1" i="0" lang="en-GB" sz="1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ADDITIONAL</a:t>
            </a:r>
            <a:br>
              <a:rPr b="1" i="0" lang="en-GB" sz="1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GB" sz="1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DOCUMENTS</a:t>
            </a:r>
          </a:p>
        </p:txBody>
      </p:sp>
      <p:pic>
        <p:nvPicPr>
          <p:cNvPr descr="9.png" id="292" name="Shape 29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266806" y="9813066"/>
            <a:ext cx="960906" cy="1698469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/>
          <p:nvPr>
            <p:ph idx="4294967295" type="body"/>
          </p:nvPr>
        </p:nvSpPr>
        <p:spPr>
          <a:xfrm>
            <a:off x="18271644" y="10006567"/>
            <a:ext cx="4887300" cy="11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Code Pro"/>
              <a:buNone/>
            </a:pPr>
            <a:r>
              <a:rPr b="1" i="0" lang="en-GB" sz="3200" u="none" cap="none" strike="noStrike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CONGRATULATIONS!</a:t>
            </a:r>
          </a:p>
        </p:txBody>
      </p:sp>
      <p:cxnSp>
        <p:nvCxnSpPr>
          <p:cNvPr id="294" name="Shape 294"/>
          <p:cNvCxnSpPr/>
          <p:nvPr/>
        </p:nvCxnSpPr>
        <p:spPr>
          <a:xfrm flipH="1">
            <a:off x="3254525" y="2441233"/>
            <a:ext cx="22500" cy="10136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lg" w="lg" type="oval"/>
            <a:tailEnd len="lg" w="lg" type="oval"/>
          </a:ln>
        </p:spPr>
      </p:cxnSp>
      <p:sp>
        <p:nvSpPr>
          <p:cNvPr id="295" name="Shape 295"/>
          <p:cNvSpPr txBox="1"/>
          <p:nvPr>
            <p:ph idx="4294967295" type="body"/>
          </p:nvPr>
        </p:nvSpPr>
        <p:spPr>
          <a:xfrm>
            <a:off x="243692" y="7142433"/>
            <a:ext cx="3204000" cy="11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336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300"/>
              <a:buFont typeface="Source Code Pro"/>
              <a:buNone/>
            </a:pPr>
            <a:r>
              <a:rPr b="1" i="0" lang="en-GB" sz="5300" u="none" cap="none" strike="noStrike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6 min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886292" y="11314575"/>
            <a:ext cx="1371329" cy="135572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>
            <p:ph idx="4294967295" type="body"/>
          </p:nvPr>
        </p:nvSpPr>
        <p:spPr>
          <a:xfrm>
            <a:off x="11962493" y="11850066"/>
            <a:ext cx="4887300" cy="11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1206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None/>
            </a:pPr>
            <a:r>
              <a:rPr b="1" i="0" lang="en-GB" sz="1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DIGITAL</a:t>
            </a:r>
            <a:br>
              <a:rPr b="1" i="0" lang="en-GB" sz="1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GB" sz="19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SIGNATURE</a:t>
            </a:r>
          </a:p>
        </p:txBody>
      </p:sp>
      <p:sp>
        <p:nvSpPr>
          <p:cNvPr id="298" name="Shape 298"/>
          <p:cNvSpPr/>
          <p:nvPr/>
        </p:nvSpPr>
        <p:spPr>
          <a:xfrm>
            <a:off x="11447204" y="10390324"/>
            <a:ext cx="746400" cy="7464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Shape 299"/>
          <p:cNvSpPr txBox="1"/>
          <p:nvPr>
            <p:ph idx="4294967295" type="body"/>
          </p:nvPr>
        </p:nvSpPr>
        <p:spPr>
          <a:xfrm>
            <a:off x="11444174" y="10227404"/>
            <a:ext cx="4344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>
            <a:noAutofit/>
          </a:bodyPr>
          <a:lstStyle/>
          <a:p>
            <a:pPr indent="-1841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GB" sz="3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559196" y="270000"/>
            <a:ext cx="4553782" cy="134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/>
          <p:nvPr/>
        </p:nvSpPr>
        <p:spPr>
          <a:xfrm>
            <a:off x="1174776" y="12834664"/>
            <a:ext cx="205224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00" rIns="217700" wrap="square" tIns="108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www.celticplus.eu         </a:t>
            </a: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Digital Customer Onboarding</a:t>
            </a:r>
            <a:r>
              <a:rPr b="0" i="0" lang="en-GB" sz="2800" u="none" cap="none" strike="noStrike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,  </a:t>
            </a: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Olivier Picavet - Business Development Manager</a:t>
            </a:r>
            <a:r>
              <a:rPr b="0" i="0" lang="en-GB" sz="2800" u="none" cap="none" strike="noStrike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o.picavet@snapswap.vc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1656681" y="1187333"/>
            <a:ext cx="13083900" cy="2136000"/>
          </a:xfrm>
          <a:prstGeom prst="rect">
            <a:avLst/>
          </a:prstGeom>
        </p:spPr>
        <p:txBody>
          <a:bodyPr anchorCtr="0" anchor="t" bIns="243800" lIns="243800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How we create value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646067" y="5446067"/>
            <a:ext cx="8887200" cy="11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70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SHORT TIME TO MARKET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1915667" y="6241100"/>
            <a:ext cx="6348000" cy="17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700"/>
              </a:spcAft>
              <a:buNone/>
            </a:pPr>
            <a:r>
              <a:rPr b="1" lang="en-GB" sz="27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4 weeks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700"/>
          </a:p>
        </p:txBody>
      </p:sp>
      <p:sp>
        <p:nvSpPr>
          <p:cNvPr id="309" name="Shape 309"/>
          <p:cNvSpPr txBox="1"/>
          <p:nvPr/>
        </p:nvSpPr>
        <p:spPr>
          <a:xfrm>
            <a:off x="8451199" y="5522533"/>
            <a:ext cx="7481700" cy="11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70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AUTOMATED PROCESS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9018000" y="6302500"/>
            <a:ext cx="6348000" cy="17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700"/>
              </a:spcAft>
              <a:buNone/>
            </a:pPr>
            <a:r>
              <a:rPr b="1" lang="en-GB" sz="27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24/7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700"/>
          </a:p>
        </p:txBody>
      </p:sp>
      <p:sp>
        <p:nvSpPr>
          <p:cNvPr id="311" name="Shape 311"/>
          <p:cNvSpPr txBox="1"/>
          <p:nvPr/>
        </p:nvSpPr>
        <p:spPr>
          <a:xfrm>
            <a:off x="16066265" y="5385200"/>
            <a:ext cx="7481700" cy="11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70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MORE RELIABLE VERIFICATION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16066267" y="6165200"/>
            <a:ext cx="7753500" cy="17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700"/>
              </a:spcAft>
              <a:buNone/>
            </a:pPr>
            <a:r>
              <a:rPr b="1" lang="en-GB" sz="27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No manual processing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700"/>
          </a:p>
        </p:txBody>
      </p:sp>
      <p:sp>
        <p:nvSpPr>
          <p:cNvPr id="313" name="Shape 313"/>
          <p:cNvSpPr txBox="1"/>
          <p:nvPr/>
        </p:nvSpPr>
        <p:spPr>
          <a:xfrm>
            <a:off x="784067" y="10322867"/>
            <a:ext cx="8611200" cy="11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70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CUSTOMER RETENTION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2053667" y="11102833"/>
            <a:ext cx="6348000" cy="17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700"/>
              </a:spcAft>
              <a:buNone/>
            </a:pPr>
            <a:r>
              <a:rPr b="1" lang="en-GB" sz="27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Up to 85%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700"/>
          </a:p>
        </p:txBody>
      </p:sp>
      <p:sp>
        <p:nvSpPr>
          <p:cNvPr id="315" name="Shape 315"/>
          <p:cNvSpPr txBox="1"/>
          <p:nvPr/>
        </p:nvSpPr>
        <p:spPr>
          <a:xfrm>
            <a:off x="8451199" y="10322867"/>
            <a:ext cx="7481700" cy="11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70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COST SAVING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9018000" y="11102833"/>
            <a:ext cx="6348000" cy="17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700"/>
              </a:spcAft>
              <a:buNone/>
            </a:pPr>
            <a:r>
              <a:rPr b="1" lang="en-GB" sz="27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8 times cheaper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700"/>
          </a:p>
        </p:txBody>
      </p:sp>
      <p:sp>
        <p:nvSpPr>
          <p:cNvPr id="317" name="Shape 317"/>
          <p:cNvSpPr txBox="1"/>
          <p:nvPr/>
        </p:nvSpPr>
        <p:spPr>
          <a:xfrm>
            <a:off x="16266265" y="10322867"/>
            <a:ext cx="7481700" cy="11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70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LEGAL COMPLIANCE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15699867" y="11102867"/>
            <a:ext cx="8214300" cy="17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700"/>
              </a:spcAft>
              <a:buNone/>
            </a:pPr>
            <a:r>
              <a:rPr b="1" lang="en-GB" sz="21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AMLD 4 - MiFID II - GDPR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700"/>
          </a:p>
        </p:txBody>
      </p:sp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9267" y="3567041"/>
            <a:ext cx="1860801" cy="185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61600" y="8369333"/>
            <a:ext cx="1860801" cy="186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9267" y="8369333"/>
            <a:ext cx="1860801" cy="186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61601" y="3495572"/>
            <a:ext cx="1860801" cy="185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076668" y="3495572"/>
            <a:ext cx="1860801" cy="185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015708" y="8468139"/>
            <a:ext cx="1854719" cy="185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656495" y="269999"/>
            <a:ext cx="7456487" cy="219551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/>
          <p:nvPr/>
        </p:nvSpPr>
        <p:spPr>
          <a:xfrm>
            <a:off x="1174776" y="12834664"/>
            <a:ext cx="205224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00" rIns="217700" wrap="square" tIns="108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www.celticplus.eu         </a:t>
            </a: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Digital Customer Onboarding</a:t>
            </a:r>
            <a:r>
              <a:rPr b="0" i="0" lang="en-GB" sz="2800" u="none" cap="none" strike="noStrike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,  </a:t>
            </a: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Olivier Picavet - Business Development Manager</a:t>
            </a:r>
            <a:r>
              <a:rPr b="0" i="0" lang="en-GB" sz="2800" u="none" cap="none" strike="noStrike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o.picavet@snapswap.vc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750900" y="4262888"/>
            <a:ext cx="23633100" cy="20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rIns="243800" wrap="square" tIns="243800">
            <a:noAutofit/>
          </a:bodyPr>
          <a:lstStyle/>
          <a:p>
            <a:pPr indent="-1016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matic SC"/>
              <a:buNone/>
            </a:pPr>
            <a:r>
              <a:rPr lang="en-GB" sz="9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Europe: +100 Million KYC verifications/year by 2020</a:t>
            </a: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305165" y="7973390"/>
            <a:ext cx="5200800" cy="17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444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Source Code Pro"/>
              <a:buNone/>
            </a:pPr>
            <a:r>
              <a:rPr b="1" i="0" lang="en-GB" sz="2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Life, Health, Car</a:t>
            </a:r>
          </a:p>
          <a:p>
            <a:pPr indent="-444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Source Code Pro"/>
              <a:buNone/>
            </a:pPr>
            <a:r>
              <a:rPr b="1" lang="en-GB" sz="2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</a:p>
        </p:txBody>
      </p:sp>
      <p:sp>
        <p:nvSpPr>
          <p:cNvPr id="333" name="Shape 333"/>
          <p:cNvSpPr/>
          <p:nvPr/>
        </p:nvSpPr>
        <p:spPr>
          <a:xfrm>
            <a:off x="15346701" y="5743872"/>
            <a:ext cx="13443300" cy="136185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34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x="17487027" y="7892820"/>
            <a:ext cx="28320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Code Pro"/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BANKS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20125540" y="6590518"/>
            <a:ext cx="28320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Code Pro"/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TELCOS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16447815" y="9617353"/>
            <a:ext cx="38712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Code Pro"/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INVESTMENT FUNDS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16103592" y="11235446"/>
            <a:ext cx="44031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Code Pro"/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CONSUMER LOAN</a:t>
            </a:r>
            <a:br>
              <a:rPr b="1" i="0" lang="en-GB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GB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COMPANIES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20512800" y="9819720"/>
            <a:ext cx="38712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Code Pro"/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WEALTH MANAGEMENT</a:t>
            </a: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56495" y="269999"/>
            <a:ext cx="7456487" cy="2195513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20512790" y="8109866"/>
            <a:ext cx="38712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rIns="243800" wrap="square" tIns="243800">
            <a:no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Code Pro"/>
              <a:buNone/>
            </a:pPr>
            <a:r>
              <a:rPr b="1" lang="en-GB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INSURANCE COMPANIES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1452300" y="3213900"/>
            <a:ext cx="5241300" cy="19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825" lIns="217675" rIns="217675" wrap="square" tIns="108825">
            <a:noAutofit/>
          </a:bodyPr>
          <a:lstStyle/>
          <a:p>
            <a:pPr indent="-5842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200"/>
              <a:buFont typeface="Arial"/>
              <a:buNone/>
            </a:pPr>
            <a:r>
              <a:rPr b="1" i="0" lang="en-GB" sz="9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Partners</a:t>
            </a:r>
          </a:p>
        </p:txBody>
      </p:sp>
      <p:sp>
        <p:nvSpPr>
          <p:cNvPr id="346" name="Shape 346"/>
          <p:cNvSpPr txBox="1"/>
          <p:nvPr>
            <p:ph idx="12" type="sldNum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825" lIns="217675" rIns="217675" wrap="square" tIns="108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56495" y="269999"/>
            <a:ext cx="7456487" cy="2195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.jpg" id="348" name="Shape 3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5066" y="7325786"/>
            <a:ext cx="2521160" cy="8932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uxTrust_logo.png" id="349" name="Shape 3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3683" y="9374884"/>
            <a:ext cx="2447275" cy="5363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png" id="350" name="Shape 3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5648" y="9099654"/>
            <a:ext cx="2404512" cy="655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.png" id="351" name="Shape 3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20581" y="6399975"/>
            <a:ext cx="2642970" cy="2183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GL_BNP_Paribas_2009_(logo).svg.png" id="352" name="Shape 3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19200" y="7407412"/>
            <a:ext cx="2676270" cy="65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86955" y="9201559"/>
            <a:ext cx="1412771" cy="39169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/>
          <p:nvPr/>
        </p:nvSpPr>
        <p:spPr>
          <a:xfrm>
            <a:off x="1174776" y="12834664"/>
            <a:ext cx="205224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00" rIns="217700" wrap="square" tIns="108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www.celticplus.eu         </a:t>
            </a: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Digital Customer Onboarding</a:t>
            </a:r>
            <a:r>
              <a:rPr b="0" i="0" lang="en-GB" sz="2800" u="none" cap="none" strike="noStrike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,  </a:t>
            </a: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Olivier Picavet - Business Development Manager</a:t>
            </a:r>
            <a:r>
              <a:rPr b="0" i="0" lang="en-GB" sz="2800" u="none" cap="none" strike="noStrike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o.picavet@snapswap.vc</a:t>
            </a:r>
          </a:p>
        </p:txBody>
      </p:sp>
      <p:pic>
        <p:nvPicPr>
          <p:cNvPr id="355" name="Shape 35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861000" y="7296200"/>
            <a:ext cx="2669100" cy="2667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356" name="Shape 35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6666500" y="6259050"/>
            <a:ext cx="4001338" cy="1544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6228999" y="8721225"/>
            <a:ext cx="4869793" cy="47915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/>
          <p:nvPr/>
        </p:nvSpPr>
        <p:spPr>
          <a:xfrm>
            <a:off x="17369225" y="9257375"/>
            <a:ext cx="24417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Winner</a:t>
            </a:r>
          </a:p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Lisbon, Portugal</a:t>
            </a:r>
          </a:p>
        </p:txBody>
      </p:sp>
      <p:pic>
        <p:nvPicPr>
          <p:cNvPr descr="techstars-logo-rectangle-color-RGB-1024x777.png" id="359" name="Shape 35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3325550" y="5975900"/>
            <a:ext cx="1734438" cy="131278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 txBox="1"/>
          <p:nvPr/>
        </p:nvSpPr>
        <p:spPr>
          <a:xfrm>
            <a:off x="13325550" y="2670900"/>
            <a:ext cx="8752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-GB" sz="9200">
                <a:solidFill>
                  <a:srgbClr val="0070C0"/>
                </a:solidFill>
              </a:rPr>
              <a:t>Recognitions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825" lIns="217675" rIns="217675" wrap="square" tIns="108825">
            <a:noAutofit/>
          </a:bodyPr>
          <a:lstStyle/>
          <a:p>
            <a:pPr indent="-5842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200"/>
              <a:buFont typeface="Arial"/>
              <a:buNone/>
            </a:pPr>
            <a:r>
              <a:rPr b="1" i="0" lang="en-GB" sz="9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Contact Info</a:t>
            </a:r>
          </a:p>
        </p:txBody>
      </p:sp>
      <p:sp>
        <p:nvSpPr>
          <p:cNvPr id="366" name="Shape 366"/>
          <p:cNvSpPr txBox="1"/>
          <p:nvPr>
            <p:ph idx="12" type="sldNum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825" lIns="217675" rIns="217675" wrap="square" tIns="108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  <p:sp>
        <p:nvSpPr>
          <p:cNvPr id="367" name="Shape 367"/>
          <p:cNvSpPr txBox="1"/>
          <p:nvPr/>
        </p:nvSpPr>
        <p:spPr>
          <a:xfrm>
            <a:off x="2542928" y="3185592"/>
            <a:ext cx="20018224" cy="11269015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00" rIns="217700" wrap="square" tIns="108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For more information and for interest to participate please contact: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Olivier Picavet (Bus. Development Manager)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O.Picavet@snapswap.vc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+32 474 68 33 46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Boulevard Royal, 59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www.snapswap.eu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8" marL="3657600" marR="0" rtl="0" algn="l">
              <a:spcBef>
                <a:spcPts val="0"/>
              </a:spcBef>
              <a:buNone/>
            </a:pPr>
            <a:r>
              <a:t/>
            </a:r>
            <a:endParaRPr b="0" i="0" sz="4800" u="none" cap="none" strike="noStrike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8" marL="3657600" marR="0" rtl="0" algn="l">
              <a:spcBef>
                <a:spcPts val="0"/>
              </a:spcBef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8" marL="3657600" marR="0" rtl="0" algn="l">
              <a:spcBef>
                <a:spcPts val="0"/>
              </a:spcBef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56495" y="269999"/>
            <a:ext cx="7456487" cy="2195513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/>
          <p:nvPr/>
        </p:nvSpPr>
        <p:spPr>
          <a:xfrm>
            <a:off x="454696" y="12870025"/>
            <a:ext cx="20522281" cy="650723"/>
          </a:xfrm>
          <a:prstGeom prst="rect">
            <a:avLst/>
          </a:prstGeom>
          <a:noFill/>
          <a:ln>
            <a:noFill/>
          </a:ln>
        </p:spPr>
        <p:txBody>
          <a:bodyPr anchorCtr="0" anchor="t" bIns="108850" lIns="217700" rIns="217700" wrap="square" tIns="108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                        </a:t>
            </a:r>
          </a:p>
        </p:txBody>
      </p:sp>
      <p:pic>
        <p:nvPicPr>
          <p:cNvPr id="370" name="Shape 3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26675" y="5503626"/>
            <a:ext cx="2238127" cy="2708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