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7"/>
  </p:notesMasterIdLst>
  <p:sldIdLst>
    <p:sldId id="272" r:id="rId3"/>
    <p:sldId id="322" r:id="rId4"/>
    <p:sldId id="323" r:id="rId5"/>
    <p:sldId id="320" r:id="rId6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020" y="-94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7"/>
          <p:cNvSpPr>
            <a:spLocks/>
          </p:cNvSpPr>
          <p:nvPr/>
        </p:nvSpPr>
        <p:spPr bwMode="auto">
          <a:xfrm>
            <a:off x="3551040" y="441152"/>
            <a:ext cx="17039908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Celtic-Plus </a:t>
            </a: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Proposers </a:t>
            </a:r>
            <a: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Day</a:t>
            </a:r>
            <a:b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endParaRPr lang="en-GB" sz="3600" b="1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  <a:p>
            <a:pPr eaLnBrk="1" hangingPunct="1"/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13th </a:t>
            </a:r>
            <a:r>
              <a:rPr lang="en-GB" sz="7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December 2017, Luxembourg </a:t>
            </a:r>
            <a:endParaRPr lang="en-GB" sz="7000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69" y="213495"/>
            <a:ext cx="3663303" cy="376418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688" y="89248"/>
            <a:ext cx="3657656" cy="43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3591780" y="5489848"/>
            <a:ext cx="17039908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8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Celtic-Plus </a:t>
            </a:r>
            <a:r>
              <a:rPr lang="en-GB" sz="8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Keynote Presentation</a:t>
            </a:r>
          </a:p>
          <a:p>
            <a:pPr eaLnBrk="1" hangingPunct="1"/>
            <a: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&lt;Your title on</a:t>
            </a:r>
          </a:p>
          <a:p>
            <a:pPr eaLnBrk="1" hangingPunct="1"/>
            <a: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“FinTech meets Telecom”&gt;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227531" y="11768479"/>
            <a:ext cx="944329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83933" y="9522296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dirty="0" err="1" smtClean="0">
                <a:solidFill>
                  <a:srgbClr val="0070C0"/>
                </a:solidFill>
              </a:rPr>
              <a:t>Your</a:t>
            </a:r>
            <a:r>
              <a:rPr lang="de-DE" dirty="0" smtClean="0">
                <a:solidFill>
                  <a:srgbClr val="0070C0"/>
                </a:solidFill>
              </a:rPr>
              <a:t> Logo</a:t>
            </a:r>
            <a:endParaRPr lang="en-GB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US" altLang="en-US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FinTech, … , Telecom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373836" y="4481736"/>
            <a:ext cx="17281920" cy="3913155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chemeClr val="bg1">
                    <a:lumMod val="75000"/>
                  </a:schemeClr>
                </a:solidFill>
              </a:rPr>
              <a:t>General </a:t>
            </a:r>
            <a:r>
              <a:rPr lang="en-GB" sz="4800" i="1">
                <a:solidFill>
                  <a:schemeClr val="bg1">
                    <a:lumMod val="75000"/>
                  </a:schemeClr>
                </a:solidFill>
              </a:rPr>
              <a:t>Keynote </a:t>
            </a:r>
            <a:r>
              <a:rPr lang="en-GB" sz="4800" i="1" smtClean="0">
                <a:solidFill>
                  <a:schemeClr val="bg1">
                    <a:lumMod val="75000"/>
                  </a:schemeClr>
                </a:solidFill>
              </a:rPr>
              <a:t>presentation</a:t>
            </a:r>
            <a:endParaRPr lang="de-DE" sz="4800" i="1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endParaRPr lang="en-GB" sz="4800" i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en-GB" sz="4800" i="1" dirty="0">
                <a:solidFill>
                  <a:schemeClr val="bg1">
                    <a:lumMod val="75000"/>
                  </a:schemeClr>
                </a:solidFill>
              </a:rPr>
              <a:t>In case of questions: please contact:</a:t>
            </a:r>
          </a:p>
          <a:p>
            <a:pPr algn="ctr"/>
            <a:r>
              <a:rPr lang="en-GB" sz="4800" i="1" dirty="0">
                <a:solidFill>
                  <a:schemeClr val="bg1">
                    <a:lumMod val="75000"/>
                  </a:schemeClr>
                </a:solidFill>
              </a:rPr>
              <a:t>The Celtic-Plus Office: </a:t>
            </a:r>
            <a:r>
              <a:rPr lang="en-GB" sz="4800" i="1" dirty="0">
                <a:solidFill>
                  <a:schemeClr val="accent1">
                    <a:lumMod val="90000"/>
                  </a:schemeClr>
                </a:solidFill>
              </a:rPr>
              <a:t>office@celticplus.eu</a:t>
            </a:r>
            <a:r>
              <a:rPr lang="en-GB" sz="4800" i="1" dirty="0">
                <a:solidFill>
                  <a:schemeClr val="accent1"/>
                </a:solidFill>
              </a:rPr>
              <a:t> </a:t>
            </a:r>
            <a:r>
              <a:rPr lang="en-GB" sz="4800" i="1" dirty="0">
                <a:solidFill>
                  <a:schemeClr val="bg1">
                    <a:lumMod val="75000"/>
                  </a:schemeClr>
                </a:solidFill>
              </a:rPr>
              <a:t>, or </a:t>
            </a:r>
          </a:p>
          <a:p>
            <a:pPr algn="ctr"/>
            <a:r>
              <a:rPr lang="en-GB" sz="4800" i="1" dirty="0">
                <a:solidFill>
                  <a:schemeClr val="bg1">
                    <a:lumMod val="75000"/>
                  </a:schemeClr>
                </a:solidFill>
              </a:rPr>
              <a:t>Peter Herrmann: </a:t>
            </a:r>
            <a:r>
              <a:rPr lang="en-GB" sz="4800" i="1" dirty="0">
                <a:solidFill>
                  <a:schemeClr val="accent1">
                    <a:lumMod val="90000"/>
                  </a:schemeClr>
                </a:solidFill>
              </a:rPr>
              <a:t>herrmann@celticplus.eu</a:t>
            </a:r>
            <a:r>
              <a:rPr lang="en-GB" sz="4800" i="1" dirty="0">
                <a:solidFill>
                  <a:schemeClr val="bg1">
                    <a:lumMod val="75000"/>
                  </a:schemeClr>
                </a:solidFill>
              </a:rPr>
              <a:t> 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74776" y="13050688"/>
            <a:ext cx="7056107" cy="619946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600" dirty="0"/>
              <a:t>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78444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6" name="Rectangle 5"/>
          <p:cNvSpPr/>
          <p:nvPr/>
        </p:nvSpPr>
        <p:spPr>
          <a:xfrm>
            <a:off x="1174776" y="13050688"/>
            <a:ext cx="7056107" cy="619946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600" dirty="0"/>
              <a:t>Name, affiliation &amp; e-mail of presenter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554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935083" y="3897959"/>
            <a:ext cx="15937771" cy="10438018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please contact the presenter for more information:</a:t>
            </a:r>
            <a:endParaRPr lang="en-GB" sz="54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</a:endParaRP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en-GB" sz="4300" dirty="0">
                <a:solidFill>
                  <a:srgbClr val="0070C0"/>
                </a:solidFill>
              </a:rPr>
              <a:t>Name and affiliation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E-Mail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Telephone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Postal Address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Web (if available)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endParaRPr lang="en-GB" sz="4800" dirty="0">
              <a:solidFill>
                <a:srgbClr val="0070C0"/>
              </a:solidFill>
            </a:endParaRPr>
          </a:p>
          <a:p>
            <a:endParaRPr lang="en-GB" sz="4800" dirty="0"/>
          </a:p>
          <a:p>
            <a:endParaRPr lang="en-GB" sz="4800" dirty="0"/>
          </a:p>
          <a:p>
            <a:endParaRPr lang="en-GB" sz="4800" dirty="0"/>
          </a:p>
          <a:p>
            <a:endParaRPr lang="en-GB" sz="4800" dirty="0"/>
          </a:p>
        </p:txBody>
      </p:sp>
      <p:pic>
        <p:nvPicPr>
          <p:cNvPr id="1026" name="Picture 2" descr="C:\Users\peter\AppData\Local\Microsoft\Windows\Temporary Internet Files\Content.IE5\WM3YKD85\MC900440583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60000" contras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2160" y="6450340"/>
            <a:ext cx="3069563" cy="265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016536" y="6930085"/>
            <a:ext cx="2050689" cy="1697164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 algn="ctr"/>
            <a:r>
              <a:rPr lang="de-DE" sz="4800" dirty="0" err="1">
                <a:solidFill>
                  <a:srgbClr val="0070C0"/>
                </a:solidFill>
              </a:rPr>
              <a:t>Your</a:t>
            </a:r>
            <a:endParaRPr lang="de-DE" sz="4800" dirty="0">
              <a:solidFill>
                <a:srgbClr val="0070C0"/>
              </a:solidFill>
            </a:endParaRPr>
          </a:p>
          <a:p>
            <a:pPr algn="ctr"/>
            <a:r>
              <a:rPr lang="de-DE" sz="4800" dirty="0" err="1">
                <a:solidFill>
                  <a:srgbClr val="0070C0"/>
                </a:solidFill>
              </a:rPr>
              <a:t>Photo</a:t>
            </a:r>
            <a:endParaRPr lang="en-GB" sz="4800" dirty="0">
              <a:solidFill>
                <a:srgbClr val="0070C0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83</Words>
  <Characters>0</Characters>
  <Application>Microsoft Office PowerPoint</Application>
  <PresentationFormat>Custom</PresentationFormat>
  <Lines>0</Lines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1_Spanish Chair Eureka 2016 interno</vt:lpstr>
      <vt:lpstr>Office Theme</vt:lpstr>
      <vt:lpstr>PowerPoint Presentation</vt:lpstr>
      <vt:lpstr>FinTech, … , Telecom</vt:lpstr>
      <vt:lpstr>PowerPoint Presentation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267</cp:revision>
  <dcterms:modified xsi:type="dcterms:W3CDTF">2017-10-18T11:30:04Z</dcterms:modified>
</cp:coreProperties>
</file>