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  <p:sldMasterId id="2147483828" r:id="rId2"/>
  </p:sldMasterIdLst>
  <p:notesMasterIdLst>
    <p:notesMasterId r:id="rId7"/>
  </p:notesMasterIdLst>
  <p:sldIdLst>
    <p:sldId id="272" r:id="rId3"/>
    <p:sldId id="322" r:id="rId4"/>
    <p:sldId id="323" r:id="rId5"/>
    <p:sldId id="320" r:id="rId6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336600"/>
    <a:srgbClr val="663300"/>
    <a:srgbClr val="996633"/>
    <a:srgbClr val="D60093"/>
    <a:srgbClr val="9E2286"/>
    <a:srgbClr val="D0DFFC"/>
    <a:srgbClr val="52BEB0"/>
    <a:srgbClr val="67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020" y="-94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0800" b="1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3576637" y="4738977"/>
            <a:ext cx="19432994" cy="5602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Subtitular presentación</a:t>
            </a:r>
            <a:endParaRPr lang="es-ES_tradn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16617488" y="12403688"/>
            <a:ext cx="6874280" cy="44778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3000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Fecha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4741998"/>
            <a:ext cx="1675532" cy="924640"/>
          </a:xfrm>
          <a:prstGeom prst="rect">
            <a:avLst/>
          </a:prstGeom>
          <a:solidFill>
            <a:srgbClr val="A8D200"/>
          </a:solidFill>
        </p:spPr>
        <p:txBody>
          <a:bodyPr lIns="144000" tIns="72000" rIns="144000" bIns="72000"/>
          <a:lstStyle>
            <a:lvl1pPr marL="0" indent="0" algn="ctr">
              <a:buNone/>
              <a:defRPr sz="5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1098550"/>
            <a:ext cx="434848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23303950" y="12780835"/>
            <a:ext cx="504000" cy="412158"/>
          </a:xfrm>
          <a:prstGeom prst="rect">
            <a:avLst/>
          </a:prstGeom>
        </p:spPr>
        <p:txBody>
          <a:bodyPr lIns="182880" tIns="91440" rIns="182880" bIns="91440"/>
          <a:lstStyle/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EEA4495D-35CE-2741-BA1A-FCDF99A4A1F7}" type="slidenum">
              <a:rPr lang="es-ES_tradnl" sz="36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_tradnl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1400177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1</a:t>
            </a:r>
            <a:r>
              <a:rPr lang="es-ES"/>
              <a:t>// Apartado</a:t>
            </a:r>
            <a:endParaRPr lang="es-ES_tradnl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7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/>
              <a:t>1.1 Titular apartado</a:t>
            </a:r>
            <a:endParaRPr lang="es-ES_tradnl" dirty="0"/>
          </a:p>
        </p:txBody>
      </p:sp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29677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2// Apartado</a:t>
            </a:r>
            <a:endParaRPr lang="es-ES_tradnl" dirty="0"/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14" hasCustomPrompt="1"/>
          </p:nvPr>
        </p:nvSpPr>
        <p:spPr>
          <a:xfrm>
            <a:off x="729677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2.1 Titular apartado</a:t>
            </a:r>
            <a:endParaRPr lang="es-ES_tradnl" dirty="0"/>
          </a:p>
        </p:txBody>
      </p:sp>
      <p:sp>
        <p:nvSpPr>
          <p:cNvPr id="1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13073731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3// Apartado</a:t>
            </a:r>
            <a:endParaRPr lang="es-ES_tradnl" dirty="0"/>
          </a:p>
        </p:txBody>
      </p:sp>
      <p:sp>
        <p:nvSpPr>
          <p:cNvPr id="18" name="Marcador de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13073731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3.1 Titular apartado</a:t>
            </a:r>
            <a:endParaRPr lang="es-ES_tradnl" dirty="0"/>
          </a:p>
        </p:txBody>
      </p:sp>
      <p:sp>
        <p:nvSpPr>
          <p:cNvPr id="19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1881650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4// Apartado</a:t>
            </a:r>
            <a:endParaRPr lang="es-ES_tradnl" dirty="0"/>
          </a:p>
        </p:txBody>
      </p:sp>
      <p:sp>
        <p:nvSpPr>
          <p:cNvPr id="20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1881650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4.1 Titular apartado</a:t>
            </a:r>
            <a:endParaRPr lang="es-ES_tradnl" dirty="0"/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9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Sumario</a:t>
            </a:r>
          </a:p>
        </p:txBody>
      </p:sp>
    </p:spTree>
    <p:extLst>
      <p:ext uri="{BB962C8B-B14F-4D97-AF65-F5344CB8AC3E}">
        <p14:creationId xmlns:p14="http://schemas.microsoft.com/office/powerpoint/2010/main" val="12911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182880" tIns="91440" rIns="182880" bIns="91440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lIns="182880" tIns="91440" rIns="182880" bIns="9144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70486" y="12635504"/>
            <a:ext cx="753412" cy="73866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4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38C080AE-66C8-8249-B90B-B6D109566B0C}" type="slidenum">
              <a:rPr lang="en-US">
                <a:solidFill>
                  <a:srgbClr val="C1C1C1"/>
                </a:solidFill>
                <a:ea typeface="+mn-ea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C1C1C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26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4044753" y="5083347"/>
            <a:ext cx="9787626" cy="66209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  <a:endParaRPr lang="es-ES_tradnl" dirty="0"/>
          </a:p>
        </p:txBody>
      </p:sp>
      <p:sp>
        <p:nvSpPr>
          <p:cNvPr id="6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4044753" y="1692101"/>
            <a:ext cx="12065314" cy="1084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6" y="761420"/>
            <a:ext cx="15757524" cy="9306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Titular presentación / Subtitular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1851810"/>
            <a:ext cx="1924912" cy="924640"/>
          </a:xfrm>
          <a:prstGeom prst="rect">
            <a:avLst/>
          </a:prstGeom>
          <a:solidFill>
            <a:srgbClr val="A8D200"/>
          </a:solidFill>
        </p:spPr>
        <p:txBody>
          <a:bodyPr lIns="72000" tIns="72000" rIns="72000" bIns="72000"/>
          <a:lstStyle>
            <a:lvl1pPr marL="0" indent="0" algn="ctr">
              <a:buNone/>
              <a:defRPr sz="6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044753" y="3707131"/>
            <a:ext cx="5117002" cy="7702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600" b="1">
                <a:solidFill>
                  <a:srgbClr val="A8D200"/>
                </a:solidFill>
              </a:defRPr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</a:lstStyle>
          <a:p>
            <a:pPr lvl="0"/>
            <a:r>
              <a:rPr lang="es-ES" dirty="0"/>
              <a:t>Subtitular</a:t>
            </a:r>
            <a:endParaRPr lang="es-ES_tradnl" dirty="0"/>
          </a:p>
        </p:txBody>
      </p:sp>
      <p:sp>
        <p:nvSpPr>
          <p:cNvPr id="10" name="Marcador de gráfico 9"/>
          <p:cNvSpPr>
            <a:spLocks noGrp="1"/>
          </p:cNvSpPr>
          <p:nvPr>
            <p:ph type="chart" sz="quarter" idx="16"/>
          </p:nvPr>
        </p:nvSpPr>
        <p:spPr>
          <a:xfrm>
            <a:off x="14281151" y="5083177"/>
            <a:ext cx="9442450" cy="6619874"/>
          </a:xfrm>
          <a:prstGeom prst="rect">
            <a:avLst/>
          </a:prstGeom>
        </p:spPr>
        <p:txBody>
          <a:bodyPr lIns="182880" tIns="91440" rIns="182880" bIns="91440"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03" y="11647698"/>
            <a:ext cx="9904006" cy="15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EC9D-4369-4EC4-95F3-88922B4B0C1C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7"/>
          <p:cNvSpPr>
            <a:spLocks/>
          </p:cNvSpPr>
          <p:nvPr/>
        </p:nvSpPr>
        <p:spPr bwMode="auto">
          <a:xfrm>
            <a:off x="3551040" y="441152"/>
            <a:ext cx="17039908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Celtic-Plus </a:t>
            </a:r>
            <a: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/>
            </a:r>
            <a:b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96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Proposers </a:t>
            </a:r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Day</a:t>
            </a:r>
            <a:b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endParaRPr lang="en-GB" sz="3600" b="1" dirty="0" smtClean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  <a:p>
            <a:pPr eaLnBrk="1" hangingPunct="1"/>
            <a:r>
              <a:rPr lang="en-GB" sz="7000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13th </a:t>
            </a:r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December 2017, Luxembourg </a:t>
            </a:r>
            <a:endParaRPr lang="en-GB" sz="7000" dirty="0" smtClean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-27856" y="11030981"/>
            <a:ext cx="2438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sz="5400" b="1" dirty="0">
              <a:solidFill>
                <a:srgbClr val="3C3C3C"/>
              </a:solidFill>
              <a:latin typeface="Century Gothic" panose="020B0502020202020204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69" y="213495"/>
            <a:ext cx="3663303" cy="376418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1688" y="89248"/>
            <a:ext cx="3657656" cy="435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7"/>
          <p:cNvSpPr>
            <a:spLocks/>
          </p:cNvSpPr>
          <p:nvPr/>
        </p:nvSpPr>
        <p:spPr bwMode="auto">
          <a:xfrm>
            <a:off x="3591780" y="5489848"/>
            <a:ext cx="17039908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8000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Celtic-Plus </a:t>
            </a:r>
            <a:r>
              <a:rPr lang="en-GB" sz="8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Keynote Presentation</a:t>
            </a:r>
          </a:p>
          <a:p>
            <a:pPr eaLnBrk="1" hangingPunct="1"/>
            <a:r>
              <a:rPr lang="en-GB" sz="80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&lt;Your title on</a:t>
            </a:r>
          </a:p>
          <a:p>
            <a:pPr eaLnBrk="1" hangingPunct="1"/>
            <a:r>
              <a:rPr lang="en-GB" sz="80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“FinTech meets Telecom”&gt;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7227531" y="11768479"/>
            <a:ext cx="9443290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&lt;Name and affiliation of presenter&gt;</a:t>
            </a:r>
          </a:p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&lt;e-mail of presenter&gt;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983933" y="9522296"/>
            <a:ext cx="3930485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r>
              <a:rPr lang="de-DE" dirty="0" err="1" smtClean="0">
                <a:solidFill>
                  <a:srgbClr val="0070C0"/>
                </a:solidFill>
              </a:rPr>
              <a:t>Your</a:t>
            </a:r>
            <a:r>
              <a:rPr lang="de-DE" dirty="0" smtClean="0">
                <a:solidFill>
                  <a:srgbClr val="0070C0"/>
                </a:solidFill>
              </a:rPr>
              <a:t> Logo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US" altLang="en-US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FinTech, … , Telecom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73836" y="4481736"/>
            <a:ext cx="17281920" cy="3913155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algn="ctr"/>
            <a:r>
              <a:rPr lang="en-GB" sz="4800" i="1" dirty="0">
                <a:solidFill>
                  <a:schemeClr val="bg1">
                    <a:lumMod val="75000"/>
                  </a:schemeClr>
                </a:solidFill>
              </a:rPr>
              <a:t>General </a:t>
            </a:r>
            <a:r>
              <a:rPr lang="en-GB" sz="4800" i="1">
                <a:solidFill>
                  <a:schemeClr val="bg1">
                    <a:lumMod val="75000"/>
                  </a:schemeClr>
                </a:solidFill>
              </a:rPr>
              <a:t>Keynote </a:t>
            </a:r>
            <a:r>
              <a:rPr lang="en-GB" sz="4800" i="1" smtClean="0">
                <a:solidFill>
                  <a:schemeClr val="bg1">
                    <a:lumMod val="75000"/>
                  </a:schemeClr>
                </a:solidFill>
              </a:rPr>
              <a:t>presentation</a:t>
            </a:r>
            <a:endParaRPr lang="de-DE" sz="4800" i="1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endParaRPr lang="en-GB" sz="4800" i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en-GB" sz="4800" i="1" dirty="0">
                <a:solidFill>
                  <a:schemeClr val="bg1">
                    <a:lumMod val="75000"/>
                  </a:schemeClr>
                </a:solidFill>
              </a:rPr>
              <a:t>In case of questions: please contact:</a:t>
            </a:r>
          </a:p>
          <a:p>
            <a:pPr algn="ctr"/>
            <a:r>
              <a:rPr lang="en-GB" sz="4800" i="1" dirty="0">
                <a:solidFill>
                  <a:schemeClr val="bg1">
                    <a:lumMod val="75000"/>
                  </a:schemeClr>
                </a:solidFill>
              </a:rPr>
              <a:t>The Celtic-Plus Office: </a:t>
            </a:r>
            <a:r>
              <a:rPr lang="en-GB" sz="4800" i="1" dirty="0">
                <a:solidFill>
                  <a:schemeClr val="accent1">
                    <a:lumMod val="90000"/>
                  </a:schemeClr>
                </a:solidFill>
              </a:rPr>
              <a:t>office@celticplus.eu</a:t>
            </a:r>
            <a:r>
              <a:rPr lang="en-GB" sz="4800" i="1" dirty="0">
                <a:solidFill>
                  <a:schemeClr val="accent1"/>
                </a:solidFill>
              </a:rPr>
              <a:t> </a:t>
            </a:r>
            <a:r>
              <a:rPr lang="en-GB" sz="4800" i="1" dirty="0">
                <a:solidFill>
                  <a:schemeClr val="bg1">
                    <a:lumMod val="75000"/>
                  </a:schemeClr>
                </a:solidFill>
              </a:rPr>
              <a:t>, or </a:t>
            </a:r>
          </a:p>
          <a:p>
            <a:pPr algn="ctr"/>
            <a:r>
              <a:rPr lang="en-GB" sz="4800" i="1" dirty="0">
                <a:solidFill>
                  <a:schemeClr val="bg1">
                    <a:lumMod val="75000"/>
                  </a:schemeClr>
                </a:solidFill>
              </a:rPr>
              <a:t>Peter Herrmann: </a:t>
            </a:r>
            <a:r>
              <a:rPr lang="en-GB" sz="4800" i="1" dirty="0">
                <a:solidFill>
                  <a:schemeClr val="accent1">
                    <a:lumMod val="90000"/>
                  </a:schemeClr>
                </a:solidFill>
              </a:rPr>
              <a:t>herrmann@celticplus.eu</a:t>
            </a:r>
            <a:r>
              <a:rPr lang="en-GB" sz="4800" i="1" dirty="0">
                <a:solidFill>
                  <a:schemeClr val="bg1">
                    <a:lumMod val="75000"/>
                  </a:schemeClr>
                </a:solidFill>
              </a:rPr>
              <a:t> 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74776" y="13050688"/>
            <a:ext cx="7056107" cy="619946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600" dirty="0"/>
              <a:t>Name, affiliation &amp; e-mail of presenter</a:t>
            </a:r>
          </a:p>
        </p:txBody>
      </p:sp>
    </p:spTree>
    <p:extLst>
      <p:ext uri="{BB962C8B-B14F-4D97-AF65-F5344CB8AC3E}">
        <p14:creationId xmlns:p14="http://schemas.microsoft.com/office/powerpoint/2010/main" val="78444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endParaRPr lang="en-GB" sz="9200" b="1" dirty="0">
              <a:solidFill>
                <a:srgbClr val="0070C0"/>
              </a:solidFill>
              <a:latin typeface="Aleo" panose="020F0502020204030203" pitchFamily="34" charset="0"/>
              <a:ea typeface="Aleo" panose="020F0502020204030203" pitchFamily="34" charset="0"/>
              <a:cs typeface="Aleo" panose="020F050202020403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>
          <a:xfrm>
            <a:off x="1174776" y="13050688"/>
            <a:ext cx="7056107" cy="619946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600" dirty="0"/>
              <a:t>Name, affiliation &amp; e-mail of presenter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554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935083" y="3897959"/>
            <a:ext cx="15937771" cy="10438018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eaLnBrk="1" hangingPunct="1"/>
            <a:r>
              <a:rPr lang="en-GB" sz="5400" b="1" dirty="0" smtClean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please contact the presenter for more information:</a:t>
            </a:r>
            <a:endParaRPr lang="en-GB" sz="54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</a:endParaRPr>
          </a:p>
          <a:p>
            <a:endParaRPr lang="en-GB" sz="4800" dirty="0">
              <a:solidFill>
                <a:srgbClr val="0070C0"/>
              </a:solidFill>
            </a:endParaRPr>
          </a:p>
          <a:p>
            <a:r>
              <a:rPr lang="en-GB" sz="4800" dirty="0">
                <a:solidFill>
                  <a:srgbClr val="0070C0"/>
                </a:solidFill>
              </a:rPr>
              <a:t>		</a:t>
            </a:r>
            <a:r>
              <a:rPr lang="en-GB" sz="4300" dirty="0">
                <a:solidFill>
                  <a:srgbClr val="0070C0"/>
                </a:solidFill>
              </a:rPr>
              <a:t>Name and affiliation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E-Mail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Telephone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Postal Address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Web (if available)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endParaRPr lang="en-GB" sz="4800" dirty="0">
              <a:solidFill>
                <a:srgbClr val="0070C0"/>
              </a:solidFill>
            </a:endParaRPr>
          </a:p>
          <a:p>
            <a:endParaRPr lang="en-GB" sz="4800" dirty="0"/>
          </a:p>
          <a:p>
            <a:endParaRPr lang="en-GB" sz="4800" dirty="0"/>
          </a:p>
          <a:p>
            <a:endParaRPr lang="en-GB" sz="4800" dirty="0"/>
          </a:p>
          <a:p>
            <a:endParaRPr lang="en-GB" sz="4800" dirty="0"/>
          </a:p>
        </p:txBody>
      </p:sp>
      <p:pic>
        <p:nvPicPr>
          <p:cNvPr id="1026" name="Picture 2" descr="C:\Users\peter\AppData\Local\Microsoft\Windows\Temporary Internet Files\Content.IE5\WM3YKD85\MC900440583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brightnessContrast bright="60000" contrast="-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2160" y="6450340"/>
            <a:ext cx="3069563" cy="265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016536" y="6930085"/>
            <a:ext cx="2050689" cy="1697164"/>
          </a:xfrm>
          <a:prstGeom prst="rect">
            <a:avLst/>
          </a:prstGeom>
        </p:spPr>
        <p:txBody>
          <a:bodyPr wrap="none" lIns="217709" tIns="108855" rIns="217709" bIns="108855">
            <a:spAutoFit/>
          </a:bodyPr>
          <a:lstStyle/>
          <a:p>
            <a:pPr algn="ctr"/>
            <a:r>
              <a:rPr lang="de-DE" sz="4800" dirty="0" err="1">
                <a:solidFill>
                  <a:srgbClr val="0070C0"/>
                </a:solidFill>
              </a:rPr>
              <a:t>Your</a:t>
            </a:r>
            <a:endParaRPr lang="de-DE" sz="4800" dirty="0">
              <a:solidFill>
                <a:srgbClr val="0070C0"/>
              </a:solidFill>
            </a:endParaRPr>
          </a:p>
          <a:p>
            <a:pPr algn="ctr"/>
            <a:r>
              <a:rPr lang="de-DE" sz="4800" dirty="0" err="1">
                <a:solidFill>
                  <a:srgbClr val="0070C0"/>
                </a:solidFill>
              </a:rPr>
              <a:t>Photo</a:t>
            </a:r>
            <a:endParaRPr lang="en-GB" sz="4800" dirty="0">
              <a:solidFill>
                <a:srgbClr val="0070C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panish Chair Eureka 2016 inter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panish Chair Eureka 2016 interno" id="{BA4051FA-B5A8-8041-902C-54A3E0A35E45}" vid="{A453499C-19AA-F249-A308-67522C957B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83</Words>
  <Characters>0</Characters>
  <Application>Microsoft Office PowerPoint</Application>
  <PresentationFormat>Custom</PresentationFormat>
  <Lines>0</Lines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1_Spanish Chair Eureka 2016 interno</vt:lpstr>
      <vt:lpstr>Office Theme</vt:lpstr>
      <vt:lpstr>PowerPoint Presentation</vt:lpstr>
      <vt:lpstr>FinTech, … , Telecom</vt:lpstr>
      <vt:lpstr>PowerPoint Presentation</vt:lpstr>
      <vt:lpstr>Contact Info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Christiane Reinsch</cp:lastModifiedBy>
  <cp:revision>267</cp:revision>
  <dcterms:modified xsi:type="dcterms:W3CDTF">2017-10-18T11:30:04Z</dcterms:modified>
</cp:coreProperties>
</file>