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0"/>
  </p:notesMasterIdLst>
  <p:sldIdLst>
    <p:sldId id="272" r:id="rId3"/>
    <p:sldId id="315" r:id="rId4"/>
    <p:sldId id="316" r:id="rId5"/>
    <p:sldId id="317" r:id="rId6"/>
    <p:sldId id="318" r:id="rId7"/>
    <p:sldId id="319" r:id="rId8"/>
    <p:sldId id="320" r:id="rId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870" y="-10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9" y="213495"/>
            <a:ext cx="3663303" cy="37641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</a:t>
            </a:r>
            <a:r>
              <a:rPr lang="en-GB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Proposal</a:t>
            </a:r>
          </a:p>
          <a:p>
            <a:pPr eaLnBrk="1" hangingPunct="1"/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&lt;Name of proposal</a:t>
            </a:r>
            <a:r>
              <a:rPr lang="en-GB" sz="80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&gt;</a:t>
            </a:r>
            <a:endParaRPr lang="en-GB" sz="8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441152"/>
            <a:ext cx="1703990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Celtic-Plus </a:t>
            </a:r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</a:t>
            </a: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Day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endParaRPr lang="en-GB" sz="36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13th 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December 2017, Luxembourg </a:t>
            </a:r>
            <a:endParaRPr lang="en-GB" sz="7000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7227531" y="11768479"/>
            <a:ext cx="944329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&lt;Name and affiliation of presenter&gt;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&lt;e-mail of presenter&gt;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83933" y="9522296"/>
            <a:ext cx="3930485" cy="1872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de-DE" dirty="0" err="1" smtClean="0">
                <a:solidFill>
                  <a:srgbClr val="0070C0"/>
                </a:solidFill>
              </a:rPr>
              <a:t>Your</a:t>
            </a:r>
            <a:r>
              <a:rPr lang="de-DE" dirty="0" smtClean="0">
                <a:solidFill>
                  <a:srgbClr val="0070C0"/>
                </a:solidFill>
              </a:rPr>
              <a:t> Logo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11147" y="3833664"/>
            <a:ext cx="15937771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B0F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What is the main benefit of the idea/proposal?</a:t>
            </a:r>
          </a:p>
          <a:p>
            <a:pPr algn="ctr"/>
            <a:r>
              <a:rPr lang="de-DE" sz="4800" i="1" dirty="0" err="1">
                <a:solidFill>
                  <a:srgbClr val="00B0F0"/>
                </a:solidFill>
              </a:rPr>
              <a:t>What</a:t>
            </a:r>
            <a:r>
              <a:rPr lang="de-DE" sz="4800" i="1" dirty="0">
                <a:solidFill>
                  <a:srgbClr val="00B0F0"/>
                </a:solidFill>
              </a:rPr>
              <a:t> </a:t>
            </a:r>
            <a:r>
              <a:rPr lang="de-DE" sz="4800" i="1" dirty="0" err="1">
                <a:solidFill>
                  <a:srgbClr val="00B0F0"/>
                </a:solidFill>
              </a:rPr>
              <a:t>makes</a:t>
            </a:r>
            <a:r>
              <a:rPr lang="de-DE" sz="4800" i="1" dirty="0">
                <a:solidFill>
                  <a:srgbClr val="00B0F0"/>
                </a:solidFill>
              </a:rPr>
              <a:t> </a:t>
            </a:r>
            <a:r>
              <a:rPr lang="de-DE" sz="4800" i="1" dirty="0" err="1">
                <a:solidFill>
                  <a:srgbClr val="00B0F0"/>
                </a:solidFill>
              </a:rPr>
              <a:t>the</a:t>
            </a:r>
            <a:r>
              <a:rPr lang="de-DE" sz="4800" i="1" dirty="0">
                <a:solidFill>
                  <a:srgbClr val="00B0F0"/>
                </a:solidFill>
              </a:rPr>
              <a:t> </a:t>
            </a:r>
            <a:r>
              <a:rPr lang="de-DE" sz="4800" i="1" dirty="0" err="1">
                <a:solidFill>
                  <a:srgbClr val="00B0F0"/>
                </a:solidFill>
              </a:rPr>
              <a:t>added</a:t>
            </a:r>
            <a:r>
              <a:rPr lang="de-DE" sz="4800" i="1" dirty="0">
                <a:solidFill>
                  <a:srgbClr val="00B0F0"/>
                </a:solidFill>
              </a:rPr>
              <a:t> </a:t>
            </a:r>
            <a:r>
              <a:rPr lang="de-DE" sz="4800" i="1" dirty="0" err="1">
                <a:solidFill>
                  <a:srgbClr val="00B0F0"/>
                </a:solidFill>
              </a:rPr>
              <a:t>value</a:t>
            </a:r>
            <a:r>
              <a:rPr lang="de-DE" sz="4800" i="1" dirty="0">
                <a:solidFill>
                  <a:srgbClr val="00B0F0"/>
                </a:solidFill>
              </a:rPr>
              <a:t>?</a:t>
            </a:r>
            <a:endParaRPr lang="en-GB" sz="4800" i="1" dirty="0">
              <a:solidFill>
                <a:srgbClr val="00B0F0"/>
              </a:solidFill>
            </a:endParaRPr>
          </a:p>
          <a:p>
            <a:pPr algn="ctr"/>
            <a:r>
              <a:rPr lang="de-DE" sz="4800" i="1" dirty="0" err="1">
                <a:solidFill>
                  <a:srgbClr val="00B0F0"/>
                </a:solidFill>
              </a:rPr>
              <a:t>Why</a:t>
            </a:r>
            <a:r>
              <a:rPr lang="de-DE" sz="4800" i="1" dirty="0">
                <a:solidFill>
                  <a:srgbClr val="00B0F0"/>
                </a:solidFill>
              </a:rPr>
              <a:t> </a:t>
            </a:r>
            <a:r>
              <a:rPr lang="de-DE" sz="4800" i="1" dirty="0" err="1">
                <a:solidFill>
                  <a:srgbClr val="00B0F0"/>
                </a:solidFill>
              </a:rPr>
              <a:t>should</a:t>
            </a:r>
            <a:r>
              <a:rPr lang="de-DE" sz="4800" i="1" dirty="0">
                <a:solidFill>
                  <a:srgbClr val="00B0F0"/>
                </a:solidFill>
              </a:rPr>
              <a:t> I </a:t>
            </a:r>
            <a:r>
              <a:rPr lang="de-DE" sz="4800" i="1" dirty="0" err="1">
                <a:solidFill>
                  <a:srgbClr val="00B0F0"/>
                </a:solidFill>
              </a:rPr>
              <a:t>participate</a:t>
            </a:r>
            <a:r>
              <a:rPr lang="de-DE" sz="4800" i="1" dirty="0">
                <a:solidFill>
                  <a:srgbClr val="00B0F0"/>
                </a:solidFill>
              </a:rPr>
              <a:t> in </a:t>
            </a:r>
            <a:r>
              <a:rPr lang="de-DE" sz="4800" i="1" dirty="0" err="1">
                <a:solidFill>
                  <a:srgbClr val="00B0F0"/>
                </a:solidFill>
              </a:rPr>
              <a:t>the</a:t>
            </a:r>
            <a:r>
              <a:rPr lang="de-DE" sz="4800" i="1" dirty="0">
                <a:solidFill>
                  <a:srgbClr val="00B0F0"/>
                </a:solidFill>
              </a:rPr>
              <a:t> </a:t>
            </a:r>
            <a:r>
              <a:rPr lang="de-DE" sz="4800" i="1" dirty="0" err="1">
                <a:solidFill>
                  <a:srgbClr val="00B0F0"/>
                </a:solidFill>
              </a:rPr>
              <a:t>project</a:t>
            </a:r>
            <a:r>
              <a:rPr lang="de-DE" sz="4800" i="1" dirty="0">
                <a:solidFill>
                  <a:srgbClr val="00B0F0"/>
                </a:solidFill>
              </a:rPr>
              <a:t>?</a:t>
            </a:r>
            <a:endParaRPr lang="en-GB" sz="4800" i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affiliation &amp; e-mail of presenter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71120" y="4240270"/>
            <a:ext cx="15937771" cy="169716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B0F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Very short info about the profile of your </a:t>
            </a:r>
            <a:r>
              <a:rPr lang="en-GB" sz="4800" i="1" dirty="0" smtClean="0">
                <a:solidFill>
                  <a:srgbClr val="00B0F0"/>
                </a:solidFill>
              </a:rPr>
              <a:t>organisation, </a:t>
            </a:r>
            <a:endParaRPr lang="en-GB" sz="4800" i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affiliation &amp; e-mail of presenter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Introduction (1)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11146" y="4940356"/>
            <a:ext cx="15937771" cy="243582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B0F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Short info what the idea/proposal is about </a:t>
            </a:r>
            <a:br>
              <a:rPr lang="en-GB" sz="4800" i="1" dirty="0">
                <a:solidFill>
                  <a:srgbClr val="00B0F0"/>
                </a:solidFill>
              </a:rPr>
            </a:br>
            <a:r>
              <a:rPr lang="en-GB" sz="4800" i="1" dirty="0">
                <a:solidFill>
                  <a:srgbClr val="00B0F0"/>
                </a:solidFill>
              </a:rPr>
              <a:t>(vision, motivation, content)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affiliation &amp; e-mail of presenter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Introduction (2)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12980" y="4769768"/>
            <a:ext cx="18050005" cy="169716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B0F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Short info on expected outcome, impacts, schedule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affiliation &amp; e-mail of presenter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B0F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Existing consortium, involved countries.</a:t>
            </a: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Expertise, profiles and types of partners you are looking for.</a:t>
            </a:r>
            <a:br>
              <a:rPr lang="en-GB" sz="4800" i="1" dirty="0">
                <a:solidFill>
                  <a:srgbClr val="00B0F0"/>
                </a:solidFill>
              </a:rPr>
            </a:br>
            <a:endParaRPr lang="en-GB" sz="4800" i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affiliation &amp; e-mail of presenter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1126901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GB" sz="4300" dirty="0">
                <a:solidFill>
                  <a:srgbClr val="0070C0"/>
                </a:solidFill>
              </a:rPr>
              <a:t>Name and affiliation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E-Mail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Telephone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Postal Address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Web (if available)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Presentation </a:t>
            </a:r>
            <a:r>
              <a:rPr lang="de-DE" sz="54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available</a:t>
            </a:r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via:</a:t>
            </a:r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pPr lvl="8"/>
            <a:endParaRPr lang="en-GB" sz="4800" dirty="0" smtClean="0">
              <a:solidFill>
                <a:srgbClr val="0070C0"/>
              </a:solidFill>
            </a:endParaRPr>
          </a:p>
          <a:p>
            <a:pPr lvl="8"/>
            <a:r>
              <a:rPr lang="en-GB" sz="4800" dirty="0" smtClean="0">
                <a:solidFill>
                  <a:srgbClr val="0070C0"/>
                </a:solidFill>
              </a:rPr>
              <a:t>       www.tiny.cc/projectidea  </a:t>
            </a:r>
            <a:endParaRPr lang="en-GB" sz="4800" dirty="0">
              <a:solidFill>
                <a:srgbClr val="0070C0"/>
              </a:solidFill>
            </a:endParaRPr>
          </a:p>
          <a:p>
            <a:pPr lvl="8"/>
            <a:endParaRPr lang="de-DE" sz="4800" dirty="0" smtClean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15720391" y="6436322"/>
            <a:ext cx="2050689" cy="1697164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de-DE" sz="4800" dirty="0" err="1">
                <a:solidFill>
                  <a:srgbClr val="0070C0"/>
                </a:solidFill>
              </a:rPr>
              <a:t>Your</a:t>
            </a:r>
            <a:endParaRPr lang="de-DE" sz="4800" dirty="0">
              <a:solidFill>
                <a:srgbClr val="0070C0"/>
              </a:solidFill>
            </a:endParaRPr>
          </a:p>
          <a:p>
            <a:pPr algn="ctr"/>
            <a:r>
              <a:rPr lang="de-DE" sz="4800" dirty="0" err="1">
                <a:solidFill>
                  <a:srgbClr val="0070C0"/>
                </a:solidFill>
              </a:rPr>
              <a:t>Photo</a:t>
            </a:r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C:\Users\christiane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5551569"/>
            <a:ext cx="3168352" cy="346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099" y="9882336"/>
            <a:ext cx="2661271" cy="26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199</Words>
  <Characters>0</Characters>
  <Application>Microsoft Office PowerPoint</Application>
  <PresentationFormat>Custom</PresentationFormat>
  <Lines>0</Lines>
  <Paragraphs>53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1_Spanish Chair Eureka 2016 interno</vt:lpstr>
      <vt:lpstr>Office Theme</vt:lpstr>
      <vt:lpstr>PowerPoint Presentation</vt:lpstr>
      <vt:lpstr>Teaser</vt:lpstr>
      <vt:lpstr>Organisation Profile</vt:lpstr>
      <vt:lpstr>Proposal Introduction (1)</vt:lpstr>
      <vt:lpstr>Proposal Introduction (2)</vt:lpstr>
      <vt:lpstr>Partners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269</cp:revision>
  <dcterms:modified xsi:type="dcterms:W3CDTF">2017-10-18T12:26:51Z</dcterms:modified>
</cp:coreProperties>
</file>