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9" r:id="rId1"/>
    <p:sldMasterId id="2147483685" r:id="rId2"/>
  </p:sldMasterIdLst>
  <p:notesMasterIdLst>
    <p:notesMasterId r:id="rId4"/>
  </p:notesMasterIdLst>
  <p:sldIdLst>
    <p:sldId id="258" r:id="rId3"/>
  </p:sldIdLst>
  <p:sldSz cx="21404263" cy="30279975"/>
  <p:notesSz cx="20926425" cy="298180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fontAlgn="base">
      <a:spcBef>
        <a:spcPct val="0"/>
      </a:spcBef>
      <a:spcAft>
        <a:spcPct val="0"/>
      </a:spcAft>
      <a:defRPr sz="78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6pPr>
    <a:lvl7pPr marL="2742904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7pPr>
    <a:lvl8pPr marL="3200057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8pPr>
    <a:lvl9pPr marL="3657206" algn="l" defTabSz="914301" rtl="0" eaLnBrk="1" latinLnBrk="0" hangingPunct="1">
      <a:defRPr sz="78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19B"/>
    <a:srgbClr val="7799C4"/>
    <a:srgbClr val="3333CC"/>
    <a:srgbClr val="DDDD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81" autoAdjust="0"/>
    <p:restoredTop sz="94660" autoAdjust="0"/>
  </p:normalViewPr>
  <p:slideViewPr>
    <p:cSldViewPr showGuides="1">
      <p:cViewPr>
        <p:scale>
          <a:sx n="50" d="100"/>
          <a:sy n="50" d="100"/>
        </p:scale>
        <p:origin x="-462" y="3768"/>
      </p:cViewPr>
      <p:guideLst>
        <p:guide orient="horz" pos="9537"/>
        <p:guide pos="6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9069388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t" anchorCtr="0" compatLnSpc="1">
            <a:prstTxWarp prst="textNoShape">
              <a:avLst/>
            </a:prstTxWarp>
          </a:bodyPr>
          <a:lstStyle>
            <a:lvl1pPr defTabSz="2900363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1852275" y="0"/>
            <a:ext cx="9069388" cy="14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t" anchorCtr="0" compatLnSpc="1">
            <a:prstTxWarp prst="textNoShape">
              <a:avLst/>
            </a:prstTxWarp>
          </a:bodyPr>
          <a:lstStyle>
            <a:lvl1pPr algn="r" defTabSz="2900363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510338" y="2235200"/>
            <a:ext cx="7905750" cy="111839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090738" y="14163675"/>
            <a:ext cx="16744950" cy="134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28324175"/>
            <a:ext cx="9069388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b" anchorCtr="0" compatLnSpc="1">
            <a:prstTxWarp prst="textNoShape">
              <a:avLst/>
            </a:prstTxWarp>
          </a:bodyPr>
          <a:lstStyle>
            <a:lvl1pPr defTabSz="2900363">
              <a:defRPr sz="3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1852275" y="28324175"/>
            <a:ext cx="9069388" cy="148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89926" tIns="144962" rIns="289926" bIns="144962" numCol="1" anchor="b" anchorCtr="0" compatLnSpc="1">
            <a:prstTxWarp prst="textNoShape">
              <a:avLst/>
            </a:prstTxWarp>
          </a:bodyPr>
          <a:lstStyle>
            <a:lvl1pPr algn="r" defTabSz="2900363">
              <a:defRPr sz="3800"/>
            </a:lvl1pPr>
          </a:lstStyle>
          <a:p>
            <a:pPr>
              <a:defRPr/>
            </a:pPr>
            <a:fld id="{56321150-754F-43FE-B2F1-485E271157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570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57149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1430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7145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860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5755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904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200057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7206" algn="l" defTabSz="91430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0036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00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00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00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003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53E2C7-F39B-4326-A346-DA0B0DABF0F2}" type="slidenum">
              <a:rPr lang="en-US" altLang="en-US" sz="3800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z="380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510338" y="2235200"/>
            <a:ext cx="7905750" cy="11183938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968" y="9405937"/>
            <a:ext cx="18194337" cy="6491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9926" y="17159288"/>
            <a:ext cx="14984412" cy="7737474"/>
          </a:xfrm>
        </p:spPr>
        <p:txBody>
          <a:bodyPr/>
          <a:lstStyle>
            <a:lvl1pPr marL="0" indent="0" algn="ctr">
              <a:buNone/>
              <a:defRPr/>
            </a:lvl1pPr>
            <a:lvl2pPr marL="457149" indent="0" algn="ctr">
              <a:buNone/>
              <a:defRPr/>
            </a:lvl2pPr>
            <a:lvl3pPr marL="914301" indent="0" algn="ctr">
              <a:buNone/>
              <a:defRPr/>
            </a:lvl3pPr>
            <a:lvl4pPr marL="1371451" indent="0" algn="ctr">
              <a:buNone/>
              <a:defRPr/>
            </a:lvl4pPr>
            <a:lvl5pPr marL="1828603" indent="0" algn="ctr">
              <a:buNone/>
              <a:defRPr/>
            </a:lvl5pPr>
            <a:lvl6pPr marL="2285755" indent="0" algn="ctr">
              <a:buNone/>
              <a:defRPr/>
            </a:lvl6pPr>
            <a:lvl7pPr marL="2742904" indent="0" algn="ctr">
              <a:buNone/>
              <a:defRPr/>
            </a:lvl7pPr>
            <a:lvl8pPr marL="3200057" indent="0" algn="ctr">
              <a:buNone/>
              <a:defRPr/>
            </a:lvl8pPr>
            <a:lvl9pPr marL="365720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DCA2-1D77-498E-9498-EA1C390B05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973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46054-8487-4604-8D9C-8F82283B32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43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068550" y="2690811"/>
            <a:ext cx="4729162" cy="2422525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7889" y="2690811"/>
            <a:ext cx="14038261" cy="242252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33C52-776B-4F47-9268-69EFC01F07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14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5320" y="9406438"/>
            <a:ext cx="18193624" cy="64905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0640" y="17158652"/>
            <a:ext cx="14982984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3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9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1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8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4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10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BDCA2-1D77-498E-9498-EA1C390B05E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699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46762B-909A-4F30-AA74-B1323ABB47F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779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789" y="19457708"/>
            <a:ext cx="18193624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789" y="12833952"/>
            <a:ext cx="18193624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34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696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903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5379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1734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807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442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1077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44F39-04BC-4326-B6C2-1EC7810A41D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355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4606" y="31198189"/>
            <a:ext cx="22366713" cy="8823248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28046" y="31198189"/>
            <a:ext cx="22370428" cy="8823248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9C2D5C-EFEC-4DE7-B7A6-7B5F035CEB8C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435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13" y="1212603"/>
            <a:ext cx="19263837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213" y="6777950"/>
            <a:ext cx="9457267" cy="282472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342" indent="0">
              <a:buNone/>
              <a:defRPr sz="6500" b="1"/>
            </a:lvl2pPr>
            <a:lvl3pPr marL="2952696" indent="0">
              <a:buNone/>
              <a:defRPr sz="5800" b="1"/>
            </a:lvl3pPr>
            <a:lvl4pPr marL="4429038" indent="0">
              <a:buNone/>
              <a:defRPr sz="5200" b="1"/>
            </a:lvl4pPr>
            <a:lvl5pPr marL="5905379" indent="0">
              <a:buNone/>
              <a:defRPr sz="5200" b="1"/>
            </a:lvl5pPr>
            <a:lvl6pPr marL="7381734" indent="0">
              <a:buNone/>
              <a:defRPr sz="5200" b="1"/>
            </a:lvl6pPr>
            <a:lvl7pPr marL="8858075" indent="0">
              <a:buNone/>
              <a:defRPr sz="5200" b="1"/>
            </a:lvl7pPr>
            <a:lvl8pPr marL="10334420" indent="0">
              <a:buNone/>
              <a:defRPr sz="5200" b="1"/>
            </a:lvl8pPr>
            <a:lvl9pPr marL="11810771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0213" y="9602677"/>
            <a:ext cx="9457267" cy="17446034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73069" y="6777950"/>
            <a:ext cx="9460982" cy="2824727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76342" indent="0">
              <a:buNone/>
              <a:defRPr sz="6500" b="1"/>
            </a:lvl2pPr>
            <a:lvl3pPr marL="2952696" indent="0">
              <a:buNone/>
              <a:defRPr sz="5800" b="1"/>
            </a:lvl3pPr>
            <a:lvl4pPr marL="4429038" indent="0">
              <a:buNone/>
              <a:defRPr sz="5200" b="1"/>
            </a:lvl4pPr>
            <a:lvl5pPr marL="5905379" indent="0">
              <a:buNone/>
              <a:defRPr sz="5200" b="1"/>
            </a:lvl5pPr>
            <a:lvl6pPr marL="7381734" indent="0">
              <a:buNone/>
              <a:defRPr sz="5200" b="1"/>
            </a:lvl6pPr>
            <a:lvl7pPr marL="8858075" indent="0">
              <a:buNone/>
              <a:defRPr sz="5200" b="1"/>
            </a:lvl7pPr>
            <a:lvl8pPr marL="10334420" indent="0">
              <a:buNone/>
              <a:defRPr sz="5200" b="1"/>
            </a:lvl8pPr>
            <a:lvl9pPr marL="11810771" indent="0">
              <a:buNone/>
              <a:defRPr sz="5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73069" y="9602677"/>
            <a:ext cx="9460982" cy="17446034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D2B993-4FA1-4277-8AA4-0E27D10C630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7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944672-940F-423E-BC31-701B7B6BC8C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611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CB305D-9FE3-45E6-8635-26C76D6D346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87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224" y="1205591"/>
            <a:ext cx="7041855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8472" y="1205598"/>
            <a:ext cx="11965578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0224" y="6336367"/>
            <a:ext cx="7041855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342" indent="0">
              <a:buNone/>
              <a:defRPr sz="3900"/>
            </a:lvl2pPr>
            <a:lvl3pPr marL="2952696" indent="0">
              <a:buNone/>
              <a:defRPr sz="3200"/>
            </a:lvl3pPr>
            <a:lvl4pPr marL="4429038" indent="0">
              <a:buNone/>
              <a:defRPr sz="2900"/>
            </a:lvl4pPr>
            <a:lvl5pPr marL="5905379" indent="0">
              <a:buNone/>
              <a:defRPr sz="2900"/>
            </a:lvl5pPr>
            <a:lvl6pPr marL="7381734" indent="0">
              <a:buNone/>
              <a:defRPr sz="2900"/>
            </a:lvl6pPr>
            <a:lvl7pPr marL="8858075" indent="0">
              <a:buNone/>
              <a:defRPr sz="2900"/>
            </a:lvl7pPr>
            <a:lvl8pPr marL="10334420" indent="0">
              <a:buNone/>
              <a:defRPr sz="2900"/>
            </a:lvl8pPr>
            <a:lvl9pPr marL="11810771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986B8-FAFC-4FE8-A6EE-9DF9DD7089A7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091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6762B-909A-4F30-AA74-B1323ABB47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255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385" y="21195982"/>
            <a:ext cx="12842558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5385" y="2705572"/>
            <a:ext cx="12842558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342" indent="0">
              <a:buNone/>
              <a:defRPr sz="9000"/>
            </a:lvl2pPr>
            <a:lvl3pPr marL="2952696" indent="0">
              <a:buNone/>
              <a:defRPr sz="7800"/>
            </a:lvl3pPr>
            <a:lvl4pPr marL="4429038" indent="0">
              <a:buNone/>
              <a:defRPr sz="6500"/>
            </a:lvl4pPr>
            <a:lvl5pPr marL="5905379" indent="0">
              <a:buNone/>
              <a:defRPr sz="6500"/>
            </a:lvl5pPr>
            <a:lvl6pPr marL="7381734" indent="0">
              <a:buNone/>
              <a:defRPr sz="6500"/>
            </a:lvl6pPr>
            <a:lvl7pPr marL="8858075" indent="0">
              <a:buNone/>
              <a:defRPr sz="6500"/>
            </a:lvl7pPr>
            <a:lvl8pPr marL="10334420" indent="0">
              <a:buNone/>
              <a:defRPr sz="6500"/>
            </a:lvl8pPr>
            <a:lvl9pPr marL="11810771" indent="0">
              <a:buNone/>
              <a:defRPr sz="65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5385" y="23698288"/>
            <a:ext cx="12842558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342" indent="0">
              <a:buNone/>
              <a:defRPr sz="3900"/>
            </a:lvl2pPr>
            <a:lvl3pPr marL="2952696" indent="0">
              <a:buNone/>
              <a:defRPr sz="3200"/>
            </a:lvl3pPr>
            <a:lvl4pPr marL="4429038" indent="0">
              <a:buNone/>
              <a:defRPr sz="2900"/>
            </a:lvl4pPr>
            <a:lvl5pPr marL="5905379" indent="0">
              <a:buNone/>
              <a:defRPr sz="2900"/>
            </a:lvl5pPr>
            <a:lvl6pPr marL="7381734" indent="0">
              <a:buNone/>
              <a:defRPr sz="2900"/>
            </a:lvl6pPr>
            <a:lvl7pPr marL="8858075" indent="0">
              <a:buNone/>
              <a:defRPr sz="2900"/>
            </a:lvl7pPr>
            <a:lvl8pPr marL="10334420" indent="0">
              <a:buNone/>
              <a:defRPr sz="2900"/>
            </a:lvl8pPr>
            <a:lvl9pPr marL="11810771" indent="0">
              <a:buNone/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C342CA-38E8-4014-B936-4E346F84E6E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917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D46054-8487-4604-8D9C-8F82283B328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43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327791" y="5355072"/>
            <a:ext cx="11270683" cy="11407560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04607" y="5355072"/>
            <a:ext cx="33466457" cy="114075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E33C52-776B-4F47-9268-69EFC01F07F0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627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0692" y="19457988"/>
            <a:ext cx="18194337" cy="6013449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0692" y="12833349"/>
            <a:ext cx="18194337" cy="6624639"/>
          </a:xfrm>
        </p:spPr>
        <p:txBody>
          <a:bodyPr anchor="b"/>
          <a:lstStyle>
            <a:lvl1pPr marL="0" indent="0">
              <a:buNone/>
              <a:defRPr sz="1900"/>
            </a:lvl1pPr>
            <a:lvl2pPr marL="457149" indent="0">
              <a:buNone/>
              <a:defRPr sz="1900"/>
            </a:lvl2pPr>
            <a:lvl3pPr marL="914301" indent="0">
              <a:buNone/>
              <a:defRPr sz="1600"/>
            </a:lvl3pPr>
            <a:lvl4pPr marL="1371451" indent="0">
              <a:buNone/>
              <a:defRPr sz="1300"/>
            </a:lvl4pPr>
            <a:lvl5pPr marL="1828603" indent="0">
              <a:buNone/>
              <a:defRPr sz="1300"/>
            </a:lvl5pPr>
            <a:lvl6pPr marL="2285755" indent="0">
              <a:buNone/>
              <a:defRPr sz="1300"/>
            </a:lvl6pPr>
            <a:lvl7pPr marL="2742904" indent="0">
              <a:buNone/>
              <a:defRPr sz="1300"/>
            </a:lvl7pPr>
            <a:lvl8pPr marL="3200057" indent="0">
              <a:buNone/>
              <a:defRPr sz="1300"/>
            </a:lvl8pPr>
            <a:lvl9pPr marL="365720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44F39-04BC-4326-B6C2-1EC7810A41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8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6551" y="8747124"/>
            <a:ext cx="9018587" cy="18168939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77538" y="8747124"/>
            <a:ext cx="9020174" cy="18168939"/>
          </a:xfrm>
        </p:spPr>
        <p:txBody>
          <a:bodyPr/>
          <a:lstStyle>
            <a:lvl1pPr>
              <a:defRPr sz="2900"/>
            </a:lvl1pPr>
            <a:lvl2pPr>
              <a:defRPr sz="23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C2D5C-EFEC-4DE7-B7A6-7B5F035CEB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999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80" y="1212850"/>
            <a:ext cx="19264312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974" y="6778626"/>
            <a:ext cx="9456738" cy="28241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9" indent="0">
              <a:buNone/>
              <a:defRPr sz="1900" b="1"/>
            </a:lvl2pPr>
            <a:lvl3pPr marL="914301" indent="0">
              <a:buNone/>
              <a:defRPr sz="1900" b="1"/>
            </a:lvl3pPr>
            <a:lvl4pPr marL="1371451" indent="0">
              <a:buNone/>
              <a:defRPr sz="1600" b="1"/>
            </a:lvl4pPr>
            <a:lvl5pPr marL="1828603" indent="0">
              <a:buNone/>
              <a:defRPr sz="1600" b="1"/>
            </a:lvl5pPr>
            <a:lvl6pPr marL="2285755" indent="0">
              <a:buNone/>
              <a:defRPr sz="1600" b="1"/>
            </a:lvl6pPr>
            <a:lvl7pPr marL="2742904" indent="0">
              <a:buNone/>
              <a:defRPr sz="1600" b="1"/>
            </a:lvl7pPr>
            <a:lvl8pPr marL="3200057" indent="0">
              <a:buNone/>
              <a:defRPr sz="1600" b="1"/>
            </a:lvl8pPr>
            <a:lvl9pPr marL="36572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974" y="9602788"/>
            <a:ext cx="9456738" cy="1744662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72787" y="6778626"/>
            <a:ext cx="9461499" cy="282416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9" indent="0">
              <a:buNone/>
              <a:defRPr sz="1900" b="1"/>
            </a:lvl2pPr>
            <a:lvl3pPr marL="914301" indent="0">
              <a:buNone/>
              <a:defRPr sz="1900" b="1"/>
            </a:lvl3pPr>
            <a:lvl4pPr marL="1371451" indent="0">
              <a:buNone/>
              <a:defRPr sz="1600" b="1"/>
            </a:lvl4pPr>
            <a:lvl5pPr marL="1828603" indent="0">
              <a:buNone/>
              <a:defRPr sz="1600" b="1"/>
            </a:lvl5pPr>
            <a:lvl6pPr marL="2285755" indent="0">
              <a:buNone/>
              <a:defRPr sz="1600" b="1"/>
            </a:lvl6pPr>
            <a:lvl7pPr marL="2742904" indent="0">
              <a:buNone/>
              <a:defRPr sz="1600" b="1"/>
            </a:lvl7pPr>
            <a:lvl8pPr marL="3200057" indent="0">
              <a:buNone/>
              <a:defRPr sz="1600" b="1"/>
            </a:lvl8pPr>
            <a:lvl9pPr marL="365720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72787" y="9602788"/>
            <a:ext cx="9461499" cy="17446626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2B993-4FA1-4277-8AA4-0E27D10C63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26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944672-940F-423E-BC31-701B7B6BC8C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62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B305D-9FE3-45E6-8635-26C76D6D34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30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8" y="1204912"/>
            <a:ext cx="7042150" cy="5130800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7714" y="1204912"/>
            <a:ext cx="11966575" cy="25844502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9978" y="6335712"/>
            <a:ext cx="7042150" cy="20713702"/>
          </a:xfrm>
        </p:spPr>
        <p:txBody>
          <a:bodyPr/>
          <a:lstStyle>
            <a:lvl1pPr marL="0" indent="0">
              <a:buNone/>
              <a:defRPr sz="1300"/>
            </a:lvl1pPr>
            <a:lvl2pPr marL="457149" indent="0">
              <a:buNone/>
              <a:defRPr sz="1300"/>
            </a:lvl2pPr>
            <a:lvl3pPr marL="914301" indent="0">
              <a:buNone/>
              <a:defRPr sz="1000"/>
            </a:lvl3pPr>
            <a:lvl4pPr marL="1371451" indent="0">
              <a:buNone/>
              <a:defRPr sz="1000"/>
            </a:lvl4pPr>
            <a:lvl5pPr marL="1828603" indent="0">
              <a:buNone/>
              <a:defRPr sz="1000"/>
            </a:lvl5pPr>
            <a:lvl6pPr marL="2285755" indent="0">
              <a:buNone/>
              <a:defRPr sz="1000"/>
            </a:lvl6pPr>
            <a:lvl7pPr marL="2742904" indent="0">
              <a:buNone/>
              <a:defRPr sz="1000"/>
            </a:lvl7pPr>
            <a:lvl8pPr marL="3200057" indent="0">
              <a:buNone/>
              <a:defRPr sz="1000"/>
            </a:lvl8pPr>
            <a:lvl9pPr marL="36572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E986B8-FAFC-4FE8-A6EE-9DF9DD7089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84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5762" y="21196301"/>
            <a:ext cx="12842876" cy="2501899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5762" y="2705099"/>
            <a:ext cx="12842876" cy="18168939"/>
          </a:xfrm>
        </p:spPr>
        <p:txBody>
          <a:bodyPr/>
          <a:lstStyle>
            <a:lvl1pPr marL="0" indent="0">
              <a:buNone/>
              <a:defRPr sz="3200"/>
            </a:lvl1pPr>
            <a:lvl2pPr marL="457149" indent="0">
              <a:buNone/>
              <a:defRPr sz="2900"/>
            </a:lvl2pPr>
            <a:lvl3pPr marL="914301" indent="0">
              <a:buNone/>
              <a:defRPr sz="2300"/>
            </a:lvl3pPr>
            <a:lvl4pPr marL="1371451" indent="0">
              <a:buNone/>
              <a:defRPr sz="1900"/>
            </a:lvl4pPr>
            <a:lvl5pPr marL="1828603" indent="0">
              <a:buNone/>
              <a:defRPr sz="1900"/>
            </a:lvl5pPr>
            <a:lvl6pPr marL="2285755" indent="0">
              <a:buNone/>
              <a:defRPr sz="1900"/>
            </a:lvl6pPr>
            <a:lvl7pPr marL="2742904" indent="0">
              <a:buNone/>
              <a:defRPr sz="1900"/>
            </a:lvl7pPr>
            <a:lvl8pPr marL="3200057" indent="0">
              <a:buNone/>
              <a:defRPr sz="1900"/>
            </a:lvl8pPr>
            <a:lvl9pPr marL="3657206" indent="0">
              <a:buNone/>
              <a:defRPr sz="19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5762" y="23698200"/>
            <a:ext cx="12842876" cy="3554413"/>
          </a:xfrm>
        </p:spPr>
        <p:txBody>
          <a:bodyPr/>
          <a:lstStyle>
            <a:lvl1pPr marL="0" indent="0">
              <a:buNone/>
              <a:defRPr sz="1300"/>
            </a:lvl1pPr>
            <a:lvl2pPr marL="457149" indent="0">
              <a:buNone/>
              <a:defRPr sz="1300"/>
            </a:lvl2pPr>
            <a:lvl3pPr marL="914301" indent="0">
              <a:buNone/>
              <a:defRPr sz="1000"/>
            </a:lvl3pPr>
            <a:lvl4pPr marL="1371451" indent="0">
              <a:buNone/>
              <a:defRPr sz="1000"/>
            </a:lvl4pPr>
            <a:lvl5pPr marL="1828603" indent="0">
              <a:buNone/>
              <a:defRPr sz="1000"/>
            </a:lvl5pPr>
            <a:lvl6pPr marL="2285755" indent="0">
              <a:buNone/>
              <a:defRPr sz="1000"/>
            </a:lvl6pPr>
            <a:lvl7pPr marL="2742904" indent="0">
              <a:buNone/>
              <a:defRPr sz="1000"/>
            </a:lvl7pPr>
            <a:lvl8pPr marL="3200057" indent="0">
              <a:buNone/>
              <a:defRPr sz="1000"/>
            </a:lvl8pPr>
            <a:lvl9pPr marL="3657206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342CA-38E8-4014-B936-4E346F84E6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1063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6555" y="8747124"/>
            <a:ext cx="18191163" cy="18168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06551" y="27589164"/>
            <a:ext cx="4457700" cy="201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>
            <a:lvl1pPr defTabSz="2952431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13613" y="27589164"/>
            <a:ext cx="6777038" cy="201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>
            <a:lvl1pPr algn="ctr" defTabSz="2952431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340012" y="27589164"/>
            <a:ext cx="4457700" cy="2017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295162" tIns="147582" rIns="295162" bIns="147582" numCol="1" anchor="t" anchorCtr="0" compatLnSpc="1">
            <a:prstTxWarp prst="textNoShape">
              <a:avLst/>
            </a:prstTxWarp>
          </a:bodyPr>
          <a:lstStyle>
            <a:lvl1pPr algn="r" defTabSz="2952431">
              <a:defRPr sz="4500">
                <a:latin typeface="Times New Roman" pitchFamily="18" charset="0"/>
              </a:defRPr>
            </a:lvl1pPr>
          </a:lstStyle>
          <a:p>
            <a:pPr>
              <a:defRPr/>
            </a:pPr>
            <a:fld id="{40368BF1-3F91-4A5E-AE73-4E023A74C3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77892" y="2690811"/>
            <a:ext cx="18919826" cy="5046663"/>
          </a:xfrm>
          <a:prstGeom prst="rect">
            <a:avLst/>
          </a:prstGeom>
          <a:noFill/>
          <a:ln>
            <a:noFill/>
          </a:ln>
          <a:effectLst>
            <a:outerShdw dist="28398" dir="3806097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5162" tIns="147582" rIns="295162" bIns="14758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pic>
        <p:nvPicPr>
          <p:cNvPr id="1031" name="Picture 26" descr="template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21404263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+mj-lt"/>
          <a:ea typeface="+mj-ea"/>
          <a:cs typeface="+mj-cs"/>
        </a:defRPr>
      </a:lvl1pPr>
      <a:lvl2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2pPr>
      <a:lvl3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3pPr>
      <a:lvl4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4pPr>
      <a:lvl5pPr algn="ctr" defTabSz="2952431" rtl="0" eaLnBrk="0" fontAlgn="base" hangingPunct="0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5pPr>
      <a:lvl6pPr marL="457149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6pPr>
      <a:lvl7pPr marL="91430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7pPr>
      <a:lvl8pPr marL="1371451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8pPr>
      <a:lvl9pPr marL="1828603" algn="ctr" defTabSz="2952431" rtl="0" fontAlgn="base">
        <a:spcBef>
          <a:spcPct val="0"/>
        </a:spcBef>
        <a:spcAft>
          <a:spcPct val="0"/>
        </a:spcAft>
        <a:defRPr sz="9400">
          <a:solidFill>
            <a:srgbClr val="660066"/>
          </a:solidFill>
          <a:latin typeface="Arial Rounded MT Bold" pitchFamily="34" charset="0"/>
        </a:defRPr>
      </a:lvl9pPr>
    </p:titleStyle>
    <p:bodyStyle>
      <a:lvl1pPr marL="1107954" indent="-1107954" algn="l" defTabSz="2952431" rtl="0" eaLnBrk="0" fontAlgn="base" hangingPunct="0">
        <a:spcBef>
          <a:spcPct val="20000"/>
        </a:spcBef>
        <a:spcAft>
          <a:spcPct val="0"/>
        </a:spcAft>
        <a:buChar char="•"/>
        <a:defRPr sz="6100">
          <a:solidFill>
            <a:schemeClr val="tx1"/>
          </a:solidFill>
          <a:latin typeface="+mn-lt"/>
          <a:ea typeface="+mn-ea"/>
          <a:cs typeface="+mn-cs"/>
        </a:defRPr>
      </a:lvl1pPr>
      <a:lvl2pPr marL="2400042" indent="-923826" algn="l" defTabSz="2952431" rtl="0" eaLnBrk="0" fontAlgn="base" hangingPunct="0">
        <a:spcBef>
          <a:spcPct val="20000"/>
        </a:spcBef>
        <a:spcAft>
          <a:spcPct val="0"/>
        </a:spcAft>
        <a:buChar char="–"/>
        <a:defRPr sz="5800">
          <a:solidFill>
            <a:schemeClr val="tx1"/>
          </a:solidFill>
          <a:latin typeface="+mn-lt"/>
        </a:defRPr>
      </a:lvl2pPr>
      <a:lvl3pPr marL="3692126" indent="-739695" algn="l" defTabSz="2952431" rtl="0" eaLnBrk="0" fontAlgn="base" hangingPunct="0">
        <a:spcBef>
          <a:spcPct val="20000"/>
        </a:spcBef>
        <a:spcAft>
          <a:spcPct val="0"/>
        </a:spcAft>
        <a:buChar char="•"/>
        <a:defRPr sz="5500">
          <a:solidFill>
            <a:schemeClr val="tx1"/>
          </a:solidFill>
          <a:latin typeface="+mn-lt"/>
        </a:defRPr>
      </a:lvl3pPr>
      <a:lvl4pPr marL="5166756" indent="-738109" algn="l" defTabSz="2952431" rtl="0" eaLnBrk="0" fontAlgn="base" hangingPunct="0">
        <a:spcBef>
          <a:spcPct val="20000"/>
        </a:spcBef>
        <a:spcAft>
          <a:spcPct val="0"/>
        </a:spcAft>
        <a:buChar char="–"/>
        <a:defRPr sz="4800">
          <a:solidFill>
            <a:schemeClr val="tx1"/>
          </a:solidFill>
          <a:latin typeface="+mn-lt"/>
        </a:defRPr>
      </a:lvl4pPr>
      <a:lvl5pPr marL="6641383" indent="-738109" algn="l" defTabSz="2952431" rtl="0" eaLnBrk="0" fontAlgn="base" hangingPunct="0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5pPr>
      <a:lvl6pPr marL="7098532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6pPr>
      <a:lvl7pPr marL="7555684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7pPr>
      <a:lvl8pPr marL="8012837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8pPr>
      <a:lvl9pPr marL="8469986" indent="-738109" algn="l" defTabSz="2952431" rtl="0" fontAlgn="base">
        <a:spcBef>
          <a:spcPct val="20000"/>
        </a:spcBef>
        <a:spcAft>
          <a:spcPct val="0"/>
        </a:spcAft>
        <a:buChar char="»"/>
        <a:defRPr sz="3900" 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1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3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5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04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57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06" algn="l" defTabSz="91430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0213" y="1212603"/>
            <a:ext cx="19263837" cy="5046663"/>
          </a:xfrm>
          <a:prstGeom prst="rect">
            <a:avLst/>
          </a:prstGeom>
        </p:spPr>
        <p:txBody>
          <a:bodyPr vert="horz" lIns="295268" tIns="147634" rIns="295268" bIns="14763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0213" y="7065334"/>
            <a:ext cx="19263837" cy="19983384"/>
          </a:xfrm>
          <a:prstGeom prst="rect">
            <a:avLst/>
          </a:prstGeom>
        </p:spPr>
        <p:txBody>
          <a:bodyPr vert="horz" lIns="295268" tIns="147634" rIns="295268" bIns="14763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70213" y="28065053"/>
            <a:ext cx="4994328" cy="1612128"/>
          </a:xfrm>
          <a:prstGeom prst="rect">
            <a:avLst/>
          </a:prstGeom>
        </p:spPr>
        <p:txBody>
          <a:bodyPr vert="horz" lIns="295268" tIns="147634" rIns="295268" bIns="147634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313123" y="28065053"/>
            <a:ext cx="6778017" cy="1612128"/>
          </a:xfrm>
          <a:prstGeom prst="rect">
            <a:avLst/>
          </a:prstGeom>
        </p:spPr>
        <p:txBody>
          <a:bodyPr vert="horz" lIns="295268" tIns="147634" rIns="295268" bIns="147634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339722" y="28065053"/>
            <a:ext cx="4994328" cy="1612128"/>
          </a:xfrm>
          <a:prstGeom prst="rect">
            <a:avLst/>
          </a:prstGeom>
        </p:spPr>
        <p:txBody>
          <a:bodyPr vert="horz" lIns="295268" tIns="147634" rIns="295268" bIns="147634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0368BF1-3F91-4A5E-AE73-4E023A74C34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pic>
        <p:nvPicPr>
          <p:cNvPr id="7" name="Picture 26" descr="templateppt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"/>
            <a:ext cx="21404263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32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2952696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259" indent="-1107259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9063" indent="-922718" algn="l" defTabSz="2952696" rtl="0" eaLnBrk="1" latinLnBrk="0" hangingPunct="1">
        <a:spcBef>
          <a:spcPct val="20000"/>
        </a:spcBef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860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67215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3556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9905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6253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2594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8949" indent="-738177" algn="l" defTabSz="2952696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342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696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9038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5379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1734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8075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4420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10771" algn="l" defTabSz="2952696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iny.cc/projectide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5"/>
          <p:cNvSpPr txBox="1">
            <a:spLocks noGrp="1" noChangeArrowheads="1"/>
          </p:cNvSpPr>
          <p:nvPr>
            <p:ph idx="4294967295"/>
          </p:nvPr>
        </p:nvSpPr>
        <p:spPr bwMode="auto">
          <a:xfrm>
            <a:off x="1314450" y="6283325"/>
            <a:ext cx="20089813" cy="2374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3557" tIns="51777" rIns="103557" bIns="51777">
            <a:spAutoFit/>
          </a:bodyPr>
          <a:lstStyle>
            <a:lvl1pPr defTabSz="2952750" eaLnBrk="0" hangingPunct="0">
              <a:spcBef>
                <a:spcPct val="20000"/>
              </a:spcBef>
              <a:buChar char="•"/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Char char="–"/>
              <a:defRPr sz="5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Heading  60 </a:t>
            </a:r>
            <a:r>
              <a:rPr lang="en-GB" dirty="0" err="1" smtClean="0">
                <a:solidFill>
                  <a:srgbClr val="0070C0"/>
                </a:solidFill>
              </a:rPr>
              <a:t>pt</a:t>
            </a:r>
            <a:endParaRPr lang="en-GB" dirty="0" smtClean="0">
              <a:solidFill>
                <a:srgbClr val="0070C0"/>
              </a:solidFill>
            </a:endParaRPr>
          </a:p>
          <a:p>
            <a:pPr>
              <a:buFont typeface="Arial" charset="0"/>
              <a:buChar char="•"/>
            </a:pPr>
            <a:r>
              <a:rPr lang="en-GB" sz="3600" dirty="0">
                <a:solidFill>
                  <a:srgbClr val="0070C0"/>
                </a:solidFill>
              </a:rPr>
              <a:t>Subsection 36 </a:t>
            </a:r>
            <a:r>
              <a:rPr lang="en-GB" sz="3600" dirty="0" err="1">
                <a:solidFill>
                  <a:srgbClr val="0070C0"/>
                </a:solidFill>
              </a:rPr>
              <a:t>pt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GB" sz="3200" dirty="0">
                <a:solidFill>
                  <a:srgbClr val="0070C0"/>
                </a:solidFill>
              </a:rPr>
              <a:t>Text 32 </a:t>
            </a:r>
            <a:r>
              <a:rPr lang="en-GB" sz="3200" dirty="0" err="1">
                <a:solidFill>
                  <a:srgbClr val="0070C0"/>
                </a:solidFill>
              </a:rPr>
              <a:t>pt</a:t>
            </a:r>
            <a:r>
              <a:rPr lang="en-GB" sz="3200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                     </a:t>
            </a:r>
          </a:p>
          <a:p>
            <a:pPr>
              <a:buFont typeface="Arial" charset="0"/>
              <a:buChar char="•"/>
            </a:pPr>
            <a:endParaRPr lang="en-GB" dirty="0"/>
          </a:p>
          <a:p>
            <a:pPr>
              <a:buFont typeface="Arial" charset="0"/>
              <a:buChar char="•"/>
            </a:pPr>
            <a:r>
              <a:rPr lang="en-GB" dirty="0">
                <a:solidFill>
                  <a:srgbClr val="0070C0"/>
                </a:solidFill>
              </a:rPr>
              <a:t>Images in good enough resolution for A1    </a:t>
            </a:r>
            <a:r>
              <a:rPr lang="en-GB" dirty="0"/>
              <a:t>  </a:t>
            </a:r>
          </a:p>
          <a:p>
            <a:pPr>
              <a:buNone/>
            </a:pPr>
            <a:r>
              <a:rPr lang="en-GB" dirty="0"/>
              <a:t>    </a:t>
            </a:r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endParaRPr lang="en-GB" sz="5500" dirty="0"/>
          </a:p>
          <a:p>
            <a:pPr>
              <a:buNone/>
            </a:pPr>
            <a:r>
              <a:rPr lang="en-GB" sz="5500" dirty="0"/>
              <a:t>  </a:t>
            </a:r>
          </a:p>
          <a:p>
            <a:pPr>
              <a:buNone/>
            </a:pPr>
            <a:endParaRPr lang="en-GB" sz="5500" dirty="0"/>
          </a:p>
          <a:p>
            <a:pPr>
              <a:buNone/>
            </a:pPr>
            <a:r>
              <a:rPr lang="en-GB" sz="5500" dirty="0"/>
              <a:t>		</a:t>
            </a:r>
            <a:endParaRPr lang="en-GB" sz="3200" dirty="0"/>
          </a:p>
        </p:txBody>
      </p:sp>
      <p:sp>
        <p:nvSpPr>
          <p:cNvPr id="2054" name="Rectangle 9"/>
          <p:cNvSpPr>
            <a:spLocks noChangeArrowheads="1"/>
          </p:cNvSpPr>
          <p:nvPr/>
        </p:nvSpPr>
        <p:spPr bwMode="auto">
          <a:xfrm>
            <a:off x="693738" y="4051300"/>
            <a:ext cx="19494499" cy="1458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2874" tIns="36432" rIns="72874" bIns="36432">
            <a:spAutoFit/>
          </a:bodyPr>
          <a:lstStyle>
            <a:lvl1pPr defTabSz="2952750" eaLnBrk="0" hangingPunct="0">
              <a:spcBef>
                <a:spcPct val="20000"/>
              </a:spcBef>
              <a:buChar char="•"/>
              <a:defRPr sz="6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2952750" eaLnBrk="0" hangingPunct="0">
              <a:spcBef>
                <a:spcPct val="20000"/>
              </a:spcBef>
              <a:buChar char="–"/>
              <a:defRPr sz="59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2952750" eaLnBrk="0" hangingPunct="0">
              <a:spcBef>
                <a:spcPct val="20000"/>
              </a:spcBef>
              <a:buChar char="•"/>
              <a:defRPr sz="5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2952750" eaLnBrk="0" hangingPunct="0">
              <a:spcBef>
                <a:spcPct val="20000"/>
              </a:spcBef>
              <a:buChar char="–"/>
              <a:defRPr sz="48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2952750" eaLnBrk="0" hangingPunct="0">
              <a:spcBef>
                <a:spcPct val="20000"/>
              </a:spcBef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5pPr>
            <a:lvl6pPr marL="25146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6pPr>
            <a:lvl7pPr marL="29718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7pPr>
            <a:lvl8pPr marL="34290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8pPr>
            <a:lvl9pPr marL="3886200" indent="-228600" defTabSz="295275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40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sz="9000" b="1" dirty="0" smtClean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Project Idea Title</a:t>
            </a:r>
            <a:endParaRPr lang="en-GB" altLang="en-US" sz="9000" dirty="0">
              <a:solidFill>
                <a:srgbClr val="4F219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17853" y="1204722"/>
            <a:ext cx="5869796" cy="1477317"/>
          </a:xfrm>
          <a:prstGeom prst="rect">
            <a:avLst/>
          </a:prstGeom>
          <a:noFill/>
        </p:spPr>
        <p:txBody>
          <a:bodyPr wrap="none" lIns="91432" tIns="45715" rIns="91432" bIns="45715" rtlCol="0">
            <a:spAutoFit/>
          </a:bodyPr>
          <a:lstStyle/>
          <a:p>
            <a:r>
              <a:rPr lang="de-DE" sz="90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Your</a:t>
            </a:r>
            <a:r>
              <a:rPr lang="de-DE" sz="9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 Logo</a:t>
            </a:r>
            <a:endParaRPr lang="en-US" sz="9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72607" y="26255830"/>
            <a:ext cx="5733580" cy="3370143"/>
          </a:xfrm>
          <a:prstGeom prst="rect">
            <a:avLst/>
          </a:prstGeom>
          <a:noFill/>
        </p:spPr>
        <p:txBody>
          <a:bodyPr wrap="square" lIns="91432" tIns="45715" rIns="91432" bIns="45715" rtlCol="0">
            <a:spAutoFit/>
          </a:bodyPr>
          <a:lstStyle/>
          <a:p>
            <a:pPr>
              <a:buNone/>
            </a:pPr>
            <a:endParaRPr lang="en-GB" sz="1900" b="1" dirty="0"/>
          </a:p>
          <a:p>
            <a:pPr>
              <a:buNone/>
            </a:pPr>
            <a:r>
              <a:rPr lang="en-GB" sz="1900" b="1" dirty="0">
                <a:solidFill>
                  <a:srgbClr val="0070C0"/>
                </a:solidFill>
              </a:rPr>
              <a:t> Contact</a:t>
            </a:r>
          </a:p>
          <a:p>
            <a:pPr>
              <a:buNone/>
            </a:pPr>
            <a:r>
              <a:rPr lang="en-GB" sz="1900" b="1" dirty="0">
                <a:solidFill>
                  <a:srgbClr val="0070C0"/>
                </a:solidFill>
              </a:rPr>
              <a:t>						</a:t>
            </a:r>
            <a:br>
              <a:rPr lang="en-GB" sz="1900" b="1" dirty="0">
                <a:solidFill>
                  <a:srgbClr val="0070C0"/>
                </a:solidFill>
              </a:rPr>
            </a:br>
            <a:r>
              <a:rPr lang="en-GB" sz="1900" b="1" dirty="0">
                <a:solidFill>
                  <a:srgbClr val="0070C0"/>
                </a:solidFill>
              </a:rPr>
              <a:t> </a:t>
            </a:r>
            <a:r>
              <a:rPr lang="en-GB" sz="1900" dirty="0">
                <a:solidFill>
                  <a:srgbClr val="0070C0"/>
                </a:solidFill>
              </a:rPr>
              <a:t>Name and affiliation</a:t>
            </a: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E-Mail</a:t>
            </a: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Phone</a:t>
            </a: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Postal Address</a:t>
            </a: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Web (if available</a:t>
            </a:r>
            <a:r>
              <a:rPr lang="en-GB" sz="1900" dirty="0" smtClean="0"/>
              <a:t>)</a:t>
            </a:r>
          </a:p>
          <a:p>
            <a:pPr>
              <a:buNone/>
            </a:pPr>
            <a:endParaRPr lang="de-DE" sz="1900" dirty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GB" sz="1900" dirty="0">
                <a:solidFill>
                  <a:srgbClr val="0070C0"/>
                </a:solidFill>
              </a:rPr>
              <a:t> </a:t>
            </a:r>
            <a:r>
              <a:rPr lang="en-GB" sz="1900" dirty="0">
                <a:solidFill>
                  <a:srgbClr val="0070C0"/>
                </a:solidFill>
                <a:hlinkClick r:id="rId3"/>
              </a:rPr>
              <a:t>http://tiny.cc/projectidea</a:t>
            </a:r>
            <a:r>
              <a:rPr lang="en-GB" sz="1900" dirty="0">
                <a:solidFill>
                  <a:srgbClr val="0070C0"/>
                </a:solidFill>
              </a:rPr>
              <a:t>          </a:t>
            </a:r>
            <a:r>
              <a:rPr lang="de-DE" sz="1800" dirty="0" err="1" smtClean="0">
                <a:solidFill>
                  <a:srgbClr val="002060"/>
                </a:solidFill>
              </a:rPr>
              <a:t>photo</a:t>
            </a:r>
            <a:r>
              <a:rPr lang="de-DE" sz="1800" dirty="0" smtClean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of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the</a:t>
            </a:r>
            <a:r>
              <a:rPr lang="de-DE" sz="1800" dirty="0">
                <a:solidFill>
                  <a:srgbClr val="002060"/>
                </a:solidFill>
              </a:rPr>
              <a:t> </a:t>
            </a:r>
            <a:r>
              <a:rPr lang="de-DE" sz="1800" dirty="0" err="1">
                <a:solidFill>
                  <a:srgbClr val="002060"/>
                </a:solidFill>
              </a:rPr>
              <a:t>presenter</a:t>
            </a:r>
            <a:endParaRPr lang="en-GB" sz="1900" dirty="0"/>
          </a:p>
          <a:p>
            <a:pPr>
              <a:buNone/>
            </a:pPr>
            <a:r>
              <a:rPr lang="de-DE" sz="2300" dirty="0" smtClean="0"/>
              <a:t>                                     </a:t>
            </a:r>
            <a:endParaRPr lang="en-GB" sz="2000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19" y="505486"/>
            <a:ext cx="9784080" cy="2875788"/>
          </a:xfrm>
          <a:prstGeom prst="rect">
            <a:avLst/>
          </a:prstGeom>
        </p:spPr>
      </p:pic>
      <p:pic>
        <p:nvPicPr>
          <p:cNvPr id="9" name="Picture 8" descr="C:\Users\christiane\Desktop\Captur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338" y="26290324"/>
            <a:ext cx="2063053" cy="2257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3" y="25326962"/>
            <a:ext cx="4088924" cy="40706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ELTIC-new-General">
  <a:themeElements>
    <a:clrScheme name="CELTIC-new-General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ELTIC-new-General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29527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7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LTIC-new-General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LTIC-new-General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LTIC-new-General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</Words>
  <Application>Microsoft Office PowerPoint</Application>
  <PresentationFormat>Custom</PresentationFormat>
  <Paragraphs>36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CELTIC-new-General</vt:lpstr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2017-01-09T16:34:15Z</dcterms:created>
  <dcterms:modified xsi:type="dcterms:W3CDTF">2017-10-18T12:22:31Z</dcterms:modified>
</cp:coreProperties>
</file>