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709" autoAdjust="0"/>
  </p:normalViewPr>
  <p:slideViewPr>
    <p:cSldViewPr>
      <p:cViewPr varScale="1">
        <p:scale>
          <a:sx n="73" d="100"/>
          <a:sy n="73" d="100"/>
        </p:scale>
        <p:origin x="-96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C7897-0E98-4ADF-BADD-17D010C8C5FD}" type="datetimeFigureOut">
              <a:rPr lang="en-GB" smtClean="0"/>
              <a:t>22/03/2017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087E7-E3EB-4440-A953-304DB5158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349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087E7-E3EB-4440-A953-304DB515857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395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087E7-E3EB-4440-A953-304DB515857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395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087E7-E3EB-4440-A953-304DB515857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395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087E7-E3EB-4440-A953-304DB515857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395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FA41-8F67-4677-B0C4-FB543474BBB9}" type="datetime1">
              <a:rPr lang="en-GB" smtClean="0"/>
              <a:t>22/03/2017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Celticplus.eu  4th International Software Days 2017    Your Name Email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5EEF-4313-4384-B15A-A4311EE7E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58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315C-EDFD-406B-B227-C8EC4F80ED29}" type="datetime1">
              <a:rPr lang="en-GB" smtClean="0"/>
              <a:t>22/03/2017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Celticplus.eu  4th International Software Days 2017    Your Name Email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5EEF-4313-4384-B15A-A4311EE7E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49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77BF-0036-4D39-B982-8CFDE5BCB34E}" type="datetime1">
              <a:rPr lang="en-GB" smtClean="0"/>
              <a:t>22/03/2017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Celticplus.eu  4th International Software Days 2017    Your Name Email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5EEF-4313-4384-B15A-A4311EE7E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10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4076-3C93-4417-87FF-392343EB6FF5}" type="datetime1">
              <a:rPr lang="en-GB" smtClean="0"/>
              <a:t>22/03/2017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Celticplus.eu  4th International Software Days 2017    Your Name Email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5EEF-4313-4384-B15A-A4311EE7E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073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1858D-679B-4AF1-90A6-57E693391636}" type="datetime1">
              <a:rPr lang="en-GB" smtClean="0"/>
              <a:t>22/03/2017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Celticplus.eu  4th International Software Days 2017    Your Name Email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5EEF-4313-4384-B15A-A4311EE7E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336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2850E-29B2-427D-BB91-41C733C66FB2}" type="datetime1">
              <a:rPr lang="en-GB" smtClean="0"/>
              <a:t>22/03/2017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Celticplus.eu  4th International Software Days 2017    Your Name Email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5EEF-4313-4384-B15A-A4311EE7E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19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1B39-1CC1-447B-882C-55783087F1F5}" type="datetime1">
              <a:rPr lang="en-GB" smtClean="0"/>
              <a:t>22/03/2017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Celticplus.eu  4th International Software Days 2017    Your Name Email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5EEF-4313-4384-B15A-A4311EE7E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65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B4BB-F0A9-4780-817B-C1E78D08E91C}" type="datetime1">
              <a:rPr lang="en-GB" smtClean="0"/>
              <a:t>22/03/2017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Celticplus.eu  4th International Software Days 2017    Your Name Email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5EEF-4313-4384-B15A-A4311EE7E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3E7A-35B2-4AEC-9CD8-D19242754196}" type="datetime1">
              <a:rPr lang="en-GB" smtClean="0"/>
              <a:t>22/03/2017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Celticplus.eu  4th International Software Days 2017    Your Name Email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5EEF-4313-4384-B15A-A4311EE7E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27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6898C-5417-40B7-9564-7785D82E995F}" type="datetime1">
              <a:rPr lang="en-GB" smtClean="0"/>
              <a:t>22/03/2017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Celticplus.eu  4th International Software Days 2017    Your Name Email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5EEF-4313-4384-B15A-A4311EE7E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51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2AEE-97CD-4DE8-ADEB-9701C2DCA700}" type="datetime1">
              <a:rPr lang="en-GB" smtClean="0"/>
              <a:t>22/03/2017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Celticplus.eu  4th International Software Days 2017    Your Name Email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5EEF-4313-4384-B15A-A4311EE7E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51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21CA4-9040-4534-9984-A13395104D2D}" type="datetime1">
              <a:rPr lang="en-GB" smtClean="0"/>
              <a:t>22/03/2017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Celticplus.eu  4th International Software Days 2017    Your Name Email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45EEF-4313-4384-B15A-A4311EE7E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2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848600" cy="1927225"/>
          </a:xfrm>
        </p:spPr>
        <p:txBody>
          <a:bodyPr>
            <a:normAutofit/>
          </a:bodyPr>
          <a:lstStyle/>
          <a:p>
            <a:r>
              <a:rPr lang="de-DE" sz="3600" dirty="0" smtClean="0">
                <a:solidFill>
                  <a:srgbClr val="FF0000"/>
                </a:solidFill>
              </a:rPr>
              <a:t>4th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sz="3600" dirty="0" smtClean="0">
                <a:solidFill>
                  <a:srgbClr val="FF0000"/>
                </a:solidFill>
              </a:rPr>
              <a:t>International Software Days </a:t>
            </a:r>
            <a:br>
              <a:rPr lang="de-DE" sz="3600" dirty="0" smtClean="0">
                <a:solidFill>
                  <a:srgbClr val="FF0000"/>
                </a:solidFill>
              </a:rPr>
            </a:br>
            <a:r>
              <a:rPr lang="de-DE" sz="3600" dirty="0" smtClean="0">
                <a:solidFill>
                  <a:srgbClr val="FF0000"/>
                </a:solidFill>
              </a:rPr>
              <a:t>in Vienna 25-26 April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1620" y="4365104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Name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Proposal</a:t>
            </a:r>
            <a:endParaRPr lang="de-DE" dirty="0" smtClean="0"/>
          </a:p>
          <a:p>
            <a:r>
              <a:rPr lang="de-DE" dirty="0" smtClean="0"/>
              <a:t>Name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organization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&amp; Logo</a:t>
            </a:r>
            <a:endParaRPr lang="de-DE" dirty="0" smtClean="0"/>
          </a:p>
          <a:p>
            <a:r>
              <a:rPr lang="de-DE" dirty="0" err="1" smtClean="0"/>
              <a:t>Presenter</a:t>
            </a:r>
            <a:r>
              <a:rPr lang="de-DE" dirty="0" smtClean="0"/>
              <a:t> Name </a:t>
            </a:r>
            <a:r>
              <a:rPr lang="de-DE" dirty="0" err="1" smtClean="0"/>
              <a:t>and</a:t>
            </a:r>
            <a:r>
              <a:rPr lang="de-DE" dirty="0" smtClean="0"/>
              <a:t> E-Mail</a:t>
            </a:r>
            <a:endParaRPr lang="en-GB" dirty="0"/>
          </a:p>
        </p:txBody>
      </p:sp>
      <p:pic>
        <p:nvPicPr>
          <p:cNvPr id="1026" name="Picture 2" descr="C:\Users\christiane\Desktop\ff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880" y="447168"/>
            <a:ext cx="2586608" cy="146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hristiane\Desktop\celticplus-logo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92696"/>
            <a:ext cx="294318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1187624" y="3717032"/>
            <a:ext cx="712879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02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617390"/>
            <a:ext cx="7488832" cy="4403898"/>
          </a:xfrm>
        </p:spPr>
        <p:txBody>
          <a:bodyPr>
            <a:normAutofit/>
          </a:bodyPr>
          <a:lstStyle/>
          <a:p>
            <a:pPr marL="514350" indent="-514350" algn="l">
              <a:buAutoNum type="arabicParenR"/>
            </a:pP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Core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Competences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organization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max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2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pages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christiane\Desktop\ff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246" y="332656"/>
            <a:ext cx="1647545" cy="936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hristiane\Desktop\celticplus-logo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78" y="476673"/>
            <a:ext cx="220739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l"/>
            <a:r>
              <a:rPr lang="en-GB" dirty="0"/>
              <a:t> </a:t>
            </a:r>
            <a:r>
              <a:rPr lang="en-GB" dirty="0" smtClean="0"/>
              <a:t>                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www.celticplus.eu                       Proposal Name, Your Name &amp; Email 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35696" y="1124744"/>
            <a:ext cx="6155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accent1">
                    <a:lumMod val="75000"/>
                  </a:schemeClr>
                </a:solidFill>
              </a:rPr>
              <a:t>YOUR ORGANIZATION</a:t>
            </a:r>
            <a:endParaRPr lang="en-GB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06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617390"/>
            <a:ext cx="7488832" cy="4403898"/>
          </a:xfrm>
        </p:spPr>
        <p:txBody>
          <a:bodyPr>
            <a:normAutofit/>
          </a:bodyPr>
          <a:lstStyle/>
          <a:p>
            <a:pPr marL="514350" indent="-514350" algn="l">
              <a:buAutoNum type="arabicParenR"/>
            </a:pP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Goal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project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technical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challenges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expected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max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4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pages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pic>
        <p:nvPicPr>
          <p:cNvPr id="1026" name="Picture 2" descr="C:\Users\christiane\Desktop\ff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246" y="332656"/>
            <a:ext cx="1647545" cy="936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hristiane\Desktop\celticplus-logo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78" y="476673"/>
            <a:ext cx="220739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l"/>
            <a:r>
              <a:rPr lang="en-GB" dirty="0"/>
              <a:t> </a:t>
            </a:r>
            <a:r>
              <a:rPr lang="en-GB" dirty="0" smtClean="0"/>
              <a:t>                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www.celticplus.eu                       Proposal Name, Your Name &amp; Email 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35696" y="1124744"/>
            <a:ext cx="6155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accent1">
                    <a:lumMod val="75000"/>
                  </a:schemeClr>
                </a:solidFill>
              </a:rPr>
              <a:t>TEASER / PROPOSAL NAME</a:t>
            </a:r>
            <a:endParaRPr lang="en-GB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32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617390"/>
            <a:ext cx="7488832" cy="4403898"/>
          </a:xfrm>
        </p:spPr>
        <p:txBody>
          <a:bodyPr>
            <a:normAutofit/>
          </a:bodyPr>
          <a:lstStyle/>
          <a:p>
            <a:pPr marL="514350" indent="-514350" algn="l">
              <a:buAutoNum type="arabicParenR"/>
            </a:pP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Expertise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you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are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providing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project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(1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page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pic>
        <p:nvPicPr>
          <p:cNvPr id="1026" name="Picture 2" descr="C:\Users\christiane\Desktop\ff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246" y="332656"/>
            <a:ext cx="1647545" cy="936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hristiane\Desktop\celticplus-logo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78" y="476673"/>
            <a:ext cx="220739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l"/>
            <a:r>
              <a:rPr lang="en-GB" dirty="0"/>
              <a:t> </a:t>
            </a:r>
            <a:r>
              <a:rPr lang="en-GB" dirty="0" smtClean="0"/>
              <a:t>                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www.celticplus.eu                       Proposal Name, Your Name &amp; Email 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35696" y="1124744"/>
            <a:ext cx="6155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accent1">
                    <a:lumMod val="75000"/>
                  </a:schemeClr>
                </a:solidFill>
              </a:rPr>
              <a:t>EXPERTISE</a:t>
            </a:r>
            <a:endParaRPr lang="en-GB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32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617390"/>
            <a:ext cx="7488832" cy="4403898"/>
          </a:xfrm>
        </p:spPr>
        <p:txBody>
          <a:bodyPr>
            <a:normAutofit/>
          </a:bodyPr>
          <a:lstStyle/>
          <a:p>
            <a:pPr marL="514350" indent="-514350" algn="l">
              <a:buAutoNum type="arabicParenR"/>
            </a:pP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Expertise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partners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sought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(max. 2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pages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christiane\Desktop\ff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246" y="332656"/>
            <a:ext cx="1647545" cy="936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hristiane\Desktop\celticplus-logo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78" y="476673"/>
            <a:ext cx="220739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l"/>
            <a:r>
              <a:rPr lang="en-GB" dirty="0"/>
              <a:t> </a:t>
            </a:r>
            <a:r>
              <a:rPr lang="en-GB" dirty="0" smtClean="0"/>
              <a:t>                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www.celticplus.eu                       Proposal Name, Your Name &amp; Email 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35696" y="1124744"/>
            <a:ext cx="6155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accent1">
                    <a:lumMod val="75000"/>
                  </a:schemeClr>
                </a:solidFill>
              </a:rPr>
              <a:t>PARTNERS</a:t>
            </a:r>
          </a:p>
          <a:p>
            <a:pPr algn="ctr"/>
            <a:endParaRPr lang="en-GB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32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2708920"/>
            <a:ext cx="6760840" cy="2808312"/>
          </a:xfrm>
        </p:spPr>
        <p:txBody>
          <a:bodyPr>
            <a:normAutofit fontScale="70000" lnSpcReduction="20000"/>
          </a:bodyPr>
          <a:lstStyle/>
          <a:p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more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information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interest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participate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please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contact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algn="l"/>
            <a:endParaRPr lang="de-DE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Your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Name, </a:t>
            </a:r>
            <a:endParaRPr lang="de-DE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Your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Organization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 algn="l"/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Your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Email,</a:t>
            </a:r>
            <a:endParaRPr lang="de-DE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Phone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number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endParaRPr lang="de-DE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W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ebsite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available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l"/>
            <a:endParaRPr lang="de-DE" dirty="0"/>
          </a:p>
          <a:p>
            <a:pPr algn="l"/>
            <a:endParaRPr lang="de-DE" dirty="0" smtClean="0"/>
          </a:p>
          <a:p>
            <a:pPr algn="l"/>
            <a:endParaRPr lang="de-DE" dirty="0"/>
          </a:p>
        </p:txBody>
      </p:sp>
      <p:pic>
        <p:nvPicPr>
          <p:cNvPr id="1026" name="Picture 2" descr="C:\Users\christiane\Desktop\ff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88640"/>
            <a:ext cx="25146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hristiane\Desktop\celticplus-logo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78" y="476672"/>
            <a:ext cx="3115710" cy="914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l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                 www.celticplus.eu                       Proposal Name, Your Name &amp; Email 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1754813"/>
            <a:ext cx="6155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accent1">
                    <a:lumMod val="75000"/>
                  </a:schemeClr>
                </a:solidFill>
              </a:rPr>
              <a:t>CONTACT INFORMATION</a:t>
            </a:r>
          </a:p>
          <a:p>
            <a:pPr algn="ctr"/>
            <a:endParaRPr lang="en-GB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 descr="C:\Users\christiane\Desktop\Captur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339" y="3331939"/>
            <a:ext cx="2063053" cy="225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665453" y="5589240"/>
            <a:ext cx="2314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Photo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/>
              <a:t>P</a:t>
            </a:r>
            <a:r>
              <a:rPr lang="de-DE" dirty="0" err="1" smtClean="0"/>
              <a:t>resenter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67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147</Words>
  <Application>Microsoft Office PowerPoint</Application>
  <PresentationFormat>On-screen Show (4:3)</PresentationFormat>
  <Paragraphs>31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4th International Software Days  in Vienna 25-26 April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4th International Software Days                   in Vienna 25-26 April</dc:title>
  <dc:creator>Christiane Reinsch</dc:creator>
  <cp:lastModifiedBy>Christiane Reinsch</cp:lastModifiedBy>
  <cp:revision>12</cp:revision>
  <dcterms:created xsi:type="dcterms:W3CDTF">2017-03-22T08:59:03Z</dcterms:created>
  <dcterms:modified xsi:type="dcterms:W3CDTF">2017-03-22T09:54:14Z</dcterms:modified>
</cp:coreProperties>
</file>