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6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72" y="-7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213495"/>
            <a:ext cx="3663303" cy="3764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56540"/>
            <a:ext cx="1703990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Celtic-Plus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Online Idea Pitch Session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25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 June 2018,  </a:t>
            </a:r>
            <a:endParaRPr lang="en-GB" sz="70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1147" y="3833664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What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makes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added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value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Why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should</a:t>
            </a:r>
            <a:r>
              <a:rPr lang="de-DE" sz="4800" i="1" dirty="0">
                <a:solidFill>
                  <a:srgbClr val="00B0F0"/>
                </a:solidFill>
              </a:rPr>
              <a:t> I </a:t>
            </a:r>
            <a:r>
              <a:rPr lang="de-DE" sz="4800" i="1" dirty="0" err="1">
                <a:solidFill>
                  <a:srgbClr val="00B0F0"/>
                </a:solidFill>
              </a:rPr>
              <a:t>participate</a:t>
            </a:r>
            <a:r>
              <a:rPr lang="de-DE" sz="4800" i="1" dirty="0">
                <a:solidFill>
                  <a:srgbClr val="00B0F0"/>
                </a:solidFill>
              </a:rPr>
              <a:t> in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project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B0F0"/>
                </a:solidFill>
              </a:rPr>
              <a:t>organisation,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B0F0"/>
                </a:solidFill>
              </a:rPr>
            </a:br>
            <a:r>
              <a:rPr lang="en-GB" sz="4800" i="1" dirty="0">
                <a:solidFill>
                  <a:srgbClr val="00B0F0"/>
                </a:solidFill>
              </a:rPr>
              <a:t>(vision, motivation, content)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Short info on expected outcome, impacts, schedule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B0F0"/>
                </a:solidFill>
              </a:rPr>
            </a:b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126901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www.tiny.cc/projectidea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199</Words>
  <Characters>0</Characters>
  <Application>Microsoft Office PowerPoint</Application>
  <PresentationFormat>Custom</PresentationFormat>
  <Lines>0</Lines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 (1)</vt:lpstr>
      <vt:lpstr>Proposal Introduction (2)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271</cp:revision>
  <dcterms:modified xsi:type="dcterms:W3CDTF">2018-05-14T12:41:09Z</dcterms:modified>
</cp:coreProperties>
</file>