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8" r:id="rId1"/>
  </p:sldMasterIdLst>
  <p:notesMasterIdLst>
    <p:notesMasterId r:id="rId10"/>
  </p:notesMasterIdLst>
  <p:sldIdLst>
    <p:sldId id="322" r:id="rId2"/>
    <p:sldId id="323" r:id="rId3"/>
    <p:sldId id="324" r:id="rId4"/>
    <p:sldId id="325" r:id="rId5"/>
    <p:sldId id="326" r:id="rId6"/>
    <p:sldId id="327" r:id="rId7"/>
    <p:sldId id="32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458"/>
    <a:srgbClr val="0099FF"/>
    <a:srgbClr val="3399FF"/>
    <a:srgbClr val="336600"/>
    <a:srgbClr val="663300"/>
    <a:srgbClr val="996633"/>
    <a:srgbClr val="D60093"/>
    <a:srgbClr val="9E2286"/>
    <a:srgbClr val="D0DFFC"/>
    <a:srgbClr val="52B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398" y="3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5" d="100"/>
          <a:sy n="125" d="100"/>
        </p:scale>
        <p:origin x="493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7/23/2024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FB58-79B9-4228-863D-B6B73B004B86}" type="datetime1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549276"/>
            <a:ext cx="13888640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B45E-5520-448E-B1B9-2BE35598BF1E}" type="datetime1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0760" y="1889448"/>
            <a:ext cx="22558104" cy="1021294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3FF1-3F40-4B7A-9C4D-1885A7CF2A6F}" type="datetime1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152" y="549276"/>
            <a:ext cx="13393488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8947-8BA0-4D69-AC2A-3BA553043D1E}" type="datetime1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0302-0D31-4BAB-B652-DDD1DBECDAD0}" type="datetime1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144" y="549276"/>
            <a:ext cx="13465496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4153" y="3041576"/>
            <a:ext cx="21930647" cy="8784976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96A0-FD95-409E-B31B-13CEDEF01C39}" type="datetime1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120" y="549276"/>
            <a:ext cx="14113568" cy="2286000"/>
          </a:xfrm>
        </p:spPr>
        <p:txBody>
          <a:bodyPr/>
          <a:lstStyle>
            <a:lvl1pPr algn="l"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C631-BAFD-46FD-A839-FC43040068CC}" type="datetime1">
              <a:rPr lang="en-GB" smtClean="0"/>
              <a:t>23/07/2024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128" y="549276"/>
            <a:ext cx="13609512" cy="2286000"/>
          </a:xfrm>
        </p:spPr>
        <p:txBody>
          <a:bodyPr/>
          <a:lstStyle>
            <a:lvl1pPr>
              <a:defRPr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15DB-E5D5-45D7-959C-C87B12C9D6B1}" type="datetime1">
              <a:rPr lang="en-GB" smtClean="0"/>
              <a:t>23/07/2024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B02A-B576-4DA1-9CF8-5A915B153FBD}" type="datetime1">
              <a:rPr lang="en-GB" smtClean="0"/>
              <a:t>23/07/2024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>
                <a:solidFill>
                  <a:srgbClr val="2B2458"/>
                </a:solidFill>
              </a:defRPr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F29-5A80-4660-8402-54C89A4584F7}" type="datetime1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>
                <a:solidFill>
                  <a:srgbClr val="2B24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7308-1819-406C-8080-B448C7CDA04B}" type="datetime1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Name, Affiliation, E-mail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AFC445-5728-170D-DDA6-7F14815179EB}"/>
              </a:ext>
            </a:extLst>
          </p:cNvPr>
          <p:cNvSpPr/>
          <p:nvPr userDrawn="1"/>
        </p:nvSpPr>
        <p:spPr>
          <a:xfrm>
            <a:off x="0" y="12546632"/>
            <a:ext cx="24384000" cy="1169368"/>
          </a:xfrm>
          <a:prstGeom prst="rect">
            <a:avLst/>
          </a:prstGeom>
          <a:solidFill>
            <a:srgbClr val="2B245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1673344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 i="1">
                <a:solidFill>
                  <a:schemeClr val="bg1"/>
                </a:solidFill>
              </a:defRPr>
            </a:lvl1pPr>
          </a:lstStyle>
          <a:p>
            <a:fld id="{1E574F4F-9EBB-4479-8EE1-D2AB7F778DAC}" type="datetime1">
              <a:rPr lang="en-GB" smtClean="0"/>
              <a:t>23/07/2024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Name, Affiliation, E-mail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bg1"/>
                </a:solidFill>
              </a:defRPr>
            </a:lvl1pPr>
          </a:lstStyle>
          <a:p>
            <a:fld id="{E0C5A916-48A2-48A2-9A75-3DD55F3698B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FCF214-E817-8B7B-1D82-AC9AB7430E7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1899" y="0"/>
            <a:ext cx="6303169" cy="16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lls.eurescom.eu/oaPcaOM3yQ/" TargetMode="External"/><Relationship Id="rId2" Type="http://schemas.openxmlformats.org/officeDocument/2006/relationships/hyperlink" Target="https://polls.eurescom.eu/CCB-03-24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C5B83A-0B42-023E-D343-E6748D5F6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449289"/>
            <a:ext cx="20726400" cy="6048672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b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107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107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107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Project Proposal</a:t>
            </a:r>
            <a: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Pitch</a:t>
            </a:r>
            <a:br>
              <a:rPr lang="en-GB" sz="10500" b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b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18</a:t>
            </a:r>
            <a:r>
              <a:rPr lang="en-GB" sz="7200" baseline="300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September, </a:t>
            </a:r>
            <a:b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Brokerage Day in London  </a:t>
            </a:r>
            <a:b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br>
              <a:rPr lang="en-GB" sz="7200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LID4096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0CCA8E0-A9A9-9641-0BF7-EA0172439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0" y="7955341"/>
            <a:ext cx="17068800" cy="3505200"/>
          </a:xfrm>
        </p:spPr>
        <p:txBody>
          <a:bodyPr/>
          <a:lstStyle/>
          <a:p>
            <a:br>
              <a:rPr lang="en-GB" sz="4000" b="1" i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7200" b="1" i="1" dirty="0">
                <a:solidFill>
                  <a:srgbClr val="2B2458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proposal&gt;</a:t>
            </a:r>
          </a:p>
          <a:p>
            <a:r>
              <a:rPr lang="en-GB" sz="8000" b="1" dirty="0">
                <a:solidFill>
                  <a:srgbClr val="2B245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 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ED97E-6CE0-7291-4E15-835FE5DE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1</a:t>
            </a:fld>
            <a:endParaRPr lang="en-GB"/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78373FA2-1644-D868-7F6A-CE7ABA53CAD0}"/>
              </a:ext>
            </a:extLst>
          </p:cNvPr>
          <p:cNvSpPr/>
          <p:nvPr/>
        </p:nvSpPr>
        <p:spPr>
          <a:xfrm>
            <a:off x="10031760" y="6679991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b="1" i="1" dirty="0" err="1">
                <a:solidFill>
                  <a:srgbClr val="2B2458"/>
                </a:solidFill>
              </a:rPr>
              <a:t>Your</a:t>
            </a:r>
            <a:r>
              <a:rPr lang="de-DE" b="1" i="1" dirty="0">
                <a:solidFill>
                  <a:srgbClr val="2B2458"/>
                </a:solidFill>
              </a:rPr>
              <a:t> Logo</a:t>
            </a:r>
            <a:endParaRPr lang="en-GB" b="1" i="1" dirty="0">
              <a:solidFill>
                <a:srgbClr val="2B245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16B5AD-FD10-0420-9680-27FF9F12CC11}"/>
              </a:ext>
            </a:extLst>
          </p:cNvPr>
          <p:cNvSpPr txBox="1"/>
          <p:nvPr/>
        </p:nvSpPr>
        <p:spPr>
          <a:xfrm>
            <a:off x="5888810" y="10425496"/>
            <a:ext cx="122163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4800" b="1" dirty="0">
                <a:solidFill>
                  <a:srgbClr val="2B245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algn="ctr" eaLnBrk="1" hangingPunct="1"/>
            <a:r>
              <a:rPr lang="en-GB" sz="4800" b="1" dirty="0">
                <a:solidFill>
                  <a:srgbClr val="2B2458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341EC7A-EBA8-37E8-2681-CB3E944D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44756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27" y="0"/>
            <a:ext cx="15121680" cy="2286000"/>
          </a:xfrm>
        </p:spPr>
        <p:txBody>
          <a:bodyPr/>
          <a:lstStyle/>
          <a:p>
            <a:pPr algn="l"/>
            <a:r>
              <a:rPr lang="en-US" dirty="0"/>
              <a:t>Teaser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1 slide: </a:t>
            </a:r>
          </a:p>
          <a:p>
            <a:pPr lvl="1"/>
            <a:r>
              <a:rPr lang="en-US" dirty="0"/>
              <a:t>What is the main benefit of the idea/proposal?</a:t>
            </a:r>
          </a:p>
          <a:p>
            <a:pPr lvl="1"/>
            <a:r>
              <a:rPr lang="en-US" dirty="0"/>
              <a:t>What makes the added value?</a:t>
            </a:r>
          </a:p>
          <a:p>
            <a:pPr lvl="1"/>
            <a:r>
              <a:rPr lang="en-US" dirty="0"/>
              <a:t>Why should I participate in the project?</a:t>
            </a:r>
          </a:p>
          <a:p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2</a:t>
            </a:fld>
            <a:endParaRPr lang="en-GB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56D952E7-351C-2F91-2C96-EA1BBCFE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05458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120" y="0"/>
            <a:ext cx="15121680" cy="2286000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Organisation</a:t>
            </a:r>
            <a:r>
              <a:rPr lang="en-US" dirty="0"/>
              <a:t> Profile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1 slide: </a:t>
            </a:r>
          </a:p>
          <a:p>
            <a:pPr lvl="1"/>
            <a:r>
              <a:rPr lang="en-US" dirty="0"/>
              <a:t>Very short info about the profile of your </a:t>
            </a:r>
            <a:r>
              <a:rPr lang="en-US" dirty="0" err="1"/>
              <a:t>organisation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3</a:t>
            </a:fld>
            <a:endParaRPr lang="en-GB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5C236C7C-DF1E-E9C0-629D-08AAFE23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94025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356" y="0"/>
            <a:ext cx="15193688" cy="2286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Proposal Introduction 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1 slide: </a:t>
            </a:r>
          </a:p>
          <a:p>
            <a:pPr marL="1088426" lvl="1" indent="0">
              <a:buNone/>
            </a:pPr>
            <a:r>
              <a:rPr lang="en-US" dirty="0"/>
              <a:t>Short info what the idea/proposal is about: </a:t>
            </a:r>
            <a:br>
              <a:rPr lang="en-US" dirty="0"/>
            </a:br>
            <a:r>
              <a:rPr lang="en-US" dirty="0"/>
              <a:t>    *vision </a:t>
            </a:r>
          </a:p>
          <a:p>
            <a:pPr marL="1088426" lvl="1" indent="0">
              <a:buNone/>
            </a:pPr>
            <a:r>
              <a:rPr lang="en-US" dirty="0"/>
              <a:t>    *motivation</a:t>
            </a:r>
          </a:p>
          <a:p>
            <a:pPr marL="1088426" lvl="1" indent="0">
              <a:buNone/>
            </a:pPr>
            <a:r>
              <a:rPr lang="en-US" dirty="0"/>
              <a:t>    *content</a:t>
            </a:r>
          </a:p>
          <a:p>
            <a:pPr marL="1088426" lvl="1" indent="0">
              <a:buNone/>
            </a:pPr>
            <a:endParaRPr lang="en-US" dirty="0"/>
          </a:p>
          <a:p>
            <a:pPr marL="1088426" lvl="1" indent="0">
              <a:buNone/>
            </a:pPr>
            <a:r>
              <a:rPr lang="en-US" dirty="0"/>
              <a:t>Please include a </a:t>
            </a:r>
            <a:r>
              <a:rPr lang="en-US" u="sng" dirty="0"/>
              <a:t>picture</a:t>
            </a:r>
            <a:r>
              <a:rPr lang="en-US" dirty="0"/>
              <a:t> describing your idea!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4</a:t>
            </a:fld>
            <a:endParaRPr lang="en-GB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F5F9BBA8-97C1-BEC5-C109-BE0DE0E2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400686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364" y="-16586"/>
            <a:ext cx="15049672" cy="2286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Proposal Introduction 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1 slide: </a:t>
            </a:r>
          </a:p>
          <a:p>
            <a:pPr marL="1088426" lvl="1" indent="0">
              <a:buNone/>
            </a:pPr>
            <a:r>
              <a:rPr lang="en-US" dirty="0"/>
              <a:t>Short info on expected outcome, impacts, schedule typical project duration 36 month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5</a:t>
            </a:fld>
            <a:endParaRPr lang="en-GB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6D1FBC64-1ABB-DDD3-B492-7AB4FD80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74972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02" y="0"/>
            <a:ext cx="15193688" cy="2286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Partners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1 slide: </a:t>
            </a:r>
          </a:p>
          <a:p>
            <a:pPr lvl="1"/>
            <a:r>
              <a:rPr lang="en-US" dirty="0"/>
              <a:t>Existing consortium, involved countries.</a:t>
            </a:r>
          </a:p>
          <a:p>
            <a:pPr lvl="1"/>
            <a:r>
              <a:rPr lang="en-US" dirty="0"/>
              <a:t>Expertise, profiles and types of partners you are looking for.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6</a:t>
            </a:fld>
            <a:endParaRPr lang="en-GB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3A57D307-E1DE-9E6C-D832-66C80D123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233982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F3DE-8589-B01E-C7B1-0D30E19B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44" y="35496"/>
            <a:ext cx="16705856" cy="2286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Consortium Building Session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CBFC0-CA91-490F-C2CD-AA2A57E01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8000" i="1" dirty="0">
                <a:solidFill>
                  <a:srgbClr val="FF0000"/>
                </a:solidFill>
              </a:rPr>
              <a:t>From </a:t>
            </a:r>
            <a:r>
              <a:rPr lang="en-GB" sz="8000" b="1" i="1" dirty="0">
                <a:solidFill>
                  <a:srgbClr val="FF0000"/>
                </a:solidFill>
              </a:rPr>
              <a:t> 19-26th of  September 2024 </a:t>
            </a:r>
            <a:r>
              <a:rPr lang="en-GB" sz="8000" i="1" dirty="0">
                <a:solidFill>
                  <a:srgbClr val="FF0000"/>
                </a:solidFill>
              </a:rPr>
              <a:t>we organize follow-up sessions for your new project idea. </a:t>
            </a:r>
            <a:r>
              <a:rPr lang="en-GB" sz="8000" b="1" i="1" dirty="0">
                <a:solidFill>
                  <a:srgbClr val="FF0000"/>
                </a:solidFill>
              </a:rPr>
              <a:t>Please fill in your availability </a:t>
            </a:r>
            <a:r>
              <a:rPr lang="en-GB" sz="8000" i="1" dirty="0">
                <a:solidFill>
                  <a:srgbClr val="FF0000"/>
                </a:solidFill>
              </a:rPr>
              <a:t>as soon as possible but at </a:t>
            </a:r>
            <a:r>
              <a:rPr lang="en-GB" sz="8000" b="1" i="1" dirty="0">
                <a:solidFill>
                  <a:srgbClr val="FF0000"/>
                </a:solidFill>
              </a:rPr>
              <a:t>the latest by 11</a:t>
            </a:r>
            <a:r>
              <a:rPr lang="en-GB" sz="8000" b="1" i="1" baseline="30000" dirty="0">
                <a:solidFill>
                  <a:srgbClr val="FF0000"/>
                </a:solidFill>
              </a:rPr>
              <a:t>th</a:t>
            </a:r>
            <a:r>
              <a:rPr lang="en-GB" sz="8000" b="1" i="1" dirty="0">
                <a:solidFill>
                  <a:srgbClr val="FF0000"/>
                </a:solidFill>
              </a:rPr>
              <a:t> of September 2024 </a:t>
            </a:r>
            <a:r>
              <a:rPr lang="en-GB" sz="8000" i="1" dirty="0">
                <a:solidFill>
                  <a:srgbClr val="FF0000"/>
                </a:solidFill>
              </a:rPr>
              <a:t>before 5pm CET.</a:t>
            </a:r>
          </a:p>
          <a:p>
            <a:pPr algn="ctr"/>
            <a:endParaRPr lang="en-GB" sz="8000" i="1" dirty="0">
              <a:solidFill>
                <a:srgbClr val="FF0000"/>
              </a:solidFill>
            </a:endParaRPr>
          </a:p>
          <a:p>
            <a:pPr algn="ctr"/>
            <a:r>
              <a:rPr lang="en-GB" sz="8000" i="1" dirty="0">
                <a:solidFill>
                  <a:srgbClr val="0070C0"/>
                </a:solidFill>
              </a:rPr>
              <a:t>Please fill in the below poll with your availabilities indicating</a:t>
            </a:r>
          </a:p>
          <a:p>
            <a:pPr marL="0" indent="0" algn="ctr">
              <a:buNone/>
            </a:pPr>
            <a:r>
              <a:rPr lang="en-GB" sz="8000" b="1" i="1" u="sng" dirty="0">
                <a:solidFill>
                  <a:srgbClr val="0070C0"/>
                </a:solidFill>
              </a:rPr>
              <a:t>PROPOSAL NAME, your name, your organization</a:t>
            </a:r>
          </a:p>
          <a:p>
            <a:pPr marL="0" indent="0" algn="ctr">
              <a:buNone/>
            </a:pPr>
            <a:endParaRPr lang="en-GB" sz="8000" i="1" dirty="0">
              <a:solidFill>
                <a:srgbClr val="0070C0"/>
              </a:solidFill>
              <a:hlinkClick r:id="rId2"/>
            </a:endParaRPr>
          </a:p>
          <a:p>
            <a:pPr marL="0" indent="0" algn="ctr">
              <a:buNone/>
            </a:pPr>
            <a:r>
              <a:rPr lang="en-GB" sz="8000" i="1" dirty="0">
                <a:solidFill>
                  <a:srgbClr val="0070C0"/>
                </a:solidFill>
                <a:hlinkClick r:id="rId3"/>
              </a:rPr>
              <a:t>https://polls.eurescom.eu/oaPcaOM3yQ/</a:t>
            </a:r>
            <a:r>
              <a:rPr lang="en-GB" sz="8000" i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sz="8000" i="1" dirty="0">
                <a:solidFill>
                  <a:srgbClr val="0070C0"/>
                </a:solidFill>
              </a:rPr>
              <a:t>Login: participant</a:t>
            </a:r>
          </a:p>
          <a:p>
            <a:pPr marL="0" indent="0" algn="ctr">
              <a:buNone/>
            </a:pPr>
            <a:r>
              <a:rPr lang="en-GB" sz="8000" i="1" dirty="0" err="1">
                <a:solidFill>
                  <a:srgbClr val="0070C0"/>
                </a:solidFill>
              </a:rPr>
              <a:t>Pwd</a:t>
            </a:r>
            <a:r>
              <a:rPr lang="en-GB" sz="8000" i="1">
                <a:solidFill>
                  <a:srgbClr val="0070C0"/>
                </a:solidFill>
              </a:rPr>
              <a:t>: 1824</a:t>
            </a:r>
            <a:br>
              <a:rPr lang="en-GB" sz="8000" i="1" dirty="0">
                <a:solidFill>
                  <a:srgbClr val="0070C0"/>
                </a:solidFill>
              </a:rPr>
            </a:br>
            <a:endParaRPr lang="en-GB" sz="8000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65F5-60C7-CB6C-B40C-3FFC0BCB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7</a:t>
            </a:fld>
            <a:endParaRPr lang="en-GB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FAD4BBF6-DFAD-66EB-E184-0E8E57F43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</p:spTree>
    <p:extLst>
      <p:ext uri="{BB962C8B-B14F-4D97-AF65-F5344CB8AC3E}">
        <p14:creationId xmlns:p14="http://schemas.microsoft.com/office/powerpoint/2010/main" val="3112851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4A3AB7-36BD-B65D-0405-C6FC7AF1E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7669544" cy="1279524"/>
          </a:xfrm>
        </p:spPr>
        <p:txBody>
          <a:bodyPr>
            <a:normAutofit/>
          </a:bodyPr>
          <a:lstStyle/>
          <a:p>
            <a:r>
              <a:rPr lang="en-US" sz="4800" dirty="0"/>
              <a:t>For more information and for interest to participate please contact: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D88C853-77B4-1BD9-DB66-27B909E9B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7337" y="4372058"/>
            <a:ext cx="10773835" cy="7902576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Name and affiliation</a:t>
            </a:r>
          </a:p>
          <a:p>
            <a:pPr marL="0" indent="0">
              <a:buNone/>
            </a:pPr>
            <a:r>
              <a:rPr lang="en-US" dirty="0"/>
              <a:t>E-Mail</a:t>
            </a:r>
          </a:p>
          <a:p>
            <a:pPr marL="0" indent="0">
              <a:buNone/>
            </a:pPr>
            <a:r>
              <a:rPr lang="en-US" dirty="0"/>
              <a:t>Telephone</a:t>
            </a:r>
          </a:p>
          <a:p>
            <a:pPr marL="0" indent="0">
              <a:buNone/>
            </a:pPr>
            <a:r>
              <a:rPr lang="en-US" dirty="0"/>
              <a:t>Postal Address</a:t>
            </a:r>
          </a:p>
          <a:p>
            <a:pPr marL="0" indent="0">
              <a:buNone/>
            </a:pPr>
            <a:r>
              <a:rPr lang="en-US" dirty="0"/>
              <a:t>Web (if available)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Presentation available via: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LID4096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/>
          </a:p>
        </p:txBody>
      </p:sp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000" y="5129808"/>
            <a:ext cx="3965019" cy="433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331DDDC-1595-8D5C-E74B-55757AD90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6496" y="9588014"/>
            <a:ext cx="2881709" cy="2843934"/>
          </a:xfrm>
          <a:prstGeom prst="rect">
            <a:avLst/>
          </a:prstGeom>
        </p:spPr>
      </p:pic>
      <p:sp>
        <p:nvSpPr>
          <p:cNvPr id="31" name="Title 30">
            <a:extLst>
              <a:ext uri="{FF2B5EF4-FFF2-40B4-BE49-F238E27FC236}">
                <a16:creationId xmlns:a16="http://schemas.microsoft.com/office/drawing/2014/main" id="{8F3E430D-F0F6-3DA6-B7C7-CD3F8DAE3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36" y="0"/>
            <a:ext cx="20405848" cy="2286000"/>
          </a:xfrm>
        </p:spPr>
        <p:txBody>
          <a:bodyPr/>
          <a:lstStyle/>
          <a:p>
            <a:r>
              <a:rPr lang="en-US" dirty="0"/>
              <a:t>Contact Info</a:t>
            </a:r>
            <a:endParaRPr lang="LID4096" dirty="0"/>
          </a:p>
        </p:txBody>
      </p:sp>
      <p:sp>
        <p:nvSpPr>
          <p:cNvPr id="2" name="Footer Placeholder 10">
            <a:extLst>
              <a:ext uri="{FF2B5EF4-FFF2-40B4-BE49-F238E27FC236}">
                <a16:creationId xmlns:a16="http://schemas.microsoft.com/office/drawing/2014/main" id="{BEEBF57D-D79E-FDBC-87E7-6418A96CF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1200" y="12712711"/>
            <a:ext cx="7721600" cy="730250"/>
          </a:xfrm>
        </p:spPr>
        <p:txBody>
          <a:bodyPr/>
          <a:lstStyle/>
          <a:p>
            <a:r>
              <a:rPr lang="en-GB" dirty="0"/>
              <a:t>Proposal Name, Your Name, Affiliation, E-mail of presenter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919106-5819-CFDD-F2FF-A244C2368FD0}"/>
              </a:ext>
            </a:extLst>
          </p:cNvPr>
          <p:cNvSpPr txBox="1"/>
          <p:nvPr/>
        </p:nvSpPr>
        <p:spPr>
          <a:xfrm>
            <a:off x="3828206" y="9294108"/>
            <a:ext cx="42484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Your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Pages>0</Pages>
  <Words>368</Words>
  <Characters>0</Characters>
  <Application>Microsoft Office PowerPoint</Application>
  <PresentationFormat>Custom</PresentationFormat>
  <Lines>0</Lines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Aleo</vt:lpstr>
      <vt:lpstr>Arial</vt:lpstr>
      <vt:lpstr>Calibri</vt:lpstr>
      <vt:lpstr>Gill Sans</vt:lpstr>
      <vt:lpstr>Office Theme</vt:lpstr>
      <vt:lpstr>  CELTIC-NEXT  Project Proposal Pitch  18th September,  Proposers Brokerage Day in London    </vt:lpstr>
      <vt:lpstr>Teaser</vt:lpstr>
      <vt:lpstr>Organisation Profile</vt:lpstr>
      <vt:lpstr>Proposal Introduction </vt:lpstr>
      <vt:lpstr>Proposal Introduction </vt:lpstr>
      <vt:lpstr>Partners</vt:lpstr>
      <vt:lpstr>Consortium Building Session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318</cp:revision>
  <dcterms:modified xsi:type="dcterms:W3CDTF">2024-07-23T05:33:46Z</dcterms:modified>
</cp:coreProperties>
</file>