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8" r:id="rId1"/>
    <p:sldMasterId id="2147483779" r:id="rId2"/>
  </p:sldMasterIdLst>
  <p:notesMasterIdLst>
    <p:notesMasterId r:id="rId20"/>
  </p:notesMasterIdLst>
  <p:sldIdLst>
    <p:sldId id="257" r:id="rId3"/>
    <p:sldId id="266" r:id="rId4"/>
    <p:sldId id="311" r:id="rId5"/>
    <p:sldId id="297" r:id="rId6"/>
    <p:sldId id="296" r:id="rId7"/>
    <p:sldId id="299" r:id="rId8"/>
    <p:sldId id="298" r:id="rId9"/>
    <p:sldId id="304" r:id="rId10"/>
    <p:sldId id="309" r:id="rId11"/>
    <p:sldId id="300" r:id="rId12"/>
    <p:sldId id="301" r:id="rId13"/>
    <p:sldId id="303" r:id="rId14"/>
    <p:sldId id="302" r:id="rId15"/>
    <p:sldId id="305" r:id="rId16"/>
    <p:sldId id="307" r:id="rId17"/>
    <p:sldId id="308" r:id="rId18"/>
    <p:sldId id="310" r:id="rId19"/>
  </p:sldIdLst>
  <p:sldSz cx="9144000" cy="5143500" type="screen16x9"/>
  <p:notesSz cx="6858000" cy="9144000"/>
  <p:embeddedFontLst>
    <p:embeddedFont>
      <p:font typeface="Open Sans" panose="020B06060305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Light" panose="02000000000000000000" pitchFamily="2" charset="0"/>
      <p:regular r:id="rId29"/>
      <p:bold r:id="rId30"/>
      <p:italic r:id="rId31"/>
      <p:boldItalic r:id="rId32"/>
    </p:embeddedFont>
    <p:embeddedFont>
      <p:font typeface="Roboto Medium" panose="02000000000000000000" pitchFamily="2"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C9ECFF-2686-43CF-B6E5-DDB4295B048E}">
  <a:tblStyle styleId="{6CC9ECFF-2686-43CF-B6E5-DDB4295B048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67BB373-BE0D-4BFC-9CC9-61D7C3CB010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33" autoAdjust="0"/>
  </p:normalViewPr>
  <p:slideViewPr>
    <p:cSldViewPr snapToGrid="0">
      <p:cViewPr varScale="1">
        <p:scale>
          <a:sx n="97" d="100"/>
          <a:sy n="97" d="100"/>
        </p:scale>
        <p:origin x="102"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1D7C1-D4A2-4A3A-9055-98C407644F4F}" type="doc">
      <dgm:prSet loTypeId="urn:microsoft.com/office/officeart/2009/3/layout/PhasedProcess" loCatId="process" qsTypeId="urn:microsoft.com/office/officeart/2005/8/quickstyle/simple1" qsCatId="simple" csTypeId="urn:microsoft.com/office/officeart/2005/8/colors/colorful1" csCatId="colorful" phldr="1"/>
      <dgm:spPr/>
      <dgm:t>
        <a:bodyPr/>
        <a:lstStyle/>
        <a:p>
          <a:endParaRPr lang="en-GB"/>
        </a:p>
      </dgm:t>
    </dgm:pt>
    <dgm:pt modelId="{25730DFD-205D-4F85-9BB3-DD0FA624B439}">
      <dgm:prSet phldrT="[Text]"/>
      <dgm:spPr/>
      <dgm:t>
        <a:bodyPr/>
        <a:lstStyle/>
        <a:p>
          <a:r>
            <a:rPr lang="en-GB" dirty="0"/>
            <a:t>KPIs</a:t>
          </a:r>
        </a:p>
      </dgm:t>
    </dgm:pt>
    <dgm:pt modelId="{0A78AF6A-6C36-4185-B651-C5CA13600181}" type="parTrans" cxnId="{40E1A2D3-E580-4EEC-9045-CFD8C616F590}">
      <dgm:prSet/>
      <dgm:spPr/>
      <dgm:t>
        <a:bodyPr/>
        <a:lstStyle/>
        <a:p>
          <a:endParaRPr lang="en-GB"/>
        </a:p>
      </dgm:t>
    </dgm:pt>
    <dgm:pt modelId="{617054B5-2905-489C-BE3B-177CF03AC3F1}" type="sibTrans" cxnId="{40E1A2D3-E580-4EEC-9045-CFD8C616F590}">
      <dgm:prSet/>
      <dgm:spPr/>
      <dgm:t>
        <a:bodyPr/>
        <a:lstStyle/>
        <a:p>
          <a:endParaRPr lang="en-GB"/>
        </a:p>
      </dgm:t>
    </dgm:pt>
    <dgm:pt modelId="{F82C99AE-46A0-416C-8CD7-53D0C3FAEDE9}">
      <dgm:prSet phldrT="[Text]"/>
      <dgm:spPr/>
      <dgm:t>
        <a:bodyPr/>
        <a:lstStyle/>
        <a:p>
          <a:r>
            <a:rPr lang="en-GB" dirty="0"/>
            <a:t>Latency,</a:t>
          </a:r>
          <a:br>
            <a:rPr lang="en-GB" dirty="0"/>
          </a:br>
          <a:r>
            <a:rPr lang="en-GB" dirty="0"/>
            <a:t>Capacity,</a:t>
          </a:r>
        </a:p>
      </dgm:t>
    </dgm:pt>
    <dgm:pt modelId="{DA1B8869-0C59-432C-AD5D-37C0168F55C9}" type="parTrans" cxnId="{8D158E21-E94C-44F8-99BD-5088C563C823}">
      <dgm:prSet/>
      <dgm:spPr/>
      <dgm:t>
        <a:bodyPr/>
        <a:lstStyle/>
        <a:p>
          <a:endParaRPr lang="en-GB"/>
        </a:p>
      </dgm:t>
    </dgm:pt>
    <dgm:pt modelId="{65AFA196-0E1C-4603-BC72-5BA44F39BDA0}" type="sibTrans" cxnId="{8D158E21-E94C-44F8-99BD-5088C563C823}">
      <dgm:prSet/>
      <dgm:spPr/>
      <dgm:t>
        <a:bodyPr/>
        <a:lstStyle/>
        <a:p>
          <a:endParaRPr lang="en-GB"/>
        </a:p>
      </dgm:t>
    </dgm:pt>
    <dgm:pt modelId="{16CBEC2E-228C-496F-B303-98635C50E6AB}">
      <dgm:prSet phldrT="[Text]"/>
      <dgm:spPr>
        <a:solidFill>
          <a:schemeClr val="accent5">
            <a:lumMod val="60000"/>
            <a:lumOff val="40000"/>
            <a:alpha val="50000"/>
          </a:schemeClr>
        </a:solidFill>
      </dgm:spPr>
      <dgm:t>
        <a:bodyPr/>
        <a:lstStyle/>
        <a:p>
          <a:r>
            <a:rPr lang="en-GB" dirty="0"/>
            <a:t>Energy</a:t>
          </a:r>
        </a:p>
      </dgm:t>
    </dgm:pt>
    <dgm:pt modelId="{B28F084D-300C-4415-A847-EF80FFFB113F}" type="parTrans" cxnId="{7B757C5B-79B3-491F-B025-3BD64BF13941}">
      <dgm:prSet/>
      <dgm:spPr/>
      <dgm:t>
        <a:bodyPr/>
        <a:lstStyle/>
        <a:p>
          <a:endParaRPr lang="en-GB"/>
        </a:p>
      </dgm:t>
    </dgm:pt>
    <dgm:pt modelId="{7BAD4C2C-FD17-4BCD-8EB7-933A207B826C}" type="sibTrans" cxnId="{7B757C5B-79B3-491F-B025-3BD64BF13941}">
      <dgm:prSet/>
      <dgm:spPr/>
      <dgm:t>
        <a:bodyPr/>
        <a:lstStyle/>
        <a:p>
          <a:endParaRPr lang="en-GB"/>
        </a:p>
      </dgm:t>
    </dgm:pt>
    <dgm:pt modelId="{568040AB-28EE-4B59-9FFA-419ACC1612D4}">
      <dgm:prSet phldrT="[Text]"/>
      <dgm:spPr/>
      <dgm:t>
        <a:bodyPr/>
        <a:lstStyle/>
        <a:p>
          <a:r>
            <a:rPr lang="en-GB" dirty="0"/>
            <a:t>Intelligence</a:t>
          </a:r>
        </a:p>
      </dgm:t>
    </dgm:pt>
    <dgm:pt modelId="{730048C0-8618-4C0C-8873-CD6F8C2F1A6F}" type="parTrans" cxnId="{31FCCD45-C049-4153-8584-E246CF7AB453}">
      <dgm:prSet/>
      <dgm:spPr/>
      <dgm:t>
        <a:bodyPr/>
        <a:lstStyle/>
        <a:p>
          <a:endParaRPr lang="en-GB"/>
        </a:p>
      </dgm:t>
    </dgm:pt>
    <dgm:pt modelId="{2CDE0427-5333-460A-A26D-1C0F92B211E9}" type="sibTrans" cxnId="{31FCCD45-C049-4153-8584-E246CF7AB453}">
      <dgm:prSet/>
      <dgm:spPr/>
      <dgm:t>
        <a:bodyPr/>
        <a:lstStyle/>
        <a:p>
          <a:endParaRPr lang="en-GB"/>
        </a:p>
      </dgm:t>
    </dgm:pt>
    <dgm:pt modelId="{393AF592-23BC-4C9F-B18A-8E97BCBD4485}">
      <dgm:prSet phldrT="[Text]"/>
      <dgm:spPr/>
      <dgm:t>
        <a:bodyPr/>
        <a:lstStyle/>
        <a:p>
          <a:r>
            <a:rPr lang="en-GB" dirty="0"/>
            <a:t>Primitives</a:t>
          </a:r>
        </a:p>
      </dgm:t>
    </dgm:pt>
    <dgm:pt modelId="{54C996B2-7419-47CC-9C8B-D47CA625AEC1}" type="parTrans" cxnId="{07C13D4E-28C6-4667-A7F9-3921DD7C0F0E}">
      <dgm:prSet/>
      <dgm:spPr/>
      <dgm:t>
        <a:bodyPr/>
        <a:lstStyle/>
        <a:p>
          <a:endParaRPr lang="en-GB"/>
        </a:p>
      </dgm:t>
    </dgm:pt>
    <dgm:pt modelId="{176FD2E4-D1EB-4E70-8A9D-9C4848BD5503}" type="sibTrans" cxnId="{07C13D4E-28C6-4667-A7F9-3921DD7C0F0E}">
      <dgm:prSet/>
      <dgm:spPr/>
      <dgm:t>
        <a:bodyPr/>
        <a:lstStyle/>
        <a:p>
          <a:endParaRPr lang="en-GB"/>
        </a:p>
      </dgm:t>
    </dgm:pt>
    <dgm:pt modelId="{782E4999-DB6E-4191-BACE-3835DCB49607}">
      <dgm:prSet phldrT="[Text]" custT="1"/>
      <dgm:spPr/>
      <dgm:t>
        <a:bodyPr/>
        <a:lstStyle/>
        <a:p>
          <a:r>
            <a:rPr lang="en-GB" sz="1400" dirty="0"/>
            <a:t>Scalability</a:t>
          </a:r>
        </a:p>
      </dgm:t>
    </dgm:pt>
    <dgm:pt modelId="{5A34E37B-D2A6-4EF5-8AF0-06F53E4AA047}" type="parTrans" cxnId="{9D0A7E7C-1C50-4D15-9C42-7E2A15595D99}">
      <dgm:prSet/>
      <dgm:spPr/>
      <dgm:t>
        <a:bodyPr/>
        <a:lstStyle/>
        <a:p>
          <a:endParaRPr lang="en-GB"/>
        </a:p>
      </dgm:t>
    </dgm:pt>
    <dgm:pt modelId="{0437C695-A579-4A31-A772-AED224922A98}" type="sibTrans" cxnId="{9D0A7E7C-1C50-4D15-9C42-7E2A15595D99}">
      <dgm:prSet/>
      <dgm:spPr/>
      <dgm:t>
        <a:bodyPr/>
        <a:lstStyle/>
        <a:p>
          <a:endParaRPr lang="en-GB"/>
        </a:p>
      </dgm:t>
    </dgm:pt>
    <dgm:pt modelId="{7CCA2DD7-FF89-47FD-8A59-7E52E2B122A3}">
      <dgm:prSet phldrT="[Text]" custT="1"/>
      <dgm:spPr/>
      <dgm:t>
        <a:bodyPr/>
        <a:lstStyle/>
        <a:p>
          <a:endParaRPr lang="en-GB" sz="1400" dirty="0"/>
        </a:p>
      </dgm:t>
    </dgm:pt>
    <dgm:pt modelId="{3F9C972A-F2D0-4C07-A942-AB598C5CD243}" type="parTrans" cxnId="{AE54886F-3067-475A-8DBA-35EFEBF6D92D}">
      <dgm:prSet/>
      <dgm:spPr/>
      <dgm:t>
        <a:bodyPr/>
        <a:lstStyle/>
        <a:p>
          <a:endParaRPr lang="en-GB"/>
        </a:p>
      </dgm:t>
    </dgm:pt>
    <dgm:pt modelId="{415895C4-30B3-4EA0-8BCC-36D48D5F5585}" type="sibTrans" cxnId="{AE54886F-3067-475A-8DBA-35EFEBF6D92D}">
      <dgm:prSet/>
      <dgm:spPr/>
      <dgm:t>
        <a:bodyPr/>
        <a:lstStyle/>
        <a:p>
          <a:endParaRPr lang="en-GB"/>
        </a:p>
      </dgm:t>
    </dgm:pt>
    <dgm:pt modelId="{C4260348-1185-43D5-9D2C-48CAA839EF88}">
      <dgm:prSet phldrT="[Text]"/>
      <dgm:spPr/>
      <dgm:t>
        <a:bodyPr/>
        <a:lstStyle/>
        <a:p>
          <a:r>
            <a:rPr lang="en-GB" dirty="0"/>
            <a:t>KVIs</a:t>
          </a:r>
        </a:p>
      </dgm:t>
    </dgm:pt>
    <dgm:pt modelId="{E565B3C7-3C6F-49B9-895B-175BF1B42578}" type="parTrans" cxnId="{AEDF4BEB-A3FE-4485-A556-8803FA9BF7E2}">
      <dgm:prSet/>
      <dgm:spPr/>
      <dgm:t>
        <a:bodyPr/>
        <a:lstStyle/>
        <a:p>
          <a:endParaRPr lang="en-GB"/>
        </a:p>
      </dgm:t>
    </dgm:pt>
    <dgm:pt modelId="{6B3A4C7B-BCC9-49B4-AFB5-65075CA85A4E}" type="sibTrans" cxnId="{AEDF4BEB-A3FE-4485-A556-8803FA9BF7E2}">
      <dgm:prSet/>
      <dgm:spPr/>
      <dgm:t>
        <a:bodyPr/>
        <a:lstStyle/>
        <a:p>
          <a:endParaRPr lang="en-GB"/>
        </a:p>
      </dgm:t>
    </dgm:pt>
    <dgm:pt modelId="{63F1FF04-3783-4720-BECB-4D92DC1F39CF}">
      <dgm:prSet phldrT="[Text]"/>
      <dgm:spPr/>
      <dgm:t>
        <a:bodyPr/>
        <a:lstStyle/>
        <a:p>
          <a:r>
            <a:rPr lang="en-GB" dirty="0"/>
            <a:t>Sustainability,</a:t>
          </a:r>
        </a:p>
      </dgm:t>
    </dgm:pt>
    <dgm:pt modelId="{59089C32-E532-47F9-861C-DA00868EDD85}" type="parTrans" cxnId="{D3252ED1-CFEA-4D9E-8495-5C9E0187E512}">
      <dgm:prSet/>
      <dgm:spPr/>
      <dgm:t>
        <a:bodyPr/>
        <a:lstStyle/>
        <a:p>
          <a:endParaRPr lang="en-GB"/>
        </a:p>
      </dgm:t>
    </dgm:pt>
    <dgm:pt modelId="{60F03C65-60CC-4445-A744-FA10343AE93D}" type="sibTrans" cxnId="{D3252ED1-CFEA-4D9E-8495-5C9E0187E512}">
      <dgm:prSet/>
      <dgm:spPr/>
      <dgm:t>
        <a:bodyPr/>
        <a:lstStyle/>
        <a:p>
          <a:endParaRPr lang="en-GB"/>
        </a:p>
      </dgm:t>
    </dgm:pt>
    <dgm:pt modelId="{8CA0D972-4E9F-44F6-8849-E88E70748470}">
      <dgm:prSet phldrT="[Text]" custT="1"/>
      <dgm:spPr/>
      <dgm:t>
        <a:bodyPr/>
        <a:lstStyle/>
        <a:p>
          <a:r>
            <a:rPr lang="en-GB" sz="1600" dirty="0"/>
            <a:t>Agility</a:t>
          </a:r>
        </a:p>
      </dgm:t>
    </dgm:pt>
    <dgm:pt modelId="{0F52791C-8248-4EA8-9F3A-60ACB8FDF2B5}" type="parTrans" cxnId="{6C599A43-88C1-41A8-82FC-D240007B5520}">
      <dgm:prSet/>
      <dgm:spPr/>
      <dgm:t>
        <a:bodyPr/>
        <a:lstStyle/>
        <a:p>
          <a:endParaRPr lang="en-GB"/>
        </a:p>
      </dgm:t>
    </dgm:pt>
    <dgm:pt modelId="{283EB563-085E-4365-9BDC-8C1752303DC9}" type="sibTrans" cxnId="{6C599A43-88C1-41A8-82FC-D240007B5520}">
      <dgm:prSet/>
      <dgm:spPr/>
      <dgm:t>
        <a:bodyPr/>
        <a:lstStyle/>
        <a:p>
          <a:endParaRPr lang="en-GB"/>
        </a:p>
      </dgm:t>
    </dgm:pt>
    <dgm:pt modelId="{C2FD3097-D39A-4AFC-A53D-C726C99AF0D7}">
      <dgm:prSet phldrT="[Text]" custT="1"/>
      <dgm:spPr/>
      <dgm:t>
        <a:bodyPr/>
        <a:lstStyle/>
        <a:p>
          <a:endParaRPr lang="en-GB" sz="1100" dirty="0"/>
        </a:p>
      </dgm:t>
    </dgm:pt>
    <dgm:pt modelId="{27D6D921-892D-4189-AD8B-43FDECFF7210}" type="parTrans" cxnId="{1FEFBD56-4148-403B-B459-6B7D332743E9}">
      <dgm:prSet/>
      <dgm:spPr/>
      <dgm:t>
        <a:bodyPr/>
        <a:lstStyle/>
        <a:p>
          <a:endParaRPr lang="en-GB"/>
        </a:p>
      </dgm:t>
    </dgm:pt>
    <dgm:pt modelId="{82546D92-8CD2-450E-BF25-7440321EA931}" type="sibTrans" cxnId="{1FEFBD56-4148-403B-B459-6B7D332743E9}">
      <dgm:prSet/>
      <dgm:spPr/>
      <dgm:t>
        <a:bodyPr/>
        <a:lstStyle/>
        <a:p>
          <a:endParaRPr lang="en-GB"/>
        </a:p>
      </dgm:t>
    </dgm:pt>
    <dgm:pt modelId="{2141951A-C6CF-4D6F-ADCC-B96A8A8CF4FB}">
      <dgm:prSet phldrT="[Text]"/>
      <dgm:spPr/>
      <dgm:t>
        <a:bodyPr/>
        <a:lstStyle/>
        <a:p>
          <a:r>
            <a:rPr lang="en-GB" dirty="0"/>
            <a:t>Network Sensing</a:t>
          </a:r>
        </a:p>
      </dgm:t>
    </dgm:pt>
    <dgm:pt modelId="{9BBE528F-EAAB-4B92-9EAD-8A900185D71B}" type="parTrans" cxnId="{E649B625-8BDF-4FF5-8D00-53BA7253B33A}">
      <dgm:prSet/>
      <dgm:spPr/>
      <dgm:t>
        <a:bodyPr/>
        <a:lstStyle/>
        <a:p>
          <a:endParaRPr lang="en-GB"/>
        </a:p>
      </dgm:t>
    </dgm:pt>
    <dgm:pt modelId="{A0510470-91F7-4F7A-9E4D-7E869596CA76}" type="sibTrans" cxnId="{E649B625-8BDF-4FF5-8D00-53BA7253B33A}">
      <dgm:prSet/>
      <dgm:spPr/>
      <dgm:t>
        <a:bodyPr/>
        <a:lstStyle/>
        <a:p>
          <a:endParaRPr lang="en-GB"/>
        </a:p>
      </dgm:t>
    </dgm:pt>
    <dgm:pt modelId="{6EBA122A-54DE-4E59-A516-FC0BAF33EAE8}">
      <dgm:prSet phldrT="[Text]"/>
      <dgm:spPr/>
      <dgm:t>
        <a:bodyPr/>
        <a:lstStyle/>
        <a:p>
          <a:r>
            <a:rPr lang="en-GB" dirty="0"/>
            <a:t>Inclusion,</a:t>
          </a:r>
        </a:p>
      </dgm:t>
    </dgm:pt>
    <dgm:pt modelId="{9BBFBF3B-5F22-4A56-A6F3-A3D637A3392D}" type="parTrans" cxnId="{FF03FAB9-F678-46AF-AE65-03EB6B2DE4EA}">
      <dgm:prSet/>
      <dgm:spPr/>
      <dgm:t>
        <a:bodyPr/>
        <a:lstStyle/>
        <a:p>
          <a:endParaRPr lang="en-GB"/>
        </a:p>
      </dgm:t>
    </dgm:pt>
    <dgm:pt modelId="{3A9D3464-758E-4E41-B25F-4771BB664FD1}" type="sibTrans" cxnId="{FF03FAB9-F678-46AF-AE65-03EB6B2DE4EA}">
      <dgm:prSet/>
      <dgm:spPr/>
      <dgm:t>
        <a:bodyPr/>
        <a:lstStyle/>
        <a:p>
          <a:endParaRPr lang="en-GB"/>
        </a:p>
      </dgm:t>
    </dgm:pt>
    <dgm:pt modelId="{C693D158-202A-4BEF-BF7B-ACC2F8DC2727}">
      <dgm:prSet phldrT="[Text]"/>
      <dgm:spPr/>
      <dgm:t>
        <a:bodyPr/>
        <a:lstStyle/>
        <a:p>
          <a:r>
            <a:rPr lang="en-GB" dirty="0"/>
            <a:t>Trust, …</a:t>
          </a:r>
        </a:p>
      </dgm:t>
    </dgm:pt>
    <dgm:pt modelId="{047339C4-5F4E-431D-9140-D54CB6C1E685}" type="parTrans" cxnId="{202A8F3A-F633-40ED-A6E8-709083B00F21}">
      <dgm:prSet/>
      <dgm:spPr/>
      <dgm:t>
        <a:bodyPr/>
        <a:lstStyle/>
        <a:p>
          <a:endParaRPr lang="en-GB"/>
        </a:p>
      </dgm:t>
    </dgm:pt>
    <dgm:pt modelId="{75F6094B-A690-4F4A-AAFF-22E439D6D062}" type="sibTrans" cxnId="{202A8F3A-F633-40ED-A6E8-709083B00F21}">
      <dgm:prSet/>
      <dgm:spPr/>
      <dgm:t>
        <a:bodyPr/>
        <a:lstStyle/>
        <a:p>
          <a:endParaRPr lang="en-GB"/>
        </a:p>
      </dgm:t>
    </dgm:pt>
    <dgm:pt modelId="{20FF7013-1F8E-47A1-A08C-0B7B3B190046}" type="pres">
      <dgm:prSet presAssocID="{7DE1D7C1-D4A2-4A3A-9055-98C407644F4F}" presName="Name0" presStyleCnt="0">
        <dgm:presLayoutVars>
          <dgm:chMax val="3"/>
          <dgm:chPref val="3"/>
          <dgm:bulletEnabled val="1"/>
          <dgm:dir val="rev"/>
          <dgm:animLvl val="lvl"/>
        </dgm:presLayoutVars>
      </dgm:prSet>
      <dgm:spPr/>
    </dgm:pt>
    <dgm:pt modelId="{8B4ED179-66F4-4B13-AF7F-278F0A1C41CB}" type="pres">
      <dgm:prSet presAssocID="{7DE1D7C1-D4A2-4A3A-9055-98C407644F4F}" presName="arc1" presStyleLbl="node1" presStyleIdx="0" presStyleCnt="4"/>
      <dgm:spPr/>
    </dgm:pt>
    <dgm:pt modelId="{B279AE4C-15C1-45F5-8DAE-4F1663EB09A7}" type="pres">
      <dgm:prSet presAssocID="{7DE1D7C1-D4A2-4A3A-9055-98C407644F4F}" presName="arc3" presStyleLbl="node1" presStyleIdx="1" presStyleCnt="4"/>
      <dgm:spPr/>
    </dgm:pt>
    <dgm:pt modelId="{02270642-419A-4B24-A6AE-F84A1A394574}" type="pres">
      <dgm:prSet presAssocID="{7DE1D7C1-D4A2-4A3A-9055-98C407644F4F}" presName="parentText2" presStyleLbl="revTx" presStyleIdx="0" presStyleCnt="3">
        <dgm:presLayoutVars>
          <dgm:chMax val="4"/>
          <dgm:chPref val="3"/>
          <dgm:bulletEnabled val="1"/>
        </dgm:presLayoutVars>
      </dgm:prSet>
      <dgm:spPr/>
    </dgm:pt>
    <dgm:pt modelId="{1DB7E192-1BA3-44D7-A3DD-D0EA8BD47A52}" type="pres">
      <dgm:prSet presAssocID="{7DE1D7C1-D4A2-4A3A-9055-98C407644F4F}" presName="arc2" presStyleLbl="node1" presStyleIdx="2" presStyleCnt="4"/>
      <dgm:spPr/>
    </dgm:pt>
    <dgm:pt modelId="{8FC9E745-00B6-4B75-B365-27BB4939F090}" type="pres">
      <dgm:prSet presAssocID="{7DE1D7C1-D4A2-4A3A-9055-98C407644F4F}" presName="arc4" presStyleLbl="node1" presStyleIdx="3" presStyleCnt="4"/>
      <dgm:spPr/>
    </dgm:pt>
    <dgm:pt modelId="{FE573286-9B6B-4646-9872-B667E465DA0F}" type="pres">
      <dgm:prSet presAssocID="{7DE1D7C1-D4A2-4A3A-9055-98C407644F4F}" presName="parentText3" presStyleLbl="revTx" presStyleIdx="1" presStyleCnt="3">
        <dgm:presLayoutVars>
          <dgm:chMax val="1"/>
          <dgm:chPref val="1"/>
          <dgm:bulletEnabled val="1"/>
        </dgm:presLayoutVars>
      </dgm:prSet>
      <dgm:spPr/>
    </dgm:pt>
    <dgm:pt modelId="{3075D24C-F07C-451F-AE31-92CE94304474}" type="pres">
      <dgm:prSet presAssocID="{7DE1D7C1-D4A2-4A3A-9055-98C407644F4F}" presName="middleComposite" presStyleCnt="0"/>
      <dgm:spPr/>
    </dgm:pt>
    <dgm:pt modelId="{EAE09254-2CD8-40A6-B08F-DCB004FC5A8E}" type="pres">
      <dgm:prSet presAssocID="{782E4999-DB6E-4191-BACE-3835DCB49607}" presName="circ1" presStyleLbl="vennNode1" presStyleIdx="0" presStyleCnt="13" custLinFactNeighborX="0" custLinFactNeighborY="-15421"/>
      <dgm:spPr/>
    </dgm:pt>
    <dgm:pt modelId="{8F72D983-B7BA-424D-911F-5852D6782BDD}" type="pres">
      <dgm:prSet presAssocID="{782E4999-DB6E-4191-BACE-3835DCB49607}" presName="circ1Tx" presStyleLbl="revTx" presStyleIdx="1" presStyleCnt="3">
        <dgm:presLayoutVars>
          <dgm:chMax val="0"/>
          <dgm:chPref val="0"/>
        </dgm:presLayoutVars>
      </dgm:prSet>
      <dgm:spPr/>
    </dgm:pt>
    <dgm:pt modelId="{83BE69DC-AEA6-45DE-BF65-AA144C85EB08}" type="pres">
      <dgm:prSet presAssocID="{7CCA2DD7-FF89-47FD-8A59-7E52E2B122A3}" presName="circ2" presStyleLbl="vennNode1" presStyleIdx="1" presStyleCnt="13" custLinFactNeighborX="23725"/>
      <dgm:spPr/>
    </dgm:pt>
    <dgm:pt modelId="{BF17E20F-7632-4CA1-8BCF-7FE6934D2DA9}" type="pres">
      <dgm:prSet presAssocID="{7CCA2DD7-FF89-47FD-8A59-7E52E2B122A3}" presName="circ2Tx" presStyleLbl="revTx" presStyleIdx="1" presStyleCnt="3">
        <dgm:presLayoutVars>
          <dgm:chMax val="0"/>
          <dgm:chPref val="0"/>
        </dgm:presLayoutVars>
      </dgm:prSet>
      <dgm:spPr/>
    </dgm:pt>
    <dgm:pt modelId="{871FF334-C2F5-4A5E-B6EC-43E84E302702}" type="pres">
      <dgm:prSet presAssocID="{8CA0D972-4E9F-44F6-8849-E88E70748470}" presName="circ3" presStyleLbl="vennNode1" presStyleIdx="2" presStyleCnt="13" custLinFactNeighborX="-2373" custLinFactNeighborY="16014"/>
      <dgm:spPr/>
    </dgm:pt>
    <dgm:pt modelId="{15532198-393F-4262-BDE1-70A55024862B}" type="pres">
      <dgm:prSet presAssocID="{8CA0D972-4E9F-44F6-8849-E88E70748470}" presName="circ3Tx" presStyleLbl="revTx" presStyleIdx="1" presStyleCnt="3">
        <dgm:presLayoutVars>
          <dgm:chMax val="0"/>
          <dgm:chPref val="0"/>
        </dgm:presLayoutVars>
      </dgm:prSet>
      <dgm:spPr/>
    </dgm:pt>
    <dgm:pt modelId="{3C347B58-C68A-48E0-A449-A43194FF2119}" type="pres">
      <dgm:prSet presAssocID="{C2FD3097-D39A-4AFC-A53D-C726C99AF0D7}" presName="circ4" presStyleLbl="vennNode1" presStyleIdx="3" presStyleCnt="13" custLinFactNeighborX="-26691" custLinFactNeighborY="-593"/>
      <dgm:spPr/>
    </dgm:pt>
    <dgm:pt modelId="{B85154FB-460F-410F-8464-8EF0186AF559}" type="pres">
      <dgm:prSet presAssocID="{C2FD3097-D39A-4AFC-A53D-C726C99AF0D7}" presName="circ4Tx" presStyleLbl="revTx" presStyleIdx="1" presStyleCnt="3">
        <dgm:presLayoutVars>
          <dgm:chMax val="0"/>
          <dgm:chPref val="0"/>
          <dgm:bulletEnabled val="1"/>
        </dgm:presLayoutVars>
      </dgm:prSet>
      <dgm:spPr/>
    </dgm:pt>
    <dgm:pt modelId="{8A931F38-07E3-4BA4-8B50-B49591C8D889}" type="pres">
      <dgm:prSet presAssocID="{7DE1D7C1-D4A2-4A3A-9055-98C407644F4F}" presName="leftComposite" presStyleCnt="0"/>
      <dgm:spPr/>
    </dgm:pt>
    <dgm:pt modelId="{EB1844B4-18EC-452F-8A15-7459FFE64D80}" type="pres">
      <dgm:prSet presAssocID="{F82C99AE-46A0-416C-8CD7-53D0C3FAEDE9}" presName="childText1_1" presStyleLbl="vennNode1" presStyleIdx="4" presStyleCnt="13">
        <dgm:presLayoutVars>
          <dgm:chMax val="0"/>
          <dgm:chPref val="0"/>
        </dgm:presLayoutVars>
      </dgm:prSet>
      <dgm:spPr/>
    </dgm:pt>
    <dgm:pt modelId="{A67B3654-B28C-4E31-AE10-046D3542B3F8}" type="pres">
      <dgm:prSet presAssocID="{F82C99AE-46A0-416C-8CD7-53D0C3FAEDE9}" presName="ellipse1" presStyleLbl="vennNode1" presStyleIdx="5" presStyleCnt="13"/>
      <dgm:spPr/>
    </dgm:pt>
    <dgm:pt modelId="{5F314B16-D379-4AE1-B181-B89A211F4437}" type="pres">
      <dgm:prSet presAssocID="{F82C99AE-46A0-416C-8CD7-53D0C3FAEDE9}" presName="ellipse2" presStyleLbl="vennNode1" presStyleIdx="6" presStyleCnt="13"/>
      <dgm:spPr/>
    </dgm:pt>
    <dgm:pt modelId="{046BD461-02E0-4438-93A3-8D03B6DAE099}" type="pres">
      <dgm:prSet presAssocID="{2141951A-C6CF-4D6F-ADCC-B96A8A8CF4FB}" presName="childText1_2" presStyleLbl="vennNode1" presStyleIdx="7" presStyleCnt="13">
        <dgm:presLayoutVars>
          <dgm:chMax val="0"/>
          <dgm:chPref val="0"/>
        </dgm:presLayoutVars>
      </dgm:prSet>
      <dgm:spPr/>
    </dgm:pt>
    <dgm:pt modelId="{65D9839A-82AA-4EEB-BD7A-78365325CE51}" type="pres">
      <dgm:prSet presAssocID="{2141951A-C6CF-4D6F-ADCC-B96A8A8CF4FB}" presName="ellipse3" presStyleLbl="vennNode1" presStyleIdx="8" presStyleCnt="13"/>
      <dgm:spPr/>
    </dgm:pt>
    <dgm:pt modelId="{082994EF-40F1-4161-B3DD-1F8F6D418EA0}" type="pres">
      <dgm:prSet presAssocID="{16CBEC2E-228C-496F-B303-98635C50E6AB}" presName="childText1_3" presStyleLbl="vennNode1" presStyleIdx="9" presStyleCnt="13">
        <dgm:presLayoutVars>
          <dgm:chMax val="0"/>
          <dgm:chPref val="0"/>
        </dgm:presLayoutVars>
      </dgm:prSet>
      <dgm:spPr/>
    </dgm:pt>
    <dgm:pt modelId="{F38777B7-2B7D-4047-8DC2-DB66151D1EC0}" type="pres">
      <dgm:prSet presAssocID="{568040AB-28EE-4B59-9FFA-419ACC1612D4}" presName="childText1_4" presStyleLbl="vennNode1" presStyleIdx="10" presStyleCnt="13">
        <dgm:presLayoutVars>
          <dgm:chMax val="0"/>
          <dgm:chPref val="0"/>
        </dgm:presLayoutVars>
      </dgm:prSet>
      <dgm:spPr/>
    </dgm:pt>
    <dgm:pt modelId="{F7AAA8E4-35A8-42FD-A1E7-D32A07984682}" type="pres">
      <dgm:prSet presAssocID="{568040AB-28EE-4B59-9FFA-419ACC1612D4}" presName="ellipse4" presStyleLbl="vennNode1" presStyleIdx="11" presStyleCnt="13"/>
      <dgm:spPr/>
    </dgm:pt>
    <dgm:pt modelId="{AB32A0DB-CDBD-4458-AE02-1E18B5A60924}" type="pres">
      <dgm:prSet presAssocID="{568040AB-28EE-4B59-9FFA-419ACC1612D4}" presName="ellipse5" presStyleLbl="vennNode1" presStyleIdx="12" presStyleCnt="13"/>
      <dgm:spPr/>
    </dgm:pt>
    <dgm:pt modelId="{B201EA6F-59B6-4BA2-86B5-45D47F8A6DFF}" type="pres">
      <dgm:prSet presAssocID="{7DE1D7C1-D4A2-4A3A-9055-98C407644F4F}" presName="rightChild" presStyleLbl="node2" presStyleIdx="0" presStyleCnt="1">
        <dgm:presLayoutVars>
          <dgm:chMax val="0"/>
          <dgm:chPref val="0"/>
        </dgm:presLayoutVars>
      </dgm:prSet>
      <dgm:spPr/>
    </dgm:pt>
    <dgm:pt modelId="{88BBF275-DFA4-4761-A74E-AC983BBC4F9A}" type="pres">
      <dgm:prSet presAssocID="{7DE1D7C1-D4A2-4A3A-9055-98C407644F4F}" presName="parentText1" presStyleLbl="revTx" presStyleIdx="2" presStyleCnt="3">
        <dgm:presLayoutVars>
          <dgm:chMax val="4"/>
          <dgm:chPref val="3"/>
          <dgm:bulletEnabled val="1"/>
        </dgm:presLayoutVars>
      </dgm:prSet>
      <dgm:spPr/>
    </dgm:pt>
  </dgm:ptLst>
  <dgm:cxnLst>
    <dgm:cxn modelId="{9806B911-6D75-476C-8424-D1EF81167EAC}" type="presOf" srcId="{7CCA2DD7-FF89-47FD-8A59-7E52E2B122A3}" destId="{83BE69DC-AEA6-45DE-BF65-AA144C85EB08}" srcOrd="0" destOrd="0" presId="urn:microsoft.com/office/officeart/2009/3/layout/PhasedProcess"/>
    <dgm:cxn modelId="{AC8D7C15-AAB1-4B38-8851-FBDA46332D7E}" type="presOf" srcId="{782E4999-DB6E-4191-BACE-3835DCB49607}" destId="{8F72D983-B7BA-424D-911F-5852D6782BDD}" srcOrd="1" destOrd="0" presId="urn:microsoft.com/office/officeart/2009/3/layout/PhasedProcess"/>
    <dgm:cxn modelId="{1D99C416-0E2A-472D-9D44-A9F14C7FE10B}" type="presOf" srcId="{6EBA122A-54DE-4E59-A516-FC0BAF33EAE8}" destId="{B201EA6F-59B6-4BA2-86B5-45D47F8A6DFF}" srcOrd="0" destOrd="1" presId="urn:microsoft.com/office/officeart/2009/3/layout/PhasedProcess"/>
    <dgm:cxn modelId="{8D158E21-E94C-44F8-99BD-5088C563C823}" srcId="{25730DFD-205D-4F85-9BB3-DD0FA624B439}" destId="{F82C99AE-46A0-416C-8CD7-53D0C3FAEDE9}" srcOrd="0" destOrd="0" parTransId="{DA1B8869-0C59-432C-AD5D-37C0168F55C9}" sibTransId="{65AFA196-0E1C-4603-BC72-5BA44F39BDA0}"/>
    <dgm:cxn modelId="{BAED4223-FEB2-4112-9BF6-233B79365720}" type="presOf" srcId="{C693D158-202A-4BEF-BF7B-ACC2F8DC2727}" destId="{B201EA6F-59B6-4BA2-86B5-45D47F8A6DFF}" srcOrd="0" destOrd="2" presId="urn:microsoft.com/office/officeart/2009/3/layout/PhasedProcess"/>
    <dgm:cxn modelId="{195FE423-A59F-46A3-803A-AA74374D42F8}" type="presOf" srcId="{25730DFD-205D-4F85-9BB3-DD0FA624B439}" destId="{88BBF275-DFA4-4761-A74E-AC983BBC4F9A}" srcOrd="0" destOrd="0" presId="urn:microsoft.com/office/officeart/2009/3/layout/PhasedProcess"/>
    <dgm:cxn modelId="{E649B625-8BDF-4FF5-8D00-53BA7253B33A}" srcId="{25730DFD-205D-4F85-9BB3-DD0FA624B439}" destId="{2141951A-C6CF-4D6F-ADCC-B96A8A8CF4FB}" srcOrd="1" destOrd="0" parTransId="{9BBE528F-EAAB-4B92-9EAD-8A900185D71B}" sibTransId="{A0510470-91F7-4F7A-9E4D-7E869596CA76}"/>
    <dgm:cxn modelId="{202A8F3A-F633-40ED-A6E8-709083B00F21}" srcId="{C4260348-1185-43D5-9D2C-48CAA839EF88}" destId="{C693D158-202A-4BEF-BF7B-ACC2F8DC2727}" srcOrd="2" destOrd="0" parTransId="{047339C4-5F4E-431D-9140-D54CB6C1E685}" sibTransId="{75F6094B-A690-4F4A-AAFF-22E439D6D062}"/>
    <dgm:cxn modelId="{7B757C5B-79B3-491F-B025-3BD64BF13941}" srcId="{25730DFD-205D-4F85-9BB3-DD0FA624B439}" destId="{16CBEC2E-228C-496F-B303-98635C50E6AB}" srcOrd="2" destOrd="0" parTransId="{B28F084D-300C-4415-A847-EF80FFFB113F}" sibTransId="{7BAD4C2C-FD17-4BCD-8EB7-933A207B826C}"/>
    <dgm:cxn modelId="{3C031742-B66F-45F2-A7AA-28D3E1941689}" type="presOf" srcId="{7CCA2DD7-FF89-47FD-8A59-7E52E2B122A3}" destId="{BF17E20F-7632-4CA1-8BCF-7FE6934D2DA9}" srcOrd="1" destOrd="0" presId="urn:microsoft.com/office/officeart/2009/3/layout/PhasedProcess"/>
    <dgm:cxn modelId="{26251962-D492-46FB-A149-C40B34977D18}" type="presOf" srcId="{7DE1D7C1-D4A2-4A3A-9055-98C407644F4F}" destId="{20FF7013-1F8E-47A1-A08C-0B7B3B190046}" srcOrd="0" destOrd="0" presId="urn:microsoft.com/office/officeart/2009/3/layout/PhasedProcess"/>
    <dgm:cxn modelId="{85893063-2E60-4038-B128-78954BE9D438}" type="presOf" srcId="{393AF592-23BC-4C9F-B18A-8E97BCBD4485}" destId="{02270642-419A-4B24-A6AE-F84A1A394574}" srcOrd="0" destOrd="0" presId="urn:microsoft.com/office/officeart/2009/3/layout/PhasedProcess"/>
    <dgm:cxn modelId="{6C599A43-88C1-41A8-82FC-D240007B5520}" srcId="{393AF592-23BC-4C9F-B18A-8E97BCBD4485}" destId="{8CA0D972-4E9F-44F6-8849-E88E70748470}" srcOrd="2" destOrd="0" parTransId="{0F52791C-8248-4EA8-9F3A-60ACB8FDF2B5}" sibTransId="{283EB563-085E-4365-9BDC-8C1752303DC9}"/>
    <dgm:cxn modelId="{FAB64344-4491-4F30-8547-F679368D47A2}" type="presOf" srcId="{63F1FF04-3783-4720-BECB-4D92DC1F39CF}" destId="{B201EA6F-59B6-4BA2-86B5-45D47F8A6DFF}" srcOrd="0" destOrd="0" presId="urn:microsoft.com/office/officeart/2009/3/layout/PhasedProcess"/>
    <dgm:cxn modelId="{31FCCD45-C049-4153-8584-E246CF7AB453}" srcId="{25730DFD-205D-4F85-9BB3-DD0FA624B439}" destId="{568040AB-28EE-4B59-9FFA-419ACC1612D4}" srcOrd="3" destOrd="0" parTransId="{730048C0-8618-4C0C-8873-CD6F8C2F1A6F}" sibTransId="{2CDE0427-5333-460A-A26D-1C0F92B211E9}"/>
    <dgm:cxn modelId="{09859849-DB43-42AB-955C-AA08BAD02B65}" type="presOf" srcId="{2141951A-C6CF-4D6F-ADCC-B96A8A8CF4FB}" destId="{046BD461-02E0-4438-93A3-8D03B6DAE099}" srcOrd="0" destOrd="0" presId="urn:microsoft.com/office/officeart/2009/3/layout/PhasedProcess"/>
    <dgm:cxn modelId="{07C13D4E-28C6-4667-A7F9-3921DD7C0F0E}" srcId="{7DE1D7C1-D4A2-4A3A-9055-98C407644F4F}" destId="{393AF592-23BC-4C9F-B18A-8E97BCBD4485}" srcOrd="1" destOrd="0" parTransId="{54C996B2-7419-47CC-9C8B-D47CA625AEC1}" sibTransId="{176FD2E4-D1EB-4E70-8A9D-9C4848BD5503}"/>
    <dgm:cxn modelId="{AE54886F-3067-475A-8DBA-35EFEBF6D92D}" srcId="{393AF592-23BC-4C9F-B18A-8E97BCBD4485}" destId="{7CCA2DD7-FF89-47FD-8A59-7E52E2B122A3}" srcOrd="1" destOrd="0" parTransId="{3F9C972A-F2D0-4C07-A942-AB598C5CD243}" sibTransId="{415895C4-30B3-4EA0-8BCC-36D48D5F5585}"/>
    <dgm:cxn modelId="{2246A175-8A04-407C-A859-509D9E3440BB}" type="presOf" srcId="{8CA0D972-4E9F-44F6-8849-E88E70748470}" destId="{871FF334-C2F5-4A5E-B6EC-43E84E302702}" srcOrd="0" destOrd="0" presId="urn:microsoft.com/office/officeart/2009/3/layout/PhasedProcess"/>
    <dgm:cxn modelId="{1FEFBD56-4148-403B-B459-6B7D332743E9}" srcId="{393AF592-23BC-4C9F-B18A-8E97BCBD4485}" destId="{C2FD3097-D39A-4AFC-A53D-C726C99AF0D7}" srcOrd="3" destOrd="0" parTransId="{27D6D921-892D-4189-AD8B-43FDECFF7210}" sibTransId="{82546D92-8CD2-450E-BF25-7440321EA931}"/>
    <dgm:cxn modelId="{9D0A7E7C-1C50-4D15-9C42-7E2A15595D99}" srcId="{393AF592-23BC-4C9F-B18A-8E97BCBD4485}" destId="{782E4999-DB6E-4191-BACE-3835DCB49607}" srcOrd="0" destOrd="0" parTransId="{5A34E37B-D2A6-4EF5-8AF0-06F53E4AA047}" sibTransId="{0437C695-A579-4A31-A772-AED224922A98}"/>
    <dgm:cxn modelId="{131F1F86-A9FD-4CB0-ABA7-A8CAA11C9E1B}" type="presOf" srcId="{8CA0D972-4E9F-44F6-8849-E88E70748470}" destId="{15532198-393F-4262-BDE1-70A55024862B}" srcOrd="1" destOrd="0" presId="urn:microsoft.com/office/officeart/2009/3/layout/PhasedProcess"/>
    <dgm:cxn modelId="{6E69A88D-EC96-46BE-83A3-E385AF2345BA}" type="presOf" srcId="{568040AB-28EE-4B59-9FFA-419ACC1612D4}" destId="{F38777B7-2B7D-4047-8DC2-DB66151D1EC0}" srcOrd="0" destOrd="0" presId="urn:microsoft.com/office/officeart/2009/3/layout/PhasedProcess"/>
    <dgm:cxn modelId="{C4933990-F0E2-488F-AEEE-FB9EF81B4724}" type="presOf" srcId="{782E4999-DB6E-4191-BACE-3835DCB49607}" destId="{EAE09254-2CD8-40A6-B08F-DCB004FC5A8E}" srcOrd="0" destOrd="0" presId="urn:microsoft.com/office/officeart/2009/3/layout/PhasedProcess"/>
    <dgm:cxn modelId="{05D71394-30F6-4CE5-8B4B-A38DD559BE3E}" type="presOf" srcId="{16CBEC2E-228C-496F-B303-98635C50E6AB}" destId="{082994EF-40F1-4161-B3DD-1F8F6D418EA0}" srcOrd="0" destOrd="0" presId="urn:microsoft.com/office/officeart/2009/3/layout/PhasedProcess"/>
    <dgm:cxn modelId="{74A9649C-BF81-4CD4-91DB-E5F4E004E729}" type="presOf" srcId="{C4260348-1185-43D5-9D2C-48CAA839EF88}" destId="{FE573286-9B6B-4646-9872-B667E465DA0F}" srcOrd="0" destOrd="0" presId="urn:microsoft.com/office/officeart/2009/3/layout/PhasedProcess"/>
    <dgm:cxn modelId="{391C91AF-0925-41CC-BA28-475445DA1374}" type="presOf" srcId="{C2FD3097-D39A-4AFC-A53D-C726C99AF0D7}" destId="{B85154FB-460F-410F-8464-8EF0186AF559}" srcOrd="1" destOrd="0" presId="urn:microsoft.com/office/officeart/2009/3/layout/PhasedProcess"/>
    <dgm:cxn modelId="{FF03FAB9-F678-46AF-AE65-03EB6B2DE4EA}" srcId="{C4260348-1185-43D5-9D2C-48CAA839EF88}" destId="{6EBA122A-54DE-4E59-A516-FC0BAF33EAE8}" srcOrd="1" destOrd="0" parTransId="{9BBFBF3B-5F22-4A56-A6F3-A3D637A3392D}" sibTransId="{3A9D3464-758E-4E41-B25F-4771BB664FD1}"/>
    <dgm:cxn modelId="{D3252ED1-CFEA-4D9E-8495-5C9E0187E512}" srcId="{C4260348-1185-43D5-9D2C-48CAA839EF88}" destId="{63F1FF04-3783-4720-BECB-4D92DC1F39CF}" srcOrd="0" destOrd="0" parTransId="{59089C32-E532-47F9-861C-DA00868EDD85}" sibTransId="{60F03C65-60CC-4445-A744-FA10343AE93D}"/>
    <dgm:cxn modelId="{40E1A2D3-E580-4EEC-9045-CFD8C616F590}" srcId="{7DE1D7C1-D4A2-4A3A-9055-98C407644F4F}" destId="{25730DFD-205D-4F85-9BB3-DD0FA624B439}" srcOrd="0" destOrd="0" parTransId="{0A78AF6A-6C36-4185-B651-C5CA13600181}" sibTransId="{617054B5-2905-489C-BE3B-177CF03AC3F1}"/>
    <dgm:cxn modelId="{EE7CE5E9-5C0F-4D1D-8B9C-40B0E6545284}" type="presOf" srcId="{F82C99AE-46A0-416C-8CD7-53D0C3FAEDE9}" destId="{EB1844B4-18EC-452F-8A15-7459FFE64D80}" srcOrd="0" destOrd="0" presId="urn:microsoft.com/office/officeart/2009/3/layout/PhasedProcess"/>
    <dgm:cxn modelId="{AEDF4BEB-A3FE-4485-A556-8803FA9BF7E2}" srcId="{7DE1D7C1-D4A2-4A3A-9055-98C407644F4F}" destId="{C4260348-1185-43D5-9D2C-48CAA839EF88}" srcOrd="2" destOrd="0" parTransId="{E565B3C7-3C6F-49B9-895B-175BF1B42578}" sibTransId="{6B3A4C7B-BCC9-49B4-AFB5-65075CA85A4E}"/>
    <dgm:cxn modelId="{DF943DEC-EDB2-4618-8ABA-8100C61D4062}" type="presOf" srcId="{C2FD3097-D39A-4AFC-A53D-C726C99AF0D7}" destId="{3C347B58-C68A-48E0-A449-A43194FF2119}" srcOrd="0" destOrd="0" presId="urn:microsoft.com/office/officeart/2009/3/layout/PhasedProcess"/>
    <dgm:cxn modelId="{08FDE54B-2966-4F17-A935-B7E197AFFEB6}" type="presParOf" srcId="{20FF7013-1F8E-47A1-A08C-0B7B3B190046}" destId="{8B4ED179-66F4-4B13-AF7F-278F0A1C41CB}" srcOrd="0" destOrd="0" presId="urn:microsoft.com/office/officeart/2009/3/layout/PhasedProcess"/>
    <dgm:cxn modelId="{71F3F8FF-FBD2-4449-8762-70A255E9D483}" type="presParOf" srcId="{20FF7013-1F8E-47A1-A08C-0B7B3B190046}" destId="{B279AE4C-15C1-45F5-8DAE-4F1663EB09A7}" srcOrd="1" destOrd="0" presId="urn:microsoft.com/office/officeart/2009/3/layout/PhasedProcess"/>
    <dgm:cxn modelId="{232D74AF-B929-4198-B6EA-DA9DC1D36BFF}" type="presParOf" srcId="{20FF7013-1F8E-47A1-A08C-0B7B3B190046}" destId="{02270642-419A-4B24-A6AE-F84A1A394574}" srcOrd="2" destOrd="0" presId="urn:microsoft.com/office/officeart/2009/3/layout/PhasedProcess"/>
    <dgm:cxn modelId="{165399A9-4DC3-4548-98D4-475EF58299D2}" type="presParOf" srcId="{20FF7013-1F8E-47A1-A08C-0B7B3B190046}" destId="{1DB7E192-1BA3-44D7-A3DD-D0EA8BD47A52}" srcOrd="3" destOrd="0" presId="urn:microsoft.com/office/officeart/2009/3/layout/PhasedProcess"/>
    <dgm:cxn modelId="{6C6866EB-36E3-4D64-A582-B47207AC741E}" type="presParOf" srcId="{20FF7013-1F8E-47A1-A08C-0B7B3B190046}" destId="{8FC9E745-00B6-4B75-B365-27BB4939F090}" srcOrd="4" destOrd="0" presId="urn:microsoft.com/office/officeart/2009/3/layout/PhasedProcess"/>
    <dgm:cxn modelId="{59960520-27F8-43BB-AE2A-31E48EA0FCD5}" type="presParOf" srcId="{20FF7013-1F8E-47A1-A08C-0B7B3B190046}" destId="{FE573286-9B6B-4646-9872-B667E465DA0F}" srcOrd="5" destOrd="0" presId="urn:microsoft.com/office/officeart/2009/3/layout/PhasedProcess"/>
    <dgm:cxn modelId="{2A4BD8DF-E233-4D55-9395-403293DB2D89}" type="presParOf" srcId="{20FF7013-1F8E-47A1-A08C-0B7B3B190046}" destId="{3075D24C-F07C-451F-AE31-92CE94304474}" srcOrd="6" destOrd="0" presId="urn:microsoft.com/office/officeart/2009/3/layout/PhasedProcess"/>
    <dgm:cxn modelId="{06C85E7F-F932-465B-AEC8-39AF2C63CA16}" type="presParOf" srcId="{3075D24C-F07C-451F-AE31-92CE94304474}" destId="{EAE09254-2CD8-40A6-B08F-DCB004FC5A8E}" srcOrd="0" destOrd="0" presId="urn:microsoft.com/office/officeart/2009/3/layout/PhasedProcess"/>
    <dgm:cxn modelId="{70B7DF28-7592-4299-A57A-74AB80DFA32E}" type="presParOf" srcId="{3075D24C-F07C-451F-AE31-92CE94304474}" destId="{8F72D983-B7BA-424D-911F-5852D6782BDD}" srcOrd="1" destOrd="0" presId="urn:microsoft.com/office/officeart/2009/3/layout/PhasedProcess"/>
    <dgm:cxn modelId="{4DBDFB6A-8517-4D62-968F-5D8E07BD0858}" type="presParOf" srcId="{3075D24C-F07C-451F-AE31-92CE94304474}" destId="{83BE69DC-AEA6-45DE-BF65-AA144C85EB08}" srcOrd="2" destOrd="0" presId="urn:microsoft.com/office/officeart/2009/3/layout/PhasedProcess"/>
    <dgm:cxn modelId="{54D39423-D4BC-4480-A0FA-16DD301A5A42}" type="presParOf" srcId="{3075D24C-F07C-451F-AE31-92CE94304474}" destId="{BF17E20F-7632-4CA1-8BCF-7FE6934D2DA9}" srcOrd="3" destOrd="0" presId="urn:microsoft.com/office/officeart/2009/3/layout/PhasedProcess"/>
    <dgm:cxn modelId="{39C04FAB-4C2E-41E6-8DCC-EEF07955050E}" type="presParOf" srcId="{3075D24C-F07C-451F-AE31-92CE94304474}" destId="{871FF334-C2F5-4A5E-B6EC-43E84E302702}" srcOrd="4" destOrd="0" presId="urn:microsoft.com/office/officeart/2009/3/layout/PhasedProcess"/>
    <dgm:cxn modelId="{A95A754A-7C17-4AC9-B894-43F24F953E68}" type="presParOf" srcId="{3075D24C-F07C-451F-AE31-92CE94304474}" destId="{15532198-393F-4262-BDE1-70A55024862B}" srcOrd="5" destOrd="0" presId="urn:microsoft.com/office/officeart/2009/3/layout/PhasedProcess"/>
    <dgm:cxn modelId="{4AFE01EF-85EA-492B-BD7D-F39FBFD0B161}" type="presParOf" srcId="{3075D24C-F07C-451F-AE31-92CE94304474}" destId="{3C347B58-C68A-48E0-A449-A43194FF2119}" srcOrd="6" destOrd="0" presId="urn:microsoft.com/office/officeart/2009/3/layout/PhasedProcess"/>
    <dgm:cxn modelId="{D84AF872-66A1-4149-ABB9-4F733610CB79}" type="presParOf" srcId="{3075D24C-F07C-451F-AE31-92CE94304474}" destId="{B85154FB-460F-410F-8464-8EF0186AF559}" srcOrd="7" destOrd="0" presId="urn:microsoft.com/office/officeart/2009/3/layout/PhasedProcess"/>
    <dgm:cxn modelId="{599F4C99-9DC3-468C-98A4-7009909DDECD}" type="presParOf" srcId="{20FF7013-1F8E-47A1-A08C-0B7B3B190046}" destId="{8A931F38-07E3-4BA4-8B50-B49591C8D889}" srcOrd="7" destOrd="0" presId="urn:microsoft.com/office/officeart/2009/3/layout/PhasedProcess"/>
    <dgm:cxn modelId="{D513BC39-A2CC-4C03-BB8D-BAD4CDAFA58E}" type="presParOf" srcId="{8A931F38-07E3-4BA4-8B50-B49591C8D889}" destId="{EB1844B4-18EC-452F-8A15-7459FFE64D80}" srcOrd="0" destOrd="0" presId="urn:microsoft.com/office/officeart/2009/3/layout/PhasedProcess"/>
    <dgm:cxn modelId="{A6D7D88C-D089-4399-8407-FE1D7CEB3D67}" type="presParOf" srcId="{8A931F38-07E3-4BA4-8B50-B49591C8D889}" destId="{A67B3654-B28C-4E31-AE10-046D3542B3F8}" srcOrd="1" destOrd="0" presId="urn:microsoft.com/office/officeart/2009/3/layout/PhasedProcess"/>
    <dgm:cxn modelId="{BBF2AB4E-0CC3-493D-B9E7-CA7FD9997826}" type="presParOf" srcId="{8A931F38-07E3-4BA4-8B50-B49591C8D889}" destId="{5F314B16-D379-4AE1-B181-B89A211F4437}" srcOrd="2" destOrd="0" presId="urn:microsoft.com/office/officeart/2009/3/layout/PhasedProcess"/>
    <dgm:cxn modelId="{A1778D43-5861-4B42-B929-0E9DA845C60E}" type="presParOf" srcId="{8A931F38-07E3-4BA4-8B50-B49591C8D889}" destId="{046BD461-02E0-4438-93A3-8D03B6DAE099}" srcOrd="3" destOrd="0" presId="urn:microsoft.com/office/officeart/2009/3/layout/PhasedProcess"/>
    <dgm:cxn modelId="{D92CA3E0-8A4D-4E9D-B3D8-9EE3BABC6311}" type="presParOf" srcId="{8A931F38-07E3-4BA4-8B50-B49591C8D889}" destId="{65D9839A-82AA-4EEB-BD7A-78365325CE51}" srcOrd="4" destOrd="0" presId="urn:microsoft.com/office/officeart/2009/3/layout/PhasedProcess"/>
    <dgm:cxn modelId="{F53A9900-9131-4880-9C77-A2C76FB2BC33}" type="presParOf" srcId="{8A931F38-07E3-4BA4-8B50-B49591C8D889}" destId="{082994EF-40F1-4161-B3DD-1F8F6D418EA0}" srcOrd="5" destOrd="0" presId="urn:microsoft.com/office/officeart/2009/3/layout/PhasedProcess"/>
    <dgm:cxn modelId="{CDEC01AD-FF1A-4D09-94CB-AD4D4427B9C7}" type="presParOf" srcId="{8A931F38-07E3-4BA4-8B50-B49591C8D889}" destId="{F38777B7-2B7D-4047-8DC2-DB66151D1EC0}" srcOrd="6" destOrd="0" presId="urn:microsoft.com/office/officeart/2009/3/layout/PhasedProcess"/>
    <dgm:cxn modelId="{4B6C3029-7B21-4264-830F-2C8B8D393B1F}" type="presParOf" srcId="{8A931F38-07E3-4BA4-8B50-B49591C8D889}" destId="{F7AAA8E4-35A8-42FD-A1E7-D32A07984682}" srcOrd="7" destOrd="0" presId="urn:microsoft.com/office/officeart/2009/3/layout/PhasedProcess"/>
    <dgm:cxn modelId="{3D2BBF70-7042-4A8F-B193-E5F4E9A7AFA6}" type="presParOf" srcId="{8A931F38-07E3-4BA4-8B50-B49591C8D889}" destId="{AB32A0DB-CDBD-4458-AE02-1E18B5A60924}" srcOrd="8" destOrd="0" presId="urn:microsoft.com/office/officeart/2009/3/layout/PhasedProcess"/>
    <dgm:cxn modelId="{C7FACCCE-0A46-4A6E-AA65-421888D33B66}" type="presParOf" srcId="{20FF7013-1F8E-47A1-A08C-0B7B3B190046}" destId="{B201EA6F-59B6-4BA2-86B5-45D47F8A6DFF}" srcOrd="8" destOrd="0" presId="urn:microsoft.com/office/officeart/2009/3/layout/PhasedProcess"/>
    <dgm:cxn modelId="{2B2928DC-E961-4293-A5C4-8AA1DBB77869}" type="presParOf" srcId="{20FF7013-1F8E-47A1-A08C-0B7B3B190046}" destId="{88BBF275-DFA4-4761-A74E-AC983BBC4F9A}"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70E4A-FD61-4ADC-89FE-BCA8051C085D}"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GB"/>
        </a:p>
      </dgm:t>
    </dgm:pt>
    <dgm:pt modelId="{C485F6CA-26F8-4D5D-8579-C29574B699B4}">
      <dgm:prSet phldrT="[Text]" custT="1"/>
      <dgm:spPr/>
      <dgm:t>
        <a:bodyPr/>
        <a:lstStyle/>
        <a:p>
          <a:pPr algn="ctr"/>
          <a:r>
            <a:rPr lang="en-GB" sz="900" b="1" dirty="0"/>
            <a:t>Spectrum </a:t>
          </a:r>
          <a:r>
            <a:rPr lang="en-GB" sz="800" b="1" dirty="0"/>
            <a:t>Technologies</a:t>
          </a:r>
          <a:endParaRPr lang="en-GB" sz="900" b="1" dirty="0"/>
        </a:p>
      </dgm:t>
    </dgm:pt>
    <dgm:pt modelId="{50F77E95-15FC-4846-9A54-98D398664A25}" type="parTrans" cxnId="{145BCA52-7AE5-47E2-B0DB-744B6FAF08DD}">
      <dgm:prSet/>
      <dgm:spPr/>
      <dgm:t>
        <a:bodyPr/>
        <a:lstStyle/>
        <a:p>
          <a:endParaRPr lang="en-GB"/>
        </a:p>
      </dgm:t>
    </dgm:pt>
    <dgm:pt modelId="{13907620-1C9C-45AF-8D42-D8F70327E4BD}" type="sibTrans" cxnId="{145BCA52-7AE5-47E2-B0DB-744B6FAF08DD}">
      <dgm:prSet/>
      <dgm:spPr/>
      <dgm:t>
        <a:bodyPr/>
        <a:lstStyle/>
        <a:p>
          <a:endParaRPr lang="en-GB"/>
        </a:p>
      </dgm:t>
    </dgm:pt>
    <dgm:pt modelId="{109FB596-5889-40D3-B8BD-318586350A28}">
      <dgm:prSet phldrT="[Text]" custT="1"/>
      <dgm:spPr/>
      <dgm:t>
        <a:bodyPr/>
        <a:lstStyle/>
        <a:p>
          <a:r>
            <a:rPr lang="en-GB" sz="1000" b="1" dirty="0"/>
            <a:t>AI-Native Air interface</a:t>
          </a:r>
        </a:p>
      </dgm:t>
    </dgm:pt>
    <dgm:pt modelId="{1B93FD71-E410-431C-8FC7-CB1BB2F11148}" type="parTrans" cxnId="{337C0B64-239B-4664-9764-F6CEC18B553A}">
      <dgm:prSet/>
      <dgm:spPr/>
      <dgm:t>
        <a:bodyPr/>
        <a:lstStyle/>
        <a:p>
          <a:endParaRPr lang="en-GB"/>
        </a:p>
      </dgm:t>
    </dgm:pt>
    <dgm:pt modelId="{B8F0539F-F72B-4538-90DD-BC9EF3846185}" type="sibTrans" cxnId="{337C0B64-239B-4664-9764-F6CEC18B553A}">
      <dgm:prSet custT="1"/>
      <dgm:spPr/>
      <dgm:t>
        <a:bodyPr/>
        <a:lstStyle/>
        <a:p>
          <a:r>
            <a:rPr lang="en-GB" sz="1050" b="1" dirty="0"/>
            <a:t>Split / Federated Learning</a:t>
          </a:r>
        </a:p>
      </dgm:t>
    </dgm:pt>
    <dgm:pt modelId="{5CD7D33E-2B17-4257-8D9B-F2508CE44B47}">
      <dgm:prSet phldrT="[Text]"/>
      <dgm:spPr/>
      <dgm:t>
        <a:bodyPr/>
        <a:lstStyle/>
        <a:p>
          <a:r>
            <a:rPr lang="en-GB" dirty="0"/>
            <a:t>Integrated Sensing &amp; Comms</a:t>
          </a:r>
        </a:p>
      </dgm:t>
    </dgm:pt>
    <dgm:pt modelId="{6BE4BE5C-13CF-49CD-BC30-F7A4BBBD0E7D}" type="parTrans" cxnId="{F820C513-F8A1-404A-A41E-20C62191B098}">
      <dgm:prSet/>
      <dgm:spPr/>
      <dgm:t>
        <a:bodyPr/>
        <a:lstStyle/>
        <a:p>
          <a:endParaRPr lang="en-GB"/>
        </a:p>
      </dgm:t>
    </dgm:pt>
    <dgm:pt modelId="{DE8EA0E4-A704-4AC8-A872-0465D1BE4E80}" type="sibTrans" cxnId="{F820C513-F8A1-404A-A41E-20C62191B098}">
      <dgm:prSet/>
      <dgm:spPr/>
      <dgm:t>
        <a:bodyPr/>
        <a:lstStyle/>
        <a:p>
          <a:r>
            <a:rPr lang="en-GB" b="1" dirty="0"/>
            <a:t>Distributed Intelligence</a:t>
          </a:r>
        </a:p>
      </dgm:t>
    </dgm:pt>
    <dgm:pt modelId="{D8D0C281-119F-4BC2-9EE2-AE34869B3024}">
      <dgm:prSet phldrT="[Text]" custT="1"/>
      <dgm:spPr/>
      <dgm:t>
        <a:bodyPr/>
        <a:lstStyle/>
        <a:p>
          <a:r>
            <a:rPr lang="en-GB" sz="800" b="1" dirty="0"/>
            <a:t>Cognitive Automation</a:t>
          </a:r>
        </a:p>
      </dgm:t>
    </dgm:pt>
    <dgm:pt modelId="{8BE80F99-D549-458C-827B-959422BDC807}" type="parTrans" cxnId="{9454C33A-A9F2-4708-86EA-5C4A7F793CF4}">
      <dgm:prSet/>
      <dgm:spPr/>
      <dgm:t>
        <a:bodyPr/>
        <a:lstStyle/>
        <a:p>
          <a:endParaRPr lang="en-GB"/>
        </a:p>
      </dgm:t>
    </dgm:pt>
    <dgm:pt modelId="{53F45CFD-9529-49AB-BE51-C2A6919948A2}" type="sibTrans" cxnId="{9454C33A-A9F2-4708-86EA-5C4A7F793CF4}">
      <dgm:prSet/>
      <dgm:spPr/>
      <dgm:t>
        <a:bodyPr/>
        <a:lstStyle/>
        <a:p>
          <a:endParaRPr lang="en-GB"/>
        </a:p>
      </dgm:t>
    </dgm:pt>
    <dgm:pt modelId="{72AB7EB7-0C14-4D33-84ED-2A8285D1EEAD}">
      <dgm:prSet phldrT="[Text]" custT="1"/>
      <dgm:spPr/>
      <dgm:t>
        <a:bodyPr/>
        <a:lstStyle/>
        <a:p>
          <a:r>
            <a:rPr lang="en-GB" sz="1000" b="1" dirty="0"/>
            <a:t>Security &amp; Trust</a:t>
          </a:r>
        </a:p>
      </dgm:t>
    </dgm:pt>
    <dgm:pt modelId="{903F5FE6-9F55-488D-959A-C743220970DB}" type="parTrans" cxnId="{5B5245D6-A178-4FBA-80DF-E3518784D8C5}">
      <dgm:prSet/>
      <dgm:spPr/>
      <dgm:t>
        <a:bodyPr/>
        <a:lstStyle/>
        <a:p>
          <a:endParaRPr lang="en-GB"/>
        </a:p>
      </dgm:t>
    </dgm:pt>
    <dgm:pt modelId="{86C7BE9D-7CCD-4EEF-B992-A0EF19D56147}" type="sibTrans" cxnId="{5B5245D6-A178-4FBA-80DF-E3518784D8C5}">
      <dgm:prSet/>
      <dgm:spPr/>
      <dgm:t>
        <a:bodyPr/>
        <a:lstStyle/>
        <a:p>
          <a:endParaRPr lang="en-GB"/>
        </a:p>
      </dgm:t>
    </dgm:pt>
    <dgm:pt modelId="{40E2022B-9F26-41C3-A6FB-4E4611F4F350}">
      <dgm:prSet phldrT="[Text]"/>
      <dgm:spPr/>
      <dgm:t>
        <a:bodyPr/>
        <a:lstStyle/>
        <a:p>
          <a:endParaRPr lang="en-GB" dirty="0"/>
        </a:p>
      </dgm:t>
    </dgm:pt>
    <dgm:pt modelId="{0D12448C-FB39-471F-BDA3-299112413F09}" type="parTrans" cxnId="{D828E8C0-AEEC-4272-950B-8F8FE67E937C}">
      <dgm:prSet/>
      <dgm:spPr/>
      <dgm:t>
        <a:bodyPr/>
        <a:lstStyle/>
        <a:p>
          <a:endParaRPr lang="en-GB"/>
        </a:p>
      </dgm:t>
    </dgm:pt>
    <dgm:pt modelId="{4DD76853-ED4F-46C9-82E7-70DD3C998361}" type="sibTrans" cxnId="{D828E8C0-AEEC-4272-950B-8F8FE67E937C}">
      <dgm:prSet/>
      <dgm:spPr/>
      <dgm:t>
        <a:bodyPr/>
        <a:lstStyle/>
        <a:p>
          <a:endParaRPr lang="en-GB"/>
        </a:p>
      </dgm:t>
    </dgm:pt>
    <dgm:pt modelId="{E8414CDB-0F6D-49BE-B746-9F4D0539DB03}">
      <dgm:prSet phldrT="[Text]"/>
      <dgm:spPr/>
      <dgm:t>
        <a:bodyPr/>
        <a:lstStyle/>
        <a:p>
          <a:endParaRPr lang="en-GB" dirty="0"/>
        </a:p>
      </dgm:t>
    </dgm:pt>
    <dgm:pt modelId="{E532F4E0-15C9-4134-B71B-DD6F48816CF3}" type="parTrans" cxnId="{E7685D8C-22D1-4370-A1BC-0A980BAF92D2}">
      <dgm:prSet/>
      <dgm:spPr/>
      <dgm:t>
        <a:bodyPr/>
        <a:lstStyle/>
        <a:p>
          <a:endParaRPr lang="en-GB"/>
        </a:p>
      </dgm:t>
    </dgm:pt>
    <dgm:pt modelId="{CDFE75E2-F793-4B0C-8031-5BA6688F2D20}" type="sibTrans" cxnId="{E7685D8C-22D1-4370-A1BC-0A980BAF92D2}">
      <dgm:prSet/>
      <dgm:spPr/>
      <dgm:t>
        <a:bodyPr/>
        <a:lstStyle/>
        <a:p>
          <a:endParaRPr lang="en-GB"/>
        </a:p>
      </dgm:t>
    </dgm:pt>
    <dgm:pt modelId="{2947ED78-12CA-4E0E-96CC-04F1A03FD61C}">
      <dgm:prSet phldrT="[Text]"/>
      <dgm:spPr/>
      <dgm:t>
        <a:bodyPr/>
        <a:lstStyle/>
        <a:p>
          <a:endParaRPr lang="en-GB" dirty="0"/>
        </a:p>
      </dgm:t>
    </dgm:pt>
    <dgm:pt modelId="{DE165E28-DA0B-4DCC-B7F5-1A0676DE2238}" type="parTrans" cxnId="{61E02DFB-C6EA-4A4B-88B6-295B3F56AB7A}">
      <dgm:prSet/>
      <dgm:spPr/>
      <dgm:t>
        <a:bodyPr/>
        <a:lstStyle/>
        <a:p>
          <a:endParaRPr lang="en-GB"/>
        </a:p>
      </dgm:t>
    </dgm:pt>
    <dgm:pt modelId="{41230426-533C-468F-A908-FD951621EBE5}" type="sibTrans" cxnId="{61E02DFB-C6EA-4A4B-88B6-295B3F56AB7A}">
      <dgm:prSet/>
      <dgm:spPr/>
      <dgm:t>
        <a:bodyPr/>
        <a:lstStyle/>
        <a:p>
          <a:endParaRPr lang="en-GB"/>
        </a:p>
      </dgm:t>
    </dgm:pt>
    <dgm:pt modelId="{DA148306-43CB-46A1-88F3-6BDBA8C7B989}">
      <dgm:prSet phldrT="[Text]"/>
      <dgm:spPr/>
      <dgm:t>
        <a:bodyPr/>
        <a:lstStyle/>
        <a:p>
          <a:endParaRPr lang="en-GB" dirty="0"/>
        </a:p>
      </dgm:t>
    </dgm:pt>
    <dgm:pt modelId="{D7F9D7BB-609B-4A17-9326-E7ABBE704636}" type="parTrans" cxnId="{B70868BC-1BE6-4860-95F3-822A609A45F7}">
      <dgm:prSet/>
      <dgm:spPr/>
      <dgm:t>
        <a:bodyPr/>
        <a:lstStyle/>
        <a:p>
          <a:endParaRPr lang="en-GB"/>
        </a:p>
      </dgm:t>
    </dgm:pt>
    <dgm:pt modelId="{9059008A-7D87-4E43-B85D-56FE28B21B40}" type="sibTrans" cxnId="{B70868BC-1BE6-4860-95F3-822A609A45F7}">
      <dgm:prSet/>
      <dgm:spPr/>
      <dgm:t>
        <a:bodyPr/>
        <a:lstStyle/>
        <a:p>
          <a:endParaRPr lang="en-GB"/>
        </a:p>
      </dgm:t>
    </dgm:pt>
    <dgm:pt modelId="{B4659A6E-1FD4-4B1F-87DB-BCFE7521A83B}" type="pres">
      <dgm:prSet presAssocID="{18D70E4A-FD61-4ADC-89FE-BCA8051C085D}" presName="Name0" presStyleCnt="0">
        <dgm:presLayoutVars>
          <dgm:chMax/>
          <dgm:chPref/>
          <dgm:dir/>
          <dgm:animLvl val="lvl"/>
        </dgm:presLayoutVars>
      </dgm:prSet>
      <dgm:spPr/>
    </dgm:pt>
    <dgm:pt modelId="{1FE6B47A-48DF-4CFB-804A-9AD462ECCBE1}" type="pres">
      <dgm:prSet presAssocID="{C485F6CA-26F8-4D5D-8579-C29574B699B4}" presName="composite" presStyleCnt="0"/>
      <dgm:spPr/>
    </dgm:pt>
    <dgm:pt modelId="{1CBCF29D-B7F0-4B64-89D9-61F4964E7D25}" type="pres">
      <dgm:prSet presAssocID="{C485F6CA-26F8-4D5D-8579-C29574B699B4}" presName="Parent1" presStyleLbl="node1" presStyleIdx="0" presStyleCnt="10" custScaleX="116484" custScaleY="111825" custLinFactNeighborX="36223" custLinFactNeighborY="338">
        <dgm:presLayoutVars>
          <dgm:chMax val="1"/>
          <dgm:chPref val="1"/>
          <dgm:bulletEnabled val="1"/>
        </dgm:presLayoutVars>
      </dgm:prSet>
      <dgm:spPr/>
    </dgm:pt>
    <dgm:pt modelId="{9FA50F79-55EE-4A9F-B097-DD182597FA6B}" type="pres">
      <dgm:prSet presAssocID="{C485F6CA-26F8-4D5D-8579-C29574B699B4}" presName="Childtext1" presStyleLbl="revTx" presStyleIdx="0" presStyleCnt="5">
        <dgm:presLayoutVars>
          <dgm:chMax val="0"/>
          <dgm:chPref val="0"/>
          <dgm:bulletEnabled val="1"/>
        </dgm:presLayoutVars>
      </dgm:prSet>
      <dgm:spPr/>
    </dgm:pt>
    <dgm:pt modelId="{1E3DE7A9-B9EE-4A1D-BBDF-BF35DE12BA5A}" type="pres">
      <dgm:prSet presAssocID="{C485F6CA-26F8-4D5D-8579-C29574B699B4}" presName="BalanceSpacing" presStyleCnt="0"/>
      <dgm:spPr/>
    </dgm:pt>
    <dgm:pt modelId="{26D92573-22FE-42B1-B9FD-7CBD426CAFC8}" type="pres">
      <dgm:prSet presAssocID="{C485F6CA-26F8-4D5D-8579-C29574B699B4}" presName="BalanceSpacing1" presStyleCnt="0"/>
      <dgm:spPr/>
    </dgm:pt>
    <dgm:pt modelId="{39C81AFB-0C47-4594-9C8D-C205AD2F623E}" type="pres">
      <dgm:prSet presAssocID="{13907620-1C9C-45AF-8D42-D8F70327E4BD}" presName="Accent1Text" presStyleLbl="node1" presStyleIdx="1" presStyleCnt="10" custLinFactNeighborX="22400" custLinFactNeighborY="-34352"/>
      <dgm:spPr/>
    </dgm:pt>
    <dgm:pt modelId="{AB7A5263-12A2-42C5-98BA-5C7D58A78468}" type="pres">
      <dgm:prSet presAssocID="{13907620-1C9C-45AF-8D42-D8F70327E4BD}" presName="spaceBetweenRectangles" presStyleCnt="0"/>
      <dgm:spPr/>
    </dgm:pt>
    <dgm:pt modelId="{00C9CF8E-D2C4-4E32-A4D0-82DA494BF579}" type="pres">
      <dgm:prSet presAssocID="{109FB596-5889-40D3-B8BD-318586350A28}" presName="composite" presStyleCnt="0"/>
      <dgm:spPr/>
    </dgm:pt>
    <dgm:pt modelId="{9831EB0B-ECE7-4C45-BA08-F4A9B788C0ED}" type="pres">
      <dgm:prSet presAssocID="{109FB596-5889-40D3-B8BD-318586350A28}" presName="Parent1" presStyleLbl="node1" presStyleIdx="2" presStyleCnt="10" custScaleX="95268" custScaleY="93229" custLinFactNeighborX="47495" custLinFactNeighborY="26237">
        <dgm:presLayoutVars>
          <dgm:chMax val="1"/>
          <dgm:chPref val="1"/>
          <dgm:bulletEnabled val="1"/>
        </dgm:presLayoutVars>
      </dgm:prSet>
      <dgm:spPr/>
    </dgm:pt>
    <dgm:pt modelId="{A4BBA875-1FAC-4463-A771-C7CF80FD3CDA}" type="pres">
      <dgm:prSet presAssocID="{109FB596-5889-40D3-B8BD-318586350A28}" presName="Childtext1" presStyleLbl="revTx" presStyleIdx="1" presStyleCnt="5">
        <dgm:presLayoutVars>
          <dgm:chMax val="0"/>
          <dgm:chPref val="0"/>
          <dgm:bulletEnabled val="1"/>
        </dgm:presLayoutVars>
      </dgm:prSet>
      <dgm:spPr/>
    </dgm:pt>
    <dgm:pt modelId="{B796478A-2C9E-4208-9B67-53131C0D11E0}" type="pres">
      <dgm:prSet presAssocID="{109FB596-5889-40D3-B8BD-318586350A28}" presName="BalanceSpacing" presStyleCnt="0"/>
      <dgm:spPr/>
    </dgm:pt>
    <dgm:pt modelId="{0EAE188E-DE9B-4BD4-A429-BB3149CD04AB}" type="pres">
      <dgm:prSet presAssocID="{109FB596-5889-40D3-B8BD-318586350A28}" presName="BalanceSpacing1" presStyleCnt="0"/>
      <dgm:spPr/>
    </dgm:pt>
    <dgm:pt modelId="{002F89FF-FBB4-47D3-87EE-689D01E3303F}" type="pres">
      <dgm:prSet presAssocID="{B8F0539F-F72B-4538-90DD-BC9EF3846185}" presName="Accent1Text" presStyleLbl="node1" presStyleIdx="3" presStyleCnt="10" custLinFactNeighborX="64117" custLinFactNeighborY="13215"/>
      <dgm:spPr/>
    </dgm:pt>
    <dgm:pt modelId="{3809D096-5B1D-43FA-8197-FF9D83E489DC}" type="pres">
      <dgm:prSet presAssocID="{B8F0539F-F72B-4538-90DD-BC9EF3846185}" presName="spaceBetweenRectangles" presStyleCnt="0"/>
      <dgm:spPr/>
    </dgm:pt>
    <dgm:pt modelId="{1F313F68-D3D4-43D2-9249-63B4EC78799D}" type="pres">
      <dgm:prSet presAssocID="{5CD7D33E-2B17-4257-8D9B-F2508CE44B47}" presName="composite" presStyleCnt="0"/>
      <dgm:spPr/>
    </dgm:pt>
    <dgm:pt modelId="{A128FE21-5847-458F-9CB7-555727338BA0}" type="pres">
      <dgm:prSet presAssocID="{5CD7D33E-2B17-4257-8D9B-F2508CE44B47}" presName="Parent1" presStyleLbl="node1" presStyleIdx="4" presStyleCnt="10" custLinFactNeighborX="48159" custLinFactNeighborY="23483">
        <dgm:presLayoutVars>
          <dgm:chMax val="1"/>
          <dgm:chPref val="1"/>
          <dgm:bulletEnabled val="1"/>
        </dgm:presLayoutVars>
      </dgm:prSet>
      <dgm:spPr/>
    </dgm:pt>
    <dgm:pt modelId="{4AD2B636-11D4-414F-BC05-C2326AC10CEC}" type="pres">
      <dgm:prSet presAssocID="{5CD7D33E-2B17-4257-8D9B-F2508CE44B47}" presName="Childtext1" presStyleLbl="revTx" presStyleIdx="2" presStyleCnt="5">
        <dgm:presLayoutVars>
          <dgm:chMax val="0"/>
          <dgm:chPref val="0"/>
          <dgm:bulletEnabled val="1"/>
        </dgm:presLayoutVars>
      </dgm:prSet>
      <dgm:spPr/>
    </dgm:pt>
    <dgm:pt modelId="{DD73E768-3F53-4960-98BC-66D0298A85A8}" type="pres">
      <dgm:prSet presAssocID="{5CD7D33E-2B17-4257-8D9B-F2508CE44B47}" presName="BalanceSpacing" presStyleCnt="0"/>
      <dgm:spPr/>
    </dgm:pt>
    <dgm:pt modelId="{6FAE7503-5EA2-4A74-81B0-C17D6B0446EC}" type="pres">
      <dgm:prSet presAssocID="{5CD7D33E-2B17-4257-8D9B-F2508CE44B47}" presName="BalanceSpacing1" presStyleCnt="0"/>
      <dgm:spPr/>
    </dgm:pt>
    <dgm:pt modelId="{73C508C4-49A1-442E-AE5A-98D0D4D2FE73}" type="pres">
      <dgm:prSet presAssocID="{DE8EA0E4-A704-4AC8-A872-0465D1BE4E80}" presName="Accent1Text" presStyleLbl="node1" presStyleIdx="5" presStyleCnt="10" custLinFactNeighborX="42556" custLinFactNeighborY="36492"/>
      <dgm:spPr/>
    </dgm:pt>
    <dgm:pt modelId="{3E158244-B2B3-464E-A074-7F1D1D6485F5}" type="pres">
      <dgm:prSet presAssocID="{DE8EA0E4-A704-4AC8-A872-0465D1BE4E80}" presName="spaceBetweenRectangles" presStyleCnt="0"/>
      <dgm:spPr/>
    </dgm:pt>
    <dgm:pt modelId="{89964FFF-216F-40A8-86FD-9514F0250783}" type="pres">
      <dgm:prSet presAssocID="{D8D0C281-119F-4BC2-9EE2-AE34869B3024}" presName="composite" presStyleCnt="0"/>
      <dgm:spPr/>
    </dgm:pt>
    <dgm:pt modelId="{8268DB9D-3417-4649-B220-0EB553B9C833}" type="pres">
      <dgm:prSet presAssocID="{D8D0C281-119F-4BC2-9EE2-AE34869B3024}" presName="Parent1" presStyleLbl="node1" presStyleIdx="6" presStyleCnt="10" custScaleX="108269" custScaleY="105787" custLinFactX="-100000" custLinFactY="-53067" custLinFactNeighborX="-138616" custLinFactNeighborY="-100000">
        <dgm:presLayoutVars>
          <dgm:chMax val="1"/>
          <dgm:chPref val="1"/>
          <dgm:bulletEnabled val="1"/>
        </dgm:presLayoutVars>
      </dgm:prSet>
      <dgm:spPr/>
    </dgm:pt>
    <dgm:pt modelId="{FCE25E7D-84EA-4496-B5AE-E2803E9412A0}" type="pres">
      <dgm:prSet presAssocID="{D8D0C281-119F-4BC2-9EE2-AE34869B3024}" presName="Childtext1" presStyleLbl="revTx" presStyleIdx="3" presStyleCnt="5">
        <dgm:presLayoutVars>
          <dgm:chMax val="0"/>
          <dgm:chPref val="0"/>
          <dgm:bulletEnabled val="1"/>
        </dgm:presLayoutVars>
      </dgm:prSet>
      <dgm:spPr/>
    </dgm:pt>
    <dgm:pt modelId="{CF41335F-35EE-4214-BBC9-CC536DAA9BCC}" type="pres">
      <dgm:prSet presAssocID="{D8D0C281-119F-4BC2-9EE2-AE34869B3024}" presName="BalanceSpacing" presStyleCnt="0"/>
      <dgm:spPr/>
    </dgm:pt>
    <dgm:pt modelId="{1CE8E928-2317-4C7A-93DB-BA46342966F4}" type="pres">
      <dgm:prSet presAssocID="{D8D0C281-119F-4BC2-9EE2-AE34869B3024}" presName="BalanceSpacing1" presStyleCnt="0"/>
      <dgm:spPr/>
    </dgm:pt>
    <dgm:pt modelId="{AC50CF42-C374-4501-9AE3-1EF9280AE8D0}" type="pres">
      <dgm:prSet presAssocID="{53F45CFD-9529-49AB-BE51-C2A6919948A2}" presName="Accent1Text" presStyleLbl="node1" presStyleIdx="7" presStyleCnt="10" custLinFactX="-100000" custLinFactY="-100000" custLinFactNeighborX="-150490" custLinFactNeighborY="-131476"/>
      <dgm:spPr/>
    </dgm:pt>
    <dgm:pt modelId="{D35F9A84-39B8-4787-810D-DD917F213DBC}" type="pres">
      <dgm:prSet presAssocID="{53F45CFD-9529-49AB-BE51-C2A6919948A2}" presName="spaceBetweenRectangles" presStyleCnt="0"/>
      <dgm:spPr/>
    </dgm:pt>
    <dgm:pt modelId="{A56D53F1-395D-42F4-8839-08DD8F753F0F}" type="pres">
      <dgm:prSet presAssocID="{72AB7EB7-0C14-4D33-84ED-2A8285D1EEAD}" presName="composite" presStyleCnt="0"/>
      <dgm:spPr/>
    </dgm:pt>
    <dgm:pt modelId="{63624888-98F8-494D-957D-B95532610D4C}" type="pres">
      <dgm:prSet presAssocID="{72AB7EB7-0C14-4D33-84ED-2A8285D1EEAD}" presName="Parent1" presStyleLbl="node1" presStyleIdx="8" presStyleCnt="10" custScaleX="95734" custScaleY="93054" custLinFactX="-26753" custLinFactY="-100000" custLinFactNeighborX="-100000" custLinFactNeighborY="-139381">
        <dgm:presLayoutVars>
          <dgm:chMax val="1"/>
          <dgm:chPref val="1"/>
          <dgm:bulletEnabled val="1"/>
        </dgm:presLayoutVars>
      </dgm:prSet>
      <dgm:spPr/>
    </dgm:pt>
    <dgm:pt modelId="{296A3448-3EE9-4BC2-812F-D67308BFF681}" type="pres">
      <dgm:prSet presAssocID="{72AB7EB7-0C14-4D33-84ED-2A8285D1EEAD}" presName="Childtext1" presStyleLbl="revTx" presStyleIdx="4" presStyleCnt="5">
        <dgm:presLayoutVars>
          <dgm:chMax val="0"/>
          <dgm:chPref val="0"/>
          <dgm:bulletEnabled val="1"/>
        </dgm:presLayoutVars>
      </dgm:prSet>
      <dgm:spPr/>
    </dgm:pt>
    <dgm:pt modelId="{C9DF371F-6EA9-4ECB-9A64-0E2694D37B6F}" type="pres">
      <dgm:prSet presAssocID="{72AB7EB7-0C14-4D33-84ED-2A8285D1EEAD}" presName="BalanceSpacing" presStyleCnt="0"/>
      <dgm:spPr/>
    </dgm:pt>
    <dgm:pt modelId="{1D03C32C-C0C3-4931-8ABD-B0A2D7300C50}" type="pres">
      <dgm:prSet presAssocID="{72AB7EB7-0C14-4D33-84ED-2A8285D1EEAD}" presName="BalanceSpacing1" presStyleCnt="0"/>
      <dgm:spPr/>
    </dgm:pt>
    <dgm:pt modelId="{04058E00-A62F-4797-BAC1-76549AD7FFAD}" type="pres">
      <dgm:prSet presAssocID="{86C7BE9D-7CCD-4EEF-B992-A0EF19D56147}" presName="Accent1Text" presStyleLbl="node1" presStyleIdx="9" presStyleCnt="10" custLinFactY="-47851" custLinFactNeighborX="-96144" custLinFactNeighborY="-100000"/>
      <dgm:spPr/>
    </dgm:pt>
  </dgm:ptLst>
  <dgm:cxnLst>
    <dgm:cxn modelId="{C4D74A0B-E202-4B15-9206-ADC1AF922551}" type="presOf" srcId="{53F45CFD-9529-49AB-BE51-C2A6919948A2}" destId="{AC50CF42-C374-4501-9AE3-1EF9280AE8D0}" srcOrd="0" destOrd="0" presId="urn:microsoft.com/office/officeart/2008/layout/AlternatingHexagons"/>
    <dgm:cxn modelId="{F820C513-F8A1-404A-A41E-20C62191B098}" srcId="{18D70E4A-FD61-4ADC-89FE-BCA8051C085D}" destId="{5CD7D33E-2B17-4257-8D9B-F2508CE44B47}" srcOrd="2" destOrd="0" parTransId="{6BE4BE5C-13CF-49CD-BC30-F7A4BBBD0E7D}" sibTransId="{DE8EA0E4-A704-4AC8-A872-0465D1BE4E80}"/>
    <dgm:cxn modelId="{7366ED1B-CCEE-434A-B572-257F91F477A6}" type="presOf" srcId="{40E2022B-9F26-41C3-A6FB-4E4611F4F350}" destId="{9FA50F79-55EE-4A9F-B097-DD182597FA6B}" srcOrd="0" destOrd="0" presId="urn:microsoft.com/office/officeart/2008/layout/AlternatingHexagons"/>
    <dgm:cxn modelId="{0E67F525-BA12-4AEC-B03D-8998B83D83EC}" type="presOf" srcId="{2947ED78-12CA-4E0E-96CC-04F1A03FD61C}" destId="{4AD2B636-11D4-414F-BC05-C2326AC10CEC}" srcOrd="0" destOrd="0" presId="urn:microsoft.com/office/officeart/2008/layout/AlternatingHexagons"/>
    <dgm:cxn modelId="{9454C33A-A9F2-4708-86EA-5C4A7F793CF4}" srcId="{18D70E4A-FD61-4ADC-89FE-BCA8051C085D}" destId="{D8D0C281-119F-4BC2-9EE2-AE34869B3024}" srcOrd="3" destOrd="0" parTransId="{8BE80F99-D549-458C-827B-959422BDC807}" sibTransId="{53F45CFD-9529-49AB-BE51-C2A6919948A2}"/>
    <dgm:cxn modelId="{337C0B64-239B-4664-9764-F6CEC18B553A}" srcId="{18D70E4A-FD61-4ADC-89FE-BCA8051C085D}" destId="{109FB596-5889-40D3-B8BD-318586350A28}" srcOrd="1" destOrd="0" parTransId="{1B93FD71-E410-431C-8FC7-CB1BB2F11148}" sibTransId="{B8F0539F-F72B-4538-90DD-BC9EF3846185}"/>
    <dgm:cxn modelId="{F1E77B44-C762-48F2-96AF-175B3E922EB4}" type="presOf" srcId="{D8D0C281-119F-4BC2-9EE2-AE34869B3024}" destId="{8268DB9D-3417-4649-B220-0EB553B9C833}" srcOrd="0" destOrd="0" presId="urn:microsoft.com/office/officeart/2008/layout/AlternatingHexagons"/>
    <dgm:cxn modelId="{145BCA52-7AE5-47E2-B0DB-744B6FAF08DD}" srcId="{18D70E4A-FD61-4ADC-89FE-BCA8051C085D}" destId="{C485F6CA-26F8-4D5D-8579-C29574B699B4}" srcOrd="0" destOrd="0" parTransId="{50F77E95-15FC-4846-9A54-98D398664A25}" sibTransId="{13907620-1C9C-45AF-8D42-D8F70327E4BD}"/>
    <dgm:cxn modelId="{27BE7954-09C1-4774-BAD9-5A92088ABC45}" type="presOf" srcId="{E8414CDB-0F6D-49BE-B746-9F4D0539DB03}" destId="{A4BBA875-1FAC-4463-A771-C7CF80FD3CDA}" srcOrd="0" destOrd="0" presId="urn:microsoft.com/office/officeart/2008/layout/AlternatingHexagons"/>
    <dgm:cxn modelId="{0E101979-B6B0-4192-8EA0-E80733BAAAC2}" type="presOf" srcId="{86C7BE9D-7CCD-4EEF-B992-A0EF19D56147}" destId="{04058E00-A62F-4797-BAC1-76549AD7FFAD}" srcOrd="0" destOrd="0" presId="urn:microsoft.com/office/officeart/2008/layout/AlternatingHexagons"/>
    <dgm:cxn modelId="{E7685D8C-22D1-4370-A1BC-0A980BAF92D2}" srcId="{109FB596-5889-40D3-B8BD-318586350A28}" destId="{E8414CDB-0F6D-49BE-B746-9F4D0539DB03}" srcOrd="0" destOrd="0" parTransId="{E532F4E0-15C9-4134-B71B-DD6F48816CF3}" sibTransId="{CDFE75E2-F793-4B0C-8031-5BA6688F2D20}"/>
    <dgm:cxn modelId="{FA325E91-3B7A-4ACD-B1ED-62EE5282D970}" type="presOf" srcId="{DA148306-43CB-46A1-88F3-6BDBA8C7B989}" destId="{FCE25E7D-84EA-4496-B5AE-E2803E9412A0}" srcOrd="0" destOrd="0" presId="urn:microsoft.com/office/officeart/2008/layout/AlternatingHexagons"/>
    <dgm:cxn modelId="{A05AD4A1-C9F9-4F98-855D-5D55210D4E74}" type="presOf" srcId="{C485F6CA-26F8-4D5D-8579-C29574B699B4}" destId="{1CBCF29D-B7F0-4B64-89D9-61F4964E7D25}" srcOrd="0" destOrd="0" presId="urn:microsoft.com/office/officeart/2008/layout/AlternatingHexagons"/>
    <dgm:cxn modelId="{EF1CACAB-B32A-4799-B00A-EED7D4EB65C9}" type="presOf" srcId="{109FB596-5889-40D3-B8BD-318586350A28}" destId="{9831EB0B-ECE7-4C45-BA08-F4A9B788C0ED}" srcOrd="0" destOrd="0" presId="urn:microsoft.com/office/officeart/2008/layout/AlternatingHexagons"/>
    <dgm:cxn modelId="{83121FB7-D67D-4AD9-A9E3-85CE54107966}" type="presOf" srcId="{18D70E4A-FD61-4ADC-89FE-BCA8051C085D}" destId="{B4659A6E-1FD4-4B1F-87DB-BCFE7521A83B}" srcOrd="0" destOrd="0" presId="urn:microsoft.com/office/officeart/2008/layout/AlternatingHexagons"/>
    <dgm:cxn modelId="{B70868BC-1BE6-4860-95F3-822A609A45F7}" srcId="{D8D0C281-119F-4BC2-9EE2-AE34869B3024}" destId="{DA148306-43CB-46A1-88F3-6BDBA8C7B989}" srcOrd="0" destOrd="0" parTransId="{D7F9D7BB-609B-4A17-9326-E7ABBE704636}" sibTransId="{9059008A-7D87-4E43-B85D-56FE28B21B40}"/>
    <dgm:cxn modelId="{694753BD-3129-4F62-9630-27A9FEB5B578}" type="presOf" srcId="{5CD7D33E-2B17-4257-8D9B-F2508CE44B47}" destId="{A128FE21-5847-458F-9CB7-555727338BA0}" srcOrd="0" destOrd="0" presId="urn:microsoft.com/office/officeart/2008/layout/AlternatingHexagons"/>
    <dgm:cxn modelId="{D828E8C0-AEEC-4272-950B-8F8FE67E937C}" srcId="{C485F6CA-26F8-4D5D-8579-C29574B699B4}" destId="{40E2022B-9F26-41C3-A6FB-4E4611F4F350}" srcOrd="0" destOrd="0" parTransId="{0D12448C-FB39-471F-BDA3-299112413F09}" sibTransId="{4DD76853-ED4F-46C9-82E7-70DD3C998361}"/>
    <dgm:cxn modelId="{7862E5D4-484F-4A76-B538-713CF56BD12C}" type="presOf" srcId="{72AB7EB7-0C14-4D33-84ED-2A8285D1EEAD}" destId="{63624888-98F8-494D-957D-B95532610D4C}" srcOrd="0" destOrd="0" presId="urn:microsoft.com/office/officeart/2008/layout/AlternatingHexagons"/>
    <dgm:cxn modelId="{5B5245D6-A178-4FBA-80DF-E3518784D8C5}" srcId="{18D70E4A-FD61-4ADC-89FE-BCA8051C085D}" destId="{72AB7EB7-0C14-4D33-84ED-2A8285D1EEAD}" srcOrd="4" destOrd="0" parTransId="{903F5FE6-9F55-488D-959A-C743220970DB}" sibTransId="{86C7BE9D-7CCD-4EEF-B992-A0EF19D56147}"/>
    <dgm:cxn modelId="{F74929E3-0AB5-43BC-9D3B-0AD79E2F8650}" type="presOf" srcId="{B8F0539F-F72B-4538-90DD-BC9EF3846185}" destId="{002F89FF-FBB4-47D3-87EE-689D01E3303F}" srcOrd="0" destOrd="0" presId="urn:microsoft.com/office/officeart/2008/layout/AlternatingHexagons"/>
    <dgm:cxn modelId="{284FA8F4-CB2B-488C-9E59-0E7746753843}" type="presOf" srcId="{DE8EA0E4-A704-4AC8-A872-0465D1BE4E80}" destId="{73C508C4-49A1-442E-AE5A-98D0D4D2FE73}" srcOrd="0" destOrd="0" presId="urn:microsoft.com/office/officeart/2008/layout/AlternatingHexagons"/>
    <dgm:cxn modelId="{32DAAFF9-6C5F-4347-8C88-F7C9684A1462}" type="presOf" srcId="{13907620-1C9C-45AF-8D42-D8F70327E4BD}" destId="{39C81AFB-0C47-4594-9C8D-C205AD2F623E}" srcOrd="0" destOrd="0" presId="urn:microsoft.com/office/officeart/2008/layout/AlternatingHexagons"/>
    <dgm:cxn modelId="{61E02DFB-C6EA-4A4B-88B6-295B3F56AB7A}" srcId="{5CD7D33E-2B17-4257-8D9B-F2508CE44B47}" destId="{2947ED78-12CA-4E0E-96CC-04F1A03FD61C}" srcOrd="0" destOrd="0" parTransId="{DE165E28-DA0B-4DCC-B7F5-1A0676DE2238}" sibTransId="{41230426-533C-468F-A908-FD951621EBE5}"/>
    <dgm:cxn modelId="{700A003D-3AE9-48B2-BDC1-C7FD79C8EC54}" type="presParOf" srcId="{B4659A6E-1FD4-4B1F-87DB-BCFE7521A83B}" destId="{1FE6B47A-48DF-4CFB-804A-9AD462ECCBE1}" srcOrd="0" destOrd="0" presId="urn:microsoft.com/office/officeart/2008/layout/AlternatingHexagons"/>
    <dgm:cxn modelId="{C6F8558E-7E10-44FB-8093-A042B16F206F}" type="presParOf" srcId="{1FE6B47A-48DF-4CFB-804A-9AD462ECCBE1}" destId="{1CBCF29D-B7F0-4B64-89D9-61F4964E7D25}" srcOrd="0" destOrd="0" presId="urn:microsoft.com/office/officeart/2008/layout/AlternatingHexagons"/>
    <dgm:cxn modelId="{0D2489A7-36C0-454F-8B0C-D7C81EF65387}" type="presParOf" srcId="{1FE6B47A-48DF-4CFB-804A-9AD462ECCBE1}" destId="{9FA50F79-55EE-4A9F-B097-DD182597FA6B}" srcOrd="1" destOrd="0" presId="urn:microsoft.com/office/officeart/2008/layout/AlternatingHexagons"/>
    <dgm:cxn modelId="{512A8044-A3CA-47E0-8792-D55680C06A12}" type="presParOf" srcId="{1FE6B47A-48DF-4CFB-804A-9AD462ECCBE1}" destId="{1E3DE7A9-B9EE-4A1D-BBDF-BF35DE12BA5A}" srcOrd="2" destOrd="0" presId="urn:microsoft.com/office/officeart/2008/layout/AlternatingHexagons"/>
    <dgm:cxn modelId="{328C1130-3BE0-4FCD-B90F-CE3AEB23A693}" type="presParOf" srcId="{1FE6B47A-48DF-4CFB-804A-9AD462ECCBE1}" destId="{26D92573-22FE-42B1-B9FD-7CBD426CAFC8}" srcOrd="3" destOrd="0" presId="urn:microsoft.com/office/officeart/2008/layout/AlternatingHexagons"/>
    <dgm:cxn modelId="{858B42B7-3B6F-4D66-B612-B6963E7F9CA6}" type="presParOf" srcId="{1FE6B47A-48DF-4CFB-804A-9AD462ECCBE1}" destId="{39C81AFB-0C47-4594-9C8D-C205AD2F623E}" srcOrd="4" destOrd="0" presId="urn:microsoft.com/office/officeart/2008/layout/AlternatingHexagons"/>
    <dgm:cxn modelId="{5ECD0750-2B85-40D3-8F56-315EA30BD05B}" type="presParOf" srcId="{B4659A6E-1FD4-4B1F-87DB-BCFE7521A83B}" destId="{AB7A5263-12A2-42C5-98BA-5C7D58A78468}" srcOrd="1" destOrd="0" presId="urn:microsoft.com/office/officeart/2008/layout/AlternatingHexagons"/>
    <dgm:cxn modelId="{79069171-B39D-4A98-84D2-09D731624FE1}" type="presParOf" srcId="{B4659A6E-1FD4-4B1F-87DB-BCFE7521A83B}" destId="{00C9CF8E-D2C4-4E32-A4D0-82DA494BF579}" srcOrd="2" destOrd="0" presId="urn:microsoft.com/office/officeart/2008/layout/AlternatingHexagons"/>
    <dgm:cxn modelId="{FB50D4C6-56D9-49B3-BECC-DDD8E9A6F295}" type="presParOf" srcId="{00C9CF8E-D2C4-4E32-A4D0-82DA494BF579}" destId="{9831EB0B-ECE7-4C45-BA08-F4A9B788C0ED}" srcOrd="0" destOrd="0" presId="urn:microsoft.com/office/officeart/2008/layout/AlternatingHexagons"/>
    <dgm:cxn modelId="{B53F0B72-C27E-4FF9-AA7A-C0B910B916A6}" type="presParOf" srcId="{00C9CF8E-D2C4-4E32-A4D0-82DA494BF579}" destId="{A4BBA875-1FAC-4463-A771-C7CF80FD3CDA}" srcOrd="1" destOrd="0" presId="urn:microsoft.com/office/officeart/2008/layout/AlternatingHexagons"/>
    <dgm:cxn modelId="{0D246CDC-0C8F-4857-8630-15FC7C017AB1}" type="presParOf" srcId="{00C9CF8E-D2C4-4E32-A4D0-82DA494BF579}" destId="{B796478A-2C9E-4208-9B67-53131C0D11E0}" srcOrd="2" destOrd="0" presId="urn:microsoft.com/office/officeart/2008/layout/AlternatingHexagons"/>
    <dgm:cxn modelId="{5D2DF4AC-6952-4ABD-9D9D-25FF8CCFD439}" type="presParOf" srcId="{00C9CF8E-D2C4-4E32-A4D0-82DA494BF579}" destId="{0EAE188E-DE9B-4BD4-A429-BB3149CD04AB}" srcOrd="3" destOrd="0" presId="urn:microsoft.com/office/officeart/2008/layout/AlternatingHexagons"/>
    <dgm:cxn modelId="{0261AA14-FA6B-4419-9B8B-28A5ADBAA2F3}" type="presParOf" srcId="{00C9CF8E-D2C4-4E32-A4D0-82DA494BF579}" destId="{002F89FF-FBB4-47D3-87EE-689D01E3303F}" srcOrd="4" destOrd="0" presId="urn:microsoft.com/office/officeart/2008/layout/AlternatingHexagons"/>
    <dgm:cxn modelId="{E0250E6B-D4C6-4C03-B0BF-B1FF09AE9AD1}" type="presParOf" srcId="{B4659A6E-1FD4-4B1F-87DB-BCFE7521A83B}" destId="{3809D096-5B1D-43FA-8197-FF9D83E489DC}" srcOrd="3" destOrd="0" presId="urn:microsoft.com/office/officeart/2008/layout/AlternatingHexagons"/>
    <dgm:cxn modelId="{D5809D44-C33A-4FC3-90AE-1E35AF721E1C}" type="presParOf" srcId="{B4659A6E-1FD4-4B1F-87DB-BCFE7521A83B}" destId="{1F313F68-D3D4-43D2-9249-63B4EC78799D}" srcOrd="4" destOrd="0" presId="urn:microsoft.com/office/officeart/2008/layout/AlternatingHexagons"/>
    <dgm:cxn modelId="{2B03685D-15A3-4472-8779-E95C54A21935}" type="presParOf" srcId="{1F313F68-D3D4-43D2-9249-63B4EC78799D}" destId="{A128FE21-5847-458F-9CB7-555727338BA0}" srcOrd="0" destOrd="0" presId="urn:microsoft.com/office/officeart/2008/layout/AlternatingHexagons"/>
    <dgm:cxn modelId="{64F103E4-5515-4789-99C2-3D1BB29F3B87}" type="presParOf" srcId="{1F313F68-D3D4-43D2-9249-63B4EC78799D}" destId="{4AD2B636-11D4-414F-BC05-C2326AC10CEC}" srcOrd="1" destOrd="0" presId="urn:microsoft.com/office/officeart/2008/layout/AlternatingHexagons"/>
    <dgm:cxn modelId="{3340D8BE-C3EE-4302-94BC-730E6E2B025B}" type="presParOf" srcId="{1F313F68-D3D4-43D2-9249-63B4EC78799D}" destId="{DD73E768-3F53-4960-98BC-66D0298A85A8}" srcOrd="2" destOrd="0" presId="urn:microsoft.com/office/officeart/2008/layout/AlternatingHexagons"/>
    <dgm:cxn modelId="{46686C50-AB7B-446F-B3CA-F99175F96D76}" type="presParOf" srcId="{1F313F68-D3D4-43D2-9249-63B4EC78799D}" destId="{6FAE7503-5EA2-4A74-81B0-C17D6B0446EC}" srcOrd="3" destOrd="0" presId="urn:microsoft.com/office/officeart/2008/layout/AlternatingHexagons"/>
    <dgm:cxn modelId="{E815DA25-6521-4451-8BE5-988229D77AE6}" type="presParOf" srcId="{1F313F68-D3D4-43D2-9249-63B4EC78799D}" destId="{73C508C4-49A1-442E-AE5A-98D0D4D2FE73}" srcOrd="4" destOrd="0" presId="urn:microsoft.com/office/officeart/2008/layout/AlternatingHexagons"/>
    <dgm:cxn modelId="{436DA617-AA7D-45D4-A100-25408023C6F4}" type="presParOf" srcId="{B4659A6E-1FD4-4B1F-87DB-BCFE7521A83B}" destId="{3E158244-B2B3-464E-A074-7F1D1D6485F5}" srcOrd="5" destOrd="0" presId="urn:microsoft.com/office/officeart/2008/layout/AlternatingHexagons"/>
    <dgm:cxn modelId="{0DF86309-C594-43C0-B880-804A3108941E}" type="presParOf" srcId="{B4659A6E-1FD4-4B1F-87DB-BCFE7521A83B}" destId="{89964FFF-216F-40A8-86FD-9514F0250783}" srcOrd="6" destOrd="0" presId="urn:microsoft.com/office/officeart/2008/layout/AlternatingHexagons"/>
    <dgm:cxn modelId="{E0D500BC-0851-4C65-A1C4-C52DDA0B3351}" type="presParOf" srcId="{89964FFF-216F-40A8-86FD-9514F0250783}" destId="{8268DB9D-3417-4649-B220-0EB553B9C833}" srcOrd="0" destOrd="0" presId="urn:microsoft.com/office/officeart/2008/layout/AlternatingHexagons"/>
    <dgm:cxn modelId="{34B4CEA3-68E9-4FFD-BC2B-8249AE608F98}" type="presParOf" srcId="{89964FFF-216F-40A8-86FD-9514F0250783}" destId="{FCE25E7D-84EA-4496-B5AE-E2803E9412A0}" srcOrd="1" destOrd="0" presId="urn:microsoft.com/office/officeart/2008/layout/AlternatingHexagons"/>
    <dgm:cxn modelId="{6A0F1D9B-B56D-4919-B3D6-DF1C7F234AF4}" type="presParOf" srcId="{89964FFF-216F-40A8-86FD-9514F0250783}" destId="{CF41335F-35EE-4214-BBC9-CC536DAA9BCC}" srcOrd="2" destOrd="0" presId="urn:microsoft.com/office/officeart/2008/layout/AlternatingHexagons"/>
    <dgm:cxn modelId="{A41EEC30-EB0B-4315-AE4C-A673AFC5D0E0}" type="presParOf" srcId="{89964FFF-216F-40A8-86FD-9514F0250783}" destId="{1CE8E928-2317-4C7A-93DB-BA46342966F4}" srcOrd="3" destOrd="0" presId="urn:microsoft.com/office/officeart/2008/layout/AlternatingHexagons"/>
    <dgm:cxn modelId="{59C3019D-7FDB-4C73-8DD3-6DFE75710009}" type="presParOf" srcId="{89964FFF-216F-40A8-86FD-9514F0250783}" destId="{AC50CF42-C374-4501-9AE3-1EF9280AE8D0}" srcOrd="4" destOrd="0" presId="urn:microsoft.com/office/officeart/2008/layout/AlternatingHexagons"/>
    <dgm:cxn modelId="{EBE5C4B4-9215-4B44-A18B-7E68523A9919}" type="presParOf" srcId="{B4659A6E-1FD4-4B1F-87DB-BCFE7521A83B}" destId="{D35F9A84-39B8-4787-810D-DD917F213DBC}" srcOrd="7" destOrd="0" presId="urn:microsoft.com/office/officeart/2008/layout/AlternatingHexagons"/>
    <dgm:cxn modelId="{62FDF571-C369-4FC5-A164-B3B5EF9DD1CC}" type="presParOf" srcId="{B4659A6E-1FD4-4B1F-87DB-BCFE7521A83B}" destId="{A56D53F1-395D-42F4-8839-08DD8F753F0F}" srcOrd="8" destOrd="0" presId="urn:microsoft.com/office/officeart/2008/layout/AlternatingHexagons"/>
    <dgm:cxn modelId="{06BE05A7-C2C3-41BB-8235-50F3B1740088}" type="presParOf" srcId="{A56D53F1-395D-42F4-8839-08DD8F753F0F}" destId="{63624888-98F8-494D-957D-B95532610D4C}" srcOrd="0" destOrd="0" presId="urn:microsoft.com/office/officeart/2008/layout/AlternatingHexagons"/>
    <dgm:cxn modelId="{3170C993-79AA-4FE0-926E-1B05FAF223D2}" type="presParOf" srcId="{A56D53F1-395D-42F4-8839-08DD8F753F0F}" destId="{296A3448-3EE9-4BC2-812F-D67308BFF681}" srcOrd="1" destOrd="0" presId="urn:microsoft.com/office/officeart/2008/layout/AlternatingHexagons"/>
    <dgm:cxn modelId="{F53C0F78-7308-45E6-883F-365F64EEB367}" type="presParOf" srcId="{A56D53F1-395D-42F4-8839-08DD8F753F0F}" destId="{C9DF371F-6EA9-4ECB-9A64-0E2694D37B6F}" srcOrd="2" destOrd="0" presId="urn:microsoft.com/office/officeart/2008/layout/AlternatingHexagons"/>
    <dgm:cxn modelId="{C413E490-2F77-468D-A7A8-608619C689F9}" type="presParOf" srcId="{A56D53F1-395D-42F4-8839-08DD8F753F0F}" destId="{1D03C32C-C0C3-4931-8ABD-B0A2D7300C50}" srcOrd="3" destOrd="0" presId="urn:microsoft.com/office/officeart/2008/layout/AlternatingHexagons"/>
    <dgm:cxn modelId="{9C2B6FF1-FBCD-4D4F-9F84-C01CFF57FF4C}" type="presParOf" srcId="{A56D53F1-395D-42F4-8839-08DD8F753F0F}" destId="{04058E00-A62F-4797-BAC1-76549AD7FFA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8E90D-949D-46CE-89B5-1E73F2E50864}" type="doc">
      <dgm:prSet loTypeId="urn:microsoft.com/office/officeart/2008/layout/AlternatingHexagons" loCatId="list" qsTypeId="urn:microsoft.com/office/officeart/2005/8/quickstyle/simple1" qsCatId="simple" csTypeId="urn:microsoft.com/office/officeart/2005/8/colors/colorful3" csCatId="colorful" phldr="1"/>
      <dgm:spPr/>
    </dgm:pt>
    <dgm:pt modelId="{0EC4F755-553D-43C7-B447-64E795E46EC5}">
      <dgm:prSet phldrT="[Text]" custT="1"/>
      <dgm:spPr/>
      <dgm:t>
        <a:bodyPr/>
        <a:lstStyle/>
        <a:p>
          <a:r>
            <a:rPr lang="en-GB" sz="1400" dirty="0"/>
            <a:t>Low Band </a:t>
          </a:r>
        </a:p>
      </dgm:t>
    </dgm:pt>
    <dgm:pt modelId="{9BE6E2B1-B92B-4C5D-8D4D-8706814BE214}" type="parTrans" cxnId="{D5D483A3-85B3-4304-8A2D-FCAF13E9559C}">
      <dgm:prSet/>
      <dgm:spPr/>
      <dgm:t>
        <a:bodyPr/>
        <a:lstStyle/>
        <a:p>
          <a:endParaRPr lang="en-GB"/>
        </a:p>
      </dgm:t>
    </dgm:pt>
    <dgm:pt modelId="{1C580375-BF04-4229-8BEC-990E5564958C}" type="sibTrans" cxnId="{D5D483A3-85B3-4304-8A2D-FCAF13E9559C}">
      <dgm:prSet/>
      <dgm:spPr/>
      <dgm:t>
        <a:bodyPr/>
        <a:lstStyle/>
        <a:p>
          <a:r>
            <a:rPr lang="en-GB" dirty="0" err="1"/>
            <a:t>mmWave</a:t>
          </a:r>
          <a:endParaRPr lang="en-GB" dirty="0"/>
        </a:p>
      </dgm:t>
    </dgm:pt>
    <dgm:pt modelId="{8A4A06C3-B155-460A-AD9A-8BE0AFE33541}">
      <dgm:prSet phldrT="[Text]"/>
      <dgm:spPr/>
      <dgm:t>
        <a:bodyPr/>
        <a:lstStyle/>
        <a:p>
          <a:r>
            <a:rPr lang="en-GB" dirty="0"/>
            <a:t>Low/Upper Mid-Band</a:t>
          </a:r>
        </a:p>
      </dgm:t>
    </dgm:pt>
    <dgm:pt modelId="{15894E5E-71D0-4E35-AFAD-343DC5B1E7E1}" type="parTrans" cxnId="{DBCBAAEB-287A-4F86-9667-CD87433EBC6C}">
      <dgm:prSet/>
      <dgm:spPr/>
      <dgm:t>
        <a:bodyPr/>
        <a:lstStyle/>
        <a:p>
          <a:endParaRPr lang="en-GB"/>
        </a:p>
      </dgm:t>
    </dgm:pt>
    <dgm:pt modelId="{DF92C6A3-018D-4B6E-95A6-1E19CE11EA51}" type="sibTrans" cxnId="{DBCBAAEB-287A-4F86-9667-CD87433EBC6C}">
      <dgm:prSet custT="1"/>
      <dgm:spPr/>
      <dgm:t>
        <a:bodyPr/>
        <a:lstStyle/>
        <a:p>
          <a:r>
            <a:rPr lang="en-GB" sz="2000" dirty="0" err="1"/>
            <a:t>LiFi</a:t>
          </a:r>
          <a:endParaRPr lang="en-GB" sz="2000" dirty="0"/>
        </a:p>
      </dgm:t>
    </dgm:pt>
    <dgm:pt modelId="{F3DC80D7-CE84-4749-A3A0-99C506FE440F}">
      <dgm:prSet phldrT="[Text]" custT="1"/>
      <dgm:spPr/>
      <dgm:t>
        <a:bodyPr/>
        <a:lstStyle/>
        <a:p>
          <a:r>
            <a:rPr lang="en-GB" sz="1600" dirty="0"/>
            <a:t>THz</a:t>
          </a:r>
        </a:p>
      </dgm:t>
    </dgm:pt>
    <dgm:pt modelId="{1CC39DCE-0F8E-44B6-B8D6-525731C64A40}" type="parTrans" cxnId="{AB815E3A-6240-4170-A5C2-94C068F19A9A}">
      <dgm:prSet/>
      <dgm:spPr/>
      <dgm:t>
        <a:bodyPr/>
        <a:lstStyle/>
        <a:p>
          <a:endParaRPr lang="en-GB"/>
        </a:p>
      </dgm:t>
    </dgm:pt>
    <dgm:pt modelId="{4B58D648-78F7-46FF-A1AC-D58DD3BBF722}" type="sibTrans" cxnId="{AB815E3A-6240-4170-A5C2-94C068F19A9A}">
      <dgm:prSet custT="1"/>
      <dgm:spPr/>
      <dgm:t>
        <a:bodyPr/>
        <a:lstStyle/>
        <a:p>
          <a:r>
            <a:rPr lang="en-GB" sz="1600" dirty="0"/>
            <a:t>Fixed</a:t>
          </a:r>
        </a:p>
      </dgm:t>
    </dgm:pt>
    <dgm:pt modelId="{4366359B-9D98-44F3-A583-A7C8D376A2F7}">
      <dgm:prSet phldrT="[Text]" custT="1"/>
      <dgm:spPr/>
      <dgm:t>
        <a:bodyPr/>
        <a:lstStyle/>
        <a:p>
          <a:r>
            <a:rPr lang="en-GB" sz="1600" dirty="0"/>
            <a:t>NTN</a:t>
          </a:r>
        </a:p>
      </dgm:t>
    </dgm:pt>
    <dgm:pt modelId="{26B3215E-B33F-42B5-B5CF-CD1693B6F568}" type="parTrans" cxnId="{68F1E5F2-C1F2-4E0F-B8EB-B233063B3B9B}">
      <dgm:prSet/>
      <dgm:spPr/>
      <dgm:t>
        <a:bodyPr/>
        <a:lstStyle/>
        <a:p>
          <a:endParaRPr lang="en-GB"/>
        </a:p>
      </dgm:t>
    </dgm:pt>
    <dgm:pt modelId="{7C3E941C-C8D1-48CF-A5B1-813F79151DC4}" type="sibTrans" cxnId="{68F1E5F2-C1F2-4E0F-B8EB-B233063B3B9B}">
      <dgm:prSet/>
      <dgm:spPr/>
      <dgm:t>
        <a:bodyPr/>
        <a:lstStyle/>
        <a:p>
          <a:r>
            <a:rPr lang="en-GB" dirty="0"/>
            <a:t>Spectrum Sharing</a:t>
          </a:r>
        </a:p>
      </dgm:t>
    </dgm:pt>
    <dgm:pt modelId="{99D45724-ED8A-480B-A6B8-B9BC105B8862}">
      <dgm:prSet phldrT="[Text]" custT="1"/>
      <dgm:spPr/>
      <dgm:t>
        <a:bodyPr/>
        <a:lstStyle/>
        <a:p>
          <a:r>
            <a:rPr lang="en-GB" sz="1100" dirty="0"/>
            <a:t>Optical</a:t>
          </a:r>
        </a:p>
      </dgm:t>
    </dgm:pt>
    <dgm:pt modelId="{59810D15-A903-40E5-BA73-B96623CF2937}" type="parTrans" cxnId="{4FF78B9C-3B35-4B77-AD3C-A781879A2285}">
      <dgm:prSet/>
      <dgm:spPr/>
      <dgm:t>
        <a:bodyPr/>
        <a:lstStyle/>
        <a:p>
          <a:endParaRPr lang="en-GB"/>
        </a:p>
      </dgm:t>
    </dgm:pt>
    <dgm:pt modelId="{6CAA6F89-D62F-4B1B-A731-BE719D2D5C2D}" type="sibTrans" cxnId="{4FF78B9C-3B35-4B77-AD3C-A781879A2285}">
      <dgm:prSet custT="1"/>
      <dgm:spPr/>
      <dgm:t>
        <a:bodyPr/>
        <a:lstStyle/>
        <a:p>
          <a:r>
            <a:rPr lang="en-GB" sz="800" dirty="0"/>
            <a:t>Unlicenced</a:t>
          </a:r>
        </a:p>
      </dgm:t>
    </dgm:pt>
    <dgm:pt modelId="{58F19381-0B5C-4FBA-B4B2-4D87453A773A}" type="pres">
      <dgm:prSet presAssocID="{D938E90D-949D-46CE-89B5-1E73F2E50864}" presName="Name0" presStyleCnt="0">
        <dgm:presLayoutVars>
          <dgm:chMax/>
          <dgm:chPref/>
          <dgm:dir/>
          <dgm:animLvl val="lvl"/>
        </dgm:presLayoutVars>
      </dgm:prSet>
      <dgm:spPr/>
    </dgm:pt>
    <dgm:pt modelId="{3800F1E7-FBC5-4C78-94D1-F543C353B77D}" type="pres">
      <dgm:prSet presAssocID="{0EC4F755-553D-43C7-B447-64E795E46EC5}" presName="composite" presStyleCnt="0"/>
      <dgm:spPr/>
    </dgm:pt>
    <dgm:pt modelId="{C230CA0F-BFC8-4056-BECF-58716B129582}" type="pres">
      <dgm:prSet presAssocID="{0EC4F755-553D-43C7-B447-64E795E46EC5}" presName="Parent1" presStyleLbl="node1" presStyleIdx="0" presStyleCnt="10" custLinFactX="-64397" custLinFactY="100000" custLinFactNeighborX="-100000" custLinFactNeighborY="153927">
        <dgm:presLayoutVars>
          <dgm:chMax val="1"/>
          <dgm:chPref val="1"/>
          <dgm:bulletEnabled val="1"/>
        </dgm:presLayoutVars>
      </dgm:prSet>
      <dgm:spPr/>
    </dgm:pt>
    <dgm:pt modelId="{59D46D83-43FC-4DA0-9DB1-7046AF59BA3D}" type="pres">
      <dgm:prSet presAssocID="{0EC4F755-553D-43C7-B447-64E795E46EC5}" presName="Childtext1" presStyleLbl="revTx" presStyleIdx="0" presStyleCnt="5">
        <dgm:presLayoutVars>
          <dgm:chMax val="0"/>
          <dgm:chPref val="0"/>
          <dgm:bulletEnabled val="1"/>
        </dgm:presLayoutVars>
      </dgm:prSet>
      <dgm:spPr/>
    </dgm:pt>
    <dgm:pt modelId="{6E953257-9AEA-41C6-8703-BCF31BFFE75B}" type="pres">
      <dgm:prSet presAssocID="{0EC4F755-553D-43C7-B447-64E795E46EC5}" presName="BalanceSpacing" presStyleCnt="0"/>
      <dgm:spPr/>
    </dgm:pt>
    <dgm:pt modelId="{6649B7AE-2025-418E-9D04-36D86E1F4159}" type="pres">
      <dgm:prSet presAssocID="{0EC4F755-553D-43C7-B447-64E795E46EC5}" presName="BalanceSpacing1" presStyleCnt="0"/>
      <dgm:spPr/>
    </dgm:pt>
    <dgm:pt modelId="{9F7AE2AB-82C2-4611-9BCE-38B324BB178A}" type="pres">
      <dgm:prSet presAssocID="{1C580375-BF04-4229-8BEC-990E5564958C}" presName="Accent1Text" presStyleLbl="node1" presStyleIdx="1" presStyleCnt="10" custLinFactNeighborX="-50989" custLinFactNeighborY="86427"/>
      <dgm:spPr/>
    </dgm:pt>
    <dgm:pt modelId="{30621EA4-0060-4B54-B0E3-75EDD7B673DE}" type="pres">
      <dgm:prSet presAssocID="{1C580375-BF04-4229-8BEC-990E5564958C}" presName="spaceBetweenRectangles" presStyleCnt="0"/>
      <dgm:spPr/>
    </dgm:pt>
    <dgm:pt modelId="{9AF008EC-DCDF-4EB9-BEC6-737A3ADF517F}" type="pres">
      <dgm:prSet presAssocID="{8A4A06C3-B155-460A-AD9A-8BE0AFE33541}" presName="composite" presStyleCnt="0"/>
      <dgm:spPr/>
    </dgm:pt>
    <dgm:pt modelId="{992210F7-00A7-4877-BE5B-06C3666819BB}" type="pres">
      <dgm:prSet presAssocID="{8A4A06C3-B155-460A-AD9A-8BE0AFE33541}" presName="Parent1" presStyleLbl="node1" presStyleIdx="2" presStyleCnt="10">
        <dgm:presLayoutVars>
          <dgm:chMax val="1"/>
          <dgm:chPref val="1"/>
          <dgm:bulletEnabled val="1"/>
        </dgm:presLayoutVars>
      </dgm:prSet>
      <dgm:spPr/>
    </dgm:pt>
    <dgm:pt modelId="{9620D2B7-9752-4507-92F1-9554DE58E9B2}" type="pres">
      <dgm:prSet presAssocID="{8A4A06C3-B155-460A-AD9A-8BE0AFE33541}" presName="Childtext1" presStyleLbl="revTx" presStyleIdx="1" presStyleCnt="5">
        <dgm:presLayoutVars>
          <dgm:chMax val="0"/>
          <dgm:chPref val="0"/>
          <dgm:bulletEnabled val="1"/>
        </dgm:presLayoutVars>
      </dgm:prSet>
      <dgm:spPr/>
    </dgm:pt>
    <dgm:pt modelId="{C55DC9FF-DC26-4501-97A9-DA25509F406F}" type="pres">
      <dgm:prSet presAssocID="{8A4A06C3-B155-460A-AD9A-8BE0AFE33541}" presName="BalanceSpacing" presStyleCnt="0"/>
      <dgm:spPr/>
    </dgm:pt>
    <dgm:pt modelId="{0A21849E-69F6-41E0-B339-E76969DCC152}" type="pres">
      <dgm:prSet presAssocID="{8A4A06C3-B155-460A-AD9A-8BE0AFE33541}" presName="BalanceSpacing1" presStyleCnt="0"/>
      <dgm:spPr/>
    </dgm:pt>
    <dgm:pt modelId="{C79F78EC-DFE8-4738-B16E-34C17A23D148}" type="pres">
      <dgm:prSet presAssocID="{DF92C6A3-018D-4B6E-95A6-1E19CE11EA51}" presName="Accent1Text" presStyleLbl="node1" presStyleIdx="3" presStyleCnt="10" custLinFactX="-100000" custLinFactNeighborX="-167255" custLinFactNeighborY="83818"/>
      <dgm:spPr/>
    </dgm:pt>
    <dgm:pt modelId="{3F6C4F84-FFE5-4887-8BB8-2DC2D15CF71E}" type="pres">
      <dgm:prSet presAssocID="{DF92C6A3-018D-4B6E-95A6-1E19CE11EA51}" presName="spaceBetweenRectangles" presStyleCnt="0"/>
      <dgm:spPr/>
    </dgm:pt>
    <dgm:pt modelId="{4AC5E2BF-BA09-42A8-9F30-DC49F780B7EC}" type="pres">
      <dgm:prSet presAssocID="{F3DC80D7-CE84-4749-A3A0-99C506FE440F}" presName="composite" presStyleCnt="0"/>
      <dgm:spPr/>
    </dgm:pt>
    <dgm:pt modelId="{4C3436C9-7AD0-4A01-B1DE-1FC693EDB415}" type="pres">
      <dgm:prSet presAssocID="{F3DC80D7-CE84-4749-A3A0-99C506FE440F}" presName="Parent1" presStyleLbl="node1" presStyleIdx="4" presStyleCnt="10">
        <dgm:presLayoutVars>
          <dgm:chMax val="1"/>
          <dgm:chPref val="1"/>
          <dgm:bulletEnabled val="1"/>
        </dgm:presLayoutVars>
      </dgm:prSet>
      <dgm:spPr/>
    </dgm:pt>
    <dgm:pt modelId="{8B8A56D7-5036-431A-9BA3-B027878FDF92}" type="pres">
      <dgm:prSet presAssocID="{F3DC80D7-CE84-4749-A3A0-99C506FE440F}" presName="Childtext1" presStyleLbl="revTx" presStyleIdx="2" presStyleCnt="5">
        <dgm:presLayoutVars>
          <dgm:chMax val="0"/>
          <dgm:chPref val="0"/>
          <dgm:bulletEnabled val="1"/>
        </dgm:presLayoutVars>
      </dgm:prSet>
      <dgm:spPr/>
    </dgm:pt>
    <dgm:pt modelId="{A1A7A6E7-E5AD-4428-9300-D346499F0B4E}" type="pres">
      <dgm:prSet presAssocID="{F3DC80D7-CE84-4749-A3A0-99C506FE440F}" presName="BalanceSpacing" presStyleCnt="0"/>
      <dgm:spPr/>
    </dgm:pt>
    <dgm:pt modelId="{8E1DD59D-A0BA-463F-BEEE-80FAF70026D1}" type="pres">
      <dgm:prSet presAssocID="{F3DC80D7-CE84-4749-A3A0-99C506FE440F}" presName="BalanceSpacing1" presStyleCnt="0"/>
      <dgm:spPr/>
    </dgm:pt>
    <dgm:pt modelId="{560F6901-789F-44D0-A020-81F0F6540B7B}" type="pres">
      <dgm:prSet presAssocID="{4B58D648-78F7-46FF-A1AC-D58DD3BBF722}" presName="Accent1Text" presStyleLbl="node1" presStyleIdx="5" presStyleCnt="10"/>
      <dgm:spPr/>
    </dgm:pt>
    <dgm:pt modelId="{B9C0A061-154C-4154-A961-0E65345E8F6C}" type="pres">
      <dgm:prSet presAssocID="{4B58D648-78F7-46FF-A1AC-D58DD3BBF722}" presName="spaceBetweenRectangles" presStyleCnt="0"/>
      <dgm:spPr/>
    </dgm:pt>
    <dgm:pt modelId="{057B4EC0-EE38-458F-933C-DF0D06443218}" type="pres">
      <dgm:prSet presAssocID="{4366359B-9D98-44F3-A583-A7C8D376A2F7}" presName="composite" presStyleCnt="0"/>
      <dgm:spPr/>
    </dgm:pt>
    <dgm:pt modelId="{569D5B32-77B5-4CA8-8005-FA06F0E271F6}" type="pres">
      <dgm:prSet presAssocID="{4366359B-9D98-44F3-A583-A7C8D376A2F7}" presName="Parent1" presStyleLbl="node1" presStyleIdx="6" presStyleCnt="10">
        <dgm:presLayoutVars>
          <dgm:chMax val="1"/>
          <dgm:chPref val="1"/>
          <dgm:bulletEnabled val="1"/>
        </dgm:presLayoutVars>
      </dgm:prSet>
      <dgm:spPr/>
    </dgm:pt>
    <dgm:pt modelId="{5528BE71-6346-4B4A-B899-9B00579AE333}" type="pres">
      <dgm:prSet presAssocID="{4366359B-9D98-44F3-A583-A7C8D376A2F7}" presName="Childtext1" presStyleLbl="revTx" presStyleIdx="3" presStyleCnt="5">
        <dgm:presLayoutVars>
          <dgm:chMax val="0"/>
          <dgm:chPref val="0"/>
          <dgm:bulletEnabled val="1"/>
        </dgm:presLayoutVars>
      </dgm:prSet>
      <dgm:spPr/>
    </dgm:pt>
    <dgm:pt modelId="{4B5D3E4D-8A51-4533-83E4-DD423413890F}" type="pres">
      <dgm:prSet presAssocID="{4366359B-9D98-44F3-A583-A7C8D376A2F7}" presName="BalanceSpacing" presStyleCnt="0"/>
      <dgm:spPr/>
    </dgm:pt>
    <dgm:pt modelId="{E8E658D6-540C-46CB-814B-11CDF2AD2817}" type="pres">
      <dgm:prSet presAssocID="{4366359B-9D98-44F3-A583-A7C8D376A2F7}" presName="BalanceSpacing1" presStyleCnt="0"/>
      <dgm:spPr/>
    </dgm:pt>
    <dgm:pt modelId="{053DE503-5928-42A4-A714-FC9CE1D9B1C3}" type="pres">
      <dgm:prSet presAssocID="{7C3E941C-C8D1-48CF-A5B1-813F79151DC4}" presName="Accent1Text" presStyleLbl="node1" presStyleIdx="7" presStyleCnt="10"/>
      <dgm:spPr/>
    </dgm:pt>
    <dgm:pt modelId="{73145828-412F-4BC8-952D-FF3D0AE0228A}" type="pres">
      <dgm:prSet presAssocID="{7C3E941C-C8D1-48CF-A5B1-813F79151DC4}" presName="spaceBetweenRectangles" presStyleCnt="0"/>
      <dgm:spPr/>
    </dgm:pt>
    <dgm:pt modelId="{EF861018-7B62-4E6A-B02D-C0E02E115A62}" type="pres">
      <dgm:prSet presAssocID="{99D45724-ED8A-480B-A6B8-B9BC105B8862}" presName="composite" presStyleCnt="0"/>
      <dgm:spPr/>
    </dgm:pt>
    <dgm:pt modelId="{F899B967-5D8C-4CE9-9E72-59922F83614D}" type="pres">
      <dgm:prSet presAssocID="{99D45724-ED8A-480B-A6B8-B9BC105B8862}" presName="Parent1" presStyleLbl="node1" presStyleIdx="8" presStyleCnt="10">
        <dgm:presLayoutVars>
          <dgm:chMax val="1"/>
          <dgm:chPref val="1"/>
          <dgm:bulletEnabled val="1"/>
        </dgm:presLayoutVars>
      </dgm:prSet>
      <dgm:spPr/>
    </dgm:pt>
    <dgm:pt modelId="{DB0364D9-1C8F-4B39-9E61-877D055AA790}" type="pres">
      <dgm:prSet presAssocID="{99D45724-ED8A-480B-A6B8-B9BC105B8862}" presName="Childtext1" presStyleLbl="revTx" presStyleIdx="4" presStyleCnt="5">
        <dgm:presLayoutVars>
          <dgm:chMax val="0"/>
          <dgm:chPref val="0"/>
          <dgm:bulletEnabled val="1"/>
        </dgm:presLayoutVars>
      </dgm:prSet>
      <dgm:spPr/>
    </dgm:pt>
    <dgm:pt modelId="{305793E6-BA19-4733-8732-A3A3BD9BC33D}" type="pres">
      <dgm:prSet presAssocID="{99D45724-ED8A-480B-A6B8-B9BC105B8862}" presName="BalanceSpacing" presStyleCnt="0"/>
      <dgm:spPr/>
    </dgm:pt>
    <dgm:pt modelId="{D2A48217-D672-4FCF-9722-D23D79200F3C}" type="pres">
      <dgm:prSet presAssocID="{99D45724-ED8A-480B-A6B8-B9BC105B8862}" presName="BalanceSpacing1" presStyleCnt="0"/>
      <dgm:spPr/>
    </dgm:pt>
    <dgm:pt modelId="{F2EC36C1-DF2D-4F7D-AA5C-3809E2163482}" type="pres">
      <dgm:prSet presAssocID="{6CAA6F89-D62F-4B1B-A731-BE719D2D5C2D}" presName="Accent1Text" presStyleLbl="node1" presStyleIdx="9" presStyleCnt="10"/>
      <dgm:spPr/>
    </dgm:pt>
  </dgm:ptLst>
  <dgm:cxnLst>
    <dgm:cxn modelId="{03CB9905-B7F5-4088-93BD-BCE634FB1965}" type="presOf" srcId="{6CAA6F89-D62F-4B1B-A731-BE719D2D5C2D}" destId="{F2EC36C1-DF2D-4F7D-AA5C-3809E2163482}" srcOrd="0" destOrd="0" presId="urn:microsoft.com/office/officeart/2008/layout/AlternatingHexagons"/>
    <dgm:cxn modelId="{0D4DDC07-8EBC-40CD-A9FF-A14B25A2D772}" type="presOf" srcId="{8A4A06C3-B155-460A-AD9A-8BE0AFE33541}" destId="{992210F7-00A7-4877-BE5B-06C3666819BB}" srcOrd="0" destOrd="0" presId="urn:microsoft.com/office/officeart/2008/layout/AlternatingHexagons"/>
    <dgm:cxn modelId="{DDAA4827-8790-43A5-932E-FE7F8FA1B2AC}" type="presOf" srcId="{0EC4F755-553D-43C7-B447-64E795E46EC5}" destId="{C230CA0F-BFC8-4056-BECF-58716B129582}" srcOrd="0" destOrd="0" presId="urn:microsoft.com/office/officeart/2008/layout/AlternatingHexagons"/>
    <dgm:cxn modelId="{46486039-E60A-4EDE-9DB3-CCC5FEAEF298}" type="presOf" srcId="{D938E90D-949D-46CE-89B5-1E73F2E50864}" destId="{58F19381-0B5C-4FBA-B4B2-4D87453A773A}" srcOrd="0" destOrd="0" presId="urn:microsoft.com/office/officeart/2008/layout/AlternatingHexagons"/>
    <dgm:cxn modelId="{AB815E3A-6240-4170-A5C2-94C068F19A9A}" srcId="{D938E90D-949D-46CE-89B5-1E73F2E50864}" destId="{F3DC80D7-CE84-4749-A3A0-99C506FE440F}" srcOrd="2" destOrd="0" parTransId="{1CC39DCE-0F8E-44B6-B8D6-525731C64A40}" sibTransId="{4B58D648-78F7-46FF-A1AC-D58DD3BBF722}"/>
    <dgm:cxn modelId="{51533E46-F694-492A-AC65-511031EF8CC8}" type="presOf" srcId="{4366359B-9D98-44F3-A583-A7C8D376A2F7}" destId="{569D5B32-77B5-4CA8-8005-FA06F0E271F6}" srcOrd="0" destOrd="0" presId="urn:microsoft.com/office/officeart/2008/layout/AlternatingHexagons"/>
    <dgm:cxn modelId="{98B7556A-0BC1-4351-A2C9-B30E9491BE54}" type="presOf" srcId="{99D45724-ED8A-480B-A6B8-B9BC105B8862}" destId="{F899B967-5D8C-4CE9-9E72-59922F83614D}" srcOrd="0" destOrd="0" presId="urn:microsoft.com/office/officeart/2008/layout/AlternatingHexagons"/>
    <dgm:cxn modelId="{96C5777D-3D96-4B0A-96F8-9962D8CB0F2E}" type="presOf" srcId="{4B58D648-78F7-46FF-A1AC-D58DD3BBF722}" destId="{560F6901-789F-44D0-A020-81F0F6540B7B}" srcOrd="0" destOrd="0" presId="urn:microsoft.com/office/officeart/2008/layout/AlternatingHexagons"/>
    <dgm:cxn modelId="{F0CC7088-7D3D-4CCB-92BD-C518F7FBAE3F}" type="presOf" srcId="{1C580375-BF04-4229-8BEC-990E5564958C}" destId="{9F7AE2AB-82C2-4611-9BCE-38B324BB178A}" srcOrd="0" destOrd="0" presId="urn:microsoft.com/office/officeart/2008/layout/AlternatingHexagons"/>
    <dgm:cxn modelId="{4FF78B9C-3B35-4B77-AD3C-A781879A2285}" srcId="{D938E90D-949D-46CE-89B5-1E73F2E50864}" destId="{99D45724-ED8A-480B-A6B8-B9BC105B8862}" srcOrd="4" destOrd="0" parTransId="{59810D15-A903-40E5-BA73-B96623CF2937}" sibTransId="{6CAA6F89-D62F-4B1B-A731-BE719D2D5C2D}"/>
    <dgm:cxn modelId="{D5D483A3-85B3-4304-8A2D-FCAF13E9559C}" srcId="{D938E90D-949D-46CE-89B5-1E73F2E50864}" destId="{0EC4F755-553D-43C7-B447-64E795E46EC5}" srcOrd="0" destOrd="0" parTransId="{9BE6E2B1-B92B-4C5D-8D4D-8706814BE214}" sibTransId="{1C580375-BF04-4229-8BEC-990E5564958C}"/>
    <dgm:cxn modelId="{52B59DA4-076F-4420-9F96-EBE4C2909EF6}" type="presOf" srcId="{F3DC80D7-CE84-4749-A3A0-99C506FE440F}" destId="{4C3436C9-7AD0-4A01-B1DE-1FC693EDB415}" srcOrd="0" destOrd="0" presId="urn:microsoft.com/office/officeart/2008/layout/AlternatingHexagons"/>
    <dgm:cxn modelId="{B028D9D5-CA8A-4563-B87C-D59C4115DA75}" type="presOf" srcId="{DF92C6A3-018D-4B6E-95A6-1E19CE11EA51}" destId="{C79F78EC-DFE8-4738-B16E-34C17A23D148}" srcOrd="0" destOrd="0" presId="urn:microsoft.com/office/officeart/2008/layout/AlternatingHexagons"/>
    <dgm:cxn modelId="{DBCBAAEB-287A-4F86-9667-CD87433EBC6C}" srcId="{D938E90D-949D-46CE-89B5-1E73F2E50864}" destId="{8A4A06C3-B155-460A-AD9A-8BE0AFE33541}" srcOrd="1" destOrd="0" parTransId="{15894E5E-71D0-4E35-AFAD-343DC5B1E7E1}" sibTransId="{DF92C6A3-018D-4B6E-95A6-1E19CE11EA51}"/>
    <dgm:cxn modelId="{7E48E7F1-3007-40E6-818E-335FD0FBD5A5}" type="presOf" srcId="{7C3E941C-C8D1-48CF-A5B1-813F79151DC4}" destId="{053DE503-5928-42A4-A714-FC9CE1D9B1C3}" srcOrd="0" destOrd="0" presId="urn:microsoft.com/office/officeart/2008/layout/AlternatingHexagons"/>
    <dgm:cxn modelId="{68F1E5F2-C1F2-4E0F-B8EB-B233063B3B9B}" srcId="{D938E90D-949D-46CE-89B5-1E73F2E50864}" destId="{4366359B-9D98-44F3-A583-A7C8D376A2F7}" srcOrd="3" destOrd="0" parTransId="{26B3215E-B33F-42B5-B5CF-CD1693B6F568}" sibTransId="{7C3E941C-C8D1-48CF-A5B1-813F79151DC4}"/>
    <dgm:cxn modelId="{86784306-AE68-4E0E-9ADE-3E1BC860F21C}" type="presParOf" srcId="{58F19381-0B5C-4FBA-B4B2-4D87453A773A}" destId="{3800F1E7-FBC5-4C78-94D1-F543C353B77D}" srcOrd="0" destOrd="0" presId="urn:microsoft.com/office/officeart/2008/layout/AlternatingHexagons"/>
    <dgm:cxn modelId="{D789743E-5867-401B-AEE4-7772F9E9DF1A}" type="presParOf" srcId="{3800F1E7-FBC5-4C78-94D1-F543C353B77D}" destId="{C230CA0F-BFC8-4056-BECF-58716B129582}" srcOrd="0" destOrd="0" presId="urn:microsoft.com/office/officeart/2008/layout/AlternatingHexagons"/>
    <dgm:cxn modelId="{876DEAF6-6E64-4F83-B60D-563815902E5D}" type="presParOf" srcId="{3800F1E7-FBC5-4C78-94D1-F543C353B77D}" destId="{59D46D83-43FC-4DA0-9DB1-7046AF59BA3D}" srcOrd="1" destOrd="0" presId="urn:microsoft.com/office/officeart/2008/layout/AlternatingHexagons"/>
    <dgm:cxn modelId="{D094D1C5-AE84-4A9F-BED2-327784F32010}" type="presParOf" srcId="{3800F1E7-FBC5-4C78-94D1-F543C353B77D}" destId="{6E953257-9AEA-41C6-8703-BCF31BFFE75B}" srcOrd="2" destOrd="0" presId="urn:microsoft.com/office/officeart/2008/layout/AlternatingHexagons"/>
    <dgm:cxn modelId="{35B854FC-BDE3-47A2-8AB7-C2CB2CCE593A}" type="presParOf" srcId="{3800F1E7-FBC5-4C78-94D1-F543C353B77D}" destId="{6649B7AE-2025-418E-9D04-36D86E1F4159}" srcOrd="3" destOrd="0" presId="urn:microsoft.com/office/officeart/2008/layout/AlternatingHexagons"/>
    <dgm:cxn modelId="{117407DC-96C8-4FCB-9020-3EC054744DF6}" type="presParOf" srcId="{3800F1E7-FBC5-4C78-94D1-F543C353B77D}" destId="{9F7AE2AB-82C2-4611-9BCE-38B324BB178A}" srcOrd="4" destOrd="0" presId="urn:microsoft.com/office/officeart/2008/layout/AlternatingHexagons"/>
    <dgm:cxn modelId="{23507009-3235-45F9-8F4F-097130088F2D}" type="presParOf" srcId="{58F19381-0B5C-4FBA-B4B2-4D87453A773A}" destId="{30621EA4-0060-4B54-B0E3-75EDD7B673DE}" srcOrd="1" destOrd="0" presId="urn:microsoft.com/office/officeart/2008/layout/AlternatingHexagons"/>
    <dgm:cxn modelId="{F50DF093-2BB0-4F7F-8FEB-8790C506BC46}" type="presParOf" srcId="{58F19381-0B5C-4FBA-B4B2-4D87453A773A}" destId="{9AF008EC-DCDF-4EB9-BEC6-737A3ADF517F}" srcOrd="2" destOrd="0" presId="urn:microsoft.com/office/officeart/2008/layout/AlternatingHexagons"/>
    <dgm:cxn modelId="{CF74644F-0F76-4A27-945F-93F60185E9DC}" type="presParOf" srcId="{9AF008EC-DCDF-4EB9-BEC6-737A3ADF517F}" destId="{992210F7-00A7-4877-BE5B-06C3666819BB}" srcOrd="0" destOrd="0" presId="urn:microsoft.com/office/officeart/2008/layout/AlternatingHexagons"/>
    <dgm:cxn modelId="{27F6B3C5-D02F-4F75-BF61-B276B07F030D}" type="presParOf" srcId="{9AF008EC-DCDF-4EB9-BEC6-737A3ADF517F}" destId="{9620D2B7-9752-4507-92F1-9554DE58E9B2}" srcOrd="1" destOrd="0" presId="urn:microsoft.com/office/officeart/2008/layout/AlternatingHexagons"/>
    <dgm:cxn modelId="{9C9FDA4D-DE94-4D59-A246-C14BCDDBBE16}" type="presParOf" srcId="{9AF008EC-DCDF-4EB9-BEC6-737A3ADF517F}" destId="{C55DC9FF-DC26-4501-97A9-DA25509F406F}" srcOrd="2" destOrd="0" presId="urn:microsoft.com/office/officeart/2008/layout/AlternatingHexagons"/>
    <dgm:cxn modelId="{46C84A9F-07BE-4BB3-9EA5-6394CF6C16E4}" type="presParOf" srcId="{9AF008EC-DCDF-4EB9-BEC6-737A3ADF517F}" destId="{0A21849E-69F6-41E0-B339-E76969DCC152}" srcOrd="3" destOrd="0" presId="urn:microsoft.com/office/officeart/2008/layout/AlternatingHexagons"/>
    <dgm:cxn modelId="{833E5A3D-330B-4608-BBD0-AECA42BFB00E}" type="presParOf" srcId="{9AF008EC-DCDF-4EB9-BEC6-737A3ADF517F}" destId="{C79F78EC-DFE8-4738-B16E-34C17A23D148}" srcOrd="4" destOrd="0" presId="urn:microsoft.com/office/officeart/2008/layout/AlternatingHexagons"/>
    <dgm:cxn modelId="{DDBFB576-44A4-4924-B8B3-78989EBD7F60}" type="presParOf" srcId="{58F19381-0B5C-4FBA-B4B2-4D87453A773A}" destId="{3F6C4F84-FFE5-4887-8BB8-2DC2D15CF71E}" srcOrd="3" destOrd="0" presId="urn:microsoft.com/office/officeart/2008/layout/AlternatingHexagons"/>
    <dgm:cxn modelId="{D342ACFA-82D4-4FE0-8401-0F8CA18D9349}" type="presParOf" srcId="{58F19381-0B5C-4FBA-B4B2-4D87453A773A}" destId="{4AC5E2BF-BA09-42A8-9F30-DC49F780B7EC}" srcOrd="4" destOrd="0" presId="urn:microsoft.com/office/officeart/2008/layout/AlternatingHexagons"/>
    <dgm:cxn modelId="{596DF2C3-9263-46C2-B78C-75714E84C3E0}" type="presParOf" srcId="{4AC5E2BF-BA09-42A8-9F30-DC49F780B7EC}" destId="{4C3436C9-7AD0-4A01-B1DE-1FC693EDB415}" srcOrd="0" destOrd="0" presId="urn:microsoft.com/office/officeart/2008/layout/AlternatingHexagons"/>
    <dgm:cxn modelId="{32CFD345-3FB9-4683-8528-57055C9C7DE4}" type="presParOf" srcId="{4AC5E2BF-BA09-42A8-9F30-DC49F780B7EC}" destId="{8B8A56D7-5036-431A-9BA3-B027878FDF92}" srcOrd="1" destOrd="0" presId="urn:microsoft.com/office/officeart/2008/layout/AlternatingHexagons"/>
    <dgm:cxn modelId="{DCCE5276-4F28-4ED6-86FE-206104ECA1B3}" type="presParOf" srcId="{4AC5E2BF-BA09-42A8-9F30-DC49F780B7EC}" destId="{A1A7A6E7-E5AD-4428-9300-D346499F0B4E}" srcOrd="2" destOrd="0" presId="urn:microsoft.com/office/officeart/2008/layout/AlternatingHexagons"/>
    <dgm:cxn modelId="{D4114903-DFED-4B4E-A48F-DB25E788668D}" type="presParOf" srcId="{4AC5E2BF-BA09-42A8-9F30-DC49F780B7EC}" destId="{8E1DD59D-A0BA-463F-BEEE-80FAF70026D1}" srcOrd="3" destOrd="0" presId="urn:microsoft.com/office/officeart/2008/layout/AlternatingHexagons"/>
    <dgm:cxn modelId="{C4770D94-C71E-4860-9681-9FB1A062E10E}" type="presParOf" srcId="{4AC5E2BF-BA09-42A8-9F30-DC49F780B7EC}" destId="{560F6901-789F-44D0-A020-81F0F6540B7B}" srcOrd="4" destOrd="0" presId="urn:microsoft.com/office/officeart/2008/layout/AlternatingHexagons"/>
    <dgm:cxn modelId="{C1B5183B-44DE-4A64-8E53-A32844A078BC}" type="presParOf" srcId="{58F19381-0B5C-4FBA-B4B2-4D87453A773A}" destId="{B9C0A061-154C-4154-A961-0E65345E8F6C}" srcOrd="5" destOrd="0" presId="urn:microsoft.com/office/officeart/2008/layout/AlternatingHexagons"/>
    <dgm:cxn modelId="{A60B213F-6C04-4D20-A2A4-732BED276DE3}" type="presParOf" srcId="{58F19381-0B5C-4FBA-B4B2-4D87453A773A}" destId="{057B4EC0-EE38-458F-933C-DF0D06443218}" srcOrd="6" destOrd="0" presId="urn:microsoft.com/office/officeart/2008/layout/AlternatingHexagons"/>
    <dgm:cxn modelId="{1CB2C5BE-BCED-48B9-B522-34D2B8826F24}" type="presParOf" srcId="{057B4EC0-EE38-458F-933C-DF0D06443218}" destId="{569D5B32-77B5-4CA8-8005-FA06F0E271F6}" srcOrd="0" destOrd="0" presId="urn:microsoft.com/office/officeart/2008/layout/AlternatingHexagons"/>
    <dgm:cxn modelId="{974029B8-66BA-473C-9D1E-3593B240510C}" type="presParOf" srcId="{057B4EC0-EE38-458F-933C-DF0D06443218}" destId="{5528BE71-6346-4B4A-B899-9B00579AE333}" srcOrd="1" destOrd="0" presId="urn:microsoft.com/office/officeart/2008/layout/AlternatingHexagons"/>
    <dgm:cxn modelId="{C77D8BFB-EDEA-4C1A-B56C-49E97783EB19}" type="presParOf" srcId="{057B4EC0-EE38-458F-933C-DF0D06443218}" destId="{4B5D3E4D-8A51-4533-83E4-DD423413890F}" srcOrd="2" destOrd="0" presId="urn:microsoft.com/office/officeart/2008/layout/AlternatingHexagons"/>
    <dgm:cxn modelId="{11644577-1F68-474D-A1DA-F29337A0A0AA}" type="presParOf" srcId="{057B4EC0-EE38-458F-933C-DF0D06443218}" destId="{E8E658D6-540C-46CB-814B-11CDF2AD2817}" srcOrd="3" destOrd="0" presId="urn:microsoft.com/office/officeart/2008/layout/AlternatingHexagons"/>
    <dgm:cxn modelId="{EB42E64C-2A8F-4CEF-A750-3967C9F92B74}" type="presParOf" srcId="{057B4EC0-EE38-458F-933C-DF0D06443218}" destId="{053DE503-5928-42A4-A714-FC9CE1D9B1C3}" srcOrd="4" destOrd="0" presId="urn:microsoft.com/office/officeart/2008/layout/AlternatingHexagons"/>
    <dgm:cxn modelId="{27C41E27-7C1A-4205-823A-62E942B8E78D}" type="presParOf" srcId="{58F19381-0B5C-4FBA-B4B2-4D87453A773A}" destId="{73145828-412F-4BC8-952D-FF3D0AE0228A}" srcOrd="7" destOrd="0" presId="urn:microsoft.com/office/officeart/2008/layout/AlternatingHexagons"/>
    <dgm:cxn modelId="{D8CFC30A-6C4D-4E11-B850-670D48D3C854}" type="presParOf" srcId="{58F19381-0B5C-4FBA-B4B2-4D87453A773A}" destId="{EF861018-7B62-4E6A-B02D-C0E02E115A62}" srcOrd="8" destOrd="0" presId="urn:microsoft.com/office/officeart/2008/layout/AlternatingHexagons"/>
    <dgm:cxn modelId="{7DD3DD4A-6ACD-4471-BFB7-ACC53350E8E2}" type="presParOf" srcId="{EF861018-7B62-4E6A-B02D-C0E02E115A62}" destId="{F899B967-5D8C-4CE9-9E72-59922F83614D}" srcOrd="0" destOrd="0" presId="urn:microsoft.com/office/officeart/2008/layout/AlternatingHexagons"/>
    <dgm:cxn modelId="{DA22285C-918D-4983-A9A4-4074783D1E97}" type="presParOf" srcId="{EF861018-7B62-4E6A-B02D-C0E02E115A62}" destId="{DB0364D9-1C8F-4B39-9E61-877D055AA790}" srcOrd="1" destOrd="0" presId="urn:microsoft.com/office/officeart/2008/layout/AlternatingHexagons"/>
    <dgm:cxn modelId="{98868BD9-0F56-4DF6-BC5B-4FEF7365B6BD}" type="presParOf" srcId="{EF861018-7B62-4E6A-B02D-C0E02E115A62}" destId="{305793E6-BA19-4733-8732-A3A3BD9BC33D}" srcOrd="2" destOrd="0" presId="urn:microsoft.com/office/officeart/2008/layout/AlternatingHexagons"/>
    <dgm:cxn modelId="{67DDA9F4-3D4B-4448-B30F-8FD09A8ADED6}" type="presParOf" srcId="{EF861018-7B62-4E6A-B02D-C0E02E115A62}" destId="{D2A48217-D672-4FCF-9722-D23D79200F3C}" srcOrd="3" destOrd="0" presId="urn:microsoft.com/office/officeart/2008/layout/AlternatingHexagons"/>
    <dgm:cxn modelId="{36712CC9-9675-42BE-A9C7-4C5F48575A54}" type="presParOf" srcId="{EF861018-7B62-4E6A-B02D-C0E02E115A62}" destId="{F2EC36C1-DF2D-4F7D-AA5C-3809E216348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ED179-66F4-4B13-AF7F-278F0A1C41CB}">
      <dsp:nvSpPr>
        <dsp:cNvPr id="0" name=""/>
        <dsp:cNvSpPr/>
      </dsp:nvSpPr>
      <dsp:spPr>
        <a:xfrm rot="5400000">
          <a:off x="223" y="678612"/>
          <a:ext cx="2906584" cy="2907030"/>
        </a:xfrm>
        <a:prstGeom prst="blockArc">
          <a:avLst>
            <a:gd name="adj1" fmla="val 13500000"/>
            <a:gd name="adj2" fmla="val 18900000"/>
            <a:gd name="adj3" fmla="val 496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9AE4C-15C1-45F5-8DAE-4F1663EB09A7}">
      <dsp:nvSpPr>
        <dsp:cNvPr id="0" name=""/>
        <dsp:cNvSpPr/>
      </dsp:nvSpPr>
      <dsp:spPr>
        <a:xfrm rot="16200000">
          <a:off x="2991694" y="678612"/>
          <a:ext cx="2906584" cy="2907030"/>
        </a:xfrm>
        <a:prstGeom prst="blockArc">
          <a:avLst>
            <a:gd name="adj1" fmla="val 13500000"/>
            <a:gd name="adj2" fmla="val 18900000"/>
            <a:gd name="adj3" fmla="val 496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70642-419A-4B24-A6AE-F84A1A394574}">
      <dsp:nvSpPr>
        <dsp:cNvPr id="0" name=""/>
        <dsp:cNvSpPr/>
      </dsp:nvSpPr>
      <dsp:spPr>
        <a:xfrm>
          <a:off x="3335388" y="3203653"/>
          <a:ext cx="2206880" cy="5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Primitives</a:t>
          </a:r>
        </a:p>
      </dsp:txBody>
      <dsp:txXfrm>
        <a:off x="3335388" y="3203653"/>
        <a:ext cx="2206880" cy="581503"/>
      </dsp:txXfrm>
    </dsp:sp>
    <dsp:sp modelId="{1DB7E192-1BA3-44D7-A3DD-D0EA8BD47A52}">
      <dsp:nvSpPr>
        <dsp:cNvPr id="0" name=""/>
        <dsp:cNvSpPr/>
      </dsp:nvSpPr>
      <dsp:spPr>
        <a:xfrm rot="5400000">
          <a:off x="2898458" y="678612"/>
          <a:ext cx="2906584" cy="2907030"/>
        </a:xfrm>
        <a:prstGeom prst="blockArc">
          <a:avLst>
            <a:gd name="adj1" fmla="val 13500000"/>
            <a:gd name="adj2" fmla="val 18900000"/>
            <a:gd name="adj3" fmla="val 496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9E745-00B6-4B75-B365-27BB4939F090}">
      <dsp:nvSpPr>
        <dsp:cNvPr id="0" name=""/>
        <dsp:cNvSpPr/>
      </dsp:nvSpPr>
      <dsp:spPr>
        <a:xfrm rot="16200000">
          <a:off x="5889049" y="678612"/>
          <a:ext cx="2906584" cy="2907030"/>
        </a:xfrm>
        <a:prstGeom prst="blockArc">
          <a:avLst>
            <a:gd name="adj1" fmla="val 13500000"/>
            <a:gd name="adj2" fmla="val 18900000"/>
            <a:gd name="adj3" fmla="val 496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73286-9B6B-4646-9872-B667E465DA0F}">
      <dsp:nvSpPr>
        <dsp:cNvPr id="0" name=""/>
        <dsp:cNvSpPr/>
      </dsp:nvSpPr>
      <dsp:spPr>
        <a:xfrm>
          <a:off x="545343" y="3203653"/>
          <a:ext cx="2206880" cy="5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KVIs</a:t>
          </a:r>
        </a:p>
      </dsp:txBody>
      <dsp:txXfrm>
        <a:off x="545343" y="3203653"/>
        <a:ext cx="2206880" cy="581503"/>
      </dsp:txXfrm>
    </dsp:sp>
    <dsp:sp modelId="{EAE09254-2CD8-40A6-B08F-DCB004FC5A8E}">
      <dsp:nvSpPr>
        <dsp:cNvPr id="0" name=""/>
        <dsp:cNvSpPr/>
      </dsp:nvSpPr>
      <dsp:spPr>
        <a:xfrm>
          <a:off x="3879863" y="1015582"/>
          <a:ext cx="1060758" cy="106075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Scalability</a:t>
          </a:r>
        </a:p>
      </dsp:txBody>
      <dsp:txXfrm>
        <a:off x="4002258" y="1158376"/>
        <a:ext cx="815968" cy="336586"/>
      </dsp:txXfrm>
    </dsp:sp>
    <dsp:sp modelId="{83BE69DC-AEA6-45DE-BF65-AA144C85EB08}">
      <dsp:nvSpPr>
        <dsp:cNvPr id="0" name=""/>
        <dsp:cNvSpPr/>
      </dsp:nvSpPr>
      <dsp:spPr>
        <a:xfrm>
          <a:off x="4600710" y="1648343"/>
          <a:ext cx="1060758" cy="106075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5171887" y="1770738"/>
        <a:ext cx="407984" cy="815968"/>
      </dsp:txXfrm>
    </dsp:sp>
    <dsp:sp modelId="{871FF334-C2F5-4A5E-B6EC-43E84E302702}">
      <dsp:nvSpPr>
        <dsp:cNvPr id="0" name=""/>
        <dsp:cNvSpPr/>
      </dsp:nvSpPr>
      <dsp:spPr>
        <a:xfrm>
          <a:off x="3854691" y="2287395"/>
          <a:ext cx="1060758" cy="106075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Agility</a:t>
          </a:r>
        </a:p>
      </dsp:txBody>
      <dsp:txXfrm>
        <a:off x="3977086" y="2868772"/>
        <a:ext cx="815968" cy="336586"/>
      </dsp:txXfrm>
    </dsp:sp>
    <dsp:sp modelId="{3C347B58-C68A-48E0-A449-A43194FF2119}">
      <dsp:nvSpPr>
        <dsp:cNvPr id="0" name=""/>
        <dsp:cNvSpPr/>
      </dsp:nvSpPr>
      <dsp:spPr>
        <a:xfrm>
          <a:off x="3127554" y="1642053"/>
          <a:ext cx="1060758" cy="106075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3209151" y="1764448"/>
        <a:ext cx="407984" cy="815968"/>
      </dsp:txXfrm>
    </dsp:sp>
    <dsp:sp modelId="{EB1844B4-18EC-452F-8A15-7459FFE64D80}">
      <dsp:nvSpPr>
        <dsp:cNvPr id="0" name=""/>
        <dsp:cNvSpPr/>
      </dsp:nvSpPr>
      <dsp:spPr>
        <a:xfrm>
          <a:off x="6590507" y="1038858"/>
          <a:ext cx="856365" cy="85637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Latency,</a:t>
          </a:r>
          <a:br>
            <a:rPr lang="en-GB" sz="800" kern="1200" dirty="0"/>
          </a:br>
          <a:r>
            <a:rPr lang="en-GB" sz="800" kern="1200" dirty="0"/>
            <a:t>Capacity,</a:t>
          </a:r>
        </a:p>
      </dsp:txBody>
      <dsp:txXfrm>
        <a:off x="6715919" y="1164270"/>
        <a:ext cx="605541" cy="605546"/>
      </dsp:txXfrm>
    </dsp:sp>
    <dsp:sp modelId="{A67B3654-B28C-4E31-AE10-046D3542B3F8}">
      <dsp:nvSpPr>
        <dsp:cNvPr id="0" name=""/>
        <dsp:cNvSpPr/>
      </dsp:nvSpPr>
      <dsp:spPr>
        <a:xfrm>
          <a:off x="6694433" y="2011211"/>
          <a:ext cx="244675" cy="24470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314B16-D379-4AE1-B181-B89A211F4437}">
      <dsp:nvSpPr>
        <dsp:cNvPr id="0" name=""/>
        <dsp:cNvSpPr/>
      </dsp:nvSpPr>
      <dsp:spPr>
        <a:xfrm>
          <a:off x="7491266" y="1065640"/>
          <a:ext cx="244675" cy="24470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46BD461-02E0-4438-93A3-8D03B6DAE099}">
      <dsp:nvSpPr>
        <dsp:cNvPr id="0" name=""/>
        <dsp:cNvSpPr/>
      </dsp:nvSpPr>
      <dsp:spPr>
        <a:xfrm>
          <a:off x="7491471" y="1320499"/>
          <a:ext cx="856365" cy="85637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Network Sensing</a:t>
          </a:r>
        </a:p>
      </dsp:txBody>
      <dsp:txXfrm>
        <a:off x="7616883" y="1445911"/>
        <a:ext cx="605541" cy="605546"/>
      </dsp:txXfrm>
    </dsp:sp>
    <dsp:sp modelId="{65D9839A-82AA-4EEB-BD7A-78365325CE51}">
      <dsp:nvSpPr>
        <dsp:cNvPr id="0" name=""/>
        <dsp:cNvSpPr/>
      </dsp:nvSpPr>
      <dsp:spPr>
        <a:xfrm>
          <a:off x="8190925" y="2189829"/>
          <a:ext cx="244675" cy="24470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82994EF-40F1-4161-B3DD-1F8F6D418EA0}">
      <dsp:nvSpPr>
        <dsp:cNvPr id="0" name=""/>
        <dsp:cNvSpPr/>
      </dsp:nvSpPr>
      <dsp:spPr>
        <a:xfrm>
          <a:off x="6389815" y="2342312"/>
          <a:ext cx="856365" cy="856370"/>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Energy</a:t>
          </a:r>
        </a:p>
      </dsp:txBody>
      <dsp:txXfrm>
        <a:off x="6515227" y="2467724"/>
        <a:ext cx="605541" cy="605546"/>
      </dsp:txXfrm>
    </dsp:sp>
    <dsp:sp modelId="{F38777B7-2B7D-4047-8DC2-DB66151D1EC0}">
      <dsp:nvSpPr>
        <dsp:cNvPr id="0" name=""/>
        <dsp:cNvSpPr/>
      </dsp:nvSpPr>
      <dsp:spPr>
        <a:xfrm>
          <a:off x="7335991" y="2274062"/>
          <a:ext cx="856365" cy="85637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Intelligence</a:t>
          </a:r>
        </a:p>
      </dsp:txBody>
      <dsp:txXfrm>
        <a:off x="7461403" y="2399474"/>
        <a:ext cx="605541" cy="605546"/>
      </dsp:txXfrm>
    </dsp:sp>
    <dsp:sp modelId="{F7AAA8E4-35A8-42FD-A1E7-D32A07984682}">
      <dsp:nvSpPr>
        <dsp:cNvPr id="0" name=""/>
        <dsp:cNvSpPr/>
      </dsp:nvSpPr>
      <dsp:spPr>
        <a:xfrm>
          <a:off x="7048967" y="1952896"/>
          <a:ext cx="420613" cy="42051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B32A0DB-CDBD-4458-AE02-1E18B5A60924}">
      <dsp:nvSpPr>
        <dsp:cNvPr id="0" name=""/>
        <dsp:cNvSpPr/>
      </dsp:nvSpPr>
      <dsp:spPr>
        <a:xfrm>
          <a:off x="6419684" y="2168015"/>
          <a:ext cx="183916" cy="18380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01EA6F-59B6-4BA2-86B5-45D47F8A6DFF}">
      <dsp:nvSpPr>
        <dsp:cNvPr id="0" name=""/>
        <dsp:cNvSpPr/>
      </dsp:nvSpPr>
      <dsp:spPr>
        <a:xfrm>
          <a:off x="791627" y="1279598"/>
          <a:ext cx="1697600" cy="16972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Sustainability,</a:t>
          </a:r>
        </a:p>
        <a:p>
          <a:pPr marL="0" lvl="0" indent="0" algn="ctr" defTabSz="622300">
            <a:lnSpc>
              <a:spcPct val="90000"/>
            </a:lnSpc>
            <a:spcBef>
              <a:spcPct val="0"/>
            </a:spcBef>
            <a:spcAft>
              <a:spcPct val="35000"/>
            </a:spcAft>
            <a:buNone/>
          </a:pPr>
          <a:r>
            <a:rPr lang="en-GB" sz="1400" kern="1200" dirty="0"/>
            <a:t>Inclusion,</a:t>
          </a:r>
        </a:p>
        <a:p>
          <a:pPr marL="0" lvl="0" indent="0" algn="ctr" defTabSz="622300">
            <a:lnSpc>
              <a:spcPct val="90000"/>
            </a:lnSpc>
            <a:spcBef>
              <a:spcPct val="0"/>
            </a:spcBef>
            <a:spcAft>
              <a:spcPct val="35000"/>
            </a:spcAft>
            <a:buNone/>
          </a:pPr>
          <a:r>
            <a:rPr lang="en-GB" sz="1400" kern="1200" dirty="0"/>
            <a:t>Trust, …</a:t>
          </a:r>
        </a:p>
      </dsp:txBody>
      <dsp:txXfrm>
        <a:off x="1040235" y="1528161"/>
        <a:ext cx="1200384" cy="1200167"/>
      </dsp:txXfrm>
    </dsp:sp>
    <dsp:sp modelId="{88BBF275-DFA4-4761-A74E-AC983BBC4F9A}">
      <dsp:nvSpPr>
        <dsp:cNvPr id="0" name=""/>
        <dsp:cNvSpPr/>
      </dsp:nvSpPr>
      <dsp:spPr>
        <a:xfrm>
          <a:off x="6157099" y="3203653"/>
          <a:ext cx="2206880" cy="5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KPIs</a:t>
          </a:r>
        </a:p>
      </dsp:txBody>
      <dsp:txXfrm>
        <a:off x="6157099" y="3203653"/>
        <a:ext cx="2206880" cy="581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CF29D-B7F0-4B64-89D9-61F4964E7D25}">
      <dsp:nvSpPr>
        <dsp:cNvPr id="0" name=""/>
        <dsp:cNvSpPr/>
      </dsp:nvSpPr>
      <dsp:spPr>
        <a:xfrm rot="5400000">
          <a:off x="3609229" y="59791"/>
          <a:ext cx="1194317" cy="108234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t>Spectrum </a:t>
          </a:r>
          <a:r>
            <a:rPr lang="en-GB" sz="800" b="1" kern="1200" dirty="0"/>
            <a:t>Technologies</a:t>
          </a:r>
          <a:endParaRPr lang="en-GB" sz="900" b="1" kern="1200" dirty="0"/>
        </a:p>
      </dsp:txBody>
      <dsp:txXfrm rot="-5400000">
        <a:off x="3837149" y="193528"/>
        <a:ext cx="738476" cy="814873"/>
      </dsp:txXfrm>
    </dsp:sp>
    <dsp:sp modelId="{9FA50F79-55EE-4A9F-B097-DD182597FA6B}">
      <dsp:nvSpPr>
        <dsp:cNvPr id="0" name=""/>
        <dsp:cNvSpPr/>
      </dsp:nvSpPr>
      <dsp:spPr>
        <a:xfrm>
          <a:off x="4362597" y="276947"/>
          <a:ext cx="1191914" cy="64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n-GB" sz="900" kern="1200" dirty="0"/>
        </a:p>
      </dsp:txBody>
      <dsp:txXfrm>
        <a:off x="4362597" y="276947"/>
        <a:ext cx="1191914" cy="640814"/>
      </dsp:txXfrm>
    </dsp:sp>
    <dsp:sp modelId="{39C81AFB-0C47-4594-9C8D-C205AD2F623E}">
      <dsp:nvSpPr>
        <dsp:cNvPr id="0" name=""/>
        <dsp:cNvSpPr/>
      </dsp:nvSpPr>
      <dsp:spPr>
        <a:xfrm rot="5400000">
          <a:off x="2540420" y="69421"/>
          <a:ext cx="1068023" cy="929180"/>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754638" y="166434"/>
        <a:ext cx="639586" cy="735155"/>
      </dsp:txXfrm>
    </dsp:sp>
    <dsp:sp modelId="{9831EB0B-ECE7-4C45-BA08-F4A9B788C0ED}">
      <dsp:nvSpPr>
        <dsp:cNvPr id="0" name=""/>
        <dsp:cNvSpPr/>
      </dsp:nvSpPr>
      <dsp:spPr>
        <a:xfrm rot="5400000">
          <a:off x="3309591" y="1404652"/>
          <a:ext cx="995707" cy="885211"/>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AI-Native Air interface</a:t>
          </a:r>
        </a:p>
      </dsp:txBody>
      <dsp:txXfrm rot="-5400000">
        <a:off x="3504188" y="1506147"/>
        <a:ext cx="606513" cy="682221"/>
      </dsp:txXfrm>
    </dsp:sp>
    <dsp:sp modelId="{A4BBA875-1FAC-4463-A771-C7CF80FD3CDA}">
      <dsp:nvSpPr>
        <dsp:cNvPr id="0" name=""/>
        <dsp:cNvSpPr/>
      </dsp:nvSpPr>
      <dsp:spPr>
        <a:xfrm>
          <a:off x="1709626" y="1246633"/>
          <a:ext cx="1153465" cy="64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endParaRPr lang="en-GB" sz="900" kern="1200" dirty="0"/>
        </a:p>
      </dsp:txBody>
      <dsp:txXfrm>
        <a:off x="1709626" y="1246633"/>
        <a:ext cx="1153465" cy="640814"/>
      </dsp:txXfrm>
    </dsp:sp>
    <dsp:sp modelId="{002F89FF-FBB4-47D3-87EE-689D01E3303F}">
      <dsp:nvSpPr>
        <dsp:cNvPr id="0" name=""/>
        <dsp:cNvSpPr/>
      </dsp:nvSpPr>
      <dsp:spPr>
        <a:xfrm rot="5400000">
          <a:off x="4431397" y="1243589"/>
          <a:ext cx="1068023" cy="929180"/>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GB" sz="1050" b="1" kern="1200" dirty="0"/>
            <a:t>Split / Federated Learning</a:t>
          </a:r>
        </a:p>
      </dsp:txBody>
      <dsp:txXfrm rot="-5400000">
        <a:off x="4645615" y="1340602"/>
        <a:ext cx="639586" cy="735155"/>
      </dsp:txXfrm>
    </dsp:sp>
    <dsp:sp modelId="{A128FE21-5847-458F-9CB7-555727338BA0}">
      <dsp:nvSpPr>
        <dsp:cNvPr id="0" name=""/>
        <dsp:cNvSpPr/>
      </dsp:nvSpPr>
      <dsp:spPr>
        <a:xfrm rot="5400000">
          <a:off x="3783283" y="2259792"/>
          <a:ext cx="1068023" cy="929180"/>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Integrated Sensing &amp; Comms</a:t>
          </a:r>
        </a:p>
      </dsp:txBody>
      <dsp:txXfrm rot="-5400000">
        <a:off x="3997501" y="2356805"/>
        <a:ext cx="639586" cy="735155"/>
      </dsp:txXfrm>
    </dsp:sp>
    <dsp:sp modelId="{4AD2B636-11D4-414F-BC05-C2326AC10CEC}">
      <dsp:nvSpPr>
        <dsp:cNvPr id="0" name=""/>
        <dsp:cNvSpPr/>
      </dsp:nvSpPr>
      <dsp:spPr>
        <a:xfrm>
          <a:off x="4362597" y="2153172"/>
          <a:ext cx="1191914" cy="64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n-GB" sz="900" kern="1200" dirty="0"/>
        </a:p>
      </dsp:txBody>
      <dsp:txXfrm>
        <a:off x="4362597" y="2153172"/>
        <a:ext cx="1191914" cy="640814"/>
      </dsp:txXfrm>
    </dsp:sp>
    <dsp:sp modelId="{73C508C4-49A1-442E-AE5A-98D0D4D2FE73}">
      <dsp:nvSpPr>
        <dsp:cNvPr id="0" name=""/>
        <dsp:cNvSpPr/>
      </dsp:nvSpPr>
      <dsp:spPr>
        <a:xfrm rot="5400000">
          <a:off x="2727706" y="2398732"/>
          <a:ext cx="1068023" cy="92918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b="1" kern="1200" dirty="0"/>
            <a:t>Distributed Intelligence</a:t>
          </a:r>
        </a:p>
      </dsp:txBody>
      <dsp:txXfrm rot="-5400000">
        <a:off x="2941924" y="2495745"/>
        <a:ext cx="639586" cy="735155"/>
      </dsp:txXfrm>
    </dsp:sp>
    <dsp:sp modelId="{8268DB9D-3417-4649-B220-0EB553B9C833}">
      <dsp:nvSpPr>
        <dsp:cNvPr id="0" name=""/>
        <dsp:cNvSpPr/>
      </dsp:nvSpPr>
      <dsp:spPr>
        <a:xfrm rot="5400000">
          <a:off x="584042" y="1273221"/>
          <a:ext cx="1129830" cy="1006014"/>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dirty="0"/>
            <a:t>Cognitive Automation</a:t>
          </a:r>
        </a:p>
      </dsp:txBody>
      <dsp:txXfrm rot="-5400000">
        <a:off x="804432" y="1389300"/>
        <a:ext cx="689050" cy="773856"/>
      </dsp:txXfrm>
    </dsp:sp>
    <dsp:sp modelId="{FCE25E7D-84EA-4496-B5AE-E2803E9412A0}">
      <dsp:nvSpPr>
        <dsp:cNvPr id="0" name=""/>
        <dsp:cNvSpPr/>
      </dsp:nvSpPr>
      <dsp:spPr>
        <a:xfrm>
          <a:off x="1709626" y="3090613"/>
          <a:ext cx="1153465" cy="64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endParaRPr lang="en-GB" sz="900" kern="1200" dirty="0"/>
        </a:p>
      </dsp:txBody>
      <dsp:txXfrm>
        <a:off x="1709626" y="3090613"/>
        <a:ext cx="1153465" cy="640814"/>
      </dsp:txXfrm>
    </dsp:sp>
    <dsp:sp modelId="{AC50CF42-C374-4501-9AE3-1EF9280AE8D0}">
      <dsp:nvSpPr>
        <dsp:cNvPr id="0" name=""/>
        <dsp:cNvSpPr/>
      </dsp:nvSpPr>
      <dsp:spPr>
        <a:xfrm rot="5400000">
          <a:off x="1508129" y="474211"/>
          <a:ext cx="1068023" cy="929180"/>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722347" y="571224"/>
        <a:ext cx="639586" cy="735155"/>
      </dsp:txXfrm>
    </dsp:sp>
    <dsp:sp modelId="{63624888-98F8-494D-957D-B95532610D4C}">
      <dsp:nvSpPr>
        <dsp:cNvPr id="0" name=""/>
        <dsp:cNvSpPr/>
      </dsp:nvSpPr>
      <dsp:spPr>
        <a:xfrm rot="5400000">
          <a:off x="2195127" y="1347045"/>
          <a:ext cx="993838" cy="889541"/>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Security &amp; Trust</a:t>
          </a:r>
        </a:p>
      </dsp:txBody>
      <dsp:txXfrm rot="-5400000">
        <a:off x="2387753" y="1451845"/>
        <a:ext cx="608585" cy="679942"/>
      </dsp:txXfrm>
    </dsp:sp>
    <dsp:sp modelId="{296A3448-3EE9-4BC2-812F-D67308BFF681}">
      <dsp:nvSpPr>
        <dsp:cNvPr id="0" name=""/>
        <dsp:cNvSpPr/>
      </dsp:nvSpPr>
      <dsp:spPr>
        <a:xfrm>
          <a:off x="4362597" y="4028055"/>
          <a:ext cx="1191914" cy="640814"/>
        </a:xfrm>
        <a:prstGeom prst="rect">
          <a:avLst/>
        </a:prstGeom>
        <a:noFill/>
        <a:ln>
          <a:noFill/>
        </a:ln>
        <a:effectLst/>
      </dsp:spPr>
      <dsp:style>
        <a:lnRef idx="0">
          <a:scrgbClr r="0" g="0" b="0"/>
        </a:lnRef>
        <a:fillRef idx="0">
          <a:scrgbClr r="0" g="0" b="0"/>
        </a:fillRef>
        <a:effectRef idx="0">
          <a:scrgbClr r="0" g="0" b="0"/>
        </a:effectRef>
        <a:fontRef idx="minor"/>
      </dsp:style>
    </dsp:sp>
    <dsp:sp modelId="{04058E00-A62F-4797-BAC1-76549AD7FFAD}">
      <dsp:nvSpPr>
        <dsp:cNvPr id="0" name=""/>
        <dsp:cNvSpPr/>
      </dsp:nvSpPr>
      <dsp:spPr>
        <a:xfrm rot="5400000">
          <a:off x="1438932" y="2304788"/>
          <a:ext cx="1068023" cy="929180"/>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653150" y="2401801"/>
        <a:ext cx="639586" cy="73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0CA0F-BFC8-4056-BECF-58716B129582}">
      <dsp:nvSpPr>
        <dsp:cNvPr id="0" name=""/>
        <dsp:cNvSpPr/>
      </dsp:nvSpPr>
      <dsp:spPr>
        <a:xfrm rot="5400000">
          <a:off x="1469465" y="2407920"/>
          <a:ext cx="924388" cy="804217"/>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Low Band </a:t>
          </a:r>
        </a:p>
      </dsp:txBody>
      <dsp:txXfrm rot="-5400000">
        <a:off x="1654874" y="2491885"/>
        <a:ext cx="553569" cy="636288"/>
      </dsp:txXfrm>
    </dsp:sp>
    <dsp:sp modelId="{59D46D83-43FC-4DA0-9DB1-7046AF59BA3D}">
      <dsp:nvSpPr>
        <dsp:cNvPr id="0" name=""/>
        <dsp:cNvSpPr/>
      </dsp:nvSpPr>
      <dsp:spPr>
        <a:xfrm>
          <a:off x="3680281" y="185442"/>
          <a:ext cx="1031617" cy="554632"/>
        </a:xfrm>
        <a:prstGeom prst="rect">
          <a:avLst/>
        </a:prstGeom>
        <a:noFill/>
        <a:ln>
          <a:noFill/>
        </a:ln>
        <a:effectLst/>
      </dsp:spPr>
      <dsp:style>
        <a:lnRef idx="0">
          <a:scrgbClr r="0" g="0" b="0"/>
        </a:lnRef>
        <a:fillRef idx="0">
          <a:scrgbClr r="0" g="0" b="0"/>
        </a:fillRef>
        <a:effectRef idx="0">
          <a:scrgbClr r="0" g="0" b="0"/>
        </a:effectRef>
        <a:fontRef idx="minor"/>
      </dsp:style>
    </dsp:sp>
    <dsp:sp modelId="{9F7AE2AB-82C2-4611-9BCE-38B324BB178A}">
      <dsp:nvSpPr>
        <dsp:cNvPr id="0" name=""/>
        <dsp:cNvSpPr/>
      </dsp:nvSpPr>
      <dsp:spPr>
        <a:xfrm rot="5400000">
          <a:off x="1512957" y="859570"/>
          <a:ext cx="924388" cy="804217"/>
        </a:xfrm>
        <a:prstGeom prst="hexagon">
          <a:avLst>
            <a:gd name="adj" fmla="val 25000"/>
            <a:gd name="vf" fmla="val 115470"/>
          </a:avLst>
        </a:prstGeom>
        <a:solidFill>
          <a:schemeClr val="accent3">
            <a:hueOff val="-906656"/>
            <a:satOff val="-7486"/>
            <a:lumOff val="-37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GB" sz="1000" kern="1200" dirty="0" err="1"/>
            <a:t>mmWave</a:t>
          </a:r>
          <a:endParaRPr lang="en-GB" sz="1000" kern="1200" dirty="0"/>
        </a:p>
      </dsp:txBody>
      <dsp:txXfrm rot="-5400000">
        <a:off x="1698366" y="943535"/>
        <a:ext cx="553569" cy="636288"/>
      </dsp:txXfrm>
    </dsp:sp>
    <dsp:sp modelId="{992210F7-00A7-4877-BE5B-06C3666819BB}">
      <dsp:nvSpPr>
        <dsp:cNvPr id="0" name=""/>
        <dsp:cNvSpPr/>
      </dsp:nvSpPr>
      <dsp:spPr>
        <a:xfrm rot="5400000">
          <a:off x="2355633" y="845270"/>
          <a:ext cx="924388" cy="804217"/>
        </a:xfrm>
        <a:prstGeom prst="hexagon">
          <a:avLst>
            <a:gd name="adj" fmla="val 25000"/>
            <a:gd name="vf" fmla="val 115470"/>
          </a:avLst>
        </a:prstGeom>
        <a:solidFill>
          <a:schemeClr val="accent3">
            <a:hueOff val="-1813312"/>
            <a:satOff val="-14973"/>
            <a:lumOff val="-74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Low/Upper Mid-Band</a:t>
          </a:r>
        </a:p>
      </dsp:txBody>
      <dsp:txXfrm rot="-5400000">
        <a:off x="2541042" y="929235"/>
        <a:ext cx="553569" cy="636288"/>
      </dsp:txXfrm>
    </dsp:sp>
    <dsp:sp modelId="{9620D2B7-9752-4507-92F1-9554DE58E9B2}">
      <dsp:nvSpPr>
        <dsp:cNvPr id="0" name=""/>
        <dsp:cNvSpPr/>
      </dsp:nvSpPr>
      <dsp:spPr>
        <a:xfrm>
          <a:off x="1384101" y="970063"/>
          <a:ext cx="998339" cy="554632"/>
        </a:xfrm>
        <a:prstGeom prst="rect">
          <a:avLst/>
        </a:prstGeom>
        <a:noFill/>
        <a:ln>
          <a:noFill/>
        </a:ln>
        <a:effectLst/>
      </dsp:spPr>
      <dsp:style>
        <a:lnRef idx="0">
          <a:scrgbClr r="0" g="0" b="0"/>
        </a:lnRef>
        <a:fillRef idx="0">
          <a:scrgbClr r="0" g="0" b="0"/>
        </a:fillRef>
        <a:effectRef idx="0">
          <a:scrgbClr r="0" g="0" b="0"/>
        </a:effectRef>
        <a:fontRef idx="minor"/>
      </dsp:style>
    </dsp:sp>
    <dsp:sp modelId="{C79F78EC-DFE8-4738-B16E-34C17A23D148}">
      <dsp:nvSpPr>
        <dsp:cNvPr id="0" name=""/>
        <dsp:cNvSpPr/>
      </dsp:nvSpPr>
      <dsp:spPr>
        <a:xfrm rot="5400000">
          <a:off x="1074876" y="1620074"/>
          <a:ext cx="924388" cy="804217"/>
        </a:xfrm>
        <a:prstGeom prst="hexagon">
          <a:avLst>
            <a:gd name="adj" fmla="val 25000"/>
            <a:gd name="vf" fmla="val 115470"/>
          </a:avLst>
        </a:prstGeom>
        <a:solidFill>
          <a:schemeClr val="accent3">
            <a:hueOff val="-2719967"/>
            <a:satOff val="-22459"/>
            <a:lumOff val="-111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err="1"/>
            <a:t>LiFi</a:t>
          </a:r>
          <a:endParaRPr lang="en-GB" sz="2000" kern="1200" dirty="0"/>
        </a:p>
      </dsp:txBody>
      <dsp:txXfrm rot="-5400000">
        <a:off x="1260285" y="1704039"/>
        <a:ext cx="553569" cy="636288"/>
      </dsp:txXfrm>
    </dsp:sp>
    <dsp:sp modelId="{4C3436C9-7AD0-4A01-B1DE-1FC693EDB415}">
      <dsp:nvSpPr>
        <dsp:cNvPr id="0" name=""/>
        <dsp:cNvSpPr/>
      </dsp:nvSpPr>
      <dsp:spPr>
        <a:xfrm rot="5400000">
          <a:off x="2791574" y="1629891"/>
          <a:ext cx="924388" cy="804217"/>
        </a:xfrm>
        <a:prstGeom prst="hexagon">
          <a:avLst>
            <a:gd name="adj" fmla="val 25000"/>
            <a:gd name="vf" fmla="val 115470"/>
          </a:avLst>
        </a:prstGeom>
        <a:solidFill>
          <a:schemeClr val="accent3">
            <a:hueOff val="-3626623"/>
            <a:satOff val="-29945"/>
            <a:lumOff val="-14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THz</a:t>
          </a:r>
        </a:p>
      </dsp:txBody>
      <dsp:txXfrm rot="-5400000">
        <a:off x="2976983" y="1713856"/>
        <a:ext cx="553569" cy="636288"/>
      </dsp:txXfrm>
    </dsp:sp>
    <dsp:sp modelId="{8B8A56D7-5036-431A-9BA3-B027878FDF92}">
      <dsp:nvSpPr>
        <dsp:cNvPr id="0" name=""/>
        <dsp:cNvSpPr/>
      </dsp:nvSpPr>
      <dsp:spPr>
        <a:xfrm>
          <a:off x="3680281" y="1754683"/>
          <a:ext cx="1031617" cy="554632"/>
        </a:xfrm>
        <a:prstGeom prst="rect">
          <a:avLst/>
        </a:prstGeom>
        <a:noFill/>
        <a:ln>
          <a:noFill/>
        </a:ln>
        <a:effectLst/>
      </dsp:spPr>
      <dsp:style>
        <a:lnRef idx="0">
          <a:scrgbClr r="0" g="0" b="0"/>
        </a:lnRef>
        <a:fillRef idx="0">
          <a:scrgbClr r="0" g="0" b="0"/>
        </a:fillRef>
        <a:effectRef idx="0">
          <a:scrgbClr r="0" g="0" b="0"/>
        </a:effectRef>
        <a:fontRef idx="minor"/>
      </dsp:style>
    </dsp:sp>
    <dsp:sp modelId="{560F6901-789F-44D0-A020-81F0F6540B7B}">
      <dsp:nvSpPr>
        <dsp:cNvPr id="0" name=""/>
        <dsp:cNvSpPr/>
      </dsp:nvSpPr>
      <dsp:spPr>
        <a:xfrm rot="5400000">
          <a:off x="1923019" y="1629891"/>
          <a:ext cx="924388" cy="804217"/>
        </a:xfrm>
        <a:prstGeom prst="hexagon">
          <a:avLst>
            <a:gd name="adj" fmla="val 25000"/>
            <a:gd name="vf" fmla="val 115470"/>
          </a:avLst>
        </a:prstGeom>
        <a:solidFill>
          <a:schemeClr val="accent3">
            <a:hueOff val="-4533279"/>
            <a:satOff val="-37432"/>
            <a:lumOff val="-185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Fixed</a:t>
          </a:r>
        </a:p>
      </dsp:txBody>
      <dsp:txXfrm rot="-5400000">
        <a:off x="2108428" y="1713856"/>
        <a:ext cx="553569" cy="636288"/>
      </dsp:txXfrm>
    </dsp:sp>
    <dsp:sp modelId="{569D5B32-77B5-4CA8-8005-FA06F0E271F6}">
      <dsp:nvSpPr>
        <dsp:cNvPr id="0" name=""/>
        <dsp:cNvSpPr/>
      </dsp:nvSpPr>
      <dsp:spPr>
        <a:xfrm rot="5400000">
          <a:off x="2355633" y="2414511"/>
          <a:ext cx="924388" cy="804217"/>
        </a:xfrm>
        <a:prstGeom prst="hexagon">
          <a:avLst>
            <a:gd name="adj" fmla="val 25000"/>
            <a:gd name="vf" fmla="val 115470"/>
          </a:avLst>
        </a:prstGeom>
        <a:solidFill>
          <a:schemeClr val="accent3">
            <a:hueOff val="-5439935"/>
            <a:satOff val="-44918"/>
            <a:lumOff val="-222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NTN</a:t>
          </a:r>
        </a:p>
      </dsp:txBody>
      <dsp:txXfrm rot="-5400000">
        <a:off x="2541042" y="2498476"/>
        <a:ext cx="553569" cy="636288"/>
      </dsp:txXfrm>
    </dsp:sp>
    <dsp:sp modelId="{5528BE71-6346-4B4A-B899-9B00579AE333}">
      <dsp:nvSpPr>
        <dsp:cNvPr id="0" name=""/>
        <dsp:cNvSpPr/>
      </dsp:nvSpPr>
      <dsp:spPr>
        <a:xfrm>
          <a:off x="1384101" y="2539304"/>
          <a:ext cx="998339" cy="554632"/>
        </a:xfrm>
        <a:prstGeom prst="rect">
          <a:avLst/>
        </a:prstGeom>
        <a:noFill/>
        <a:ln>
          <a:noFill/>
        </a:ln>
        <a:effectLst/>
      </dsp:spPr>
      <dsp:style>
        <a:lnRef idx="0">
          <a:scrgbClr r="0" g="0" b="0"/>
        </a:lnRef>
        <a:fillRef idx="0">
          <a:scrgbClr r="0" g="0" b="0"/>
        </a:fillRef>
        <a:effectRef idx="0">
          <a:scrgbClr r="0" g="0" b="0"/>
        </a:effectRef>
        <a:fontRef idx="minor"/>
      </dsp:style>
    </dsp:sp>
    <dsp:sp modelId="{053DE503-5928-42A4-A714-FC9CE1D9B1C3}">
      <dsp:nvSpPr>
        <dsp:cNvPr id="0" name=""/>
        <dsp:cNvSpPr/>
      </dsp:nvSpPr>
      <dsp:spPr>
        <a:xfrm rot="5400000">
          <a:off x="3224188" y="2414511"/>
          <a:ext cx="924388" cy="804217"/>
        </a:xfrm>
        <a:prstGeom prst="hexagon">
          <a:avLst>
            <a:gd name="adj" fmla="val 25000"/>
            <a:gd name="vf" fmla="val 115470"/>
          </a:avLst>
        </a:prstGeom>
        <a:solidFill>
          <a:schemeClr val="accent3">
            <a:hueOff val="-6346591"/>
            <a:satOff val="-52404"/>
            <a:lumOff val="-25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GB" sz="1000" kern="1200" dirty="0"/>
            <a:t>Spectrum Sharing</a:t>
          </a:r>
        </a:p>
      </dsp:txBody>
      <dsp:txXfrm rot="-5400000">
        <a:off x="3409597" y="2498476"/>
        <a:ext cx="553569" cy="636288"/>
      </dsp:txXfrm>
    </dsp:sp>
    <dsp:sp modelId="{F899B967-5D8C-4CE9-9E72-59922F83614D}">
      <dsp:nvSpPr>
        <dsp:cNvPr id="0" name=""/>
        <dsp:cNvSpPr/>
      </dsp:nvSpPr>
      <dsp:spPr>
        <a:xfrm rot="5400000">
          <a:off x="2791574" y="3199132"/>
          <a:ext cx="924388" cy="804217"/>
        </a:xfrm>
        <a:prstGeom prst="hexagon">
          <a:avLst>
            <a:gd name="adj" fmla="val 25000"/>
            <a:gd name="vf" fmla="val 115470"/>
          </a:avLst>
        </a:prstGeom>
        <a:solidFill>
          <a:schemeClr val="accent3">
            <a:hueOff val="-7253246"/>
            <a:satOff val="-59891"/>
            <a:lumOff val="-296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Optical</a:t>
          </a:r>
        </a:p>
      </dsp:txBody>
      <dsp:txXfrm rot="-5400000">
        <a:off x="2976983" y="3283097"/>
        <a:ext cx="553569" cy="636288"/>
      </dsp:txXfrm>
    </dsp:sp>
    <dsp:sp modelId="{DB0364D9-1C8F-4B39-9E61-877D055AA790}">
      <dsp:nvSpPr>
        <dsp:cNvPr id="0" name=""/>
        <dsp:cNvSpPr/>
      </dsp:nvSpPr>
      <dsp:spPr>
        <a:xfrm>
          <a:off x="3680281" y="3323924"/>
          <a:ext cx="1031617" cy="554632"/>
        </a:xfrm>
        <a:prstGeom prst="rect">
          <a:avLst/>
        </a:prstGeom>
        <a:noFill/>
        <a:ln>
          <a:noFill/>
        </a:ln>
        <a:effectLst/>
      </dsp:spPr>
      <dsp:style>
        <a:lnRef idx="0">
          <a:scrgbClr r="0" g="0" b="0"/>
        </a:lnRef>
        <a:fillRef idx="0">
          <a:scrgbClr r="0" g="0" b="0"/>
        </a:fillRef>
        <a:effectRef idx="0">
          <a:scrgbClr r="0" g="0" b="0"/>
        </a:effectRef>
        <a:fontRef idx="minor"/>
      </dsp:style>
    </dsp:sp>
    <dsp:sp modelId="{F2EC36C1-DF2D-4F7D-AA5C-3809E2163482}">
      <dsp:nvSpPr>
        <dsp:cNvPr id="0" name=""/>
        <dsp:cNvSpPr/>
      </dsp:nvSpPr>
      <dsp:spPr>
        <a:xfrm rot="5400000">
          <a:off x="1923019" y="3199132"/>
          <a:ext cx="924388" cy="804217"/>
        </a:xfrm>
        <a:prstGeom prst="hexagon">
          <a:avLst>
            <a:gd name="adj" fmla="val 25000"/>
            <a:gd name="vf" fmla="val 115470"/>
          </a:avLst>
        </a:prstGeom>
        <a:solidFill>
          <a:schemeClr val="accent3">
            <a:hueOff val="-8159902"/>
            <a:satOff val="-67377"/>
            <a:lumOff val="-3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800" kern="1200" dirty="0"/>
            <a:t>Unlicenced</a:t>
          </a:r>
        </a:p>
      </dsp:txBody>
      <dsp:txXfrm rot="-5400000">
        <a:off x="2108428" y="3283097"/>
        <a:ext cx="553569" cy="636288"/>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2.deloitte.com/us/en/insights/industry/technology/technology-media-and-telecom-predictions/2024/tmt-predictions-telco-sustainability-surges-as-carbon-footprint-decreases.html#endnote-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2.deloitte.com/us/en/insights/industry/technology/technology-media-and-telecom-predictions/2024/tmt-predictions-telco-sustainability-surges-as-carbon-footprint-decreases.html#endnote-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2fd9ebf3d43_2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3" name="Google Shape;1013;g2fd9ebf3d43_2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de7faad0c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2de7faad0c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GB"/>
              <a:t>2</a:t>
            </a:fld>
            <a:endParaRPr/>
          </a:p>
        </p:txBody>
      </p:sp>
      <p:sp>
        <p:nvSpPr>
          <p:cNvPr id="868" name="Google Shape;868;g2de7faad0cf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242424"/>
                </a:solidFill>
                <a:effectLst/>
                <a:highlight>
                  <a:srgbClr val="FFFFFF"/>
                </a:highlight>
                <a:latin typeface="ericsson hilda"/>
              </a:rPr>
              <a:t>Sustainable 6G</a:t>
            </a:r>
          </a:p>
          <a:p>
            <a:pPr algn="l"/>
            <a:r>
              <a:rPr lang="en-GB" b="0" i="0" dirty="0">
                <a:solidFill>
                  <a:srgbClr val="242424"/>
                </a:solidFill>
                <a:effectLst/>
                <a:highlight>
                  <a:srgbClr val="FFFFFF"/>
                </a:highlight>
                <a:latin typeface="ericsson hilda"/>
              </a:rPr>
              <a:t>6G networks need to minimize any negative impact on sustainability. This objective means that the direct lifecycle impact from building and running networks should be minimized across environmental, social, and economic sustainability domains. Resource consumption is the focus here in terms of energy and material, but also any other impact from production processes and from using the systems and services. It must be clear that this is not just an ambition, but demands a real commitment to optimize networks for reduced negative impact beyond fulfilling regulatory requirements. Moreover, technology must be anchored in society to be socially sustainable, meaning that the use of resources is well motivated and explained.</a:t>
            </a:r>
          </a:p>
          <a:p>
            <a:pPr algn="l"/>
            <a:r>
              <a:rPr lang="en-GB" b="0" i="0" dirty="0">
                <a:solidFill>
                  <a:srgbClr val="242424"/>
                </a:solidFill>
                <a:effectLst/>
                <a:highlight>
                  <a:srgbClr val="FFFFFF"/>
                </a:highlight>
                <a:latin typeface="ericsson hilda"/>
              </a:rPr>
              <a:t>6G for sustainability</a:t>
            </a:r>
          </a:p>
          <a:p>
            <a:pPr algn="l"/>
            <a:r>
              <a:rPr lang="en-GB" b="0" i="0" dirty="0">
                <a:solidFill>
                  <a:srgbClr val="242424"/>
                </a:solidFill>
                <a:effectLst/>
                <a:highlight>
                  <a:srgbClr val="FFFFFF"/>
                </a:highlight>
                <a:latin typeface="ericsson hilda"/>
              </a:rPr>
              <a:t>6G networks should contribute to an overall sustainable development in society by enabling the transformation of other sectors than just ICT. This objective means that 6G networks should be designed to support existing or novel activities to enable a positive sustainability impact to produce benefits when scaled across society. Equally important would be to avoid any usage with adverse effects. Here it’s important to consider that there may even be a need to move away from certain use cases if they are identified to have a negative impact on society.</a:t>
            </a:r>
          </a:p>
          <a:p>
            <a:endParaRPr lang="en-GB" dirty="0"/>
          </a:p>
        </p:txBody>
      </p:sp>
    </p:spTree>
    <p:extLst>
      <p:ext uri="{BB962C8B-B14F-4D97-AF65-F5344CB8AC3E}">
        <p14:creationId xmlns:p14="http://schemas.microsoft.com/office/powerpoint/2010/main" val="279889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1F1F1F"/>
                </a:solidFill>
                <a:effectLst/>
                <a:latin typeface="Sabon LT Pro"/>
              </a:rPr>
              <a:t>Deloitte predicts that telcos worldwide will be able to reduce their carbon footprint by 2%, or 12 million tons of carbon dioxide equivalent (CO2e) in 2024 and do the same again in 2025.</a:t>
            </a:r>
            <a:r>
              <a:rPr lang="en-GB" b="0" i="0" u="none" strike="noStrike" baseline="30000" dirty="0">
                <a:solidFill>
                  <a:srgbClr val="0076A8"/>
                </a:solidFill>
                <a:effectLst/>
                <a:latin typeface="inherit"/>
                <a:hlinkClick r:id="rId3"/>
              </a:rPr>
              <a:t>1</a:t>
            </a:r>
            <a:r>
              <a:rPr lang="en-GB" b="0" i="0" dirty="0">
                <a:solidFill>
                  <a:srgbClr val="1F1F1F"/>
                </a:solidFill>
                <a:effectLst/>
                <a:latin typeface="Sabon LT Pro"/>
              </a:rPr>
              <a:t> The telco industry is not a particularly egregious emitter: It connects over 95% of the planet’s people over wired and wireless networks and yet is directly responsible for only about 1.6% of 2022’s global emissions of 37 billion tons CO2e, or about 600 million tons.</a:t>
            </a:r>
            <a:r>
              <a:rPr lang="en-GB" b="0" i="0" u="none" strike="noStrike" baseline="30000" dirty="0">
                <a:solidFill>
                  <a:srgbClr val="0076A8"/>
                </a:solidFill>
                <a:effectLst/>
                <a:latin typeface="inherit"/>
                <a:hlinkClick r:id="rId4"/>
              </a:rPr>
              <a:t>2</a:t>
            </a:r>
            <a:r>
              <a:rPr lang="en-GB" b="0" i="0" dirty="0">
                <a:solidFill>
                  <a:srgbClr val="1F1F1F"/>
                </a:solidFill>
                <a:effectLst/>
                <a:latin typeface="Sabon LT Pro"/>
              </a:rPr>
              <a:t> </a:t>
            </a:r>
            <a:endParaRPr lang="en-GB" dirty="0"/>
          </a:p>
        </p:txBody>
      </p:sp>
    </p:spTree>
    <p:extLst>
      <p:ext uri="{BB962C8B-B14F-4D97-AF65-F5344CB8AC3E}">
        <p14:creationId xmlns:p14="http://schemas.microsoft.com/office/powerpoint/2010/main" val="11691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Copper wire and 3G Network switch-off</a:t>
            </a:r>
          </a:p>
          <a:p>
            <a:endParaRPr lang="en-GB" dirty="0"/>
          </a:p>
          <a:p>
            <a:endParaRPr lang="en-GB" dirty="0"/>
          </a:p>
          <a:p>
            <a:r>
              <a:rPr lang="en-GB" dirty="0"/>
              <a:t>6G wireless communication systems can be designed to be energy efficient in many ways, including: </a:t>
            </a:r>
          </a:p>
          <a:p>
            <a:r>
              <a:rPr lang="en-GB" dirty="0"/>
              <a:t>Energy-aware traffic management: This method uses data compression and aggregation to reduce the amount of data transmitted, which lowers energy requirements. </a:t>
            </a:r>
          </a:p>
          <a:p>
            <a:r>
              <a:rPr lang="en-GB" dirty="0"/>
              <a:t>Energy-efficient communication protocols: These protocols can help achieve zero energy IoT. </a:t>
            </a:r>
          </a:p>
          <a:p>
            <a:r>
              <a:rPr lang="en-GB" dirty="0"/>
              <a:t>Adaptive power management: This technique can help reduce energy consumption. </a:t>
            </a:r>
          </a:p>
          <a:p>
            <a:r>
              <a:rPr lang="en-GB" dirty="0"/>
              <a:t>Edge computing: This method can help reduce energy consumption by processing data locally. </a:t>
            </a:r>
          </a:p>
          <a:p>
            <a:r>
              <a:rPr lang="en-GB" dirty="0"/>
              <a:t>Sleep and wake-up mechanisms: These mechanisms can help achieve zero energy IoT. </a:t>
            </a:r>
          </a:p>
          <a:p>
            <a:r>
              <a:rPr lang="en-GB" dirty="0"/>
              <a:t>Advanced energy monitoring and optimization algorithms: These algorithms can help improve energy efficiency. </a:t>
            </a:r>
          </a:p>
          <a:p>
            <a:r>
              <a:rPr lang="en-GB" dirty="0"/>
              <a:t>Turning off components: 6G networks can turn off components and scale down capacity when demand is low. </a:t>
            </a:r>
          </a:p>
        </p:txBody>
      </p:sp>
    </p:spTree>
    <p:extLst>
      <p:ext uri="{BB962C8B-B14F-4D97-AF65-F5344CB8AC3E}">
        <p14:creationId xmlns:p14="http://schemas.microsoft.com/office/powerpoint/2010/main" val="182531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b="0" i="0" dirty="0">
                <a:solidFill>
                  <a:srgbClr val="000000"/>
                </a:solidFill>
                <a:effectLst/>
                <a:latin typeface="Roboto" panose="02000000000000000000" pitchFamily="2" charset="0"/>
              </a:rPr>
              <a:t>AI for 6G, using AI technology to improve network performance and 6G for AI, providing AI as a service by the network as a whole. </a:t>
            </a:r>
            <a:br>
              <a:rPr lang="en-GB" b="0" i="0" dirty="0">
                <a:solidFill>
                  <a:srgbClr val="000000"/>
                </a:solidFill>
                <a:effectLst/>
                <a:latin typeface="Roboto" panose="02000000000000000000" pitchFamily="2" charset="0"/>
              </a:rPr>
            </a:br>
            <a:r>
              <a:rPr lang="en-GB" b="0" i="0" dirty="0">
                <a:solidFill>
                  <a:srgbClr val="000000"/>
                </a:solidFill>
                <a:effectLst/>
                <a:latin typeface="Roboto" panose="02000000000000000000" pitchFamily="2" charset="0"/>
              </a:rPr>
              <a:t>Recently 6G discussions on vision and enabling technologies have become hot topics in both industry and academia. AI for wireless has attracted even more research in the past few years. By now, it is well understood that AI can be useful to improve wireless network performance especially for tasks such as resource management, network planning and power saving where precise mathematical models are difficult to obtain. Standardization efforts are ongoing to facilitate these applications. Less conclusive is the application of AI in the physical layer design, even though we have seen various scenarios where AI can indeed improve the link level performance. Breakthrough research is needed in this area to warrant a radical new design. One the other hand, there are many usage scenarios being proposed for 6G, ranging from down to the earth 5G evolved use cases to over the moon (literally) space applications. In this talk, we will focus on AI as a service for 6G, in other words, 6G serves as a platform to provide distributed and collaborative AI learning and inference services. This is motivated by the proliferation of AI applications, data privacy concerns and regulations, as well as the need for real-time AI. The existing cloud base centralized AI learning model would not be scalable and sustainable, while on-device AI has limited computing capability and power. Distributed and collaborative AI is thus the key to large scale AI applications. A 6G network integrating sensing, communication, and computing would be a promising platform to support such distributed learning and inference AI services.</a:t>
            </a:r>
            <a:endParaRPr lang="en-GB" dirty="0"/>
          </a:p>
        </p:txBody>
      </p:sp>
    </p:spTree>
    <p:extLst>
      <p:ext uri="{BB962C8B-B14F-4D97-AF65-F5344CB8AC3E}">
        <p14:creationId xmlns:p14="http://schemas.microsoft.com/office/powerpoint/2010/main" val="204816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Optimal selection per use case</a:t>
            </a:r>
          </a:p>
          <a:p>
            <a:r>
              <a:rPr lang="en-GB" dirty="0"/>
              <a:t>Resilience</a:t>
            </a:r>
          </a:p>
          <a:p>
            <a:r>
              <a:rPr lang="en-GB" dirty="0"/>
              <a:t>Capacity</a:t>
            </a:r>
          </a:p>
          <a:p>
            <a:r>
              <a:rPr lang="en-GB" dirty="0"/>
              <a:t>Energy Efficiency</a:t>
            </a:r>
          </a:p>
          <a:p>
            <a:r>
              <a:rPr lang="en-GB" dirty="0"/>
              <a:t>Security</a:t>
            </a:r>
          </a:p>
        </p:txBody>
      </p:sp>
    </p:spTree>
    <p:extLst>
      <p:ext uri="{BB962C8B-B14F-4D97-AF65-F5344CB8AC3E}">
        <p14:creationId xmlns:p14="http://schemas.microsoft.com/office/powerpoint/2010/main" val="540448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bg>
      <p:bgPr>
        <a:blipFill>
          <a:blip r:embed="rId2">
            <a:alphaModFix/>
          </a:blip>
          <a:stretch>
            <a:fillRect/>
          </a:stretch>
        </a:blipFill>
        <a:effectLst/>
      </p:bgPr>
    </p:bg>
    <p:spTree>
      <p:nvGrpSpPr>
        <p:cNvPr id="1" name="Shape 346"/>
        <p:cNvGrpSpPr/>
        <p:nvPr/>
      </p:nvGrpSpPr>
      <p:grpSpPr>
        <a:xfrm>
          <a:off x="0" y="0"/>
          <a:ext cx="0" cy="0"/>
          <a:chOff x="0" y="0"/>
          <a:chExt cx="0" cy="0"/>
        </a:xfrm>
      </p:grpSpPr>
      <p:pic>
        <p:nvPicPr>
          <p:cNvPr id="347" name="Google Shape;347;p46"/>
          <p:cNvPicPr preferRelativeResize="0"/>
          <p:nvPr/>
        </p:nvPicPr>
        <p:blipFill rotWithShape="1">
          <a:blip r:embed="rId3">
            <a:alphaModFix/>
          </a:blip>
          <a:srcRect/>
          <a:stretch/>
        </p:blipFill>
        <p:spPr>
          <a:xfrm>
            <a:off x="237600" y="1960200"/>
            <a:ext cx="6272791" cy="2907795"/>
          </a:xfrm>
          <a:prstGeom prst="rect">
            <a:avLst/>
          </a:prstGeom>
          <a:noFill/>
          <a:ln>
            <a:noFill/>
          </a:ln>
        </p:spPr>
      </p:pic>
      <p:sp>
        <p:nvSpPr>
          <p:cNvPr id="348" name="Google Shape;348;p46"/>
          <p:cNvSpPr txBox="1">
            <a:spLocks noGrp="1"/>
          </p:cNvSpPr>
          <p:nvPr>
            <p:ph type="ctrTitle"/>
          </p:nvPr>
        </p:nvSpPr>
        <p:spPr>
          <a:xfrm>
            <a:off x="475201" y="2146500"/>
            <a:ext cx="2804100" cy="546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Light"/>
              <a:buNone/>
              <a:defRPr sz="1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 name="Google Shape;349;p46"/>
          <p:cNvSpPr txBox="1">
            <a:spLocks noGrp="1"/>
          </p:cNvSpPr>
          <p:nvPr>
            <p:ph type="subTitle" idx="1"/>
          </p:nvPr>
        </p:nvSpPr>
        <p:spPr>
          <a:xfrm>
            <a:off x="475202" y="3091500"/>
            <a:ext cx="2563200" cy="782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0" name="Google Shape;350;p46"/>
          <p:cNvSpPr txBox="1">
            <a:spLocks noGrp="1"/>
          </p:cNvSpPr>
          <p:nvPr>
            <p:ph type="body" idx="2"/>
          </p:nvPr>
        </p:nvSpPr>
        <p:spPr>
          <a:xfrm>
            <a:off x="3123900" y="3092053"/>
            <a:ext cx="1712100" cy="782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51" name="Google Shape;351;p46"/>
          <p:cNvPicPr preferRelativeResize="0"/>
          <p:nvPr/>
        </p:nvPicPr>
        <p:blipFill rotWithShape="1">
          <a:blip r:embed="rId4">
            <a:alphaModFix/>
          </a:blip>
          <a:srcRect/>
          <a:stretch/>
        </p:blipFill>
        <p:spPr>
          <a:xfrm>
            <a:off x="8410192" y="0"/>
            <a:ext cx="733807" cy="733807"/>
          </a:xfrm>
          <a:prstGeom prst="rect">
            <a:avLst/>
          </a:prstGeom>
          <a:noFill/>
          <a:ln>
            <a:noFill/>
          </a:ln>
        </p:spPr>
      </p:pic>
      <p:sp>
        <p:nvSpPr>
          <p:cNvPr id="352" name="Google Shape;352;p4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latin typeface="Roboto Medium"/>
                <a:ea typeface="Roboto Medium"/>
                <a:cs typeface="Roboto Medium"/>
                <a:sym typeface="Roboto Medium"/>
              </a:defRPr>
            </a:lvl1pPr>
            <a:lvl2pPr lvl="1" algn="r" rtl="0">
              <a:buNone/>
              <a:defRPr sz="1000">
                <a:solidFill>
                  <a:schemeClr val="lt1"/>
                </a:solidFill>
                <a:latin typeface="Roboto Medium"/>
                <a:ea typeface="Roboto Medium"/>
                <a:cs typeface="Roboto Medium"/>
                <a:sym typeface="Roboto Medium"/>
              </a:defRPr>
            </a:lvl2pPr>
            <a:lvl3pPr lvl="2" algn="r" rtl="0">
              <a:buNone/>
              <a:defRPr sz="1000">
                <a:solidFill>
                  <a:schemeClr val="lt1"/>
                </a:solidFill>
                <a:latin typeface="Roboto Medium"/>
                <a:ea typeface="Roboto Medium"/>
                <a:cs typeface="Roboto Medium"/>
                <a:sym typeface="Roboto Medium"/>
              </a:defRPr>
            </a:lvl3pPr>
            <a:lvl4pPr lvl="3" algn="r" rtl="0">
              <a:buNone/>
              <a:defRPr sz="1000">
                <a:solidFill>
                  <a:schemeClr val="lt1"/>
                </a:solidFill>
                <a:latin typeface="Roboto Medium"/>
                <a:ea typeface="Roboto Medium"/>
                <a:cs typeface="Roboto Medium"/>
                <a:sym typeface="Roboto Medium"/>
              </a:defRPr>
            </a:lvl4pPr>
            <a:lvl5pPr lvl="4" algn="r" rtl="0">
              <a:buNone/>
              <a:defRPr sz="1000">
                <a:solidFill>
                  <a:schemeClr val="lt1"/>
                </a:solidFill>
                <a:latin typeface="Roboto Medium"/>
                <a:ea typeface="Roboto Medium"/>
                <a:cs typeface="Roboto Medium"/>
                <a:sym typeface="Roboto Medium"/>
              </a:defRPr>
            </a:lvl5pPr>
            <a:lvl6pPr lvl="5" algn="r" rtl="0">
              <a:buNone/>
              <a:defRPr sz="1000">
                <a:solidFill>
                  <a:schemeClr val="lt1"/>
                </a:solidFill>
                <a:latin typeface="Roboto Medium"/>
                <a:ea typeface="Roboto Medium"/>
                <a:cs typeface="Roboto Medium"/>
                <a:sym typeface="Roboto Medium"/>
              </a:defRPr>
            </a:lvl6pPr>
            <a:lvl7pPr lvl="6" algn="r" rtl="0">
              <a:buNone/>
              <a:defRPr sz="1000">
                <a:solidFill>
                  <a:schemeClr val="lt1"/>
                </a:solidFill>
                <a:latin typeface="Roboto Medium"/>
                <a:ea typeface="Roboto Medium"/>
                <a:cs typeface="Roboto Medium"/>
                <a:sym typeface="Roboto Medium"/>
              </a:defRPr>
            </a:lvl7pPr>
            <a:lvl8pPr lvl="7" algn="r" rtl="0">
              <a:buNone/>
              <a:defRPr sz="1000">
                <a:solidFill>
                  <a:schemeClr val="lt1"/>
                </a:solidFill>
                <a:latin typeface="Roboto Medium"/>
                <a:ea typeface="Roboto Medium"/>
                <a:cs typeface="Roboto Medium"/>
                <a:sym typeface="Roboto Medium"/>
              </a:defRPr>
            </a:lvl8pPr>
            <a:lvl9pPr lvl="8" algn="r" rtl="0">
              <a:buNone/>
              <a:defRPr sz="10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Image" type="secHead">
  <p:cSld name="SECTION_HEADER">
    <p:bg>
      <p:bgPr>
        <a:blipFill>
          <a:blip r:embed="rId2">
            <a:alphaModFix/>
          </a:blip>
          <a:stretch>
            <a:fillRect/>
          </a:stretch>
        </a:blipFill>
        <a:effectLst/>
      </p:bgPr>
    </p:bg>
    <p:spTree>
      <p:nvGrpSpPr>
        <p:cNvPr id="1" name="Shape 412"/>
        <p:cNvGrpSpPr/>
        <p:nvPr/>
      </p:nvGrpSpPr>
      <p:grpSpPr>
        <a:xfrm>
          <a:off x="0" y="0"/>
          <a:ext cx="0" cy="0"/>
          <a:chOff x="0" y="0"/>
          <a:chExt cx="0" cy="0"/>
        </a:xfrm>
      </p:grpSpPr>
      <p:pic>
        <p:nvPicPr>
          <p:cNvPr id="413" name="Google Shape;413;p56"/>
          <p:cNvPicPr preferRelativeResize="0"/>
          <p:nvPr/>
        </p:nvPicPr>
        <p:blipFill rotWithShape="1">
          <a:blip r:embed="rId3">
            <a:alphaModFix/>
          </a:blip>
          <a:srcRect/>
          <a:stretch/>
        </p:blipFill>
        <p:spPr>
          <a:xfrm>
            <a:off x="237600" y="364500"/>
            <a:ext cx="3150115" cy="2905509"/>
          </a:xfrm>
          <a:prstGeom prst="rect">
            <a:avLst/>
          </a:prstGeom>
          <a:noFill/>
          <a:ln>
            <a:noFill/>
          </a:ln>
        </p:spPr>
      </p:pic>
      <p:sp>
        <p:nvSpPr>
          <p:cNvPr id="414" name="Google Shape;414;p56"/>
          <p:cNvSpPr txBox="1">
            <a:spLocks noGrp="1"/>
          </p:cNvSpPr>
          <p:nvPr>
            <p:ph type="title"/>
          </p:nvPr>
        </p:nvSpPr>
        <p:spPr>
          <a:xfrm>
            <a:off x="486000" y="657351"/>
            <a:ext cx="2236500" cy="53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a:buNone/>
              <a:defRPr sz="1700" b="1">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56"/>
          <p:cNvSpPr txBox="1">
            <a:spLocks noGrp="1"/>
          </p:cNvSpPr>
          <p:nvPr>
            <p:ph type="body" idx="1"/>
          </p:nvPr>
        </p:nvSpPr>
        <p:spPr>
          <a:xfrm>
            <a:off x="486001" y="1455300"/>
            <a:ext cx="2538000" cy="1125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1300"/>
              </a:spcBef>
              <a:spcAft>
                <a:spcPts val="0"/>
              </a:spcAft>
              <a:buClr>
                <a:schemeClr val="lt1"/>
              </a:buClr>
              <a:buSzPts val="1400"/>
              <a:buNone/>
              <a:defRPr sz="1400">
                <a:solidFill>
                  <a:schemeClr val="lt1"/>
                </a:solidFill>
              </a:defRPr>
            </a:lvl3pPr>
            <a:lvl4pPr marL="1828800" lvl="3" indent="-228600" algn="l" rtl="0">
              <a:lnSpc>
                <a:spcPct val="100000"/>
              </a:lnSpc>
              <a:spcBef>
                <a:spcPts val="1300"/>
              </a:spcBef>
              <a:spcAft>
                <a:spcPts val="0"/>
              </a:spcAft>
              <a:buClr>
                <a:schemeClr val="lt1"/>
              </a:buClr>
              <a:buSzPts val="1200"/>
              <a:buNone/>
              <a:defRPr sz="1200">
                <a:solidFill>
                  <a:schemeClr val="lt1"/>
                </a:solidFill>
              </a:defRPr>
            </a:lvl4pPr>
            <a:lvl5pPr marL="2286000" lvl="4" indent="-228600" algn="l" rtl="0">
              <a:lnSpc>
                <a:spcPct val="100000"/>
              </a:lnSpc>
              <a:spcBef>
                <a:spcPts val="1300"/>
              </a:spcBef>
              <a:spcAft>
                <a:spcPts val="0"/>
              </a:spcAft>
              <a:buClr>
                <a:schemeClr val="lt1"/>
              </a:buClr>
              <a:buSzPts val="1200"/>
              <a:buNone/>
              <a:defRPr sz="1200">
                <a:solidFill>
                  <a:schemeClr val="lt1"/>
                </a:solidFill>
              </a:defRPr>
            </a:lvl5pPr>
            <a:lvl6pPr marL="2743200" lvl="5" indent="-228600" algn="l" rtl="0">
              <a:lnSpc>
                <a:spcPct val="90000"/>
              </a:lnSpc>
              <a:spcBef>
                <a:spcPts val="1300"/>
              </a:spcBef>
              <a:spcAft>
                <a:spcPts val="0"/>
              </a:spcAft>
              <a:buClr>
                <a:schemeClr val="lt1"/>
              </a:buClr>
              <a:buSzPts val="1200"/>
              <a:buNone/>
              <a:defRPr sz="1200">
                <a:solidFill>
                  <a:schemeClr val="lt1"/>
                </a:solidFill>
              </a:defRPr>
            </a:lvl6pPr>
            <a:lvl7pPr marL="3200400" lvl="6" indent="-228600" algn="l" rtl="0">
              <a:lnSpc>
                <a:spcPct val="90000"/>
              </a:lnSpc>
              <a:spcBef>
                <a:spcPts val="13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16" name="Google Shape;416;p5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417" name="Google Shape;417;p56"/>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418"/>
        <p:cNvGrpSpPr/>
        <p:nvPr/>
      </p:nvGrpSpPr>
      <p:grpSpPr>
        <a:xfrm>
          <a:off x="0" y="0"/>
          <a:ext cx="0" cy="0"/>
          <a:chOff x="0" y="0"/>
          <a:chExt cx="0" cy="0"/>
        </a:xfrm>
      </p:grpSpPr>
      <p:pic>
        <p:nvPicPr>
          <p:cNvPr id="419" name="Google Shape;419;p57"/>
          <p:cNvPicPr preferRelativeResize="0"/>
          <p:nvPr/>
        </p:nvPicPr>
        <p:blipFill rotWithShape="1">
          <a:blip r:embed="rId2">
            <a:alphaModFix/>
          </a:blip>
          <a:srcRect/>
          <a:stretch/>
        </p:blipFill>
        <p:spPr>
          <a:xfrm>
            <a:off x="237600" y="364500"/>
            <a:ext cx="3150115" cy="2905509"/>
          </a:xfrm>
          <a:prstGeom prst="rect">
            <a:avLst/>
          </a:prstGeom>
          <a:noFill/>
          <a:ln>
            <a:noFill/>
          </a:ln>
        </p:spPr>
      </p:pic>
      <p:sp>
        <p:nvSpPr>
          <p:cNvPr id="420" name="Google Shape;420;p57"/>
          <p:cNvSpPr txBox="1">
            <a:spLocks noGrp="1"/>
          </p:cNvSpPr>
          <p:nvPr>
            <p:ph type="title"/>
          </p:nvPr>
        </p:nvSpPr>
        <p:spPr>
          <a:xfrm>
            <a:off x="486000" y="657351"/>
            <a:ext cx="2236500" cy="53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a:buNone/>
              <a:defRPr sz="1700" b="1">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1" name="Google Shape;421;p57"/>
          <p:cNvSpPr txBox="1">
            <a:spLocks noGrp="1"/>
          </p:cNvSpPr>
          <p:nvPr>
            <p:ph type="body" idx="1"/>
          </p:nvPr>
        </p:nvSpPr>
        <p:spPr>
          <a:xfrm>
            <a:off x="485999" y="1455300"/>
            <a:ext cx="2538000" cy="1125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1300"/>
              </a:spcBef>
              <a:spcAft>
                <a:spcPts val="0"/>
              </a:spcAft>
              <a:buClr>
                <a:schemeClr val="lt1"/>
              </a:buClr>
              <a:buSzPts val="1400"/>
              <a:buNone/>
              <a:defRPr sz="1400">
                <a:solidFill>
                  <a:schemeClr val="lt1"/>
                </a:solidFill>
              </a:defRPr>
            </a:lvl3pPr>
            <a:lvl4pPr marL="1828800" lvl="3" indent="-228600" algn="l" rtl="0">
              <a:lnSpc>
                <a:spcPct val="100000"/>
              </a:lnSpc>
              <a:spcBef>
                <a:spcPts val="1300"/>
              </a:spcBef>
              <a:spcAft>
                <a:spcPts val="0"/>
              </a:spcAft>
              <a:buClr>
                <a:schemeClr val="lt1"/>
              </a:buClr>
              <a:buSzPts val="1200"/>
              <a:buNone/>
              <a:defRPr sz="1200">
                <a:solidFill>
                  <a:schemeClr val="lt1"/>
                </a:solidFill>
              </a:defRPr>
            </a:lvl4pPr>
            <a:lvl5pPr marL="2286000" lvl="4" indent="-228600" algn="l" rtl="0">
              <a:lnSpc>
                <a:spcPct val="100000"/>
              </a:lnSpc>
              <a:spcBef>
                <a:spcPts val="1300"/>
              </a:spcBef>
              <a:spcAft>
                <a:spcPts val="0"/>
              </a:spcAft>
              <a:buClr>
                <a:schemeClr val="lt1"/>
              </a:buClr>
              <a:buSzPts val="1200"/>
              <a:buNone/>
              <a:defRPr sz="1200">
                <a:solidFill>
                  <a:schemeClr val="lt1"/>
                </a:solidFill>
              </a:defRPr>
            </a:lvl5pPr>
            <a:lvl6pPr marL="2743200" lvl="5" indent="-228600" algn="l" rtl="0">
              <a:lnSpc>
                <a:spcPct val="90000"/>
              </a:lnSpc>
              <a:spcBef>
                <a:spcPts val="1300"/>
              </a:spcBef>
              <a:spcAft>
                <a:spcPts val="0"/>
              </a:spcAft>
              <a:buClr>
                <a:schemeClr val="lt1"/>
              </a:buClr>
              <a:buSzPts val="1200"/>
              <a:buNone/>
              <a:defRPr sz="1200">
                <a:solidFill>
                  <a:schemeClr val="lt1"/>
                </a:solidFill>
              </a:defRPr>
            </a:lvl6pPr>
            <a:lvl7pPr marL="3200400" lvl="6" indent="-228600" algn="l" rtl="0">
              <a:lnSpc>
                <a:spcPct val="90000"/>
              </a:lnSpc>
              <a:spcBef>
                <a:spcPts val="13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22" name="Google Shape;422;p57"/>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423" name="Google Shape;423;p57"/>
          <p:cNvPicPr preferRelativeResize="0"/>
          <p:nvPr/>
        </p:nvPicPr>
        <p:blipFill rotWithShape="1">
          <a:blip r:embed="rId3">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with Boxes">
  <p:cSld name="Two Content with Boxes">
    <p:spTree>
      <p:nvGrpSpPr>
        <p:cNvPr id="1" name="Shape 424"/>
        <p:cNvGrpSpPr/>
        <p:nvPr/>
      </p:nvGrpSpPr>
      <p:grpSpPr>
        <a:xfrm>
          <a:off x="0" y="0"/>
          <a:ext cx="0" cy="0"/>
          <a:chOff x="0" y="0"/>
          <a:chExt cx="0" cy="0"/>
        </a:xfrm>
      </p:grpSpPr>
      <p:sp>
        <p:nvSpPr>
          <p:cNvPr id="425" name="Google Shape;425;p58"/>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5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27" name="Google Shape;427;p58"/>
          <p:cNvPicPr preferRelativeResize="0"/>
          <p:nvPr/>
        </p:nvPicPr>
        <p:blipFill rotWithShape="1">
          <a:blip r:embed="rId2">
            <a:alphaModFix/>
          </a:blip>
          <a:srcRect/>
          <a:stretch/>
        </p:blipFill>
        <p:spPr>
          <a:xfrm>
            <a:off x="242307" y="1101600"/>
            <a:ext cx="4105665" cy="3625604"/>
          </a:xfrm>
          <a:prstGeom prst="rect">
            <a:avLst/>
          </a:prstGeom>
          <a:noFill/>
          <a:ln>
            <a:noFill/>
          </a:ln>
        </p:spPr>
      </p:pic>
      <p:sp>
        <p:nvSpPr>
          <p:cNvPr id="428" name="Google Shape;428;p58"/>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29" name="Google Shape;429;p58"/>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30" name="Google Shape;430;p58"/>
          <p:cNvPicPr preferRelativeResize="0"/>
          <p:nvPr/>
        </p:nvPicPr>
        <p:blipFill rotWithShape="1">
          <a:blip r:embed="rId2">
            <a:alphaModFix/>
          </a:blip>
          <a:srcRect/>
          <a:stretch/>
        </p:blipFill>
        <p:spPr>
          <a:xfrm>
            <a:off x="4796030" y="1101600"/>
            <a:ext cx="4105665" cy="3625604"/>
          </a:xfrm>
          <a:prstGeom prst="rect">
            <a:avLst/>
          </a:prstGeom>
          <a:noFill/>
          <a:ln>
            <a:noFill/>
          </a:ln>
        </p:spPr>
      </p:pic>
      <p:sp>
        <p:nvSpPr>
          <p:cNvPr id="431" name="Google Shape;431;p58"/>
          <p:cNvSpPr/>
          <p:nvPr/>
        </p:nvSpPr>
        <p:spPr>
          <a:xfrm>
            <a:off x="5046561"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32" name="Google Shape;432;p58"/>
          <p:cNvSpPr txBox="1">
            <a:spLocks noGrp="1"/>
          </p:cNvSpPr>
          <p:nvPr>
            <p:ph type="body" idx="2"/>
          </p:nvPr>
        </p:nvSpPr>
        <p:spPr>
          <a:xfrm>
            <a:off x="5223323"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3" name="Google Shape;433;p58"/>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oxed Content">
  <p:cSld name="Boxed Content">
    <p:spTree>
      <p:nvGrpSpPr>
        <p:cNvPr id="1" name="Shape 434"/>
        <p:cNvGrpSpPr/>
        <p:nvPr/>
      </p:nvGrpSpPr>
      <p:grpSpPr>
        <a:xfrm>
          <a:off x="0" y="0"/>
          <a:ext cx="0" cy="0"/>
          <a:chOff x="0" y="0"/>
          <a:chExt cx="0" cy="0"/>
        </a:xfrm>
      </p:grpSpPr>
      <p:sp>
        <p:nvSpPr>
          <p:cNvPr id="435" name="Google Shape;435;p59"/>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6" name="Google Shape;436;p5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37" name="Google Shape;437;p59"/>
          <p:cNvPicPr preferRelativeResize="0"/>
          <p:nvPr/>
        </p:nvPicPr>
        <p:blipFill rotWithShape="1">
          <a:blip r:embed="rId2">
            <a:alphaModFix/>
          </a:blip>
          <a:srcRect/>
          <a:stretch/>
        </p:blipFill>
        <p:spPr>
          <a:xfrm>
            <a:off x="242307" y="1101600"/>
            <a:ext cx="4105665" cy="3625604"/>
          </a:xfrm>
          <a:prstGeom prst="rect">
            <a:avLst/>
          </a:prstGeom>
          <a:noFill/>
          <a:ln>
            <a:noFill/>
          </a:ln>
        </p:spPr>
      </p:pic>
      <p:sp>
        <p:nvSpPr>
          <p:cNvPr id="438" name="Google Shape;438;p59"/>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39" name="Google Shape;439;p59"/>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0" name="Google Shape;440;p59"/>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ull Out Text">
  <p:cSld name="Pull Out Text">
    <p:spTree>
      <p:nvGrpSpPr>
        <p:cNvPr id="1" name="Shape 441"/>
        <p:cNvGrpSpPr/>
        <p:nvPr/>
      </p:nvGrpSpPr>
      <p:grpSpPr>
        <a:xfrm>
          <a:off x="0" y="0"/>
          <a:ext cx="0" cy="0"/>
          <a:chOff x="0" y="0"/>
          <a:chExt cx="0" cy="0"/>
        </a:xfrm>
      </p:grpSpPr>
      <p:sp>
        <p:nvSpPr>
          <p:cNvPr id="442" name="Google Shape;442;p6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43" name="Google Shape;443;p60"/>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444" name="Google Shape;444;p60"/>
          <p:cNvSpPr/>
          <p:nvPr/>
        </p:nvSpPr>
        <p:spPr>
          <a:xfrm>
            <a:off x="492838" y="1596044"/>
            <a:ext cx="7441660" cy="2875998"/>
          </a:xfrm>
          <a:custGeom>
            <a:avLst/>
            <a:gdLst/>
            <a:ahLst/>
            <a:cxnLst/>
            <a:rect l="l" t="t" r="r" b="b"/>
            <a:pathLst>
              <a:path w="9922213" h="3834664" extrusionOk="0">
                <a:moveTo>
                  <a:pt x="0" y="0"/>
                </a:moveTo>
                <a:lnTo>
                  <a:pt x="9600788" y="0"/>
                </a:lnTo>
                <a:lnTo>
                  <a:pt x="9922213" y="3834664"/>
                </a:lnTo>
                <a:lnTo>
                  <a:pt x="0" y="3834664"/>
                </a:lnTo>
                <a:lnTo>
                  <a:pt x="0" y="0"/>
                </a:lnTo>
                <a:close/>
              </a:path>
            </a:pathLst>
          </a:cu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pic>
        <p:nvPicPr>
          <p:cNvPr id="445" name="Google Shape;445;p60"/>
          <p:cNvPicPr preferRelativeResize="0"/>
          <p:nvPr/>
        </p:nvPicPr>
        <p:blipFill rotWithShape="1">
          <a:blip r:embed="rId3">
            <a:alphaModFix/>
          </a:blip>
          <a:srcRect/>
          <a:stretch/>
        </p:blipFill>
        <p:spPr>
          <a:xfrm>
            <a:off x="7684182" y="1596044"/>
            <a:ext cx="966980" cy="2884938"/>
          </a:xfrm>
          <a:prstGeom prst="rect">
            <a:avLst/>
          </a:prstGeom>
          <a:noFill/>
          <a:ln>
            <a:noFill/>
          </a:ln>
        </p:spPr>
      </p:pic>
      <p:pic>
        <p:nvPicPr>
          <p:cNvPr id="446" name="Google Shape;446;p60"/>
          <p:cNvPicPr preferRelativeResize="0"/>
          <p:nvPr/>
        </p:nvPicPr>
        <p:blipFill rotWithShape="1">
          <a:blip r:embed="rId4">
            <a:alphaModFix/>
          </a:blip>
          <a:srcRect/>
          <a:stretch/>
        </p:blipFill>
        <p:spPr>
          <a:xfrm>
            <a:off x="8410192" y="0"/>
            <a:ext cx="733808" cy="733808"/>
          </a:xfrm>
          <a:prstGeom prst="rect">
            <a:avLst/>
          </a:prstGeom>
          <a:noFill/>
          <a:ln>
            <a:noFill/>
          </a:ln>
        </p:spPr>
      </p:pic>
      <p:sp>
        <p:nvSpPr>
          <p:cNvPr id="447" name="Google Shape;447;p60"/>
          <p:cNvSpPr txBox="1">
            <a:spLocks noGrp="1"/>
          </p:cNvSpPr>
          <p:nvPr>
            <p:ph type="body" idx="1"/>
          </p:nvPr>
        </p:nvSpPr>
        <p:spPr>
          <a:xfrm>
            <a:off x="714375" y="1824368"/>
            <a:ext cx="6767400" cy="2419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dk2"/>
              </a:buClr>
              <a:buSzPts val="3500"/>
              <a:buNone/>
              <a:defRPr sz="3500"/>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8" name="Google Shape;448;p60"/>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oxed Content and Image">
  <p:cSld name="Boxed Content and Image">
    <p:spTree>
      <p:nvGrpSpPr>
        <p:cNvPr id="1" name="Shape 449"/>
        <p:cNvGrpSpPr/>
        <p:nvPr/>
      </p:nvGrpSpPr>
      <p:grpSpPr>
        <a:xfrm>
          <a:off x="0" y="0"/>
          <a:ext cx="0" cy="0"/>
          <a:chOff x="0" y="0"/>
          <a:chExt cx="0" cy="0"/>
        </a:xfrm>
      </p:grpSpPr>
      <p:sp>
        <p:nvSpPr>
          <p:cNvPr id="450" name="Google Shape;450;p61"/>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51" name="Google Shape;451;p61"/>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2" name="Google Shape;452;p61"/>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53" name="Google Shape;453;p6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54" name="Google Shape;454;p61"/>
          <p:cNvPicPr preferRelativeResize="0"/>
          <p:nvPr/>
        </p:nvPicPr>
        <p:blipFill rotWithShape="1">
          <a:blip r:embed="rId2">
            <a:alphaModFix/>
          </a:blip>
          <a:srcRect/>
          <a:stretch/>
        </p:blipFill>
        <p:spPr>
          <a:xfrm>
            <a:off x="242307" y="1101600"/>
            <a:ext cx="4105665" cy="3625604"/>
          </a:xfrm>
          <a:prstGeom prst="rect">
            <a:avLst/>
          </a:prstGeom>
          <a:noFill/>
          <a:ln>
            <a:noFill/>
          </a:ln>
        </p:spPr>
      </p:pic>
      <p:sp>
        <p:nvSpPr>
          <p:cNvPr id="455" name="Google Shape;455;p61"/>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56" name="Google Shape;456;p61"/>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57" name="Google Shape;457;p61"/>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458" name="Google Shape;458;p61"/>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ull Out Text 1">
  <p:cSld name="Pull Out Text_1">
    <p:spTree>
      <p:nvGrpSpPr>
        <p:cNvPr id="1" name="Shape 459"/>
        <p:cNvGrpSpPr/>
        <p:nvPr/>
      </p:nvGrpSpPr>
      <p:grpSpPr>
        <a:xfrm>
          <a:off x="0" y="0"/>
          <a:ext cx="0" cy="0"/>
          <a:chOff x="0" y="0"/>
          <a:chExt cx="0" cy="0"/>
        </a:xfrm>
      </p:grpSpPr>
      <p:sp>
        <p:nvSpPr>
          <p:cNvPr id="460" name="Google Shape;460;p6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61" name="Google Shape;461;p62"/>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462" name="Google Shape;462;p62"/>
          <p:cNvSpPr/>
          <p:nvPr/>
        </p:nvSpPr>
        <p:spPr>
          <a:xfrm>
            <a:off x="492838" y="1596044"/>
            <a:ext cx="7441660" cy="2875998"/>
          </a:xfrm>
          <a:custGeom>
            <a:avLst/>
            <a:gdLst/>
            <a:ahLst/>
            <a:cxnLst/>
            <a:rect l="l" t="t" r="r" b="b"/>
            <a:pathLst>
              <a:path w="9922213" h="3834664" extrusionOk="0">
                <a:moveTo>
                  <a:pt x="0" y="0"/>
                </a:moveTo>
                <a:lnTo>
                  <a:pt x="9600788" y="0"/>
                </a:lnTo>
                <a:lnTo>
                  <a:pt x="9922213" y="3834664"/>
                </a:lnTo>
                <a:lnTo>
                  <a:pt x="0" y="3834664"/>
                </a:lnTo>
                <a:lnTo>
                  <a:pt x="0" y="0"/>
                </a:lnTo>
                <a:close/>
              </a:path>
            </a:pathLst>
          </a:cu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pic>
        <p:nvPicPr>
          <p:cNvPr id="463" name="Google Shape;463;p62"/>
          <p:cNvPicPr preferRelativeResize="0"/>
          <p:nvPr/>
        </p:nvPicPr>
        <p:blipFill rotWithShape="1">
          <a:blip r:embed="rId3">
            <a:alphaModFix/>
          </a:blip>
          <a:srcRect/>
          <a:stretch/>
        </p:blipFill>
        <p:spPr>
          <a:xfrm>
            <a:off x="7684182" y="1596044"/>
            <a:ext cx="966980" cy="2884938"/>
          </a:xfrm>
          <a:prstGeom prst="rect">
            <a:avLst/>
          </a:prstGeom>
          <a:noFill/>
          <a:ln>
            <a:noFill/>
          </a:ln>
        </p:spPr>
      </p:pic>
      <p:pic>
        <p:nvPicPr>
          <p:cNvPr id="464" name="Google Shape;464;p62"/>
          <p:cNvPicPr preferRelativeResize="0"/>
          <p:nvPr/>
        </p:nvPicPr>
        <p:blipFill rotWithShape="1">
          <a:blip r:embed="rId4">
            <a:alphaModFix/>
          </a:blip>
          <a:srcRect/>
          <a:stretch/>
        </p:blipFill>
        <p:spPr>
          <a:xfrm>
            <a:off x="8410192" y="0"/>
            <a:ext cx="733808" cy="733808"/>
          </a:xfrm>
          <a:prstGeom prst="rect">
            <a:avLst/>
          </a:prstGeom>
          <a:noFill/>
          <a:ln>
            <a:noFill/>
          </a:ln>
        </p:spPr>
      </p:pic>
      <p:sp>
        <p:nvSpPr>
          <p:cNvPr id="465" name="Google Shape;465;p62"/>
          <p:cNvSpPr txBox="1">
            <a:spLocks noGrp="1"/>
          </p:cNvSpPr>
          <p:nvPr>
            <p:ph type="body" idx="1"/>
          </p:nvPr>
        </p:nvSpPr>
        <p:spPr>
          <a:xfrm>
            <a:off x="714375" y="1824368"/>
            <a:ext cx="6767400" cy="2419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lt1"/>
              </a:buClr>
              <a:buSzPts val="3500"/>
              <a:buNone/>
              <a:defRPr sz="3500">
                <a:solidFill>
                  <a:schemeClr val="lt1"/>
                </a:solidFill>
              </a:defRPr>
            </a:lvl1pPr>
            <a:lvl2pPr marL="914400" lvl="1" indent="-228600" algn="l" rtl="0">
              <a:lnSpc>
                <a:spcPct val="100000"/>
              </a:lnSpc>
              <a:spcBef>
                <a:spcPts val="1300"/>
              </a:spcBef>
              <a:spcAft>
                <a:spcPts val="0"/>
              </a:spcAft>
              <a:buClr>
                <a:schemeClr val="lt1"/>
              </a:buClr>
              <a:buSzPts val="1400"/>
              <a:buNone/>
              <a:defRPr>
                <a:solidFill>
                  <a:schemeClr val="lt1"/>
                </a:solidFill>
              </a:defRPr>
            </a:lvl2pPr>
            <a:lvl3pPr marL="1371600" lvl="2" indent="-228600" algn="l" rtl="0">
              <a:lnSpc>
                <a:spcPct val="100000"/>
              </a:lnSpc>
              <a:spcBef>
                <a:spcPts val="1300"/>
              </a:spcBef>
              <a:spcAft>
                <a:spcPts val="0"/>
              </a:spcAft>
              <a:buClr>
                <a:schemeClr val="lt1"/>
              </a:buClr>
              <a:buSzPts val="1400"/>
              <a:buNone/>
              <a:defRPr>
                <a:solidFill>
                  <a:schemeClr val="lt1"/>
                </a:solidFill>
              </a:defRPr>
            </a:lvl3pPr>
            <a:lvl4pPr marL="1828800" lvl="3" indent="-228600" algn="l" rtl="0">
              <a:lnSpc>
                <a:spcPct val="100000"/>
              </a:lnSpc>
              <a:spcBef>
                <a:spcPts val="1300"/>
              </a:spcBef>
              <a:spcAft>
                <a:spcPts val="0"/>
              </a:spcAft>
              <a:buClr>
                <a:schemeClr val="lt1"/>
              </a:buClr>
              <a:buSzPts val="14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466" name="Google Shape;466;p62"/>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and Charts">
  <p:cSld name="Content and Charts">
    <p:spTree>
      <p:nvGrpSpPr>
        <p:cNvPr id="1" name="Shape 467"/>
        <p:cNvGrpSpPr/>
        <p:nvPr/>
      </p:nvGrpSpPr>
      <p:grpSpPr>
        <a:xfrm>
          <a:off x="0" y="0"/>
          <a:ext cx="0" cy="0"/>
          <a:chOff x="0" y="0"/>
          <a:chExt cx="0" cy="0"/>
        </a:xfrm>
      </p:grpSpPr>
      <p:sp>
        <p:nvSpPr>
          <p:cNvPr id="468" name="Google Shape;468;p63"/>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9" name="Google Shape;469;p6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470" name="Google Shape;470;p63"/>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71" name="Google Shape;471;p63"/>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472" name="Google Shape;472;p63"/>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and Figures">
  <p:cSld name="Content and Figures">
    <p:spTree>
      <p:nvGrpSpPr>
        <p:cNvPr id="1" name="Shape 473"/>
        <p:cNvGrpSpPr/>
        <p:nvPr/>
      </p:nvGrpSpPr>
      <p:grpSpPr>
        <a:xfrm>
          <a:off x="0" y="0"/>
          <a:ext cx="0" cy="0"/>
          <a:chOff x="0" y="0"/>
          <a:chExt cx="0" cy="0"/>
        </a:xfrm>
      </p:grpSpPr>
      <p:sp>
        <p:nvSpPr>
          <p:cNvPr id="474" name="Google Shape;474;p64"/>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5" name="Google Shape;475;p64"/>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76" name="Google Shape;476;p6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77" name="Google Shape;477;p64"/>
          <p:cNvPicPr preferRelativeResize="0"/>
          <p:nvPr/>
        </p:nvPicPr>
        <p:blipFill rotWithShape="1">
          <a:blip r:embed="rId2">
            <a:alphaModFix/>
          </a:blip>
          <a:srcRect r="52061"/>
          <a:stretch/>
        </p:blipFill>
        <p:spPr>
          <a:xfrm>
            <a:off x="241891" y="4463897"/>
            <a:ext cx="4155539" cy="267463"/>
          </a:xfrm>
          <a:prstGeom prst="rect">
            <a:avLst/>
          </a:prstGeom>
          <a:noFill/>
          <a:ln>
            <a:noFill/>
          </a:ln>
        </p:spPr>
      </p:pic>
      <p:sp>
        <p:nvSpPr>
          <p:cNvPr id="478" name="Google Shape;478;p64"/>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9" name="Google Shape;479;p64"/>
          <p:cNvSpPr/>
          <p:nvPr/>
        </p:nvSpPr>
        <p:spPr>
          <a:xfrm>
            <a:off x="4572000" y="0"/>
            <a:ext cx="4572000" cy="5143500"/>
          </a:xfrm>
          <a:prstGeom prst="rect">
            <a:avLst/>
          </a:prstGeom>
          <a:solidFill>
            <a:schemeClr val="accen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cxnSp>
        <p:nvCxnSpPr>
          <p:cNvPr id="480" name="Google Shape;480;p64"/>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481" name="Google Shape;481;p64"/>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482" name="Google Shape;482;p64"/>
          <p:cNvSpPr txBox="1">
            <a:spLocks noGrp="1"/>
          </p:cNvSpPr>
          <p:nvPr>
            <p:ph type="body" idx="2"/>
          </p:nvPr>
        </p:nvSpPr>
        <p:spPr>
          <a:xfrm>
            <a:off x="4808936" y="1194197"/>
            <a:ext cx="1656300" cy="9762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lt1"/>
              </a:buClr>
              <a:buSzPts val="10200"/>
              <a:buNone/>
              <a:defRPr sz="10200" b="1">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1"/>
              </a:buClr>
              <a:buSzPts val="10200"/>
              <a:buNone/>
              <a:defRPr sz="10200">
                <a:latin typeface="Roboto Medium"/>
                <a:ea typeface="Roboto Medium"/>
                <a:cs typeface="Roboto Medium"/>
                <a:sym typeface="Roboto Medium"/>
              </a:defRPr>
            </a:lvl2pPr>
            <a:lvl3pPr marL="1371600" lvl="2"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3pPr>
            <a:lvl4pPr marL="1828800" lvl="3"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4pPr>
            <a:lvl5pPr marL="2286000" lvl="4" indent="-876300" algn="l" rtl="0">
              <a:lnSpc>
                <a:spcPct val="100000"/>
              </a:lnSpc>
              <a:spcBef>
                <a:spcPts val="1300"/>
              </a:spcBef>
              <a:spcAft>
                <a:spcPts val="0"/>
              </a:spcAft>
              <a:buClr>
                <a:schemeClr val="dk2"/>
              </a:buClr>
              <a:buSzPts val="10200"/>
              <a:buChar char="▪"/>
              <a:defRPr sz="10200">
                <a:latin typeface="Roboto Medium"/>
                <a:ea typeface="Roboto Medium"/>
                <a:cs typeface="Roboto Medium"/>
                <a:sym typeface="Roboto Medium"/>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64"/>
          <p:cNvSpPr txBox="1">
            <a:spLocks noGrp="1"/>
          </p:cNvSpPr>
          <p:nvPr>
            <p:ph type="body" idx="3"/>
          </p:nvPr>
        </p:nvSpPr>
        <p:spPr>
          <a:xfrm>
            <a:off x="6480000" y="1194197"/>
            <a:ext cx="2417400" cy="970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lt1"/>
              </a:buClr>
              <a:buSzPts val="2000"/>
              <a:buNone/>
              <a:defRPr sz="2000" b="1" u="sng" cap="none">
                <a:solidFill>
                  <a:schemeClr val="lt1"/>
                </a:solidFill>
                <a:latin typeface="Roboto"/>
                <a:ea typeface="Roboto"/>
                <a:cs typeface="Roboto"/>
                <a:sym typeface="Roboto"/>
              </a:defRPr>
            </a:lvl1pPr>
            <a:lvl2pPr marL="914400" lvl="1" indent="-228600" algn="l" rtl="0">
              <a:lnSpc>
                <a:spcPct val="100000"/>
              </a:lnSpc>
              <a:spcBef>
                <a:spcPts val="1300"/>
              </a:spcBef>
              <a:spcAft>
                <a:spcPts val="0"/>
              </a:spcAft>
              <a:buClr>
                <a:schemeClr val="accent1"/>
              </a:buClr>
              <a:buSzPts val="2000"/>
              <a:buNone/>
              <a:defRPr sz="2000"/>
            </a:lvl2pPr>
            <a:lvl3pPr marL="1371600" lvl="2" indent="-228600" algn="l" rtl="0">
              <a:lnSpc>
                <a:spcPct val="100000"/>
              </a:lnSpc>
              <a:spcBef>
                <a:spcPts val="1300"/>
              </a:spcBef>
              <a:spcAft>
                <a:spcPts val="0"/>
              </a:spcAft>
              <a:buClr>
                <a:schemeClr val="dk2"/>
              </a:buClr>
              <a:buSzPts val="2000"/>
              <a:buNone/>
              <a:defRPr sz="2000"/>
            </a:lvl3pPr>
            <a:lvl4pPr marL="1828800" lvl="3" indent="-228600" algn="l" rtl="0">
              <a:lnSpc>
                <a:spcPct val="100000"/>
              </a:lnSpc>
              <a:spcBef>
                <a:spcPts val="1300"/>
              </a:spcBef>
              <a:spcAft>
                <a:spcPts val="0"/>
              </a:spcAft>
              <a:buClr>
                <a:schemeClr val="dk2"/>
              </a:buClr>
              <a:buSzPts val="2000"/>
              <a:buNone/>
              <a:defRPr sz="2000"/>
            </a:lvl4pPr>
            <a:lvl5pPr marL="2286000" lvl="4" indent="-355600" algn="l" rtl="0">
              <a:lnSpc>
                <a:spcPct val="100000"/>
              </a:lnSpc>
              <a:spcBef>
                <a:spcPts val="1300"/>
              </a:spcBef>
              <a:spcAft>
                <a:spcPts val="0"/>
              </a:spcAft>
              <a:buClr>
                <a:schemeClr val="dk2"/>
              </a:buClr>
              <a:buSzPts val="2000"/>
              <a:buChar char="▪"/>
              <a:defRPr sz="20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4" name="Google Shape;484;p64"/>
          <p:cNvSpPr txBox="1">
            <a:spLocks noGrp="1"/>
          </p:cNvSpPr>
          <p:nvPr>
            <p:ph type="body" idx="4"/>
          </p:nvPr>
        </p:nvSpPr>
        <p:spPr>
          <a:xfrm>
            <a:off x="4808935" y="2411100"/>
            <a:ext cx="1656300" cy="9762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dk2"/>
              </a:buClr>
              <a:buSzPts val="10200"/>
              <a:buNone/>
              <a:defRPr sz="10200" b="1">
                <a:latin typeface="Roboto"/>
                <a:ea typeface="Roboto"/>
                <a:cs typeface="Roboto"/>
                <a:sym typeface="Roboto"/>
              </a:defRPr>
            </a:lvl1pPr>
            <a:lvl2pPr marL="914400" lvl="1" indent="-228600" algn="l" rtl="0">
              <a:lnSpc>
                <a:spcPct val="100000"/>
              </a:lnSpc>
              <a:spcBef>
                <a:spcPts val="0"/>
              </a:spcBef>
              <a:spcAft>
                <a:spcPts val="0"/>
              </a:spcAft>
              <a:buClr>
                <a:schemeClr val="accent1"/>
              </a:buClr>
              <a:buSzPts val="10200"/>
              <a:buNone/>
              <a:defRPr sz="10200">
                <a:latin typeface="Roboto Medium"/>
                <a:ea typeface="Roboto Medium"/>
                <a:cs typeface="Roboto Medium"/>
                <a:sym typeface="Roboto Medium"/>
              </a:defRPr>
            </a:lvl2pPr>
            <a:lvl3pPr marL="1371600" lvl="2"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3pPr>
            <a:lvl4pPr marL="1828800" lvl="3"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4pPr>
            <a:lvl5pPr marL="2286000" lvl="4" indent="-876300" algn="l" rtl="0">
              <a:lnSpc>
                <a:spcPct val="100000"/>
              </a:lnSpc>
              <a:spcBef>
                <a:spcPts val="1300"/>
              </a:spcBef>
              <a:spcAft>
                <a:spcPts val="0"/>
              </a:spcAft>
              <a:buClr>
                <a:schemeClr val="dk2"/>
              </a:buClr>
              <a:buSzPts val="10200"/>
              <a:buChar char="▪"/>
              <a:defRPr sz="10200">
                <a:latin typeface="Roboto Medium"/>
                <a:ea typeface="Roboto Medium"/>
                <a:cs typeface="Roboto Medium"/>
                <a:sym typeface="Roboto Medium"/>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64"/>
          <p:cNvSpPr txBox="1">
            <a:spLocks noGrp="1"/>
          </p:cNvSpPr>
          <p:nvPr>
            <p:ph type="body" idx="5"/>
          </p:nvPr>
        </p:nvSpPr>
        <p:spPr>
          <a:xfrm>
            <a:off x="6479999" y="2411100"/>
            <a:ext cx="2417400" cy="970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dk2"/>
              </a:buClr>
              <a:buSzPts val="2000"/>
              <a:buNone/>
              <a:defRPr sz="2000" b="1" u="sng" cap="none">
                <a:latin typeface="Roboto"/>
                <a:ea typeface="Roboto"/>
                <a:cs typeface="Roboto"/>
                <a:sym typeface="Roboto"/>
              </a:defRPr>
            </a:lvl1pPr>
            <a:lvl2pPr marL="914400" lvl="1" indent="-228600" algn="l" rtl="0">
              <a:lnSpc>
                <a:spcPct val="100000"/>
              </a:lnSpc>
              <a:spcBef>
                <a:spcPts val="1300"/>
              </a:spcBef>
              <a:spcAft>
                <a:spcPts val="0"/>
              </a:spcAft>
              <a:buClr>
                <a:schemeClr val="accent1"/>
              </a:buClr>
              <a:buSzPts val="2000"/>
              <a:buNone/>
              <a:defRPr sz="2000"/>
            </a:lvl2pPr>
            <a:lvl3pPr marL="1371600" lvl="2" indent="-228600" algn="l" rtl="0">
              <a:lnSpc>
                <a:spcPct val="100000"/>
              </a:lnSpc>
              <a:spcBef>
                <a:spcPts val="1300"/>
              </a:spcBef>
              <a:spcAft>
                <a:spcPts val="0"/>
              </a:spcAft>
              <a:buClr>
                <a:schemeClr val="dk2"/>
              </a:buClr>
              <a:buSzPts val="2000"/>
              <a:buNone/>
              <a:defRPr sz="2000"/>
            </a:lvl3pPr>
            <a:lvl4pPr marL="1828800" lvl="3" indent="-228600" algn="l" rtl="0">
              <a:lnSpc>
                <a:spcPct val="100000"/>
              </a:lnSpc>
              <a:spcBef>
                <a:spcPts val="1300"/>
              </a:spcBef>
              <a:spcAft>
                <a:spcPts val="0"/>
              </a:spcAft>
              <a:buClr>
                <a:schemeClr val="dk2"/>
              </a:buClr>
              <a:buSzPts val="2000"/>
              <a:buNone/>
              <a:defRPr sz="2000"/>
            </a:lvl4pPr>
            <a:lvl5pPr marL="2286000" lvl="4" indent="-355600" algn="l" rtl="0">
              <a:lnSpc>
                <a:spcPct val="100000"/>
              </a:lnSpc>
              <a:spcBef>
                <a:spcPts val="1300"/>
              </a:spcBef>
              <a:spcAft>
                <a:spcPts val="0"/>
              </a:spcAft>
              <a:buClr>
                <a:schemeClr val="dk2"/>
              </a:buClr>
              <a:buSzPts val="2000"/>
              <a:buChar char="▪"/>
              <a:defRPr sz="20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486" name="Google Shape;486;p64"/>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487" name="Google Shape;487;p64"/>
          <p:cNvSpPr txBox="1">
            <a:spLocks noGrp="1"/>
          </p:cNvSpPr>
          <p:nvPr>
            <p:ph type="body" idx="6"/>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and image">
  <p:cSld name="Content and Grey Panel">
    <p:spTree>
      <p:nvGrpSpPr>
        <p:cNvPr id="1" name="Shape 488"/>
        <p:cNvGrpSpPr/>
        <p:nvPr/>
      </p:nvGrpSpPr>
      <p:grpSpPr>
        <a:xfrm>
          <a:off x="0" y="0"/>
          <a:ext cx="0" cy="0"/>
          <a:chOff x="0" y="0"/>
          <a:chExt cx="0" cy="0"/>
        </a:xfrm>
      </p:grpSpPr>
      <p:pic>
        <p:nvPicPr>
          <p:cNvPr id="489" name="Google Shape;489;p65"/>
          <p:cNvPicPr preferRelativeResize="0"/>
          <p:nvPr/>
        </p:nvPicPr>
        <p:blipFill rotWithShape="1">
          <a:blip r:embed="rId2">
            <a:alphaModFix/>
          </a:blip>
          <a:srcRect l="24994" r="24995"/>
          <a:stretch/>
        </p:blipFill>
        <p:spPr>
          <a:xfrm>
            <a:off x="4572000" y="-3337"/>
            <a:ext cx="4572897" cy="5143501"/>
          </a:xfrm>
          <a:prstGeom prst="rect">
            <a:avLst/>
          </a:prstGeom>
          <a:noFill/>
          <a:ln>
            <a:noFill/>
          </a:ln>
        </p:spPr>
      </p:pic>
      <p:sp>
        <p:nvSpPr>
          <p:cNvPr id="490" name="Google Shape;490;p65"/>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1" name="Google Shape;491;p65"/>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92" name="Google Shape;492;p6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493" name="Google Shape;493;p6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494" name="Google Shape;494;p65"/>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495" name="Google Shape;495;p65"/>
          <p:cNvPicPr preferRelativeResize="0"/>
          <p:nvPr/>
        </p:nvPicPr>
        <p:blipFill rotWithShape="1">
          <a:blip r:embed="rId3">
            <a:alphaModFix/>
          </a:blip>
          <a:srcRect/>
          <a:stretch/>
        </p:blipFill>
        <p:spPr>
          <a:xfrm>
            <a:off x="8410192" y="0"/>
            <a:ext cx="733808" cy="733808"/>
          </a:xfrm>
          <a:prstGeom prst="rect">
            <a:avLst/>
          </a:prstGeom>
          <a:noFill/>
          <a:ln>
            <a:noFill/>
          </a:ln>
        </p:spPr>
      </p:pic>
      <p:cxnSp>
        <p:nvCxnSpPr>
          <p:cNvPr id="496" name="Google Shape;496;p65"/>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497" name="Google Shape;497;p65"/>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3"/>
        <p:cNvGrpSpPr/>
        <p:nvPr/>
      </p:nvGrpSpPr>
      <p:grpSpPr>
        <a:xfrm>
          <a:off x="0" y="0"/>
          <a:ext cx="0" cy="0"/>
          <a:chOff x="0" y="0"/>
          <a:chExt cx="0" cy="0"/>
        </a:xfrm>
      </p:grpSpPr>
      <p:pic>
        <p:nvPicPr>
          <p:cNvPr id="354" name="Google Shape;354;p47"/>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355" name="Google Shape;355;p47"/>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 name="Google Shape;356;p47"/>
          <p:cNvSpPr txBox="1">
            <a:spLocks noGrp="1"/>
          </p:cNvSpPr>
          <p:nvPr>
            <p:ph type="body" idx="1"/>
          </p:nvPr>
        </p:nvSpPr>
        <p:spPr>
          <a:xfrm>
            <a:off x="245268" y="1193400"/>
            <a:ext cx="86523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 name="Google Shape;357;p4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358" name="Google Shape;358;p47"/>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grey panel">
  <p:cSld name="Content and Grey Panel_1">
    <p:spTree>
      <p:nvGrpSpPr>
        <p:cNvPr id="1" name="Shape 498"/>
        <p:cNvGrpSpPr/>
        <p:nvPr/>
      </p:nvGrpSpPr>
      <p:grpSpPr>
        <a:xfrm>
          <a:off x="0" y="0"/>
          <a:ext cx="0" cy="0"/>
          <a:chOff x="0" y="0"/>
          <a:chExt cx="0" cy="0"/>
        </a:xfrm>
      </p:grpSpPr>
      <p:sp>
        <p:nvSpPr>
          <p:cNvPr id="499" name="Google Shape;499;p66"/>
          <p:cNvSpPr/>
          <p:nvPr/>
        </p:nvSpPr>
        <p:spPr>
          <a:xfrm>
            <a:off x="4572000" y="0"/>
            <a:ext cx="4572000" cy="5143500"/>
          </a:xfrm>
          <a:prstGeom prst="rect">
            <a:avLst/>
          </a:prstGeom>
          <a:solidFill>
            <a:srgbClr val="F0F0F0"/>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rgbClr val="FFFFFF"/>
              </a:solidFill>
              <a:latin typeface="Roboto Light"/>
              <a:ea typeface="Roboto Light"/>
              <a:cs typeface="Roboto Light"/>
              <a:sym typeface="Roboto Light"/>
            </a:endParaRPr>
          </a:p>
        </p:txBody>
      </p:sp>
      <p:sp>
        <p:nvSpPr>
          <p:cNvPr id="500" name="Google Shape;500;p66"/>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1" name="Google Shape;501;p66"/>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02" name="Google Shape;502;p6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03" name="Google Shape;503;p66"/>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504" name="Google Shape;504;p66"/>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505" name="Google Shape;505;p66"/>
          <p:cNvPicPr preferRelativeResize="0"/>
          <p:nvPr/>
        </p:nvPicPr>
        <p:blipFill rotWithShape="1">
          <a:blip r:embed="rId2">
            <a:alphaModFix/>
          </a:blip>
          <a:srcRect/>
          <a:stretch/>
        </p:blipFill>
        <p:spPr>
          <a:xfrm>
            <a:off x="8410192" y="0"/>
            <a:ext cx="733807" cy="733807"/>
          </a:xfrm>
          <a:prstGeom prst="rect">
            <a:avLst/>
          </a:prstGeom>
          <a:noFill/>
          <a:ln>
            <a:noFill/>
          </a:ln>
        </p:spPr>
      </p:pic>
      <p:cxnSp>
        <p:nvCxnSpPr>
          <p:cNvPr id="506" name="Google Shape;506;p66"/>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507" name="Google Shape;507;p66"/>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deways Text">
  <p:cSld name="Sideways Text">
    <p:bg>
      <p:bgPr>
        <a:solidFill>
          <a:schemeClr val="lt2"/>
        </a:solidFill>
        <a:effectLst/>
      </p:bgPr>
    </p:bg>
    <p:spTree>
      <p:nvGrpSpPr>
        <p:cNvPr id="1" name="Shape 508"/>
        <p:cNvGrpSpPr/>
        <p:nvPr/>
      </p:nvGrpSpPr>
      <p:grpSpPr>
        <a:xfrm>
          <a:off x="0" y="0"/>
          <a:ext cx="0" cy="0"/>
          <a:chOff x="0" y="0"/>
          <a:chExt cx="0" cy="0"/>
        </a:xfrm>
      </p:grpSpPr>
      <p:sp>
        <p:nvSpPr>
          <p:cNvPr id="509" name="Google Shape;509;p6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10" name="Google Shape;510;p67"/>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3200"/>
              <a:buNone/>
              <a:defRPr sz="3200" b="1" u="sng" cap="none">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11" name="Google Shape;511;p67"/>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ideways Text Dark">
  <p:cSld name="Sideways Text Dark">
    <p:bg>
      <p:bgPr>
        <a:solidFill>
          <a:schemeClr val="dk2"/>
        </a:solidFill>
        <a:effectLst/>
      </p:bgPr>
    </p:bg>
    <p:spTree>
      <p:nvGrpSpPr>
        <p:cNvPr id="1" name="Shape 512"/>
        <p:cNvGrpSpPr/>
        <p:nvPr/>
      </p:nvGrpSpPr>
      <p:grpSpPr>
        <a:xfrm>
          <a:off x="0" y="0"/>
          <a:ext cx="0" cy="0"/>
          <a:chOff x="0" y="0"/>
          <a:chExt cx="0" cy="0"/>
        </a:xfrm>
      </p:grpSpPr>
      <p:sp>
        <p:nvSpPr>
          <p:cNvPr id="513" name="Google Shape;513;p6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solidFill>
                  <a:schemeClr val="lt1"/>
                </a:solidFill>
              </a:defRPr>
            </a:lvl1pPr>
            <a:lvl2pPr marL="0" lvl="1" indent="0" algn="l" rtl="0">
              <a:lnSpc>
                <a:spcPct val="100000"/>
              </a:lnSpc>
              <a:spcBef>
                <a:spcPts val="0"/>
              </a:spcBef>
              <a:buNone/>
              <a:defRPr>
                <a:solidFill>
                  <a:schemeClr val="lt1"/>
                </a:solidFill>
              </a:defRPr>
            </a:lvl2pPr>
            <a:lvl3pPr marL="0" lvl="2" indent="0" algn="l" rtl="0">
              <a:lnSpc>
                <a:spcPct val="100000"/>
              </a:lnSpc>
              <a:spcBef>
                <a:spcPts val="0"/>
              </a:spcBef>
              <a:buNone/>
              <a:defRPr>
                <a:solidFill>
                  <a:schemeClr val="lt1"/>
                </a:solidFill>
              </a:defRPr>
            </a:lvl3pPr>
            <a:lvl4pPr marL="0" lvl="3" indent="0" algn="l" rtl="0">
              <a:lnSpc>
                <a:spcPct val="100000"/>
              </a:lnSpc>
              <a:spcBef>
                <a:spcPts val="0"/>
              </a:spcBef>
              <a:buNone/>
              <a:defRPr>
                <a:solidFill>
                  <a:schemeClr val="lt1"/>
                </a:solidFill>
              </a:defRPr>
            </a:lvl4pPr>
            <a:lvl5pPr marL="0" lvl="4" indent="0" algn="l" rtl="0">
              <a:lnSpc>
                <a:spcPct val="100000"/>
              </a:lnSpc>
              <a:spcBef>
                <a:spcPts val="0"/>
              </a:spcBef>
              <a:buNone/>
              <a:defRPr>
                <a:solidFill>
                  <a:schemeClr val="lt1"/>
                </a:solidFill>
              </a:defRPr>
            </a:lvl5pPr>
            <a:lvl6pPr marL="0" lvl="5" indent="0" algn="l" rtl="0">
              <a:lnSpc>
                <a:spcPct val="100000"/>
              </a:lnSpc>
              <a:spcBef>
                <a:spcPts val="0"/>
              </a:spcBef>
              <a:buNone/>
              <a:defRPr>
                <a:solidFill>
                  <a:schemeClr val="lt1"/>
                </a:solidFill>
              </a:defRPr>
            </a:lvl6pPr>
            <a:lvl7pPr marL="0" lvl="6" indent="0" algn="l" rtl="0">
              <a:lnSpc>
                <a:spcPct val="100000"/>
              </a:lnSpc>
              <a:spcBef>
                <a:spcPts val="0"/>
              </a:spcBef>
              <a:buNone/>
              <a:defRPr>
                <a:solidFill>
                  <a:schemeClr val="lt1"/>
                </a:solidFill>
              </a:defRPr>
            </a:lvl7pPr>
            <a:lvl8pPr marL="0" lvl="7" indent="0" algn="l" rtl="0">
              <a:lnSpc>
                <a:spcPct val="100000"/>
              </a:lnSpc>
              <a:spcBef>
                <a:spcPts val="0"/>
              </a:spcBef>
              <a:buNone/>
              <a:defRPr>
                <a:solidFill>
                  <a:schemeClr val="lt1"/>
                </a:solidFill>
              </a:defRPr>
            </a:lvl8pPr>
            <a:lvl9pPr marL="0" lvl="8" indent="0" algn="l" rtl="0">
              <a:lnSpc>
                <a:spcPct val="100000"/>
              </a:lnSpc>
              <a:spcBef>
                <a:spcPts val="0"/>
              </a:spcBef>
              <a:buNone/>
              <a:defRPr>
                <a:solidFill>
                  <a:schemeClr val="lt1"/>
                </a:solidFill>
              </a:defRPr>
            </a:lvl9pPr>
          </a:lstStyle>
          <a:p>
            <a:pPr marL="0" lvl="0" indent="0" algn="l" rtl="0">
              <a:spcBef>
                <a:spcPts val="0"/>
              </a:spcBef>
              <a:spcAft>
                <a:spcPts val="0"/>
              </a:spcAft>
              <a:buNone/>
            </a:pPr>
            <a:fld id="{00000000-1234-1234-1234-123412341234}" type="slidenum">
              <a:rPr lang="en-GB"/>
              <a:t>‹#›</a:t>
            </a:fld>
            <a:endParaRPr/>
          </a:p>
        </p:txBody>
      </p:sp>
      <p:sp>
        <p:nvSpPr>
          <p:cNvPr id="514" name="Google Shape;514;p68"/>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sz="3200" b="1" u="sng" cap="none">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515" name="Google Shape;515;p68"/>
          <p:cNvCxnSpPr/>
          <p:nvPr/>
        </p:nvCxnSpPr>
        <p:spPr>
          <a:xfrm>
            <a:off x="245268" y="283500"/>
            <a:ext cx="4088700" cy="0"/>
          </a:xfrm>
          <a:prstGeom prst="straightConnector1">
            <a:avLst/>
          </a:prstGeom>
          <a:noFill/>
          <a:ln w="9525" cap="flat" cmpd="sng">
            <a:solidFill>
              <a:schemeClr val="lt1"/>
            </a:solidFill>
            <a:prstDash val="solid"/>
            <a:miter lim="800000"/>
            <a:headEnd type="none" w="sm" len="sm"/>
            <a:tailEnd type="none" w="sm" len="sm"/>
          </a:ln>
        </p:spPr>
      </p:cxnSp>
      <p:cxnSp>
        <p:nvCxnSpPr>
          <p:cNvPr id="516" name="Google Shape;516;p68"/>
          <p:cNvCxnSpPr/>
          <p:nvPr/>
        </p:nvCxnSpPr>
        <p:spPr>
          <a:xfrm>
            <a:off x="245267" y="4811400"/>
            <a:ext cx="8652300" cy="0"/>
          </a:xfrm>
          <a:prstGeom prst="straightConnector1">
            <a:avLst/>
          </a:prstGeom>
          <a:noFill/>
          <a:ln w="9525" cap="flat" cmpd="sng">
            <a:solidFill>
              <a:schemeClr val="lt1"/>
            </a:solidFill>
            <a:prstDash val="solid"/>
            <a:miter lim="800000"/>
            <a:headEnd type="none" w="sm" len="sm"/>
            <a:tailEnd type="none" w="sm" len="sm"/>
          </a:ln>
        </p:spPr>
      </p:cxnSp>
      <p:sp>
        <p:nvSpPr>
          <p:cNvPr id="517" name="Google Shape;517;p68"/>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Clr>
                <a:schemeClr val="lt1"/>
              </a:buClr>
              <a:buSzPts val="700"/>
              <a:buNone/>
              <a:defRPr sz="700">
                <a:solidFill>
                  <a:schemeClr val="lt1"/>
                </a:solidFill>
              </a:defRPr>
            </a:lvl1pPr>
            <a:lvl2pPr marL="914400" lvl="1" indent="-228600" rtl="0">
              <a:spcBef>
                <a:spcPts val="1300"/>
              </a:spcBef>
              <a:spcAft>
                <a:spcPts val="0"/>
              </a:spcAft>
              <a:buClr>
                <a:schemeClr val="lt1"/>
              </a:buClr>
              <a:buSzPts val="1100"/>
              <a:buNone/>
              <a:defRPr>
                <a:solidFill>
                  <a:schemeClr val="lt1"/>
                </a:solidFill>
              </a:defRPr>
            </a:lvl2pPr>
            <a:lvl3pPr marL="1371600" lvl="2" indent="-228600" rtl="0">
              <a:spcBef>
                <a:spcPts val="1300"/>
              </a:spcBef>
              <a:spcAft>
                <a:spcPts val="0"/>
              </a:spcAft>
              <a:buClr>
                <a:schemeClr val="lt1"/>
              </a:buClr>
              <a:buSzPts val="1100"/>
              <a:buNone/>
              <a:defRPr>
                <a:solidFill>
                  <a:schemeClr val="lt1"/>
                </a:solidFill>
              </a:defRPr>
            </a:lvl3pPr>
            <a:lvl4pPr marL="1828800" lvl="3" indent="-228600" rtl="0">
              <a:spcBef>
                <a:spcPts val="1300"/>
              </a:spcBef>
              <a:spcAft>
                <a:spcPts val="0"/>
              </a:spcAft>
              <a:buClr>
                <a:schemeClr val="lt1"/>
              </a:buClr>
              <a:buSzPts val="1700"/>
              <a:buNone/>
              <a:defRPr>
                <a:solidFill>
                  <a:schemeClr val="lt1"/>
                </a:solidFill>
              </a:defRPr>
            </a:lvl4pPr>
            <a:lvl5pPr marL="2286000" lvl="4" indent="-304800" rtl="0">
              <a:spcBef>
                <a:spcPts val="1300"/>
              </a:spcBef>
              <a:spcAft>
                <a:spcPts val="0"/>
              </a:spcAft>
              <a:buClr>
                <a:schemeClr val="lt1"/>
              </a:buClr>
              <a:buSzPts val="1200"/>
              <a:buChar char="▪"/>
              <a:defRPr>
                <a:solidFill>
                  <a:schemeClr val="lt1"/>
                </a:solidFill>
              </a:defRPr>
            </a:lvl5pPr>
            <a:lvl6pPr marL="2743200" lvl="5" indent="-317500" rtl="0">
              <a:spcBef>
                <a:spcPts val="1300"/>
              </a:spcBef>
              <a:spcAft>
                <a:spcPts val="0"/>
              </a:spcAft>
              <a:buClr>
                <a:schemeClr val="lt1"/>
              </a:buClr>
              <a:buSzPts val="14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deways Text Dark 1">
  <p:cSld name="Sideways Text Dark_1">
    <p:bg>
      <p:bgPr>
        <a:solidFill>
          <a:schemeClr val="accent2"/>
        </a:solidFill>
        <a:effectLst/>
      </p:bgPr>
    </p:bg>
    <p:spTree>
      <p:nvGrpSpPr>
        <p:cNvPr id="1" name="Shape 525"/>
        <p:cNvGrpSpPr/>
        <p:nvPr/>
      </p:nvGrpSpPr>
      <p:grpSpPr>
        <a:xfrm>
          <a:off x="0" y="0"/>
          <a:ext cx="0" cy="0"/>
          <a:chOff x="0" y="0"/>
          <a:chExt cx="0" cy="0"/>
        </a:xfrm>
      </p:grpSpPr>
      <p:sp>
        <p:nvSpPr>
          <p:cNvPr id="526" name="Google Shape;526;p7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solidFill>
                  <a:schemeClr val="lt1"/>
                </a:solidFill>
              </a:defRPr>
            </a:lvl1pPr>
            <a:lvl2pPr marL="0" lvl="1" indent="0" algn="l" rtl="0">
              <a:lnSpc>
                <a:spcPct val="100000"/>
              </a:lnSpc>
              <a:spcBef>
                <a:spcPts val="0"/>
              </a:spcBef>
              <a:buNone/>
              <a:defRPr>
                <a:solidFill>
                  <a:schemeClr val="lt1"/>
                </a:solidFill>
              </a:defRPr>
            </a:lvl2pPr>
            <a:lvl3pPr marL="0" lvl="2" indent="0" algn="l" rtl="0">
              <a:lnSpc>
                <a:spcPct val="100000"/>
              </a:lnSpc>
              <a:spcBef>
                <a:spcPts val="0"/>
              </a:spcBef>
              <a:buNone/>
              <a:defRPr>
                <a:solidFill>
                  <a:schemeClr val="lt1"/>
                </a:solidFill>
              </a:defRPr>
            </a:lvl3pPr>
            <a:lvl4pPr marL="0" lvl="3" indent="0" algn="l" rtl="0">
              <a:lnSpc>
                <a:spcPct val="100000"/>
              </a:lnSpc>
              <a:spcBef>
                <a:spcPts val="0"/>
              </a:spcBef>
              <a:buNone/>
              <a:defRPr>
                <a:solidFill>
                  <a:schemeClr val="lt1"/>
                </a:solidFill>
              </a:defRPr>
            </a:lvl4pPr>
            <a:lvl5pPr marL="0" lvl="4" indent="0" algn="l" rtl="0">
              <a:lnSpc>
                <a:spcPct val="100000"/>
              </a:lnSpc>
              <a:spcBef>
                <a:spcPts val="0"/>
              </a:spcBef>
              <a:buNone/>
              <a:defRPr>
                <a:solidFill>
                  <a:schemeClr val="lt1"/>
                </a:solidFill>
              </a:defRPr>
            </a:lvl5pPr>
            <a:lvl6pPr marL="0" lvl="5" indent="0" algn="l" rtl="0">
              <a:lnSpc>
                <a:spcPct val="100000"/>
              </a:lnSpc>
              <a:spcBef>
                <a:spcPts val="0"/>
              </a:spcBef>
              <a:buNone/>
              <a:defRPr>
                <a:solidFill>
                  <a:schemeClr val="lt1"/>
                </a:solidFill>
              </a:defRPr>
            </a:lvl6pPr>
            <a:lvl7pPr marL="0" lvl="6" indent="0" algn="l" rtl="0">
              <a:lnSpc>
                <a:spcPct val="100000"/>
              </a:lnSpc>
              <a:spcBef>
                <a:spcPts val="0"/>
              </a:spcBef>
              <a:buNone/>
              <a:defRPr>
                <a:solidFill>
                  <a:schemeClr val="lt1"/>
                </a:solidFill>
              </a:defRPr>
            </a:lvl7pPr>
            <a:lvl8pPr marL="0" lvl="7" indent="0" algn="l" rtl="0">
              <a:lnSpc>
                <a:spcPct val="100000"/>
              </a:lnSpc>
              <a:spcBef>
                <a:spcPts val="0"/>
              </a:spcBef>
              <a:buNone/>
              <a:defRPr>
                <a:solidFill>
                  <a:schemeClr val="lt1"/>
                </a:solidFill>
              </a:defRPr>
            </a:lvl8pPr>
            <a:lvl9pPr marL="0" lvl="8" indent="0" algn="l" rtl="0">
              <a:lnSpc>
                <a:spcPct val="100000"/>
              </a:lnSpc>
              <a:spcBef>
                <a:spcPts val="0"/>
              </a:spcBef>
              <a:buNone/>
              <a:defRPr>
                <a:solidFill>
                  <a:schemeClr val="lt1"/>
                </a:solidFill>
              </a:defRPr>
            </a:lvl9pPr>
          </a:lstStyle>
          <a:p>
            <a:pPr marL="0" lvl="0" indent="0" algn="l" rtl="0">
              <a:spcBef>
                <a:spcPts val="0"/>
              </a:spcBef>
              <a:spcAft>
                <a:spcPts val="0"/>
              </a:spcAft>
              <a:buNone/>
            </a:pPr>
            <a:fld id="{00000000-1234-1234-1234-123412341234}" type="slidenum">
              <a:rPr lang="en-GB"/>
              <a:t>‹#›</a:t>
            </a:fld>
            <a:endParaRPr/>
          </a:p>
        </p:txBody>
      </p:sp>
      <p:sp>
        <p:nvSpPr>
          <p:cNvPr id="527" name="Google Shape;527;p70"/>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sz="3200" b="1" u="sng" cap="none">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528" name="Google Shape;528;p70"/>
          <p:cNvCxnSpPr/>
          <p:nvPr/>
        </p:nvCxnSpPr>
        <p:spPr>
          <a:xfrm>
            <a:off x="245268" y="283500"/>
            <a:ext cx="4088700" cy="0"/>
          </a:xfrm>
          <a:prstGeom prst="straightConnector1">
            <a:avLst/>
          </a:prstGeom>
          <a:noFill/>
          <a:ln w="9525" cap="flat" cmpd="sng">
            <a:solidFill>
              <a:schemeClr val="lt1"/>
            </a:solidFill>
            <a:prstDash val="solid"/>
            <a:miter lim="800000"/>
            <a:headEnd type="none" w="sm" len="sm"/>
            <a:tailEnd type="none" w="sm" len="sm"/>
          </a:ln>
        </p:spPr>
      </p:cxnSp>
      <p:cxnSp>
        <p:nvCxnSpPr>
          <p:cNvPr id="529" name="Google Shape;529;p70"/>
          <p:cNvCxnSpPr/>
          <p:nvPr/>
        </p:nvCxnSpPr>
        <p:spPr>
          <a:xfrm>
            <a:off x="245267" y="4811400"/>
            <a:ext cx="8652300" cy="0"/>
          </a:xfrm>
          <a:prstGeom prst="straightConnector1">
            <a:avLst/>
          </a:prstGeom>
          <a:noFill/>
          <a:ln w="9525" cap="flat" cmpd="sng">
            <a:solidFill>
              <a:schemeClr val="lt1"/>
            </a:solidFill>
            <a:prstDash val="solid"/>
            <a:miter lim="800000"/>
            <a:headEnd type="none" w="sm" len="sm"/>
            <a:tailEnd type="none" w="sm" len="sm"/>
          </a:ln>
        </p:spPr>
      </p:cxnSp>
      <p:sp>
        <p:nvSpPr>
          <p:cNvPr id="530" name="Google Shape;530;p70"/>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Clr>
                <a:schemeClr val="lt1"/>
              </a:buClr>
              <a:buSzPts val="700"/>
              <a:buNone/>
              <a:defRPr sz="700">
                <a:solidFill>
                  <a:schemeClr val="lt1"/>
                </a:solidFill>
              </a:defRPr>
            </a:lvl1pPr>
            <a:lvl2pPr marL="914400" lvl="1" indent="-228600" rtl="0">
              <a:spcBef>
                <a:spcPts val="1300"/>
              </a:spcBef>
              <a:spcAft>
                <a:spcPts val="0"/>
              </a:spcAft>
              <a:buClr>
                <a:schemeClr val="lt1"/>
              </a:buClr>
              <a:buSzPts val="1100"/>
              <a:buNone/>
              <a:defRPr>
                <a:solidFill>
                  <a:schemeClr val="lt1"/>
                </a:solidFill>
              </a:defRPr>
            </a:lvl2pPr>
            <a:lvl3pPr marL="1371600" lvl="2" indent="-228600" rtl="0">
              <a:spcBef>
                <a:spcPts val="1300"/>
              </a:spcBef>
              <a:spcAft>
                <a:spcPts val="0"/>
              </a:spcAft>
              <a:buClr>
                <a:schemeClr val="lt1"/>
              </a:buClr>
              <a:buSzPts val="1100"/>
              <a:buNone/>
              <a:defRPr>
                <a:solidFill>
                  <a:schemeClr val="lt1"/>
                </a:solidFill>
              </a:defRPr>
            </a:lvl3pPr>
            <a:lvl4pPr marL="1828800" lvl="3" indent="-228600" rtl="0">
              <a:spcBef>
                <a:spcPts val="1300"/>
              </a:spcBef>
              <a:spcAft>
                <a:spcPts val="0"/>
              </a:spcAft>
              <a:buClr>
                <a:schemeClr val="lt1"/>
              </a:buClr>
              <a:buSzPts val="1700"/>
              <a:buNone/>
              <a:defRPr>
                <a:solidFill>
                  <a:schemeClr val="lt1"/>
                </a:solidFill>
              </a:defRPr>
            </a:lvl4pPr>
            <a:lvl5pPr marL="2286000" lvl="4" indent="-304800" rtl="0">
              <a:spcBef>
                <a:spcPts val="1300"/>
              </a:spcBef>
              <a:spcAft>
                <a:spcPts val="0"/>
              </a:spcAft>
              <a:buClr>
                <a:schemeClr val="lt1"/>
              </a:buClr>
              <a:buSzPts val="1200"/>
              <a:buChar char="▪"/>
              <a:defRPr>
                <a:solidFill>
                  <a:schemeClr val="lt1"/>
                </a:solidFill>
              </a:defRPr>
            </a:lvl5pPr>
            <a:lvl6pPr marL="2743200" lvl="5" indent="-317500" rtl="0">
              <a:spcBef>
                <a:spcPts val="1300"/>
              </a:spcBef>
              <a:spcAft>
                <a:spcPts val="0"/>
              </a:spcAft>
              <a:buClr>
                <a:schemeClr val="lt1"/>
              </a:buClr>
              <a:buSzPts val="14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Images and Captions">
  <p:cSld name="Two Images and Captions">
    <p:spTree>
      <p:nvGrpSpPr>
        <p:cNvPr id="1" name="Shape 531"/>
        <p:cNvGrpSpPr/>
        <p:nvPr/>
      </p:nvGrpSpPr>
      <p:grpSpPr>
        <a:xfrm>
          <a:off x="0" y="0"/>
          <a:ext cx="0" cy="0"/>
          <a:chOff x="0" y="0"/>
          <a:chExt cx="0" cy="0"/>
        </a:xfrm>
      </p:grpSpPr>
      <p:pic>
        <p:nvPicPr>
          <p:cNvPr id="532" name="Google Shape;532;p71"/>
          <p:cNvPicPr preferRelativeResize="0"/>
          <p:nvPr/>
        </p:nvPicPr>
        <p:blipFill rotWithShape="1">
          <a:blip r:embed="rId2">
            <a:alphaModFix/>
          </a:blip>
          <a:srcRect t="24471" b="24471"/>
          <a:stretch/>
        </p:blipFill>
        <p:spPr>
          <a:xfrm>
            <a:off x="4810125" y="1351350"/>
            <a:ext cx="4088608" cy="3132001"/>
          </a:xfrm>
          <a:prstGeom prst="rect">
            <a:avLst/>
          </a:prstGeom>
          <a:noFill/>
          <a:ln>
            <a:noFill/>
          </a:ln>
        </p:spPr>
      </p:pic>
      <p:sp>
        <p:nvSpPr>
          <p:cNvPr id="533" name="Google Shape;533;p71"/>
          <p:cNvSpPr/>
          <p:nvPr/>
        </p:nvSpPr>
        <p:spPr>
          <a:xfrm rot="10800000">
            <a:off x="6745078" y="1350000"/>
            <a:ext cx="218700" cy="126900"/>
          </a:xfrm>
          <a:prstGeom prst="triangle">
            <a:avLst>
              <a:gd name="adj" fmla="val 50000"/>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534" name="Google Shape;534;p71"/>
          <p:cNvPicPr preferRelativeResize="0"/>
          <p:nvPr/>
        </p:nvPicPr>
        <p:blipFill rotWithShape="1">
          <a:blip r:embed="rId2">
            <a:alphaModFix/>
          </a:blip>
          <a:srcRect t="3716" b="45226"/>
          <a:stretch/>
        </p:blipFill>
        <p:spPr>
          <a:xfrm>
            <a:off x="245269" y="1351350"/>
            <a:ext cx="4088608" cy="3132001"/>
          </a:xfrm>
          <a:prstGeom prst="rect">
            <a:avLst/>
          </a:prstGeom>
          <a:noFill/>
          <a:ln>
            <a:noFill/>
          </a:ln>
        </p:spPr>
      </p:pic>
      <p:sp>
        <p:nvSpPr>
          <p:cNvPr id="535" name="Google Shape;535;p71"/>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6" name="Google Shape;536;p7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37" name="Google Shape;537;p71"/>
          <p:cNvSpPr txBox="1">
            <a:spLocks noGrp="1"/>
          </p:cNvSpPr>
          <p:nvPr>
            <p:ph type="body" idx="1"/>
          </p:nvPr>
        </p:nvSpPr>
        <p:spPr>
          <a:xfrm>
            <a:off x="438497" y="1840288"/>
            <a:ext cx="3702000" cy="21534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SzPts val="1200"/>
              <a:buNone/>
              <a:defRPr sz="1200">
                <a:latin typeface="Roboto Medium"/>
                <a:ea typeface="Roboto Medium"/>
                <a:cs typeface="Roboto Medium"/>
                <a:sym typeface="Roboto Medium"/>
              </a:defRPr>
            </a:lvl1pPr>
            <a:lvl2pPr marL="914400" lvl="1" indent="-228600" algn="ctr" rtl="0">
              <a:lnSpc>
                <a:spcPct val="100000"/>
              </a:lnSpc>
              <a:spcBef>
                <a:spcPts val="1300"/>
              </a:spcBef>
              <a:spcAft>
                <a:spcPts val="0"/>
              </a:spcAft>
              <a:buClr>
                <a:schemeClr val="dk1"/>
              </a:buClr>
              <a:buSzPts val="1200"/>
              <a:buFont typeface="Roboto"/>
              <a:buNone/>
              <a:defRPr sz="1200">
                <a:solidFill>
                  <a:schemeClr val="dk1"/>
                </a:solidFill>
                <a:latin typeface="Roboto"/>
                <a:ea typeface="Roboto"/>
                <a:cs typeface="Roboto"/>
                <a:sym typeface="Roboto"/>
              </a:defRPr>
            </a:lvl2pPr>
            <a:lvl3pPr marL="1371600" lvl="2" indent="-228600" algn="ctr" rtl="0">
              <a:lnSpc>
                <a:spcPct val="100000"/>
              </a:lnSpc>
              <a:spcBef>
                <a:spcPts val="1300"/>
              </a:spcBef>
              <a:spcAft>
                <a:spcPts val="0"/>
              </a:spcAft>
              <a:buSzPts val="1100"/>
              <a:buNone/>
              <a:defRPr/>
            </a:lvl3pPr>
            <a:lvl4pPr marL="1828800" lvl="3" indent="-228600" algn="ctr" rtl="0">
              <a:lnSpc>
                <a:spcPct val="100000"/>
              </a:lnSpc>
              <a:spcBef>
                <a:spcPts val="1300"/>
              </a:spcBef>
              <a:spcAft>
                <a:spcPts val="0"/>
              </a:spcAft>
              <a:buSzPts val="1700"/>
              <a:buNone/>
              <a:defRPr/>
            </a:lvl4pPr>
            <a:lvl5pPr marL="2286000" lvl="4" indent="-304800" algn="ctr"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538" name="Google Shape;538;p71"/>
          <p:cNvSpPr txBox="1">
            <a:spLocks noGrp="1"/>
          </p:cNvSpPr>
          <p:nvPr>
            <p:ph type="body" idx="2"/>
          </p:nvPr>
        </p:nvSpPr>
        <p:spPr>
          <a:xfrm>
            <a:off x="5003352" y="1837268"/>
            <a:ext cx="3702300" cy="21531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SzPts val="1200"/>
              <a:buNone/>
              <a:defRPr sz="1200">
                <a:latin typeface="Roboto Medium"/>
                <a:ea typeface="Roboto Medium"/>
                <a:cs typeface="Roboto Medium"/>
                <a:sym typeface="Roboto Medium"/>
              </a:defRPr>
            </a:lvl1pPr>
            <a:lvl2pPr marL="914400" lvl="1" indent="-228600" algn="ctr" rtl="0">
              <a:lnSpc>
                <a:spcPct val="100000"/>
              </a:lnSpc>
              <a:spcBef>
                <a:spcPts val="1300"/>
              </a:spcBef>
              <a:spcAft>
                <a:spcPts val="0"/>
              </a:spcAft>
              <a:buClr>
                <a:schemeClr val="dk1"/>
              </a:buClr>
              <a:buSzPts val="1200"/>
              <a:buFont typeface="Roboto"/>
              <a:buNone/>
              <a:defRPr sz="1200">
                <a:solidFill>
                  <a:schemeClr val="dk1"/>
                </a:solidFill>
                <a:latin typeface="Roboto"/>
                <a:ea typeface="Roboto"/>
                <a:cs typeface="Roboto"/>
                <a:sym typeface="Roboto"/>
              </a:defRPr>
            </a:lvl2pPr>
            <a:lvl3pPr marL="1371600" lvl="2" indent="-228600" algn="ctr" rtl="0">
              <a:lnSpc>
                <a:spcPct val="100000"/>
              </a:lnSpc>
              <a:spcBef>
                <a:spcPts val="1300"/>
              </a:spcBef>
              <a:spcAft>
                <a:spcPts val="0"/>
              </a:spcAft>
              <a:buSzPts val="1100"/>
              <a:buNone/>
              <a:defRPr/>
            </a:lvl3pPr>
            <a:lvl4pPr marL="1828800" lvl="3" indent="-228600" algn="ctr" rtl="0">
              <a:lnSpc>
                <a:spcPct val="100000"/>
              </a:lnSpc>
              <a:spcBef>
                <a:spcPts val="1300"/>
              </a:spcBef>
              <a:spcAft>
                <a:spcPts val="0"/>
              </a:spcAft>
              <a:buSzPts val="1700"/>
              <a:buNone/>
              <a:defRPr/>
            </a:lvl4pPr>
            <a:lvl5pPr marL="2286000" lvl="4" indent="-304800" algn="ctr"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539" name="Google Shape;539;p71"/>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40" name="Google Shape;540;p71"/>
          <p:cNvSpPr/>
          <p:nvPr/>
        </p:nvSpPr>
        <p:spPr>
          <a:xfrm rot="10800000">
            <a:off x="2180213" y="1350000"/>
            <a:ext cx="218700" cy="126900"/>
          </a:xfrm>
          <a:prstGeom prst="triangle">
            <a:avLst>
              <a:gd name="adj" fmla="val 50000"/>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541"/>
        <p:cNvGrpSpPr/>
        <p:nvPr/>
      </p:nvGrpSpPr>
      <p:grpSpPr>
        <a:xfrm>
          <a:off x="0" y="0"/>
          <a:ext cx="0" cy="0"/>
          <a:chOff x="0" y="0"/>
          <a:chExt cx="0" cy="0"/>
        </a:xfrm>
      </p:grpSpPr>
      <p:sp>
        <p:nvSpPr>
          <p:cNvPr id="542" name="Google Shape;542;p72"/>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3" name="Google Shape;543;p7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544" name="Google Shape;544;p72"/>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545" name="Google Shape;545;p72"/>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pic>
        <p:nvPicPr>
          <p:cNvPr id="546" name="Google Shape;546;p72"/>
          <p:cNvPicPr preferRelativeResize="0"/>
          <p:nvPr/>
        </p:nvPicPr>
        <p:blipFill rotWithShape="1">
          <a:blip r:embed="rId3">
            <a:alphaModFix/>
          </a:blip>
          <a:srcRect t="24471" b="24471"/>
          <a:stretch/>
        </p:blipFill>
        <p:spPr>
          <a:xfrm>
            <a:off x="4810125" y="1351350"/>
            <a:ext cx="4088608" cy="3132001"/>
          </a:xfrm>
          <a:prstGeom prst="rect">
            <a:avLst/>
          </a:prstGeom>
          <a:noFill/>
          <a:ln>
            <a:noFill/>
          </a:ln>
        </p:spPr>
      </p:pic>
      <p:pic>
        <p:nvPicPr>
          <p:cNvPr id="547" name="Google Shape;547;p72"/>
          <p:cNvPicPr preferRelativeResize="0"/>
          <p:nvPr/>
        </p:nvPicPr>
        <p:blipFill rotWithShape="1">
          <a:blip r:embed="rId3">
            <a:alphaModFix/>
          </a:blip>
          <a:srcRect t="3716" b="45226"/>
          <a:stretch/>
        </p:blipFill>
        <p:spPr>
          <a:xfrm>
            <a:off x="245269" y="1351350"/>
            <a:ext cx="4088608" cy="3132001"/>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m Slide 4">
  <p:cSld name="Team Slide 4">
    <p:spTree>
      <p:nvGrpSpPr>
        <p:cNvPr id="1" name="Shape 548"/>
        <p:cNvGrpSpPr/>
        <p:nvPr/>
      </p:nvGrpSpPr>
      <p:grpSpPr>
        <a:xfrm>
          <a:off x="0" y="0"/>
          <a:ext cx="0" cy="0"/>
          <a:chOff x="0" y="0"/>
          <a:chExt cx="0" cy="0"/>
        </a:xfrm>
      </p:grpSpPr>
      <p:pic>
        <p:nvPicPr>
          <p:cNvPr id="549" name="Google Shape;549;p73"/>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550" name="Google Shape;550;p73"/>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1" name="Google Shape;551;p7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52" name="Google Shape;552;p73"/>
          <p:cNvSpPr txBox="1">
            <a:spLocks noGrp="1"/>
          </p:cNvSpPr>
          <p:nvPr>
            <p:ph type="body" idx="1"/>
          </p:nvPr>
        </p:nvSpPr>
        <p:spPr>
          <a:xfrm>
            <a:off x="490156"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3" name="Google Shape;553;p73"/>
          <p:cNvSpPr txBox="1">
            <a:spLocks noGrp="1"/>
          </p:cNvSpPr>
          <p:nvPr>
            <p:ph type="body" idx="2"/>
          </p:nvPr>
        </p:nvSpPr>
        <p:spPr>
          <a:xfrm>
            <a:off x="2657453"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4" name="Google Shape;554;p73"/>
          <p:cNvSpPr txBox="1">
            <a:spLocks noGrp="1"/>
          </p:cNvSpPr>
          <p:nvPr>
            <p:ph type="body" idx="3"/>
          </p:nvPr>
        </p:nvSpPr>
        <p:spPr>
          <a:xfrm>
            <a:off x="4810940"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5" name="Google Shape;555;p73"/>
          <p:cNvSpPr txBox="1">
            <a:spLocks noGrp="1"/>
          </p:cNvSpPr>
          <p:nvPr>
            <p:ph type="body" idx="4"/>
          </p:nvPr>
        </p:nvSpPr>
        <p:spPr>
          <a:xfrm>
            <a:off x="6973640"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6" name="Google Shape;556;p73"/>
          <p:cNvSpPr txBox="1">
            <a:spLocks noGrp="1"/>
          </p:cNvSpPr>
          <p:nvPr>
            <p:ph type="body" idx="5"/>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Slide 10">
  <p:cSld name="Team Slide 10">
    <p:spTree>
      <p:nvGrpSpPr>
        <p:cNvPr id="1" name="Shape 557"/>
        <p:cNvGrpSpPr/>
        <p:nvPr/>
      </p:nvGrpSpPr>
      <p:grpSpPr>
        <a:xfrm>
          <a:off x="0" y="0"/>
          <a:ext cx="0" cy="0"/>
          <a:chOff x="0" y="0"/>
          <a:chExt cx="0" cy="0"/>
        </a:xfrm>
      </p:grpSpPr>
      <p:pic>
        <p:nvPicPr>
          <p:cNvPr id="558" name="Google Shape;558;p74"/>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559" name="Google Shape;559;p74"/>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0" name="Google Shape;560;p7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61" name="Google Shape;561;p74"/>
          <p:cNvSpPr txBox="1">
            <a:spLocks noGrp="1"/>
          </p:cNvSpPr>
          <p:nvPr>
            <p:ph type="body" idx="1"/>
          </p:nvPr>
        </p:nvSpPr>
        <p:spPr>
          <a:xfrm>
            <a:off x="490156"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2" name="Google Shape;562;p74"/>
          <p:cNvSpPr txBox="1">
            <a:spLocks noGrp="1"/>
          </p:cNvSpPr>
          <p:nvPr>
            <p:ph type="body" idx="2"/>
          </p:nvPr>
        </p:nvSpPr>
        <p:spPr>
          <a:xfrm>
            <a:off x="2171493"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3" name="Google Shape;563;p74"/>
          <p:cNvSpPr txBox="1">
            <a:spLocks noGrp="1"/>
          </p:cNvSpPr>
          <p:nvPr>
            <p:ph type="body" idx="3"/>
          </p:nvPr>
        </p:nvSpPr>
        <p:spPr>
          <a:xfrm>
            <a:off x="3851099"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4" name="Google Shape;564;p74"/>
          <p:cNvSpPr txBox="1">
            <a:spLocks noGrp="1"/>
          </p:cNvSpPr>
          <p:nvPr>
            <p:ph type="body" idx="4"/>
          </p:nvPr>
        </p:nvSpPr>
        <p:spPr>
          <a:xfrm>
            <a:off x="5530706"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5" name="Google Shape;565;p74"/>
          <p:cNvSpPr txBox="1">
            <a:spLocks noGrp="1"/>
          </p:cNvSpPr>
          <p:nvPr>
            <p:ph type="body" idx="5"/>
          </p:nvPr>
        </p:nvSpPr>
        <p:spPr>
          <a:xfrm>
            <a:off x="7210312"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6" name="Google Shape;566;p74"/>
          <p:cNvSpPr txBox="1">
            <a:spLocks noGrp="1"/>
          </p:cNvSpPr>
          <p:nvPr>
            <p:ph type="body" idx="6"/>
          </p:nvPr>
        </p:nvSpPr>
        <p:spPr>
          <a:xfrm>
            <a:off x="490156"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7" name="Google Shape;567;p74"/>
          <p:cNvSpPr txBox="1">
            <a:spLocks noGrp="1"/>
          </p:cNvSpPr>
          <p:nvPr>
            <p:ph type="body" idx="7"/>
          </p:nvPr>
        </p:nvSpPr>
        <p:spPr>
          <a:xfrm>
            <a:off x="2171493"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8" name="Google Shape;568;p74"/>
          <p:cNvSpPr txBox="1">
            <a:spLocks noGrp="1"/>
          </p:cNvSpPr>
          <p:nvPr>
            <p:ph type="body" idx="8"/>
          </p:nvPr>
        </p:nvSpPr>
        <p:spPr>
          <a:xfrm>
            <a:off x="3851099"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9" name="Google Shape;569;p74"/>
          <p:cNvSpPr txBox="1">
            <a:spLocks noGrp="1"/>
          </p:cNvSpPr>
          <p:nvPr>
            <p:ph type="body" idx="9"/>
          </p:nvPr>
        </p:nvSpPr>
        <p:spPr>
          <a:xfrm>
            <a:off x="5530706"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0" name="Google Shape;570;p74"/>
          <p:cNvSpPr txBox="1">
            <a:spLocks noGrp="1"/>
          </p:cNvSpPr>
          <p:nvPr>
            <p:ph type="body" idx="13"/>
          </p:nvPr>
        </p:nvSpPr>
        <p:spPr>
          <a:xfrm>
            <a:off x="7210312"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1" name="Google Shape;571;p74"/>
          <p:cNvSpPr txBox="1">
            <a:spLocks noGrp="1"/>
          </p:cNvSpPr>
          <p:nvPr>
            <p:ph type="body" idx="14"/>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lumn Boxes">
  <p:cSld name="Three Column Boxes">
    <p:spTree>
      <p:nvGrpSpPr>
        <p:cNvPr id="1" name="Shape 572"/>
        <p:cNvGrpSpPr/>
        <p:nvPr/>
      </p:nvGrpSpPr>
      <p:grpSpPr>
        <a:xfrm>
          <a:off x="0" y="0"/>
          <a:ext cx="0" cy="0"/>
          <a:chOff x="0" y="0"/>
          <a:chExt cx="0" cy="0"/>
        </a:xfrm>
      </p:grpSpPr>
      <p:sp>
        <p:nvSpPr>
          <p:cNvPr id="573" name="Google Shape;573;p7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574" name="Google Shape;574;p75"/>
          <p:cNvPicPr preferRelativeResize="0"/>
          <p:nvPr/>
        </p:nvPicPr>
        <p:blipFill rotWithShape="1">
          <a:blip r:embed="rId2">
            <a:alphaModFix/>
          </a:blip>
          <a:srcRect r="69151"/>
          <a:stretch/>
        </p:blipFill>
        <p:spPr>
          <a:xfrm>
            <a:off x="242307" y="1346203"/>
            <a:ext cx="2671308" cy="3381001"/>
          </a:xfrm>
          <a:prstGeom prst="rect">
            <a:avLst/>
          </a:prstGeom>
          <a:noFill/>
          <a:ln>
            <a:noFill/>
          </a:ln>
        </p:spPr>
      </p:pic>
      <p:sp>
        <p:nvSpPr>
          <p:cNvPr id="575" name="Google Shape;575;p7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6" name="Google Shape;576;p75"/>
          <p:cNvSpPr txBox="1">
            <a:spLocks noGrp="1"/>
          </p:cNvSpPr>
          <p:nvPr>
            <p:ph type="body" idx="1"/>
          </p:nvPr>
        </p:nvSpPr>
        <p:spPr>
          <a:xfrm>
            <a:off x="245268" y="1354975"/>
            <a:ext cx="2643300" cy="3358200"/>
          </a:xfrm>
          <a:prstGeom prst="rect">
            <a:avLst/>
          </a:prstGeom>
          <a:solidFill>
            <a:schemeClr val="accent5"/>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pic>
        <p:nvPicPr>
          <p:cNvPr id="577" name="Google Shape;577;p75"/>
          <p:cNvPicPr preferRelativeResize="0"/>
          <p:nvPr/>
        </p:nvPicPr>
        <p:blipFill rotWithShape="1">
          <a:blip r:embed="rId2">
            <a:alphaModFix/>
          </a:blip>
          <a:srcRect r="69151"/>
          <a:stretch/>
        </p:blipFill>
        <p:spPr>
          <a:xfrm>
            <a:off x="3247445" y="1346203"/>
            <a:ext cx="2671308" cy="3381001"/>
          </a:xfrm>
          <a:prstGeom prst="rect">
            <a:avLst/>
          </a:prstGeom>
          <a:noFill/>
          <a:ln>
            <a:noFill/>
          </a:ln>
        </p:spPr>
      </p:pic>
      <p:sp>
        <p:nvSpPr>
          <p:cNvPr id="578" name="Google Shape;578;p75"/>
          <p:cNvSpPr txBox="1">
            <a:spLocks noGrp="1"/>
          </p:cNvSpPr>
          <p:nvPr>
            <p:ph type="body" idx="2"/>
          </p:nvPr>
        </p:nvSpPr>
        <p:spPr>
          <a:xfrm>
            <a:off x="3250406" y="1354975"/>
            <a:ext cx="2643300" cy="33582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pic>
        <p:nvPicPr>
          <p:cNvPr id="579" name="Google Shape;579;p75"/>
          <p:cNvPicPr preferRelativeResize="0"/>
          <p:nvPr/>
        </p:nvPicPr>
        <p:blipFill rotWithShape="1">
          <a:blip r:embed="rId2">
            <a:alphaModFix/>
          </a:blip>
          <a:srcRect r="69151"/>
          <a:stretch/>
        </p:blipFill>
        <p:spPr>
          <a:xfrm>
            <a:off x="6252584" y="1346203"/>
            <a:ext cx="2671308" cy="3381001"/>
          </a:xfrm>
          <a:prstGeom prst="rect">
            <a:avLst/>
          </a:prstGeom>
          <a:noFill/>
          <a:ln>
            <a:noFill/>
          </a:ln>
        </p:spPr>
      </p:pic>
      <p:sp>
        <p:nvSpPr>
          <p:cNvPr id="580" name="Google Shape;580;p75"/>
          <p:cNvSpPr txBox="1">
            <a:spLocks noGrp="1"/>
          </p:cNvSpPr>
          <p:nvPr>
            <p:ph type="body" idx="3"/>
          </p:nvPr>
        </p:nvSpPr>
        <p:spPr>
          <a:xfrm>
            <a:off x="6255544" y="1354975"/>
            <a:ext cx="2643300" cy="3358200"/>
          </a:xfrm>
          <a:prstGeom prst="rect">
            <a:avLst/>
          </a:prstGeom>
          <a:solidFill>
            <a:schemeClr val="accent4"/>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81" name="Google Shape;581;p75"/>
          <p:cNvSpPr txBox="1">
            <a:spLocks noGrp="1"/>
          </p:cNvSpPr>
          <p:nvPr>
            <p:ph type="body" idx="4"/>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Column Boxes">
  <p:cSld name="Four Column Boxes">
    <p:spTree>
      <p:nvGrpSpPr>
        <p:cNvPr id="1" name="Shape 582"/>
        <p:cNvGrpSpPr/>
        <p:nvPr/>
      </p:nvGrpSpPr>
      <p:grpSpPr>
        <a:xfrm>
          <a:off x="0" y="0"/>
          <a:ext cx="0" cy="0"/>
          <a:chOff x="0" y="0"/>
          <a:chExt cx="0" cy="0"/>
        </a:xfrm>
      </p:grpSpPr>
      <p:sp>
        <p:nvSpPr>
          <p:cNvPr id="583" name="Google Shape;583;p7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584" name="Google Shape;584;p76"/>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585" name="Google Shape;585;p76"/>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6" name="Google Shape;586;p76"/>
          <p:cNvSpPr txBox="1">
            <a:spLocks noGrp="1"/>
          </p:cNvSpPr>
          <p:nvPr>
            <p:ph type="body" idx="1"/>
          </p:nvPr>
        </p:nvSpPr>
        <p:spPr>
          <a:xfrm>
            <a:off x="245268" y="1354975"/>
            <a:ext cx="1928400" cy="33582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7" name="Google Shape;587;p76"/>
          <p:cNvSpPr txBox="1">
            <a:spLocks noGrp="1"/>
          </p:cNvSpPr>
          <p:nvPr>
            <p:ph type="body" idx="2"/>
          </p:nvPr>
        </p:nvSpPr>
        <p:spPr>
          <a:xfrm>
            <a:off x="2405365" y="1354974"/>
            <a:ext cx="1928400" cy="33582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8" name="Google Shape;588;p76"/>
          <p:cNvSpPr txBox="1">
            <a:spLocks noGrp="1"/>
          </p:cNvSpPr>
          <p:nvPr>
            <p:ph type="body" idx="3"/>
          </p:nvPr>
        </p:nvSpPr>
        <p:spPr>
          <a:xfrm>
            <a:off x="4565462" y="1354973"/>
            <a:ext cx="1928400" cy="33582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89" name="Google Shape;589;p76"/>
          <p:cNvSpPr txBox="1">
            <a:spLocks noGrp="1"/>
          </p:cNvSpPr>
          <p:nvPr>
            <p:ph type="body" idx="4"/>
          </p:nvPr>
        </p:nvSpPr>
        <p:spPr>
          <a:xfrm>
            <a:off x="6725558" y="1354973"/>
            <a:ext cx="1928400" cy="33582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90" name="Google Shape;590;p76"/>
          <p:cNvSpPr txBox="1">
            <a:spLocks noGrp="1"/>
          </p:cNvSpPr>
          <p:nvPr>
            <p:ph type="body" idx="5"/>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359"/>
        <p:cNvGrpSpPr/>
        <p:nvPr/>
      </p:nvGrpSpPr>
      <p:grpSpPr>
        <a:xfrm>
          <a:off x="0" y="0"/>
          <a:ext cx="0" cy="0"/>
          <a:chOff x="0" y="0"/>
          <a:chExt cx="0" cy="0"/>
        </a:xfrm>
      </p:grpSpPr>
      <p:sp>
        <p:nvSpPr>
          <p:cNvPr id="360" name="Google Shape;360;p48"/>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Roboto Light"/>
              <a:ea typeface="Roboto Light"/>
              <a:cs typeface="Roboto Light"/>
              <a:sym typeface="Roboto Light"/>
            </a:endParaRPr>
          </a:p>
        </p:txBody>
      </p:sp>
      <p:sp>
        <p:nvSpPr>
          <p:cNvPr id="361" name="Google Shape;361;p48"/>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2" name="Google Shape;362;p48"/>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363" name="Google Shape;363;p4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364" name="Google Shape;364;p48"/>
          <p:cNvPicPr preferRelativeResize="0"/>
          <p:nvPr/>
        </p:nvPicPr>
        <p:blipFill rotWithShape="1">
          <a:blip r:embed="rId2">
            <a:alphaModFix/>
          </a:blip>
          <a:srcRect r="52061"/>
          <a:stretch/>
        </p:blipFill>
        <p:spPr>
          <a:xfrm>
            <a:off x="241891" y="4463897"/>
            <a:ext cx="4155539" cy="267463"/>
          </a:xfrm>
          <a:prstGeom prst="rect">
            <a:avLst/>
          </a:prstGeom>
          <a:noFill/>
          <a:ln>
            <a:noFill/>
          </a:ln>
        </p:spPr>
      </p:pic>
      <p:sp>
        <p:nvSpPr>
          <p:cNvPr id="365" name="Google Shape;365;p48"/>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66" name="Google Shape;366;p48"/>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367" name="Google Shape;367;p48"/>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ight Text Boxes">
  <p:cSld name="Eight Text Boxes">
    <p:spTree>
      <p:nvGrpSpPr>
        <p:cNvPr id="1" name="Shape 591"/>
        <p:cNvGrpSpPr/>
        <p:nvPr/>
      </p:nvGrpSpPr>
      <p:grpSpPr>
        <a:xfrm>
          <a:off x="0" y="0"/>
          <a:ext cx="0" cy="0"/>
          <a:chOff x="0" y="0"/>
          <a:chExt cx="0" cy="0"/>
        </a:xfrm>
      </p:grpSpPr>
      <p:sp>
        <p:nvSpPr>
          <p:cNvPr id="592" name="Google Shape;592;p7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593" name="Google Shape;593;p77"/>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594" name="Google Shape;594;p77"/>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5" name="Google Shape;595;p77"/>
          <p:cNvSpPr txBox="1">
            <a:spLocks noGrp="1"/>
          </p:cNvSpPr>
          <p:nvPr>
            <p:ph type="body" idx="1"/>
          </p:nvPr>
        </p:nvSpPr>
        <p:spPr>
          <a:xfrm>
            <a:off x="245268" y="1354975"/>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6" name="Google Shape;596;p77"/>
          <p:cNvSpPr txBox="1">
            <a:spLocks noGrp="1"/>
          </p:cNvSpPr>
          <p:nvPr>
            <p:ph type="body" idx="2"/>
          </p:nvPr>
        </p:nvSpPr>
        <p:spPr>
          <a:xfrm>
            <a:off x="2405365" y="1354974"/>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dk2"/>
              </a:buClr>
              <a:buSzPts val="1100"/>
              <a:buNone/>
              <a:defRPr sz="1100">
                <a:solidFill>
                  <a:schemeClr val="dk2"/>
                </a:solidFill>
              </a:defRPr>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Clr>
                <a:schemeClr val="dk2"/>
              </a:buClr>
              <a:buSzPts val="1200"/>
              <a:buNone/>
              <a:defRPr sz="1200">
                <a:solidFill>
                  <a:schemeClr val="dk2"/>
                </a:solidFill>
              </a:defRPr>
            </a:lvl3pPr>
            <a:lvl4pPr marL="1828800" lvl="3" indent="-228600" algn="ctr" rtl="0">
              <a:lnSpc>
                <a:spcPct val="100000"/>
              </a:lnSpc>
              <a:spcBef>
                <a:spcPts val="1300"/>
              </a:spcBef>
              <a:spcAft>
                <a:spcPts val="0"/>
              </a:spcAft>
              <a:buClr>
                <a:schemeClr val="dk2"/>
              </a:buClr>
              <a:buSzPts val="1100"/>
              <a:buNone/>
              <a:defRPr sz="1100">
                <a:solidFill>
                  <a:schemeClr val="dk2"/>
                </a:solidFill>
              </a:defRPr>
            </a:lvl4pPr>
            <a:lvl5pPr marL="2286000" lvl="4" indent="-298450" algn="ctr" rtl="0">
              <a:lnSpc>
                <a:spcPct val="100000"/>
              </a:lnSpc>
              <a:spcBef>
                <a:spcPts val="1300"/>
              </a:spcBef>
              <a:spcAft>
                <a:spcPts val="0"/>
              </a:spcAft>
              <a:buClr>
                <a:schemeClr val="dk2"/>
              </a:buClr>
              <a:buSzPts val="1100"/>
              <a:buChar char="▪"/>
              <a:defRPr sz="1100">
                <a:solidFill>
                  <a:schemeClr val="dk2"/>
                </a:solidFill>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7" name="Google Shape;597;p77"/>
          <p:cNvSpPr txBox="1">
            <a:spLocks noGrp="1"/>
          </p:cNvSpPr>
          <p:nvPr>
            <p:ph type="body" idx="3"/>
          </p:nvPr>
        </p:nvSpPr>
        <p:spPr>
          <a:xfrm>
            <a:off x="4565462" y="1354973"/>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98" name="Google Shape;598;p77"/>
          <p:cNvSpPr txBox="1">
            <a:spLocks noGrp="1"/>
          </p:cNvSpPr>
          <p:nvPr>
            <p:ph type="body" idx="4"/>
          </p:nvPr>
        </p:nvSpPr>
        <p:spPr>
          <a:xfrm>
            <a:off x="6725558" y="1354973"/>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99" name="Google Shape;599;p77"/>
          <p:cNvSpPr txBox="1">
            <a:spLocks noGrp="1"/>
          </p:cNvSpPr>
          <p:nvPr>
            <p:ph type="body" idx="5"/>
          </p:nvPr>
        </p:nvSpPr>
        <p:spPr>
          <a:xfrm>
            <a:off x="245268" y="3036930"/>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600" name="Google Shape;600;p77"/>
          <p:cNvSpPr txBox="1">
            <a:spLocks noGrp="1"/>
          </p:cNvSpPr>
          <p:nvPr>
            <p:ph type="body" idx="6"/>
          </p:nvPr>
        </p:nvSpPr>
        <p:spPr>
          <a:xfrm>
            <a:off x="2405365" y="3036929"/>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1" name="Google Shape;601;p77"/>
          <p:cNvSpPr txBox="1">
            <a:spLocks noGrp="1"/>
          </p:cNvSpPr>
          <p:nvPr>
            <p:ph type="body" idx="7"/>
          </p:nvPr>
        </p:nvSpPr>
        <p:spPr>
          <a:xfrm>
            <a:off x="4565462" y="3036928"/>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602" name="Google Shape;602;p77"/>
          <p:cNvSpPr txBox="1">
            <a:spLocks noGrp="1"/>
          </p:cNvSpPr>
          <p:nvPr>
            <p:ph type="body" idx="8"/>
          </p:nvPr>
        </p:nvSpPr>
        <p:spPr>
          <a:xfrm>
            <a:off x="6725558" y="3036928"/>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603" name="Google Shape;603;p77"/>
          <p:cNvSpPr txBox="1">
            <a:spLocks noGrp="1"/>
          </p:cNvSpPr>
          <p:nvPr>
            <p:ph type="body" idx="9"/>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04"/>
        <p:cNvGrpSpPr/>
        <p:nvPr/>
      </p:nvGrpSpPr>
      <p:grpSpPr>
        <a:xfrm>
          <a:off x="0" y="0"/>
          <a:ext cx="0" cy="0"/>
          <a:chOff x="0" y="0"/>
          <a:chExt cx="0" cy="0"/>
        </a:xfrm>
      </p:grpSpPr>
      <p:sp>
        <p:nvSpPr>
          <p:cNvPr id="605" name="Google Shape;605;p78"/>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6" name="Google Shape;606;p7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07" name="Google Shape;607;p78"/>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608" name="Google Shape;608;p78"/>
          <p:cNvSpPr txBox="1">
            <a:spLocks noGrp="1"/>
          </p:cNvSpPr>
          <p:nvPr>
            <p:ph type="body" idx="1"/>
          </p:nvPr>
        </p:nvSpPr>
        <p:spPr>
          <a:xfrm>
            <a:off x="0" y="1367378"/>
            <a:ext cx="6253200" cy="3133800"/>
          </a:xfrm>
          <a:prstGeom prst="rect">
            <a:avLst/>
          </a:prstGeom>
          <a:solidFill>
            <a:schemeClr val="accent1"/>
          </a:solidFill>
          <a:ln>
            <a:noFill/>
          </a:ln>
        </p:spPr>
        <p:txBody>
          <a:bodyPr spcFirstLastPara="1" wrap="square" lIns="245700" tIns="245700" rIns="245700" bIns="245700" anchor="t" anchorCtr="0">
            <a:noAutofit/>
          </a:bodyPr>
          <a:lstStyle>
            <a:lvl1pPr marL="457200" lvl="0" indent="-228600" algn="l" rtl="0">
              <a:lnSpc>
                <a:spcPct val="100000"/>
              </a:lnSpc>
              <a:spcBef>
                <a:spcPts val="0"/>
              </a:spcBef>
              <a:spcAft>
                <a:spcPts val="0"/>
              </a:spcAft>
              <a:buClr>
                <a:schemeClr val="lt1"/>
              </a:buClr>
              <a:buSzPts val="2000"/>
              <a:buNone/>
              <a:defRPr sz="2000">
                <a:solidFill>
                  <a:schemeClr val="lt1"/>
                </a:solidFill>
              </a:defRPr>
            </a:lvl1pPr>
            <a:lvl2pPr marL="914400" lvl="1" indent="-228600" algn="l" rtl="0">
              <a:lnSpc>
                <a:spcPct val="100000"/>
              </a:lnSpc>
              <a:spcBef>
                <a:spcPts val="1100"/>
              </a:spcBef>
              <a:spcAft>
                <a:spcPts val="0"/>
              </a:spcAft>
              <a:buClr>
                <a:schemeClr val="lt1"/>
              </a:buClr>
              <a:buSzPts val="1200"/>
              <a:buNone/>
              <a:defRPr sz="1200">
                <a:solidFill>
                  <a:schemeClr val="lt1"/>
                </a:solidFill>
              </a:defRPr>
            </a:lvl2pPr>
            <a:lvl3pPr marL="1371600" lvl="2" indent="-228600" algn="l" rtl="0">
              <a:lnSpc>
                <a:spcPct val="100000"/>
              </a:lnSpc>
              <a:spcBef>
                <a:spcPts val="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609" name="Google Shape;609;p78"/>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Quote Slide Image">
  <p:cSld name="Quote Slide Image">
    <p:bg>
      <p:bgPr>
        <a:blipFill>
          <a:blip r:embed="rId2">
            <a:alphaModFix/>
          </a:blip>
          <a:stretch>
            <a:fillRect/>
          </a:stretch>
        </a:blipFill>
        <a:effectLst/>
      </p:bgPr>
    </p:bg>
    <p:spTree>
      <p:nvGrpSpPr>
        <p:cNvPr id="1" name="Shape 610"/>
        <p:cNvGrpSpPr/>
        <p:nvPr/>
      </p:nvGrpSpPr>
      <p:grpSpPr>
        <a:xfrm>
          <a:off x="0" y="0"/>
          <a:ext cx="0" cy="0"/>
          <a:chOff x="0" y="0"/>
          <a:chExt cx="0" cy="0"/>
        </a:xfrm>
      </p:grpSpPr>
      <p:pic>
        <p:nvPicPr>
          <p:cNvPr id="611" name="Google Shape;611;p79"/>
          <p:cNvPicPr preferRelativeResize="0"/>
          <p:nvPr/>
        </p:nvPicPr>
        <p:blipFill rotWithShape="1">
          <a:blip r:embed="rId3">
            <a:alphaModFix/>
          </a:blip>
          <a:srcRect/>
          <a:stretch/>
        </p:blipFill>
        <p:spPr>
          <a:xfrm>
            <a:off x="242307" y="1346203"/>
            <a:ext cx="4105660" cy="3630172"/>
          </a:xfrm>
          <a:prstGeom prst="rect">
            <a:avLst/>
          </a:prstGeom>
          <a:noFill/>
          <a:ln>
            <a:noFill/>
          </a:ln>
        </p:spPr>
      </p:pic>
      <p:sp>
        <p:nvSpPr>
          <p:cNvPr id="612" name="Google Shape;612;p79"/>
          <p:cNvSpPr txBox="1">
            <a:spLocks noGrp="1"/>
          </p:cNvSpPr>
          <p:nvPr>
            <p:ph type="body" idx="1"/>
          </p:nvPr>
        </p:nvSpPr>
        <p:spPr>
          <a:xfrm>
            <a:off x="0" y="2014200"/>
            <a:ext cx="3129300" cy="3129300"/>
          </a:xfrm>
          <a:prstGeom prst="rect">
            <a:avLst/>
          </a:prstGeom>
          <a:solidFill>
            <a:schemeClr val="lt2"/>
          </a:solidFill>
          <a:ln>
            <a:noFill/>
          </a:ln>
        </p:spPr>
        <p:txBody>
          <a:bodyPr spcFirstLastPara="1" wrap="square" lIns="245700" tIns="245700" rIns="245700" bIns="245700" anchor="t" anchorCtr="0">
            <a:noAutofit/>
          </a:bodyPr>
          <a:lstStyle>
            <a:lvl1pPr marL="457200" lvl="0" indent="-228600" algn="l" rtl="0">
              <a:lnSpc>
                <a:spcPct val="100000"/>
              </a:lnSpc>
              <a:spcBef>
                <a:spcPts val="0"/>
              </a:spcBef>
              <a:spcAft>
                <a:spcPts val="0"/>
              </a:spcAft>
              <a:buSzPts val="2000"/>
              <a:buNone/>
              <a:defRPr sz="2000"/>
            </a:lvl1pPr>
            <a:lvl2pPr marL="914400" lvl="1" indent="-228600" algn="l" rtl="0">
              <a:lnSpc>
                <a:spcPct val="100000"/>
              </a:lnSpc>
              <a:spcBef>
                <a:spcPts val="1100"/>
              </a:spcBef>
              <a:spcAft>
                <a:spcPts val="0"/>
              </a:spcAft>
              <a:buClr>
                <a:schemeClr val="dk1"/>
              </a:buClr>
              <a:buSzPts val="1200"/>
              <a:buNone/>
              <a:defRPr sz="1200">
                <a:solidFill>
                  <a:schemeClr val="dk1"/>
                </a:solidFill>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613" name="Google Shape;613;p79"/>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lvl1pPr>
            <a:lvl2pPr lvl="1" algn="r" rtl="0">
              <a:buNone/>
              <a:defRPr sz="1000"/>
            </a:lvl2pPr>
            <a:lvl3pPr lvl="2" algn="r" rtl="0">
              <a:buNone/>
              <a:defRPr sz="1000"/>
            </a:lvl3pPr>
            <a:lvl4pPr lvl="3" algn="r" rtl="0">
              <a:buNone/>
              <a:defRPr sz="1000"/>
            </a:lvl4pPr>
            <a:lvl5pPr lvl="4" algn="r" rtl="0">
              <a:buNone/>
              <a:defRPr sz="1000"/>
            </a:lvl5pPr>
            <a:lvl6pPr lvl="5" algn="r" rtl="0">
              <a:buNone/>
              <a:defRPr sz="1000"/>
            </a:lvl6pPr>
            <a:lvl7pPr lvl="6" algn="r" rtl="0">
              <a:buNone/>
              <a:defRPr sz="1000"/>
            </a:lvl7pPr>
            <a:lvl8pPr lvl="7" algn="r" rtl="0">
              <a:buNone/>
              <a:defRPr sz="1000"/>
            </a:lvl8pPr>
            <a:lvl9pPr lvl="8" algn="r" rtl="0">
              <a:buNone/>
              <a:defRPr sz="1000"/>
            </a:lvl9pPr>
          </a:lstStyle>
          <a:p>
            <a:pPr marL="0" lvl="0" indent="0" algn="r" rtl="0">
              <a:spcBef>
                <a:spcPts val="0"/>
              </a:spcBef>
              <a:spcAft>
                <a:spcPts val="0"/>
              </a:spcAft>
              <a:buNone/>
            </a:pPr>
            <a:fld id="{00000000-1234-1234-1234-123412341234}" type="slidenum">
              <a:rPr lang="en-GB"/>
              <a:t>‹#›</a:t>
            </a:fld>
            <a:endParaRPr/>
          </a:p>
        </p:txBody>
      </p:sp>
      <p:pic>
        <p:nvPicPr>
          <p:cNvPr id="614" name="Google Shape;614;p79"/>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Image">
  <p:cSld name="Title and Image">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80"/>
          <p:cNvSpPr txBox="1">
            <a:spLocks noGrp="1"/>
          </p:cNvSpPr>
          <p:nvPr>
            <p:ph type="title"/>
          </p:nvPr>
        </p:nvSpPr>
        <p:spPr>
          <a:xfrm>
            <a:off x="245268" y="367903"/>
            <a:ext cx="4088700" cy="35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7" name="Google Shape;617;p8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 and Caption">
  <p:cSld name="Image and Caption">
    <p:bg>
      <p:bgPr>
        <a:blipFill>
          <a:blip r:embed="rId2">
            <a:alphaModFix/>
          </a:blip>
          <a:stretch>
            <a:fillRect/>
          </a:stretch>
        </a:blipFill>
        <a:effectLst/>
      </p:bgPr>
    </p:bg>
    <p:spTree>
      <p:nvGrpSpPr>
        <p:cNvPr id="1" name="Shape 618"/>
        <p:cNvGrpSpPr/>
        <p:nvPr/>
      </p:nvGrpSpPr>
      <p:grpSpPr>
        <a:xfrm>
          <a:off x="0" y="0"/>
          <a:ext cx="0" cy="0"/>
          <a:chOff x="0" y="0"/>
          <a:chExt cx="0" cy="0"/>
        </a:xfrm>
      </p:grpSpPr>
      <p:sp>
        <p:nvSpPr>
          <p:cNvPr id="619" name="Google Shape;619;p81"/>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pic>
        <p:nvPicPr>
          <p:cNvPr id="620" name="Google Shape;620;p81"/>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621" name="Google Shape;621;p81"/>
          <p:cNvSpPr txBox="1">
            <a:spLocks noGrp="1"/>
          </p:cNvSpPr>
          <p:nvPr>
            <p:ph type="body" idx="1"/>
          </p:nvPr>
        </p:nvSpPr>
        <p:spPr>
          <a:xfrm>
            <a:off x="3042458" y="4194201"/>
            <a:ext cx="6101400" cy="411000"/>
          </a:xfrm>
          <a:prstGeom prst="rect">
            <a:avLst/>
          </a:prstGeom>
          <a:solidFill>
            <a:schemeClr val="lt2"/>
          </a:solidFill>
          <a:ln>
            <a:noFill/>
          </a:ln>
        </p:spPr>
        <p:txBody>
          <a:bodyPr spcFirstLastPara="1" wrap="square" lIns="135000" tIns="135000" rIns="243000" bIns="135000" anchor="ctr" anchorCtr="0">
            <a:spAutoFit/>
          </a:bodyPr>
          <a:lstStyle>
            <a:lvl1pPr marL="457200" lvl="0" indent="-228600" algn="l" rtl="0">
              <a:lnSpc>
                <a:spcPct val="100000"/>
              </a:lnSpc>
              <a:spcBef>
                <a:spcPts val="0"/>
              </a:spcBef>
              <a:spcAft>
                <a:spcPts val="0"/>
              </a:spcAft>
              <a:buSzPts val="900"/>
              <a:buNone/>
              <a:defRPr sz="900"/>
            </a:lvl1pPr>
            <a:lvl2pPr marL="914400" lvl="1" indent="-228600" algn="l" rtl="0">
              <a:lnSpc>
                <a:spcPct val="100000"/>
              </a:lnSpc>
              <a:spcBef>
                <a:spcPts val="1300"/>
              </a:spcBef>
              <a:spcAft>
                <a:spcPts val="0"/>
              </a:spcAft>
              <a:buSzPts val="1400"/>
              <a:buNone/>
              <a:defRPr/>
            </a:lvl2pPr>
            <a:lvl3pPr marL="1371600" lvl="2" indent="-228600" algn="l" rtl="0">
              <a:lnSpc>
                <a:spcPct val="100000"/>
              </a:lnSpc>
              <a:spcBef>
                <a:spcPts val="1300"/>
              </a:spcBef>
              <a:spcAft>
                <a:spcPts val="0"/>
              </a:spcAft>
              <a:buSzPts val="1400"/>
              <a:buNone/>
              <a:defRPr/>
            </a:lvl3pPr>
            <a:lvl4pPr marL="1828800" lvl="3" indent="-228600" algn="l" rtl="0">
              <a:lnSpc>
                <a:spcPct val="100000"/>
              </a:lnSpc>
              <a:spcBef>
                <a:spcPts val="1300"/>
              </a:spcBef>
              <a:spcAft>
                <a:spcPts val="0"/>
              </a:spcAft>
              <a:buSzPts val="1400"/>
              <a:buNone/>
              <a:defRPr/>
            </a:lvl4pPr>
            <a:lvl5pPr marL="2286000" lvl="4" indent="-317500" algn="l" rtl="0">
              <a:lnSpc>
                <a:spcPct val="100000"/>
              </a:lnSpc>
              <a:spcBef>
                <a:spcPts val="1300"/>
              </a:spcBef>
              <a:spcAft>
                <a:spcPts val="0"/>
              </a:spcAft>
              <a:buSzPts val="14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622" name="Google Shape;622;p8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lvl1pPr>
            <a:lvl2pPr lvl="1" algn="r" rtl="0">
              <a:buNone/>
              <a:defRPr sz="1000"/>
            </a:lvl2pPr>
            <a:lvl3pPr lvl="2" algn="r" rtl="0">
              <a:buNone/>
              <a:defRPr sz="1000"/>
            </a:lvl3pPr>
            <a:lvl4pPr lvl="3" algn="r" rtl="0">
              <a:buNone/>
              <a:defRPr sz="1000"/>
            </a:lvl4pPr>
            <a:lvl5pPr lvl="4" algn="r" rtl="0">
              <a:buNone/>
              <a:defRPr sz="1000"/>
            </a:lvl5pPr>
            <a:lvl6pPr lvl="5" algn="r" rtl="0">
              <a:buNone/>
              <a:defRPr sz="1000"/>
            </a:lvl6pPr>
            <a:lvl7pPr lvl="6" algn="r" rtl="0">
              <a:buNone/>
              <a:defRPr sz="1000"/>
            </a:lvl7pPr>
            <a:lvl8pPr lvl="7" algn="r" rtl="0">
              <a:buNone/>
              <a:defRPr sz="1000"/>
            </a:lvl8pPr>
            <a:lvl9pPr lvl="8" algn="r" rtl="0">
              <a:buNone/>
              <a:defRPr sz="10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and Bullet List">
  <p:cSld name="Content and Bullet List">
    <p:spTree>
      <p:nvGrpSpPr>
        <p:cNvPr id="1" name="Shape 623"/>
        <p:cNvGrpSpPr/>
        <p:nvPr/>
      </p:nvGrpSpPr>
      <p:grpSpPr>
        <a:xfrm>
          <a:off x="0" y="0"/>
          <a:ext cx="0" cy="0"/>
          <a:chOff x="0" y="0"/>
          <a:chExt cx="0" cy="0"/>
        </a:xfrm>
      </p:grpSpPr>
      <p:pic>
        <p:nvPicPr>
          <p:cNvPr id="624" name="Google Shape;624;p82"/>
          <p:cNvPicPr preferRelativeResize="0"/>
          <p:nvPr/>
        </p:nvPicPr>
        <p:blipFill rotWithShape="1">
          <a:blip r:embed="rId2">
            <a:alphaModFix/>
          </a:blip>
          <a:srcRect/>
          <a:stretch/>
        </p:blipFill>
        <p:spPr>
          <a:xfrm>
            <a:off x="4800600" y="1104836"/>
            <a:ext cx="4109412" cy="3626525"/>
          </a:xfrm>
          <a:prstGeom prst="rect">
            <a:avLst/>
          </a:prstGeom>
          <a:noFill/>
          <a:ln>
            <a:noFill/>
          </a:ln>
        </p:spPr>
      </p:pic>
      <p:sp>
        <p:nvSpPr>
          <p:cNvPr id="625" name="Google Shape;625;p82"/>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6" name="Google Shape;626;p8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627" name="Google Shape;627;p82"/>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8" name="Google Shape;628;p82"/>
          <p:cNvSpPr txBox="1">
            <a:spLocks noGrp="1"/>
          </p:cNvSpPr>
          <p:nvPr>
            <p:ph type="body" idx="2"/>
          </p:nvPr>
        </p:nvSpPr>
        <p:spPr>
          <a:xfrm>
            <a:off x="5266114" y="1579960"/>
            <a:ext cx="3192000" cy="20775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chemeClr val="lt1"/>
              </a:buClr>
              <a:buSzPts val="1200"/>
              <a:buFont typeface="Noto Sans Symbols"/>
              <a:buChar char="▪"/>
              <a:defRPr>
                <a:solidFill>
                  <a:schemeClr val="lt1"/>
                </a:solidFill>
              </a:defRPr>
            </a:lvl1pPr>
            <a:lvl2pPr marL="914400" lvl="1" indent="-304800" algn="l" rtl="0">
              <a:lnSpc>
                <a:spcPct val="100000"/>
              </a:lnSpc>
              <a:spcBef>
                <a:spcPts val="1300"/>
              </a:spcBef>
              <a:spcAft>
                <a:spcPts val="0"/>
              </a:spcAft>
              <a:buClr>
                <a:schemeClr val="lt1"/>
              </a:buClr>
              <a:buSzPts val="1200"/>
              <a:buFont typeface="Noto Sans Symbols"/>
              <a:buChar char="▪"/>
              <a:defRPr sz="1200">
                <a:solidFill>
                  <a:schemeClr val="lt1"/>
                </a:solidFill>
                <a:latin typeface="Roboto Light"/>
                <a:ea typeface="Roboto Light"/>
                <a:cs typeface="Roboto Light"/>
                <a:sym typeface="Roboto Light"/>
              </a:defRPr>
            </a:lvl2pPr>
            <a:lvl3pPr marL="1371600" lvl="2" indent="-228600" algn="l" rtl="0">
              <a:lnSpc>
                <a:spcPct val="100000"/>
              </a:lnSpc>
              <a:spcBef>
                <a:spcPts val="130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629" name="Google Shape;629;p82"/>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blipFill>
          <a:blip r:embed="rId2">
            <a:alphaModFix/>
          </a:blip>
          <a:stretch>
            <a:fillRect/>
          </a:stretch>
        </a:blipFill>
        <a:effectLst/>
      </p:bgPr>
    </p:bg>
    <p:spTree>
      <p:nvGrpSpPr>
        <p:cNvPr id="1" name="Shape 630"/>
        <p:cNvGrpSpPr/>
        <p:nvPr/>
      </p:nvGrpSpPr>
      <p:grpSpPr>
        <a:xfrm>
          <a:off x="0" y="0"/>
          <a:ext cx="0" cy="0"/>
          <a:chOff x="0" y="0"/>
          <a:chExt cx="0" cy="0"/>
        </a:xfrm>
      </p:grpSpPr>
      <p:pic>
        <p:nvPicPr>
          <p:cNvPr id="631" name="Google Shape;631;p83"/>
          <p:cNvPicPr preferRelativeResize="0"/>
          <p:nvPr/>
        </p:nvPicPr>
        <p:blipFill rotWithShape="1">
          <a:blip r:embed="rId3">
            <a:alphaModFix/>
          </a:blip>
          <a:srcRect/>
          <a:stretch/>
        </p:blipFill>
        <p:spPr>
          <a:xfrm>
            <a:off x="245269" y="3024130"/>
            <a:ext cx="3861058" cy="1703074"/>
          </a:xfrm>
          <a:prstGeom prst="rect">
            <a:avLst/>
          </a:prstGeom>
          <a:noFill/>
          <a:ln>
            <a:noFill/>
          </a:ln>
        </p:spPr>
      </p:pic>
      <p:sp>
        <p:nvSpPr>
          <p:cNvPr id="632" name="Google Shape;632;p83"/>
          <p:cNvSpPr txBox="1">
            <a:spLocks noGrp="1"/>
          </p:cNvSpPr>
          <p:nvPr>
            <p:ph type="title"/>
          </p:nvPr>
        </p:nvSpPr>
        <p:spPr>
          <a:xfrm>
            <a:off x="486000" y="3402000"/>
            <a:ext cx="3184200" cy="754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700"/>
              <a:buFont typeface="Roboto Light"/>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3" name="Google Shape;633;p8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634" name="Google Shape;634;p83"/>
          <p:cNvSpPr txBox="1">
            <a:spLocks noGrp="1"/>
          </p:cNvSpPr>
          <p:nvPr>
            <p:ph type="subTitle" idx="1"/>
          </p:nvPr>
        </p:nvSpPr>
        <p:spPr>
          <a:xfrm>
            <a:off x="485999" y="4320001"/>
            <a:ext cx="3184200" cy="285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35" name="Google Shape;635;p83"/>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pic>
        <p:nvPicPr>
          <p:cNvPr id="636" name="Google Shape;636;p83"/>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7"/>
        <p:cNvGrpSpPr/>
        <p:nvPr/>
      </p:nvGrpSpPr>
      <p:grpSpPr>
        <a:xfrm>
          <a:off x="0" y="0"/>
          <a:ext cx="0" cy="0"/>
          <a:chOff x="0" y="0"/>
          <a:chExt cx="0" cy="0"/>
        </a:xfrm>
      </p:grpSpPr>
      <p:sp>
        <p:nvSpPr>
          <p:cNvPr id="638" name="Google Shape;638;p8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39" name="Google Shape;639;p84"/>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640" name="Google Shape;640;p84"/>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1"/>
        <p:cNvGrpSpPr/>
        <p:nvPr/>
      </p:nvGrpSpPr>
      <p:grpSpPr>
        <a:xfrm>
          <a:off x="0" y="0"/>
          <a:ext cx="0" cy="0"/>
          <a:chOff x="0" y="0"/>
          <a:chExt cx="0" cy="0"/>
        </a:xfrm>
      </p:grpSpPr>
      <p:sp>
        <p:nvSpPr>
          <p:cNvPr id="642" name="Google Shape;642;p85"/>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3" name="Google Shape;643;p8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644" name="Google Shape;644;p85"/>
          <p:cNvSpPr txBox="1">
            <a:spLocks noGrp="1"/>
          </p:cNvSpPr>
          <p:nvPr>
            <p:ph type="sldNum" idx="12"/>
          </p:nvPr>
        </p:nvSpPr>
        <p:spPr>
          <a:xfrm>
            <a:off x="8472458" y="4663217"/>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nd Image 1">
  <p:cSld name="Content and Image_1">
    <p:spTree>
      <p:nvGrpSpPr>
        <p:cNvPr id="1" name="Shape 645"/>
        <p:cNvGrpSpPr/>
        <p:nvPr/>
      </p:nvGrpSpPr>
      <p:grpSpPr>
        <a:xfrm>
          <a:off x="0" y="0"/>
          <a:ext cx="0" cy="0"/>
          <a:chOff x="0" y="0"/>
          <a:chExt cx="0" cy="0"/>
        </a:xfrm>
      </p:grpSpPr>
      <p:sp>
        <p:nvSpPr>
          <p:cNvPr id="646" name="Google Shape;646;p86"/>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Roboto Light"/>
              <a:ea typeface="Roboto Light"/>
              <a:cs typeface="Roboto Light"/>
              <a:sym typeface="Roboto Light"/>
            </a:endParaRPr>
          </a:p>
        </p:txBody>
      </p:sp>
      <p:sp>
        <p:nvSpPr>
          <p:cNvPr id="647" name="Google Shape;647;p86"/>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8" name="Google Shape;648;p86"/>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49" name="Google Shape;649;p8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50" name="Google Shape;650;p86"/>
          <p:cNvPicPr preferRelativeResize="0"/>
          <p:nvPr/>
        </p:nvPicPr>
        <p:blipFill rotWithShape="1">
          <a:blip r:embed="rId2">
            <a:alphaModFix/>
          </a:blip>
          <a:srcRect r="52061"/>
          <a:stretch/>
        </p:blipFill>
        <p:spPr>
          <a:xfrm>
            <a:off x="241891" y="4463897"/>
            <a:ext cx="4155539" cy="267463"/>
          </a:xfrm>
          <a:prstGeom prst="rect">
            <a:avLst/>
          </a:prstGeom>
          <a:noFill/>
          <a:ln>
            <a:noFill/>
          </a:ln>
        </p:spPr>
      </p:pic>
      <p:sp>
        <p:nvSpPr>
          <p:cNvPr id="651" name="Google Shape;651;p86"/>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2" name="Google Shape;652;p86"/>
          <p:cNvSpPr>
            <a:spLocks noGrp="1"/>
          </p:cNvSpPr>
          <p:nvPr>
            <p:ph type="pic" idx="2"/>
          </p:nvPr>
        </p:nvSpPr>
        <p:spPr>
          <a:xfrm>
            <a:off x="4572000" y="-1"/>
            <a:ext cx="4572900" cy="51435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1300"/>
              </a:spcBef>
              <a:spcAft>
                <a:spcPts val="0"/>
              </a:spcAft>
              <a:buClr>
                <a:schemeClr val="accent1"/>
              </a:buClr>
              <a:buSzPts val="1100"/>
              <a:buFont typeface="Arial"/>
              <a:buNone/>
              <a:defRPr sz="1100" b="0" i="0" u="none" strike="noStrike" cap="none">
                <a:solidFill>
                  <a:schemeClr val="accent1"/>
                </a:solidFill>
                <a:latin typeface="Roboto Medium"/>
                <a:ea typeface="Roboto Medium"/>
                <a:cs typeface="Roboto Medium"/>
                <a:sym typeface="Roboto Medium"/>
              </a:defRPr>
            </a:lvl2pPr>
            <a:lvl3pPr marR="0" lvl="2" algn="l" rtl="0">
              <a:lnSpc>
                <a:spcPct val="100000"/>
              </a:lnSpc>
              <a:spcBef>
                <a:spcPts val="1300"/>
              </a:spcBef>
              <a:spcAft>
                <a:spcPts val="0"/>
              </a:spcAft>
              <a:buClr>
                <a:schemeClr val="dk2"/>
              </a:buClr>
              <a:buSzPts val="1100"/>
              <a:buFont typeface="Arial"/>
              <a:buNone/>
              <a:defRPr sz="1100" b="0" i="0" u="none" strike="noStrike" cap="none">
                <a:solidFill>
                  <a:schemeClr val="dk2"/>
                </a:solidFill>
                <a:latin typeface="Roboto Light"/>
                <a:ea typeface="Roboto Light"/>
                <a:cs typeface="Roboto Light"/>
                <a:sym typeface="Roboto Light"/>
              </a:defRPr>
            </a:lvl3pPr>
            <a:lvl4pPr marR="0" lvl="3" algn="l" rtl="0">
              <a:lnSpc>
                <a:spcPct val="100000"/>
              </a:lnSpc>
              <a:spcBef>
                <a:spcPts val="1300"/>
              </a:spcBef>
              <a:spcAft>
                <a:spcPts val="0"/>
              </a:spcAft>
              <a:buClr>
                <a:schemeClr val="dk2"/>
              </a:buClr>
              <a:buSzPts val="1700"/>
              <a:buFont typeface="Noto Sans Symbols"/>
              <a:buNone/>
              <a:defRPr sz="1700" b="0" i="0" u="none" strike="noStrike" cap="none">
                <a:solidFill>
                  <a:schemeClr val="dk2"/>
                </a:solidFill>
                <a:latin typeface="Roboto Light"/>
                <a:ea typeface="Roboto Light"/>
                <a:cs typeface="Roboto Light"/>
                <a:sym typeface="Roboto Light"/>
              </a:defRPr>
            </a:lvl4pPr>
            <a:lvl5pPr marR="0" lvl="4" algn="l" rtl="0">
              <a:lnSpc>
                <a:spcPct val="100000"/>
              </a:lnSpc>
              <a:spcBef>
                <a:spcPts val="1300"/>
              </a:spcBef>
              <a:spcAft>
                <a:spcPts val="0"/>
              </a:spcAft>
              <a:buClr>
                <a:schemeClr val="dk2"/>
              </a:buClr>
              <a:buSzPts val="1200"/>
              <a:buFont typeface="Noto Sans Symbols"/>
              <a:buChar char="▪"/>
              <a:defRPr sz="1200" b="0" i="0" u="none" strike="noStrike" cap="none">
                <a:solidFill>
                  <a:schemeClr val="dk2"/>
                </a:solidFill>
                <a:latin typeface="Roboto Light"/>
                <a:ea typeface="Roboto Light"/>
                <a:cs typeface="Roboto Light"/>
                <a:sym typeface="Roboto Light"/>
              </a:defRPr>
            </a:lvl5pPr>
            <a:lvl6pPr marR="0" lvl="5" algn="l" rtl="0">
              <a:lnSpc>
                <a:spcPct val="90000"/>
              </a:lnSpc>
              <a:spcBef>
                <a:spcPts val="1300"/>
              </a:spcBef>
              <a:spcAft>
                <a:spcPts val="0"/>
              </a:spcAft>
              <a:buClr>
                <a:schemeClr val="dk2"/>
              </a:buClr>
              <a:buSzPts val="1400"/>
              <a:buFont typeface="Noto Sans Symbols"/>
              <a:buChar char="▪"/>
              <a:defRPr sz="1400" b="0" i="0" u="none" strike="noStrike" cap="none">
                <a:solidFill>
                  <a:schemeClr val="dk2"/>
                </a:solidFill>
                <a:latin typeface="Roboto Light"/>
                <a:ea typeface="Roboto Light"/>
                <a:cs typeface="Roboto Light"/>
                <a:sym typeface="Roboto Light"/>
              </a:defRPr>
            </a:lvl6pPr>
            <a:lvl7pPr marR="0" lvl="6" algn="l" rtl="0">
              <a:lnSpc>
                <a:spcPct val="90000"/>
              </a:lnSpc>
              <a:spcBef>
                <a:spcPts val="13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9pPr>
          </a:lstStyle>
          <a:p>
            <a:endParaRPr/>
          </a:p>
        </p:txBody>
      </p:sp>
      <p:pic>
        <p:nvPicPr>
          <p:cNvPr id="653" name="Google Shape;653;p86"/>
          <p:cNvPicPr preferRelativeResize="0"/>
          <p:nvPr/>
        </p:nvPicPr>
        <p:blipFill rotWithShape="1">
          <a:blip r:embed="rId3">
            <a:alphaModFix/>
          </a:blip>
          <a:srcRect/>
          <a:stretch/>
        </p:blipFill>
        <p:spPr>
          <a:xfrm>
            <a:off x="8410192" y="0"/>
            <a:ext cx="733807" cy="733807"/>
          </a:xfrm>
          <a:prstGeom prst="rect">
            <a:avLst/>
          </a:prstGeom>
          <a:noFill/>
          <a:ln>
            <a:noFill/>
          </a:ln>
        </p:spPr>
      </p:pic>
      <p:sp>
        <p:nvSpPr>
          <p:cNvPr id="654" name="Google Shape;654;p86"/>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8"/>
        <p:cNvGrpSpPr/>
        <p:nvPr/>
      </p:nvGrpSpPr>
      <p:grpSpPr>
        <a:xfrm>
          <a:off x="0" y="0"/>
          <a:ext cx="0" cy="0"/>
          <a:chOff x="0" y="0"/>
          <a:chExt cx="0" cy="0"/>
        </a:xfrm>
      </p:grpSpPr>
      <p:sp>
        <p:nvSpPr>
          <p:cNvPr id="369" name="Google Shape;369;p49"/>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0" name="Google Shape;370;p49"/>
          <p:cNvSpPr txBox="1">
            <a:spLocks noGrp="1"/>
          </p:cNvSpPr>
          <p:nvPr>
            <p:ph type="body" idx="2"/>
          </p:nvPr>
        </p:nvSpPr>
        <p:spPr>
          <a:xfrm>
            <a:off x="4810126"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1" name="Google Shape;371;p4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372" name="Google Shape;372;p49"/>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3" name="Google Shape;373;p49"/>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374" name="Google Shape;374;p49"/>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655"/>
        <p:cNvGrpSpPr/>
        <p:nvPr/>
      </p:nvGrpSpPr>
      <p:grpSpPr>
        <a:xfrm>
          <a:off x="0" y="0"/>
          <a:ext cx="0" cy="0"/>
          <a:chOff x="0" y="0"/>
          <a:chExt cx="0" cy="0"/>
        </a:xfrm>
      </p:grpSpPr>
      <p:sp>
        <p:nvSpPr>
          <p:cNvPr id="656" name="Google Shape;656;p8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7" name="Google Shape;657;p8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228600" algn="l" rtl="0">
              <a:lnSpc>
                <a:spcPct val="90000"/>
              </a:lnSpc>
              <a:spcBef>
                <a:spcPts val="1300"/>
              </a:spcBef>
              <a:spcAft>
                <a:spcPts val="0"/>
              </a:spcAft>
              <a:buClr>
                <a:schemeClr val="dk1"/>
              </a:buClr>
              <a:buSzPts val="1400"/>
              <a:buNone/>
              <a:defRPr/>
            </a:lvl2pPr>
            <a:lvl3pPr marL="1371600" lvl="2" indent="-228600" algn="l" rtl="0">
              <a:lnSpc>
                <a:spcPct val="90000"/>
              </a:lnSpc>
              <a:spcBef>
                <a:spcPts val="1300"/>
              </a:spcBef>
              <a:spcAft>
                <a:spcPts val="0"/>
              </a:spcAft>
              <a:buClr>
                <a:schemeClr val="dk1"/>
              </a:buClr>
              <a:buSzPts val="1400"/>
              <a:buNone/>
              <a:defRPr/>
            </a:lvl3pPr>
            <a:lvl4pPr marL="1828800" lvl="3" indent="-228600" algn="l" rtl="0">
              <a:lnSpc>
                <a:spcPct val="90000"/>
              </a:lnSpc>
              <a:spcBef>
                <a:spcPts val="1300"/>
              </a:spcBef>
              <a:spcAft>
                <a:spcPts val="0"/>
              </a:spcAft>
              <a:buClr>
                <a:schemeClr val="dk1"/>
              </a:buClr>
              <a:buSzPts val="1400"/>
              <a:buNone/>
              <a:defRPr/>
            </a:lvl4pPr>
            <a:lvl5pPr marL="2286000" lvl="4" indent="-317500" algn="l" rtl="0">
              <a:lnSpc>
                <a:spcPct val="90000"/>
              </a:lnSpc>
              <a:spcBef>
                <a:spcPts val="1300"/>
              </a:spcBef>
              <a:spcAft>
                <a:spcPts val="0"/>
              </a:spcAft>
              <a:buClr>
                <a:schemeClr val="dk1"/>
              </a:buClr>
              <a:buSzPts val="1400"/>
              <a:buChar char="▪"/>
              <a:defRPr/>
            </a:lvl5pPr>
            <a:lvl6pPr marL="2743200" lvl="5" indent="-317500" algn="l" rtl="0">
              <a:lnSpc>
                <a:spcPct val="90000"/>
              </a:lnSpc>
              <a:spcBef>
                <a:spcPts val="1300"/>
              </a:spcBef>
              <a:spcAft>
                <a:spcPts val="0"/>
              </a:spcAft>
              <a:buClr>
                <a:schemeClr val="dk1"/>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8" name="Google Shape;658;p8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228600" algn="l" rtl="0">
              <a:lnSpc>
                <a:spcPct val="90000"/>
              </a:lnSpc>
              <a:spcBef>
                <a:spcPts val="1300"/>
              </a:spcBef>
              <a:spcAft>
                <a:spcPts val="0"/>
              </a:spcAft>
              <a:buClr>
                <a:schemeClr val="dk1"/>
              </a:buClr>
              <a:buSzPts val="1400"/>
              <a:buNone/>
              <a:defRPr/>
            </a:lvl2pPr>
            <a:lvl3pPr marL="1371600" lvl="2" indent="-228600" algn="l" rtl="0">
              <a:lnSpc>
                <a:spcPct val="90000"/>
              </a:lnSpc>
              <a:spcBef>
                <a:spcPts val="1300"/>
              </a:spcBef>
              <a:spcAft>
                <a:spcPts val="0"/>
              </a:spcAft>
              <a:buClr>
                <a:schemeClr val="dk1"/>
              </a:buClr>
              <a:buSzPts val="1400"/>
              <a:buNone/>
              <a:defRPr/>
            </a:lvl3pPr>
            <a:lvl4pPr marL="1828800" lvl="3" indent="-228600" algn="l" rtl="0">
              <a:lnSpc>
                <a:spcPct val="90000"/>
              </a:lnSpc>
              <a:spcBef>
                <a:spcPts val="1300"/>
              </a:spcBef>
              <a:spcAft>
                <a:spcPts val="0"/>
              </a:spcAft>
              <a:buClr>
                <a:schemeClr val="dk1"/>
              </a:buClr>
              <a:buSzPts val="1400"/>
              <a:buNone/>
              <a:defRPr/>
            </a:lvl4pPr>
            <a:lvl5pPr marL="2286000" lvl="4" indent="-317500" algn="l" rtl="0">
              <a:lnSpc>
                <a:spcPct val="90000"/>
              </a:lnSpc>
              <a:spcBef>
                <a:spcPts val="1300"/>
              </a:spcBef>
              <a:spcAft>
                <a:spcPts val="0"/>
              </a:spcAft>
              <a:buClr>
                <a:schemeClr val="dk1"/>
              </a:buClr>
              <a:buSzPts val="1400"/>
              <a:buChar char="▪"/>
              <a:defRPr/>
            </a:lvl5pPr>
            <a:lvl6pPr marL="2743200" lvl="5" indent="-317500" algn="l" rtl="0">
              <a:lnSpc>
                <a:spcPct val="90000"/>
              </a:lnSpc>
              <a:spcBef>
                <a:spcPts val="1300"/>
              </a:spcBef>
              <a:spcAft>
                <a:spcPts val="0"/>
              </a:spcAft>
              <a:buClr>
                <a:schemeClr val="dk1"/>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9" name="Google Shape;659;p8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60" name="Google Shape;660;p8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61" name="Google Shape;661;p8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62"/>
        <p:cNvGrpSpPr/>
        <p:nvPr/>
      </p:nvGrpSpPr>
      <p:grpSpPr>
        <a:xfrm>
          <a:off x="0" y="0"/>
          <a:ext cx="0" cy="0"/>
          <a:chOff x="0" y="0"/>
          <a:chExt cx="0" cy="0"/>
        </a:xfrm>
      </p:grpSpPr>
      <p:sp>
        <p:nvSpPr>
          <p:cNvPr id="663" name="Google Shape;663;p88"/>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4" name="Google Shape;664;p88"/>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5" name="Google Shape;665;p88"/>
          <p:cNvSpPr txBox="1">
            <a:spLocks noGrp="1"/>
          </p:cNvSpPr>
          <p:nvPr>
            <p:ph type="ftr" idx="11"/>
          </p:nvPr>
        </p:nvSpPr>
        <p:spPr>
          <a:xfrm>
            <a:off x="486000" y="4860001"/>
            <a:ext cx="3086100" cy="160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6" name="Google Shape;666;p8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667" name="Google Shape;667;p88"/>
          <p:cNvPicPr preferRelativeResize="0"/>
          <p:nvPr/>
        </p:nvPicPr>
        <p:blipFill rotWithShape="1">
          <a:blip r:embed="rId2">
            <a:alphaModFix/>
          </a:blip>
          <a:srcRect/>
          <a:stretch/>
        </p:blipFill>
        <p:spPr>
          <a:xfrm>
            <a:off x="241892" y="4463897"/>
            <a:ext cx="8668531" cy="267463"/>
          </a:xfrm>
          <a:prstGeom prst="rect">
            <a:avLst/>
          </a:prstGeom>
          <a:noFill/>
          <a:ln>
            <a:noFill/>
          </a:ln>
        </p:spPr>
      </p:pic>
      <p:cxnSp>
        <p:nvCxnSpPr>
          <p:cNvPr id="668" name="Google Shape;668;p88"/>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669" name="Google Shape;669;p88"/>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3AA7-1B06-DCE4-8932-5F708B31BC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613C9BA-95AD-FDBC-45D6-42F072384784}"/>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F7F143C-CC86-8BBA-C210-4E517E9204DA}"/>
              </a:ext>
            </a:extLst>
          </p:cNvPr>
          <p:cNvSpPr>
            <a:spLocks noGrp="1"/>
          </p:cNvSpPr>
          <p:nvPr>
            <p:ph type="dt" sz="half" idx="10"/>
          </p:nvPr>
        </p:nvSpPr>
        <p:spPr/>
        <p:txBody>
          <a:bodyPr/>
          <a:lstStyle/>
          <a:p>
            <a:fld id="{A6EE805A-9AAE-B747-882C-458873FACF3A}" type="datetimeFigureOut">
              <a:rPr lang="en-US" smtClean="0"/>
              <a:t>9/17/2024</a:t>
            </a:fld>
            <a:endParaRPr lang="en-US"/>
          </a:p>
        </p:txBody>
      </p:sp>
      <p:sp>
        <p:nvSpPr>
          <p:cNvPr id="5" name="Footer Placeholder 4">
            <a:extLst>
              <a:ext uri="{FF2B5EF4-FFF2-40B4-BE49-F238E27FC236}">
                <a16:creationId xmlns:a16="http://schemas.microsoft.com/office/drawing/2014/main" id="{94BE417B-84E0-9C68-FFBC-05EBD936D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FD7D0-7DD5-401D-F01E-70FD6D95F7A6}"/>
              </a:ext>
            </a:extLst>
          </p:cNvPr>
          <p:cNvSpPr>
            <a:spLocks noGrp="1"/>
          </p:cNvSpPr>
          <p:nvPr>
            <p:ph type="sldNum" sz="quarter" idx="12"/>
          </p:nvPr>
        </p:nvSpPr>
        <p:spPr/>
        <p:txBody>
          <a:bodyPr/>
          <a:lstStyle/>
          <a:p>
            <a:fld id="{5E1B1F2B-82A2-E648-994A-03C2EAED380F}" type="slidenum">
              <a:rPr lang="en-US" smtClean="0"/>
              <a:t>‹#›</a:t>
            </a:fld>
            <a:endParaRPr lang="en-US"/>
          </a:p>
        </p:txBody>
      </p:sp>
    </p:spTree>
    <p:extLst>
      <p:ext uri="{BB962C8B-B14F-4D97-AF65-F5344CB8AC3E}">
        <p14:creationId xmlns:p14="http://schemas.microsoft.com/office/powerpoint/2010/main" val="2363650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5"/>
        <p:cNvGrpSpPr/>
        <p:nvPr/>
      </p:nvGrpSpPr>
      <p:grpSpPr>
        <a:xfrm>
          <a:off x="0" y="0"/>
          <a:ext cx="0" cy="0"/>
          <a:chOff x="0" y="0"/>
          <a:chExt cx="0" cy="0"/>
        </a:xfrm>
      </p:grpSpPr>
      <p:pic>
        <p:nvPicPr>
          <p:cNvPr id="686" name="Google Shape;686;p91"/>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687" name="Google Shape;687;p91"/>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8" name="Google Shape;688;p91"/>
          <p:cNvSpPr txBox="1">
            <a:spLocks noGrp="1"/>
          </p:cNvSpPr>
          <p:nvPr>
            <p:ph type="body" idx="1"/>
          </p:nvPr>
        </p:nvSpPr>
        <p:spPr>
          <a:xfrm>
            <a:off x="245268" y="1193400"/>
            <a:ext cx="86523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89" name="Google Shape;689;p9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690" name="Google Shape;690;p91"/>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691"/>
        <p:cNvGrpSpPr/>
        <p:nvPr/>
      </p:nvGrpSpPr>
      <p:grpSpPr>
        <a:xfrm>
          <a:off x="0" y="0"/>
          <a:ext cx="0" cy="0"/>
          <a:chOff x="0" y="0"/>
          <a:chExt cx="0" cy="0"/>
        </a:xfrm>
      </p:grpSpPr>
      <p:sp>
        <p:nvSpPr>
          <p:cNvPr id="692" name="Google Shape;692;p92"/>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Roboto Light"/>
              <a:ea typeface="Roboto Light"/>
              <a:cs typeface="Roboto Light"/>
              <a:sym typeface="Roboto Light"/>
            </a:endParaRPr>
          </a:p>
        </p:txBody>
      </p:sp>
      <p:sp>
        <p:nvSpPr>
          <p:cNvPr id="693" name="Google Shape;693;p92"/>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4" name="Google Shape;694;p92"/>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95" name="Google Shape;695;p9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96" name="Google Shape;696;p92"/>
          <p:cNvPicPr preferRelativeResize="0"/>
          <p:nvPr/>
        </p:nvPicPr>
        <p:blipFill rotWithShape="1">
          <a:blip r:embed="rId2">
            <a:alphaModFix/>
          </a:blip>
          <a:srcRect r="52061"/>
          <a:stretch/>
        </p:blipFill>
        <p:spPr>
          <a:xfrm>
            <a:off x="241891" y="4463897"/>
            <a:ext cx="4155539" cy="267463"/>
          </a:xfrm>
          <a:prstGeom prst="rect">
            <a:avLst/>
          </a:prstGeom>
          <a:noFill/>
          <a:ln>
            <a:noFill/>
          </a:ln>
        </p:spPr>
      </p:pic>
      <p:sp>
        <p:nvSpPr>
          <p:cNvPr id="697" name="Google Shape;697;p92"/>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8" name="Google Shape;698;p92"/>
          <p:cNvPicPr preferRelativeResize="0"/>
          <p:nvPr/>
        </p:nvPicPr>
        <p:blipFill rotWithShape="1">
          <a:blip r:embed="rId3">
            <a:alphaModFix/>
          </a:blip>
          <a:srcRect/>
          <a:stretch/>
        </p:blipFill>
        <p:spPr>
          <a:xfrm>
            <a:off x="8410192" y="0"/>
            <a:ext cx="733807" cy="733807"/>
          </a:xfrm>
          <a:prstGeom prst="rect">
            <a:avLst/>
          </a:prstGeom>
          <a:noFill/>
          <a:ln>
            <a:noFill/>
          </a:ln>
        </p:spPr>
      </p:pic>
      <p:sp>
        <p:nvSpPr>
          <p:cNvPr id="699" name="Google Shape;699;p92"/>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0"/>
        <p:cNvGrpSpPr/>
        <p:nvPr/>
      </p:nvGrpSpPr>
      <p:grpSpPr>
        <a:xfrm>
          <a:off x="0" y="0"/>
          <a:ext cx="0" cy="0"/>
          <a:chOff x="0" y="0"/>
          <a:chExt cx="0" cy="0"/>
        </a:xfrm>
      </p:grpSpPr>
      <p:sp>
        <p:nvSpPr>
          <p:cNvPr id="701" name="Google Shape;701;p93"/>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2" name="Google Shape;702;p93"/>
          <p:cNvSpPr txBox="1">
            <a:spLocks noGrp="1"/>
          </p:cNvSpPr>
          <p:nvPr>
            <p:ph type="body" idx="2"/>
          </p:nvPr>
        </p:nvSpPr>
        <p:spPr>
          <a:xfrm>
            <a:off x="4810126"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3" name="Google Shape;703;p9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704" name="Google Shape;704;p93"/>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705" name="Google Shape;705;p93"/>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706" name="Google Shape;706;p93"/>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7"/>
        <p:cNvGrpSpPr/>
        <p:nvPr/>
      </p:nvGrpSpPr>
      <p:grpSpPr>
        <a:xfrm>
          <a:off x="0" y="0"/>
          <a:ext cx="0" cy="0"/>
          <a:chOff x="0" y="0"/>
          <a:chExt cx="0" cy="0"/>
        </a:xfrm>
      </p:grpSpPr>
      <p:sp>
        <p:nvSpPr>
          <p:cNvPr id="708" name="Google Shape;708;p94"/>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9" name="Google Shape;709;p9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10" name="Google Shape;710;p94"/>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711" name="Google Shape;711;p94"/>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no footer">
  <p:cSld name="Title Only no footer">
    <p:spTree>
      <p:nvGrpSpPr>
        <p:cNvPr id="1" name="Shape 712"/>
        <p:cNvGrpSpPr/>
        <p:nvPr/>
      </p:nvGrpSpPr>
      <p:grpSpPr>
        <a:xfrm>
          <a:off x="0" y="0"/>
          <a:ext cx="0" cy="0"/>
          <a:chOff x="0" y="0"/>
          <a:chExt cx="0" cy="0"/>
        </a:xfrm>
      </p:grpSpPr>
      <p:sp>
        <p:nvSpPr>
          <p:cNvPr id="713" name="Google Shape;713;p9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4" name="Google Shape;714;p9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715" name="Google Shape;715;p95"/>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Slide Image 2">
  <p:cSld name="Title Slide Image 2">
    <p:bg>
      <p:bgPr>
        <a:blipFill>
          <a:blip r:embed="rId2">
            <a:alphaModFix/>
          </a:blip>
          <a:stretch>
            <a:fillRect/>
          </a:stretch>
        </a:blipFill>
        <a:effectLst/>
      </p:bgPr>
    </p:bg>
    <p:spTree>
      <p:nvGrpSpPr>
        <p:cNvPr id="1" name="Shape 716"/>
        <p:cNvGrpSpPr/>
        <p:nvPr/>
      </p:nvGrpSpPr>
      <p:grpSpPr>
        <a:xfrm>
          <a:off x="0" y="0"/>
          <a:ext cx="0" cy="0"/>
          <a:chOff x="0" y="0"/>
          <a:chExt cx="0" cy="0"/>
        </a:xfrm>
      </p:grpSpPr>
      <p:pic>
        <p:nvPicPr>
          <p:cNvPr id="717" name="Google Shape;717;p96"/>
          <p:cNvPicPr preferRelativeResize="0"/>
          <p:nvPr/>
        </p:nvPicPr>
        <p:blipFill rotWithShape="1">
          <a:blip r:embed="rId3">
            <a:alphaModFix/>
          </a:blip>
          <a:srcRect/>
          <a:stretch/>
        </p:blipFill>
        <p:spPr>
          <a:xfrm>
            <a:off x="237600" y="2442547"/>
            <a:ext cx="7228344" cy="2425452"/>
          </a:xfrm>
          <a:prstGeom prst="rect">
            <a:avLst/>
          </a:prstGeom>
          <a:noFill/>
          <a:ln>
            <a:noFill/>
          </a:ln>
        </p:spPr>
      </p:pic>
      <p:sp>
        <p:nvSpPr>
          <p:cNvPr id="718" name="Google Shape;718;p96"/>
          <p:cNvSpPr txBox="1">
            <a:spLocks noGrp="1"/>
          </p:cNvSpPr>
          <p:nvPr>
            <p:ph type="ctrTitle"/>
          </p:nvPr>
        </p:nvSpPr>
        <p:spPr>
          <a:xfrm>
            <a:off x="475201" y="2678399"/>
            <a:ext cx="5123400" cy="1259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Roboto Light"/>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9" name="Google Shape;719;p96"/>
          <p:cNvSpPr txBox="1">
            <a:spLocks noGrp="1"/>
          </p:cNvSpPr>
          <p:nvPr>
            <p:ph type="subTitle" idx="1"/>
          </p:nvPr>
        </p:nvSpPr>
        <p:spPr>
          <a:xfrm>
            <a:off x="475202" y="4090500"/>
            <a:ext cx="3858900" cy="55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20" name="Google Shape;720;p96"/>
          <p:cNvSpPr txBox="1">
            <a:spLocks noGrp="1"/>
          </p:cNvSpPr>
          <p:nvPr>
            <p:ph type="body" idx="2"/>
          </p:nvPr>
        </p:nvSpPr>
        <p:spPr>
          <a:xfrm>
            <a:off x="5049000" y="4090500"/>
            <a:ext cx="1189800" cy="556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21" name="Google Shape;721;p9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latin typeface="Roboto Medium"/>
                <a:ea typeface="Roboto Medium"/>
                <a:cs typeface="Roboto Medium"/>
                <a:sym typeface="Roboto Medium"/>
              </a:defRPr>
            </a:lvl1pPr>
            <a:lvl2pPr lvl="1" algn="r" rtl="0">
              <a:buNone/>
              <a:defRPr sz="1000">
                <a:solidFill>
                  <a:schemeClr val="lt1"/>
                </a:solidFill>
                <a:latin typeface="Roboto Medium"/>
                <a:ea typeface="Roboto Medium"/>
                <a:cs typeface="Roboto Medium"/>
                <a:sym typeface="Roboto Medium"/>
              </a:defRPr>
            </a:lvl2pPr>
            <a:lvl3pPr lvl="2" algn="r" rtl="0">
              <a:buNone/>
              <a:defRPr sz="1000">
                <a:solidFill>
                  <a:schemeClr val="lt1"/>
                </a:solidFill>
                <a:latin typeface="Roboto Medium"/>
                <a:ea typeface="Roboto Medium"/>
                <a:cs typeface="Roboto Medium"/>
                <a:sym typeface="Roboto Medium"/>
              </a:defRPr>
            </a:lvl3pPr>
            <a:lvl4pPr lvl="3" algn="r" rtl="0">
              <a:buNone/>
              <a:defRPr sz="1000">
                <a:solidFill>
                  <a:schemeClr val="lt1"/>
                </a:solidFill>
                <a:latin typeface="Roboto Medium"/>
                <a:ea typeface="Roboto Medium"/>
                <a:cs typeface="Roboto Medium"/>
                <a:sym typeface="Roboto Medium"/>
              </a:defRPr>
            </a:lvl4pPr>
            <a:lvl5pPr lvl="4" algn="r" rtl="0">
              <a:buNone/>
              <a:defRPr sz="1000">
                <a:solidFill>
                  <a:schemeClr val="lt1"/>
                </a:solidFill>
                <a:latin typeface="Roboto Medium"/>
                <a:ea typeface="Roboto Medium"/>
                <a:cs typeface="Roboto Medium"/>
                <a:sym typeface="Roboto Medium"/>
              </a:defRPr>
            </a:lvl5pPr>
            <a:lvl6pPr lvl="5" algn="r" rtl="0">
              <a:buNone/>
              <a:defRPr sz="1000">
                <a:solidFill>
                  <a:schemeClr val="lt1"/>
                </a:solidFill>
                <a:latin typeface="Roboto Medium"/>
                <a:ea typeface="Roboto Medium"/>
                <a:cs typeface="Roboto Medium"/>
                <a:sym typeface="Roboto Medium"/>
              </a:defRPr>
            </a:lvl6pPr>
            <a:lvl7pPr lvl="6" algn="r" rtl="0">
              <a:buNone/>
              <a:defRPr sz="1000">
                <a:solidFill>
                  <a:schemeClr val="lt1"/>
                </a:solidFill>
                <a:latin typeface="Roboto Medium"/>
                <a:ea typeface="Roboto Medium"/>
                <a:cs typeface="Roboto Medium"/>
                <a:sym typeface="Roboto Medium"/>
              </a:defRPr>
            </a:lvl7pPr>
            <a:lvl8pPr lvl="7" algn="r" rtl="0">
              <a:buNone/>
              <a:defRPr sz="1000">
                <a:solidFill>
                  <a:schemeClr val="lt1"/>
                </a:solidFill>
                <a:latin typeface="Roboto Medium"/>
                <a:ea typeface="Roboto Medium"/>
                <a:cs typeface="Roboto Medium"/>
                <a:sym typeface="Roboto Medium"/>
              </a:defRPr>
            </a:lvl8pPr>
            <a:lvl9pPr lvl="8" algn="r" rtl="0">
              <a:buNone/>
              <a:defRPr sz="10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pic>
        <p:nvPicPr>
          <p:cNvPr id="722" name="Google Shape;722;p96"/>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2"/>
        </a:solidFill>
        <a:effectLst/>
      </p:bgPr>
    </p:bg>
    <p:spTree>
      <p:nvGrpSpPr>
        <p:cNvPr id="1" name="Shape 730"/>
        <p:cNvGrpSpPr/>
        <p:nvPr/>
      </p:nvGrpSpPr>
      <p:grpSpPr>
        <a:xfrm>
          <a:off x="0" y="0"/>
          <a:ext cx="0" cy="0"/>
          <a:chOff x="0" y="0"/>
          <a:chExt cx="0" cy="0"/>
        </a:xfrm>
      </p:grpSpPr>
      <p:pic>
        <p:nvPicPr>
          <p:cNvPr id="731" name="Google Shape;731;p98"/>
          <p:cNvPicPr preferRelativeResize="0"/>
          <p:nvPr/>
        </p:nvPicPr>
        <p:blipFill rotWithShape="1">
          <a:blip r:embed="rId2">
            <a:alphaModFix/>
          </a:blip>
          <a:srcRect/>
          <a:stretch/>
        </p:blipFill>
        <p:spPr>
          <a:xfrm>
            <a:off x="237600" y="1480139"/>
            <a:ext cx="8666247" cy="3387858"/>
          </a:xfrm>
          <a:prstGeom prst="rect">
            <a:avLst/>
          </a:prstGeom>
          <a:noFill/>
          <a:ln>
            <a:noFill/>
          </a:ln>
        </p:spPr>
      </p:pic>
      <p:sp>
        <p:nvSpPr>
          <p:cNvPr id="732" name="Google Shape;732;p98"/>
          <p:cNvSpPr txBox="1">
            <a:spLocks noGrp="1"/>
          </p:cNvSpPr>
          <p:nvPr>
            <p:ph type="ctrTitle"/>
          </p:nvPr>
        </p:nvSpPr>
        <p:spPr>
          <a:xfrm>
            <a:off x="475201" y="1687500"/>
            <a:ext cx="5123400" cy="96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Roboto Light"/>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3" name="Google Shape;733;p98"/>
          <p:cNvSpPr txBox="1">
            <a:spLocks noGrp="1"/>
          </p:cNvSpPr>
          <p:nvPr>
            <p:ph type="subTitle" idx="1"/>
          </p:nvPr>
        </p:nvSpPr>
        <p:spPr>
          <a:xfrm>
            <a:off x="475202" y="3080700"/>
            <a:ext cx="3858900" cy="55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34" name="Google Shape;734;p98"/>
          <p:cNvSpPr txBox="1">
            <a:spLocks noGrp="1"/>
          </p:cNvSpPr>
          <p:nvPr>
            <p:ph type="body" idx="2"/>
          </p:nvPr>
        </p:nvSpPr>
        <p:spPr>
          <a:xfrm>
            <a:off x="475200" y="4274100"/>
            <a:ext cx="1224600" cy="3729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35" name="Google Shape;735;p98"/>
          <p:cNvPicPr preferRelativeResize="0"/>
          <p:nvPr/>
        </p:nvPicPr>
        <p:blipFill rotWithShape="1">
          <a:blip r:embed="rId3">
            <a:alphaModFix/>
          </a:blip>
          <a:srcRect/>
          <a:stretch/>
        </p:blipFill>
        <p:spPr>
          <a:xfrm>
            <a:off x="8410192" y="0"/>
            <a:ext cx="733807" cy="733807"/>
          </a:xfrm>
          <a:prstGeom prst="rect">
            <a:avLst/>
          </a:prstGeom>
          <a:noFill/>
          <a:ln>
            <a:noFill/>
          </a:ln>
        </p:spPr>
      </p:pic>
      <p:sp>
        <p:nvSpPr>
          <p:cNvPr id="736" name="Google Shape;736;p98"/>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latin typeface="Roboto Medium"/>
                <a:ea typeface="Roboto Medium"/>
                <a:cs typeface="Roboto Medium"/>
                <a:sym typeface="Roboto Medium"/>
              </a:defRPr>
            </a:lvl1pPr>
            <a:lvl2pPr lvl="1" algn="r" rtl="0">
              <a:buNone/>
              <a:defRPr sz="1000">
                <a:solidFill>
                  <a:schemeClr val="lt1"/>
                </a:solidFill>
                <a:latin typeface="Roboto Medium"/>
                <a:ea typeface="Roboto Medium"/>
                <a:cs typeface="Roboto Medium"/>
                <a:sym typeface="Roboto Medium"/>
              </a:defRPr>
            </a:lvl2pPr>
            <a:lvl3pPr lvl="2" algn="r" rtl="0">
              <a:buNone/>
              <a:defRPr sz="1000">
                <a:solidFill>
                  <a:schemeClr val="lt1"/>
                </a:solidFill>
                <a:latin typeface="Roboto Medium"/>
                <a:ea typeface="Roboto Medium"/>
                <a:cs typeface="Roboto Medium"/>
                <a:sym typeface="Roboto Medium"/>
              </a:defRPr>
            </a:lvl3pPr>
            <a:lvl4pPr lvl="3" algn="r" rtl="0">
              <a:buNone/>
              <a:defRPr sz="1000">
                <a:solidFill>
                  <a:schemeClr val="lt1"/>
                </a:solidFill>
                <a:latin typeface="Roboto Medium"/>
                <a:ea typeface="Roboto Medium"/>
                <a:cs typeface="Roboto Medium"/>
                <a:sym typeface="Roboto Medium"/>
              </a:defRPr>
            </a:lvl4pPr>
            <a:lvl5pPr lvl="4" algn="r" rtl="0">
              <a:buNone/>
              <a:defRPr sz="1000">
                <a:solidFill>
                  <a:schemeClr val="lt1"/>
                </a:solidFill>
                <a:latin typeface="Roboto Medium"/>
                <a:ea typeface="Roboto Medium"/>
                <a:cs typeface="Roboto Medium"/>
                <a:sym typeface="Roboto Medium"/>
              </a:defRPr>
            </a:lvl5pPr>
            <a:lvl6pPr lvl="5" algn="r" rtl="0">
              <a:buNone/>
              <a:defRPr sz="1000">
                <a:solidFill>
                  <a:schemeClr val="lt1"/>
                </a:solidFill>
                <a:latin typeface="Roboto Medium"/>
                <a:ea typeface="Roboto Medium"/>
                <a:cs typeface="Roboto Medium"/>
                <a:sym typeface="Roboto Medium"/>
              </a:defRPr>
            </a:lvl6pPr>
            <a:lvl7pPr lvl="6" algn="r" rtl="0">
              <a:buNone/>
              <a:defRPr sz="1000">
                <a:solidFill>
                  <a:schemeClr val="lt1"/>
                </a:solidFill>
                <a:latin typeface="Roboto Medium"/>
                <a:ea typeface="Roboto Medium"/>
                <a:cs typeface="Roboto Medium"/>
                <a:sym typeface="Roboto Medium"/>
              </a:defRPr>
            </a:lvl7pPr>
            <a:lvl8pPr lvl="7" algn="r" rtl="0">
              <a:buNone/>
              <a:defRPr sz="1000">
                <a:solidFill>
                  <a:schemeClr val="lt1"/>
                </a:solidFill>
                <a:latin typeface="Roboto Medium"/>
                <a:ea typeface="Roboto Medium"/>
                <a:cs typeface="Roboto Medium"/>
                <a:sym typeface="Roboto Medium"/>
              </a:defRPr>
            </a:lvl8pPr>
            <a:lvl9pPr lvl="8" algn="r" rtl="0">
              <a:buNone/>
              <a:defRPr sz="10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no footer">
  <p:cSld name="Title Only no footer">
    <p:spTree>
      <p:nvGrpSpPr>
        <p:cNvPr id="1" name="Shape 380"/>
        <p:cNvGrpSpPr/>
        <p:nvPr/>
      </p:nvGrpSpPr>
      <p:grpSpPr>
        <a:xfrm>
          <a:off x="0" y="0"/>
          <a:ext cx="0" cy="0"/>
          <a:chOff x="0" y="0"/>
          <a:chExt cx="0" cy="0"/>
        </a:xfrm>
      </p:grpSpPr>
      <p:sp>
        <p:nvSpPr>
          <p:cNvPr id="381" name="Google Shape;381;p51"/>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2" name="Google Shape;382;p5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383" name="Google Shape;383;p51"/>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resenter Intro">
  <p:cSld name="Presenter Intro">
    <p:spTree>
      <p:nvGrpSpPr>
        <p:cNvPr id="1" name="Shape 737"/>
        <p:cNvGrpSpPr/>
        <p:nvPr/>
      </p:nvGrpSpPr>
      <p:grpSpPr>
        <a:xfrm>
          <a:off x="0" y="0"/>
          <a:ext cx="0" cy="0"/>
          <a:chOff x="0" y="0"/>
          <a:chExt cx="0" cy="0"/>
        </a:xfrm>
      </p:grpSpPr>
      <p:sp>
        <p:nvSpPr>
          <p:cNvPr id="738" name="Google Shape;738;p99"/>
          <p:cNvSpPr txBox="1">
            <a:spLocks noGrp="1"/>
          </p:cNvSpPr>
          <p:nvPr>
            <p:ph type="body" idx="1"/>
          </p:nvPr>
        </p:nvSpPr>
        <p:spPr>
          <a:xfrm>
            <a:off x="245268" y="1194197"/>
            <a:ext cx="4088700" cy="341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100"/>
              <a:buNone/>
              <a:defRPr>
                <a:latin typeface="Roboto Medium"/>
                <a:ea typeface="Roboto Medium"/>
                <a:cs typeface="Roboto Medium"/>
                <a:sym typeface="Roboto Medium"/>
              </a:defRPr>
            </a:lvl2pPr>
            <a:lvl3pPr marL="1371600" lvl="2" indent="-228600" algn="l" rtl="0">
              <a:lnSpc>
                <a:spcPct val="100000"/>
              </a:lnSpc>
              <a:spcBef>
                <a:spcPts val="0"/>
              </a:spcBef>
              <a:spcAft>
                <a:spcPts val="0"/>
              </a:spcAft>
              <a:buClr>
                <a:schemeClr val="dk2"/>
              </a:buClr>
              <a:buSzPts val="1100"/>
              <a:buNone/>
              <a:defRPr>
                <a:latin typeface="Roboto Medium"/>
                <a:ea typeface="Roboto Medium"/>
                <a:cs typeface="Roboto Medium"/>
                <a:sym typeface="Roboto Medium"/>
              </a:defRPr>
            </a:lvl3pPr>
            <a:lvl4pPr marL="1828800" lvl="3" indent="-228600" algn="l" rtl="0">
              <a:lnSpc>
                <a:spcPct val="100000"/>
              </a:lnSpc>
              <a:spcBef>
                <a:spcPts val="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39" name="Google Shape;739;p9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40" name="Google Shape;740;p99"/>
          <p:cNvPicPr preferRelativeResize="0"/>
          <p:nvPr/>
        </p:nvPicPr>
        <p:blipFill rotWithShape="1">
          <a:blip r:embed="rId2">
            <a:alphaModFix/>
          </a:blip>
          <a:srcRect/>
          <a:stretch/>
        </p:blipFill>
        <p:spPr>
          <a:xfrm>
            <a:off x="5046300" y="1210129"/>
            <a:ext cx="3401572" cy="2951229"/>
          </a:xfrm>
          <a:prstGeom prst="rect">
            <a:avLst/>
          </a:prstGeom>
          <a:noFill/>
          <a:ln>
            <a:noFill/>
          </a:ln>
        </p:spPr>
      </p:pic>
      <p:sp>
        <p:nvSpPr>
          <p:cNvPr id="741" name="Google Shape;741;p99"/>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2" name="Google Shape;742;p99"/>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pic>
        <p:nvPicPr>
          <p:cNvPr id="743" name="Google Shape;743;p99"/>
          <p:cNvPicPr preferRelativeResize="0"/>
          <p:nvPr/>
        </p:nvPicPr>
        <p:blipFill rotWithShape="1">
          <a:blip r:embed="rId3">
            <a:alphaModFix/>
          </a:blip>
          <a:srcRect l="16392" r="16398"/>
          <a:stretch/>
        </p:blipFill>
        <p:spPr>
          <a:xfrm>
            <a:off x="5524500" y="1447556"/>
            <a:ext cx="2014874" cy="2248424"/>
          </a:xfrm>
          <a:prstGeom prst="rect">
            <a:avLst/>
          </a:prstGeom>
          <a:noFill/>
          <a:ln>
            <a:noFill/>
          </a:ln>
        </p:spPr>
      </p:pic>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ection Header Image" type="secHead">
  <p:cSld name="SECTION_HEADER">
    <p:bg>
      <p:bgPr>
        <a:blipFill>
          <a:blip r:embed="rId2">
            <a:alphaModFix/>
          </a:blip>
          <a:stretch>
            <a:fillRect/>
          </a:stretch>
        </a:blipFill>
        <a:effectLst/>
      </p:bgPr>
    </p:bg>
    <p:spTree>
      <p:nvGrpSpPr>
        <p:cNvPr id="1" name="Shape 744"/>
        <p:cNvGrpSpPr/>
        <p:nvPr/>
      </p:nvGrpSpPr>
      <p:grpSpPr>
        <a:xfrm>
          <a:off x="0" y="0"/>
          <a:ext cx="0" cy="0"/>
          <a:chOff x="0" y="0"/>
          <a:chExt cx="0" cy="0"/>
        </a:xfrm>
      </p:grpSpPr>
      <p:pic>
        <p:nvPicPr>
          <p:cNvPr id="745" name="Google Shape;745;p100"/>
          <p:cNvPicPr preferRelativeResize="0"/>
          <p:nvPr/>
        </p:nvPicPr>
        <p:blipFill rotWithShape="1">
          <a:blip r:embed="rId3">
            <a:alphaModFix/>
          </a:blip>
          <a:srcRect/>
          <a:stretch/>
        </p:blipFill>
        <p:spPr>
          <a:xfrm>
            <a:off x="237600" y="364500"/>
            <a:ext cx="3150115" cy="2905509"/>
          </a:xfrm>
          <a:prstGeom prst="rect">
            <a:avLst/>
          </a:prstGeom>
          <a:noFill/>
          <a:ln>
            <a:noFill/>
          </a:ln>
        </p:spPr>
      </p:pic>
      <p:sp>
        <p:nvSpPr>
          <p:cNvPr id="746" name="Google Shape;746;p100"/>
          <p:cNvSpPr txBox="1">
            <a:spLocks noGrp="1"/>
          </p:cNvSpPr>
          <p:nvPr>
            <p:ph type="title"/>
          </p:nvPr>
        </p:nvSpPr>
        <p:spPr>
          <a:xfrm>
            <a:off x="486000" y="657351"/>
            <a:ext cx="2236500" cy="53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a:buNone/>
              <a:defRPr sz="1700" b="1">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7" name="Google Shape;747;p100"/>
          <p:cNvSpPr txBox="1">
            <a:spLocks noGrp="1"/>
          </p:cNvSpPr>
          <p:nvPr>
            <p:ph type="body" idx="1"/>
          </p:nvPr>
        </p:nvSpPr>
        <p:spPr>
          <a:xfrm>
            <a:off x="486001" y="1455300"/>
            <a:ext cx="2538000" cy="1125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1300"/>
              </a:spcBef>
              <a:spcAft>
                <a:spcPts val="0"/>
              </a:spcAft>
              <a:buClr>
                <a:schemeClr val="lt1"/>
              </a:buClr>
              <a:buSzPts val="1400"/>
              <a:buNone/>
              <a:defRPr sz="1400">
                <a:solidFill>
                  <a:schemeClr val="lt1"/>
                </a:solidFill>
              </a:defRPr>
            </a:lvl3pPr>
            <a:lvl4pPr marL="1828800" lvl="3" indent="-228600" algn="l" rtl="0">
              <a:lnSpc>
                <a:spcPct val="100000"/>
              </a:lnSpc>
              <a:spcBef>
                <a:spcPts val="1300"/>
              </a:spcBef>
              <a:spcAft>
                <a:spcPts val="0"/>
              </a:spcAft>
              <a:buClr>
                <a:schemeClr val="lt1"/>
              </a:buClr>
              <a:buSzPts val="1200"/>
              <a:buNone/>
              <a:defRPr sz="1200">
                <a:solidFill>
                  <a:schemeClr val="lt1"/>
                </a:solidFill>
              </a:defRPr>
            </a:lvl4pPr>
            <a:lvl5pPr marL="2286000" lvl="4" indent="-228600" algn="l" rtl="0">
              <a:lnSpc>
                <a:spcPct val="100000"/>
              </a:lnSpc>
              <a:spcBef>
                <a:spcPts val="1300"/>
              </a:spcBef>
              <a:spcAft>
                <a:spcPts val="0"/>
              </a:spcAft>
              <a:buClr>
                <a:schemeClr val="lt1"/>
              </a:buClr>
              <a:buSzPts val="1200"/>
              <a:buNone/>
              <a:defRPr sz="1200">
                <a:solidFill>
                  <a:schemeClr val="lt1"/>
                </a:solidFill>
              </a:defRPr>
            </a:lvl5pPr>
            <a:lvl6pPr marL="2743200" lvl="5" indent="-228600" algn="l" rtl="0">
              <a:lnSpc>
                <a:spcPct val="90000"/>
              </a:lnSpc>
              <a:spcBef>
                <a:spcPts val="1300"/>
              </a:spcBef>
              <a:spcAft>
                <a:spcPts val="0"/>
              </a:spcAft>
              <a:buClr>
                <a:schemeClr val="lt1"/>
              </a:buClr>
              <a:buSzPts val="1200"/>
              <a:buNone/>
              <a:defRPr sz="1200">
                <a:solidFill>
                  <a:schemeClr val="lt1"/>
                </a:solidFill>
              </a:defRPr>
            </a:lvl6pPr>
            <a:lvl7pPr marL="3200400" lvl="6" indent="-228600" algn="l" rtl="0">
              <a:lnSpc>
                <a:spcPct val="90000"/>
              </a:lnSpc>
              <a:spcBef>
                <a:spcPts val="13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48" name="Google Shape;748;p10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749" name="Google Shape;749;p100"/>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750"/>
        <p:cNvGrpSpPr/>
        <p:nvPr/>
      </p:nvGrpSpPr>
      <p:grpSpPr>
        <a:xfrm>
          <a:off x="0" y="0"/>
          <a:ext cx="0" cy="0"/>
          <a:chOff x="0" y="0"/>
          <a:chExt cx="0" cy="0"/>
        </a:xfrm>
      </p:grpSpPr>
      <p:pic>
        <p:nvPicPr>
          <p:cNvPr id="751" name="Google Shape;751;p101"/>
          <p:cNvPicPr preferRelativeResize="0"/>
          <p:nvPr/>
        </p:nvPicPr>
        <p:blipFill rotWithShape="1">
          <a:blip r:embed="rId2">
            <a:alphaModFix/>
          </a:blip>
          <a:srcRect/>
          <a:stretch/>
        </p:blipFill>
        <p:spPr>
          <a:xfrm>
            <a:off x="237600" y="364500"/>
            <a:ext cx="3150115" cy="2905509"/>
          </a:xfrm>
          <a:prstGeom prst="rect">
            <a:avLst/>
          </a:prstGeom>
          <a:noFill/>
          <a:ln>
            <a:noFill/>
          </a:ln>
        </p:spPr>
      </p:pic>
      <p:sp>
        <p:nvSpPr>
          <p:cNvPr id="752" name="Google Shape;752;p101"/>
          <p:cNvSpPr txBox="1">
            <a:spLocks noGrp="1"/>
          </p:cNvSpPr>
          <p:nvPr>
            <p:ph type="title"/>
          </p:nvPr>
        </p:nvSpPr>
        <p:spPr>
          <a:xfrm>
            <a:off x="486000" y="657351"/>
            <a:ext cx="2236500" cy="53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a:buNone/>
              <a:defRPr sz="1700" b="1">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3" name="Google Shape;753;p101"/>
          <p:cNvSpPr txBox="1">
            <a:spLocks noGrp="1"/>
          </p:cNvSpPr>
          <p:nvPr>
            <p:ph type="body" idx="1"/>
          </p:nvPr>
        </p:nvSpPr>
        <p:spPr>
          <a:xfrm>
            <a:off x="485999" y="1455300"/>
            <a:ext cx="2538000" cy="1125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1300"/>
              </a:spcBef>
              <a:spcAft>
                <a:spcPts val="0"/>
              </a:spcAft>
              <a:buClr>
                <a:schemeClr val="lt1"/>
              </a:buClr>
              <a:buSzPts val="1400"/>
              <a:buNone/>
              <a:defRPr sz="1400">
                <a:solidFill>
                  <a:schemeClr val="lt1"/>
                </a:solidFill>
              </a:defRPr>
            </a:lvl3pPr>
            <a:lvl4pPr marL="1828800" lvl="3" indent="-228600" algn="l" rtl="0">
              <a:lnSpc>
                <a:spcPct val="100000"/>
              </a:lnSpc>
              <a:spcBef>
                <a:spcPts val="1300"/>
              </a:spcBef>
              <a:spcAft>
                <a:spcPts val="0"/>
              </a:spcAft>
              <a:buClr>
                <a:schemeClr val="lt1"/>
              </a:buClr>
              <a:buSzPts val="1200"/>
              <a:buNone/>
              <a:defRPr sz="1200">
                <a:solidFill>
                  <a:schemeClr val="lt1"/>
                </a:solidFill>
              </a:defRPr>
            </a:lvl4pPr>
            <a:lvl5pPr marL="2286000" lvl="4" indent="-228600" algn="l" rtl="0">
              <a:lnSpc>
                <a:spcPct val="100000"/>
              </a:lnSpc>
              <a:spcBef>
                <a:spcPts val="1300"/>
              </a:spcBef>
              <a:spcAft>
                <a:spcPts val="0"/>
              </a:spcAft>
              <a:buClr>
                <a:schemeClr val="lt1"/>
              </a:buClr>
              <a:buSzPts val="1200"/>
              <a:buNone/>
              <a:defRPr sz="1200">
                <a:solidFill>
                  <a:schemeClr val="lt1"/>
                </a:solidFill>
              </a:defRPr>
            </a:lvl5pPr>
            <a:lvl6pPr marL="2743200" lvl="5" indent="-228600" algn="l" rtl="0">
              <a:lnSpc>
                <a:spcPct val="90000"/>
              </a:lnSpc>
              <a:spcBef>
                <a:spcPts val="1300"/>
              </a:spcBef>
              <a:spcAft>
                <a:spcPts val="0"/>
              </a:spcAft>
              <a:buClr>
                <a:schemeClr val="lt1"/>
              </a:buClr>
              <a:buSzPts val="1200"/>
              <a:buNone/>
              <a:defRPr sz="1200">
                <a:solidFill>
                  <a:schemeClr val="lt1"/>
                </a:solidFill>
              </a:defRPr>
            </a:lvl6pPr>
            <a:lvl7pPr marL="3200400" lvl="6" indent="-228600" algn="l" rtl="0">
              <a:lnSpc>
                <a:spcPct val="90000"/>
              </a:lnSpc>
              <a:spcBef>
                <a:spcPts val="13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54" name="Google Shape;754;p10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755" name="Google Shape;755;p101"/>
          <p:cNvPicPr preferRelativeResize="0"/>
          <p:nvPr/>
        </p:nvPicPr>
        <p:blipFill rotWithShape="1">
          <a:blip r:embed="rId3">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with Boxes">
  <p:cSld name="Two Content with Boxes">
    <p:spTree>
      <p:nvGrpSpPr>
        <p:cNvPr id="1" name="Shape 756"/>
        <p:cNvGrpSpPr/>
        <p:nvPr/>
      </p:nvGrpSpPr>
      <p:grpSpPr>
        <a:xfrm>
          <a:off x="0" y="0"/>
          <a:ext cx="0" cy="0"/>
          <a:chOff x="0" y="0"/>
          <a:chExt cx="0" cy="0"/>
        </a:xfrm>
      </p:grpSpPr>
      <p:sp>
        <p:nvSpPr>
          <p:cNvPr id="757" name="Google Shape;757;p102"/>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8" name="Google Shape;758;p10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59" name="Google Shape;759;p102"/>
          <p:cNvPicPr preferRelativeResize="0"/>
          <p:nvPr/>
        </p:nvPicPr>
        <p:blipFill rotWithShape="1">
          <a:blip r:embed="rId2">
            <a:alphaModFix/>
          </a:blip>
          <a:srcRect/>
          <a:stretch/>
        </p:blipFill>
        <p:spPr>
          <a:xfrm>
            <a:off x="242307" y="1101600"/>
            <a:ext cx="4105660" cy="3625600"/>
          </a:xfrm>
          <a:prstGeom prst="rect">
            <a:avLst/>
          </a:prstGeom>
          <a:noFill/>
          <a:ln>
            <a:noFill/>
          </a:ln>
        </p:spPr>
      </p:pic>
      <p:sp>
        <p:nvSpPr>
          <p:cNvPr id="760" name="Google Shape;760;p102"/>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761" name="Google Shape;761;p102"/>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62" name="Google Shape;762;p102"/>
          <p:cNvPicPr preferRelativeResize="0"/>
          <p:nvPr/>
        </p:nvPicPr>
        <p:blipFill rotWithShape="1">
          <a:blip r:embed="rId2">
            <a:alphaModFix/>
          </a:blip>
          <a:srcRect/>
          <a:stretch/>
        </p:blipFill>
        <p:spPr>
          <a:xfrm>
            <a:off x="4796030" y="1101600"/>
            <a:ext cx="4105660" cy="3625600"/>
          </a:xfrm>
          <a:prstGeom prst="rect">
            <a:avLst/>
          </a:prstGeom>
          <a:noFill/>
          <a:ln>
            <a:noFill/>
          </a:ln>
        </p:spPr>
      </p:pic>
      <p:sp>
        <p:nvSpPr>
          <p:cNvPr id="763" name="Google Shape;763;p102"/>
          <p:cNvSpPr/>
          <p:nvPr/>
        </p:nvSpPr>
        <p:spPr>
          <a:xfrm>
            <a:off x="5046561"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764" name="Google Shape;764;p102"/>
          <p:cNvSpPr txBox="1">
            <a:spLocks noGrp="1"/>
          </p:cNvSpPr>
          <p:nvPr>
            <p:ph type="body" idx="2"/>
          </p:nvPr>
        </p:nvSpPr>
        <p:spPr>
          <a:xfrm>
            <a:off x="5223323"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5" name="Google Shape;765;p102"/>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oxed Content">
  <p:cSld name="Boxed Content">
    <p:spTree>
      <p:nvGrpSpPr>
        <p:cNvPr id="1" name="Shape 766"/>
        <p:cNvGrpSpPr/>
        <p:nvPr/>
      </p:nvGrpSpPr>
      <p:grpSpPr>
        <a:xfrm>
          <a:off x="0" y="0"/>
          <a:ext cx="0" cy="0"/>
          <a:chOff x="0" y="0"/>
          <a:chExt cx="0" cy="0"/>
        </a:xfrm>
      </p:grpSpPr>
      <p:sp>
        <p:nvSpPr>
          <p:cNvPr id="767" name="Google Shape;767;p103"/>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8" name="Google Shape;768;p10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69" name="Google Shape;769;p103"/>
          <p:cNvPicPr preferRelativeResize="0"/>
          <p:nvPr/>
        </p:nvPicPr>
        <p:blipFill rotWithShape="1">
          <a:blip r:embed="rId2">
            <a:alphaModFix/>
          </a:blip>
          <a:srcRect/>
          <a:stretch/>
        </p:blipFill>
        <p:spPr>
          <a:xfrm>
            <a:off x="242307" y="1101600"/>
            <a:ext cx="4105660" cy="3625600"/>
          </a:xfrm>
          <a:prstGeom prst="rect">
            <a:avLst/>
          </a:prstGeom>
          <a:noFill/>
          <a:ln>
            <a:noFill/>
          </a:ln>
        </p:spPr>
      </p:pic>
      <p:sp>
        <p:nvSpPr>
          <p:cNvPr id="770" name="Google Shape;770;p103"/>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771" name="Google Shape;771;p103"/>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2" name="Google Shape;772;p103"/>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Pull Out Text">
  <p:cSld name="Pull Out Text">
    <p:spTree>
      <p:nvGrpSpPr>
        <p:cNvPr id="1" name="Shape 773"/>
        <p:cNvGrpSpPr/>
        <p:nvPr/>
      </p:nvGrpSpPr>
      <p:grpSpPr>
        <a:xfrm>
          <a:off x="0" y="0"/>
          <a:ext cx="0" cy="0"/>
          <a:chOff x="0" y="0"/>
          <a:chExt cx="0" cy="0"/>
        </a:xfrm>
      </p:grpSpPr>
      <p:sp>
        <p:nvSpPr>
          <p:cNvPr id="774" name="Google Shape;774;p10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75" name="Google Shape;775;p104"/>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776" name="Google Shape;776;p104"/>
          <p:cNvSpPr/>
          <p:nvPr/>
        </p:nvSpPr>
        <p:spPr>
          <a:xfrm>
            <a:off x="492838" y="1596044"/>
            <a:ext cx="7441660" cy="2875998"/>
          </a:xfrm>
          <a:custGeom>
            <a:avLst/>
            <a:gdLst/>
            <a:ahLst/>
            <a:cxnLst/>
            <a:rect l="l" t="t" r="r" b="b"/>
            <a:pathLst>
              <a:path w="9922213" h="3834664" extrusionOk="0">
                <a:moveTo>
                  <a:pt x="0" y="0"/>
                </a:moveTo>
                <a:lnTo>
                  <a:pt x="9600788" y="0"/>
                </a:lnTo>
                <a:lnTo>
                  <a:pt x="9922213" y="3834664"/>
                </a:lnTo>
                <a:lnTo>
                  <a:pt x="0" y="3834664"/>
                </a:lnTo>
                <a:lnTo>
                  <a:pt x="0" y="0"/>
                </a:lnTo>
                <a:close/>
              </a:path>
            </a:pathLst>
          </a:cu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pic>
        <p:nvPicPr>
          <p:cNvPr id="777" name="Google Shape;777;p104"/>
          <p:cNvPicPr preferRelativeResize="0"/>
          <p:nvPr/>
        </p:nvPicPr>
        <p:blipFill rotWithShape="1">
          <a:blip r:embed="rId3">
            <a:alphaModFix/>
          </a:blip>
          <a:srcRect/>
          <a:stretch/>
        </p:blipFill>
        <p:spPr>
          <a:xfrm>
            <a:off x="7684182" y="1596044"/>
            <a:ext cx="966980" cy="2884935"/>
          </a:xfrm>
          <a:prstGeom prst="rect">
            <a:avLst/>
          </a:prstGeom>
          <a:noFill/>
          <a:ln>
            <a:noFill/>
          </a:ln>
        </p:spPr>
      </p:pic>
      <p:pic>
        <p:nvPicPr>
          <p:cNvPr id="778" name="Google Shape;778;p104"/>
          <p:cNvPicPr preferRelativeResize="0"/>
          <p:nvPr/>
        </p:nvPicPr>
        <p:blipFill rotWithShape="1">
          <a:blip r:embed="rId4">
            <a:alphaModFix/>
          </a:blip>
          <a:srcRect/>
          <a:stretch/>
        </p:blipFill>
        <p:spPr>
          <a:xfrm>
            <a:off x="8410192" y="0"/>
            <a:ext cx="733807" cy="733807"/>
          </a:xfrm>
          <a:prstGeom prst="rect">
            <a:avLst/>
          </a:prstGeom>
          <a:noFill/>
          <a:ln>
            <a:noFill/>
          </a:ln>
        </p:spPr>
      </p:pic>
      <p:sp>
        <p:nvSpPr>
          <p:cNvPr id="779" name="Google Shape;779;p104"/>
          <p:cNvSpPr txBox="1">
            <a:spLocks noGrp="1"/>
          </p:cNvSpPr>
          <p:nvPr>
            <p:ph type="body" idx="1"/>
          </p:nvPr>
        </p:nvSpPr>
        <p:spPr>
          <a:xfrm>
            <a:off x="714375" y="1824368"/>
            <a:ext cx="6767700" cy="2419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dk2"/>
              </a:buClr>
              <a:buSzPts val="3500"/>
              <a:buNone/>
              <a:defRPr sz="3500"/>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0" name="Google Shape;780;p104"/>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oxed Content and Image">
  <p:cSld name="Boxed Content and Image">
    <p:spTree>
      <p:nvGrpSpPr>
        <p:cNvPr id="1" name="Shape 781"/>
        <p:cNvGrpSpPr/>
        <p:nvPr/>
      </p:nvGrpSpPr>
      <p:grpSpPr>
        <a:xfrm>
          <a:off x="0" y="0"/>
          <a:ext cx="0" cy="0"/>
          <a:chOff x="0" y="0"/>
          <a:chExt cx="0" cy="0"/>
        </a:xfrm>
      </p:grpSpPr>
      <p:sp>
        <p:nvSpPr>
          <p:cNvPr id="782" name="Google Shape;782;p105"/>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783" name="Google Shape;783;p105"/>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4" name="Google Shape;784;p105"/>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85" name="Google Shape;785;p10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86" name="Google Shape;786;p105"/>
          <p:cNvPicPr preferRelativeResize="0"/>
          <p:nvPr/>
        </p:nvPicPr>
        <p:blipFill rotWithShape="1">
          <a:blip r:embed="rId2">
            <a:alphaModFix/>
          </a:blip>
          <a:srcRect/>
          <a:stretch/>
        </p:blipFill>
        <p:spPr>
          <a:xfrm>
            <a:off x="242307" y="1101600"/>
            <a:ext cx="4105660" cy="3625600"/>
          </a:xfrm>
          <a:prstGeom prst="rect">
            <a:avLst/>
          </a:prstGeom>
          <a:noFill/>
          <a:ln>
            <a:noFill/>
          </a:ln>
        </p:spPr>
      </p:pic>
      <p:sp>
        <p:nvSpPr>
          <p:cNvPr id="787" name="Google Shape;787;p105"/>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788" name="Google Shape;788;p105"/>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89" name="Google Shape;789;p105"/>
          <p:cNvPicPr preferRelativeResize="0"/>
          <p:nvPr/>
        </p:nvPicPr>
        <p:blipFill rotWithShape="1">
          <a:blip r:embed="rId3">
            <a:alphaModFix/>
          </a:blip>
          <a:srcRect/>
          <a:stretch/>
        </p:blipFill>
        <p:spPr>
          <a:xfrm>
            <a:off x="8410192" y="0"/>
            <a:ext cx="733807" cy="733807"/>
          </a:xfrm>
          <a:prstGeom prst="rect">
            <a:avLst/>
          </a:prstGeom>
          <a:noFill/>
          <a:ln>
            <a:noFill/>
          </a:ln>
        </p:spPr>
      </p:pic>
      <p:sp>
        <p:nvSpPr>
          <p:cNvPr id="790" name="Google Shape;790;p105"/>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and Charts">
  <p:cSld name="Content and Charts">
    <p:spTree>
      <p:nvGrpSpPr>
        <p:cNvPr id="1" name="Shape 791"/>
        <p:cNvGrpSpPr/>
        <p:nvPr/>
      </p:nvGrpSpPr>
      <p:grpSpPr>
        <a:xfrm>
          <a:off x="0" y="0"/>
          <a:ext cx="0" cy="0"/>
          <a:chOff x="0" y="0"/>
          <a:chExt cx="0" cy="0"/>
        </a:xfrm>
      </p:grpSpPr>
      <p:sp>
        <p:nvSpPr>
          <p:cNvPr id="792" name="Google Shape;792;p106"/>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3" name="Google Shape;793;p10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794" name="Google Shape;794;p106"/>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795" name="Google Shape;795;p106"/>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796" name="Google Shape;796;p106"/>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Content and Figures">
  <p:cSld name="Content and Figures">
    <p:spTree>
      <p:nvGrpSpPr>
        <p:cNvPr id="1" name="Shape 797"/>
        <p:cNvGrpSpPr/>
        <p:nvPr/>
      </p:nvGrpSpPr>
      <p:grpSpPr>
        <a:xfrm>
          <a:off x="0" y="0"/>
          <a:ext cx="0" cy="0"/>
          <a:chOff x="0" y="0"/>
          <a:chExt cx="0" cy="0"/>
        </a:xfrm>
      </p:grpSpPr>
      <p:sp>
        <p:nvSpPr>
          <p:cNvPr id="798" name="Google Shape;798;p107"/>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9" name="Google Shape;799;p107"/>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00" name="Google Shape;800;p10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801" name="Google Shape;801;p107"/>
          <p:cNvPicPr preferRelativeResize="0"/>
          <p:nvPr/>
        </p:nvPicPr>
        <p:blipFill rotWithShape="1">
          <a:blip r:embed="rId2">
            <a:alphaModFix/>
          </a:blip>
          <a:srcRect r="52061"/>
          <a:stretch/>
        </p:blipFill>
        <p:spPr>
          <a:xfrm>
            <a:off x="241891" y="4463897"/>
            <a:ext cx="4155539" cy="267463"/>
          </a:xfrm>
          <a:prstGeom prst="rect">
            <a:avLst/>
          </a:prstGeom>
          <a:noFill/>
          <a:ln>
            <a:noFill/>
          </a:ln>
        </p:spPr>
      </p:pic>
      <p:sp>
        <p:nvSpPr>
          <p:cNvPr id="802" name="Google Shape;802;p107"/>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3" name="Google Shape;803;p107"/>
          <p:cNvSpPr/>
          <p:nvPr/>
        </p:nvSpPr>
        <p:spPr>
          <a:xfrm>
            <a:off x="4572000" y="0"/>
            <a:ext cx="4572000" cy="5143500"/>
          </a:xfrm>
          <a:prstGeom prst="rect">
            <a:avLst/>
          </a:prstGeom>
          <a:solidFill>
            <a:schemeClr val="accen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cxnSp>
        <p:nvCxnSpPr>
          <p:cNvPr id="804" name="Google Shape;804;p107"/>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805" name="Google Shape;805;p107"/>
          <p:cNvPicPr preferRelativeResize="0"/>
          <p:nvPr/>
        </p:nvPicPr>
        <p:blipFill rotWithShape="1">
          <a:blip r:embed="rId3">
            <a:alphaModFix/>
          </a:blip>
          <a:srcRect/>
          <a:stretch/>
        </p:blipFill>
        <p:spPr>
          <a:xfrm>
            <a:off x="8410192" y="0"/>
            <a:ext cx="733807" cy="733807"/>
          </a:xfrm>
          <a:prstGeom prst="rect">
            <a:avLst/>
          </a:prstGeom>
          <a:noFill/>
          <a:ln>
            <a:noFill/>
          </a:ln>
        </p:spPr>
      </p:pic>
      <p:sp>
        <p:nvSpPr>
          <p:cNvPr id="806" name="Google Shape;806;p107"/>
          <p:cNvSpPr txBox="1">
            <a:spLocks noGrp="1"/>
          </p:cNvSpPr>
          <p:nvPr>
            <p:ph type="body" idx="2"/>
          </p:nvPr>
        </p:nvSpPr>
        <p:spPr>
          <a:xfrm>
            <a:off x="4808936" y="1194197"/>
            <a:ext cx="1656300" cy="9762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lt1"/>
              </a:buClr>
              <a:buSzPts val="10200"/>
              <a:buNone/>
              <a:defRPr sz="10200" b="1">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1"/>
              </a:buClr>
              <a:buSzPts val="10200"/>
              <a:buNone/>
              <a:defRPr sz="10200">
                <a:latin typeface="Roboto Medium"/>
                <a:ea typeface="Roboto Medium"/>
                <a:cs typeface="Roboto Medium"/>
                <a:sym typeface="Roboto Medium"/>
              </a:defRPr>
            </a:lvl2pPr>
            <a:lvl3pPr marL="1371600" lvl="2"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3pPr>
            <a:lvl4pPr marL="1828800" lvl="3"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4pPr>
            <a:lvl5pPr marL="2286000" lvl="4" indent="-876300" algn="l" rtl="0">
              <a:lnSpc>
                <a:spcPct val="100000"/>
              </a:lnSpc>
              <a:spcBef>
                <a:spcPts val="1300"/>
              </a:spcBef>
              <a:spcAft>
                <a:spcPts val="0"/>
              </a:spcAft>
              <a:buClr>
                <a:schemeClr val="dk2"/>
              </a:buClr>
              <a:buSzPts val="10200"/>
              <a:buChar char="▪"/>
              <a:defRPr sz="10200">
                <a:latin typeface="Roboto Medium"/>
                <a:ea typeface="Roboto Medium"/>
                <a:cs typeface="Roboto Medium"/>
                <a:sym typeface="Roboto Medium"/>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7" name="Google Shape;807;p107"/>
          <p:cNvSpPr txBox="1">
            <a:spLocks noGrp="1"/>
          </p:cNvSpPr>
          <p:nvPr>
            <p:ph type="body" idx="3"/>
          </p:nvPr>
        </p:nvSpPr>
        <p:spPr>
          <a:xfrm>
            <a:off x="6480000" y="1194197"/>
            <a:ext cx="2417700" cy="970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lt1"/>
              </a:buClr>
              <a:buSzPts val="2000"/>
              <a:buNone/>
              <a:defRPr sz="2000" b="1" u="sng" cap="none">
                <a:solidFill>
                  <a:schemeClr val="lt1"/>
                </a:solidFill>
                <a:latin typeface="Roboto"/>
                <a:ea typeface="Roboto"/>
                <a:cs typeface="Roboto"/>
                <a:sym typeface="Roboto"/>
              </a:defRPr>
            </a:lvl1pPr>
            <a:lvl2pPr marL="914400" lvl="1" indent="-228600" algn="l" rtl="0">
              <a:lnSpc>
                <a:spcPct val="100000"/>
              </a:lnSpc>
              <a:spcBef>
                <a:spcPts val="1300"/>
              </a:spcBef>
              <a:spcAft>
                <a:spcPts val="0"/>
              </a:spcAft>
              <a:buClr>
                <a:schemeClr val="accent1"/>
              </a:buClr>
              <a:buSzPts val="2000"/>
              <a:buNone/>
              <a:defRPr sz="2000"/>
            </a:lvl2pPr>
            <a:lvl3pPr marL="1371600" lvl="2" indent="-228600" algn="l" rtl="0">
              <a:lnSpc>
                <a:spcPct val="100000"/>
              </a:lnSpc>
              <a:spcBef>
                <a:spcPts val="1300"/>
              </a:spcBef>
              <a:spcAft>
                <a:spcPts val="0"/>
              </a:spcAft>
              <a:buClr>
                <a:schemeClr val="dk2"/>
              </a:buClr>
              <a:buSzPts val="2000"/>
              <a:buNone/>
              <a:defRPr sz="2000"/>
            </a:lvl3pPr>
            <a:lvl4pPr marL="1828800" lvl="3" indent="-228600" algn="l" rtl="0">
              <a:lnSpc>
                <a:spcPct val="100000"/>
              </a:lnSpc>
              <a:spcBef>
                <a:spcPts val="1300"/>
              </a:spcBef>
              <a:spcAft>
                <a:spcPts val="0"/>
              </a:spcAft>
              <a:buClr>
                <a:schemeClr val="dk2"/>
              </a:buClr>
              <a:buSzPts val="2000"/>
              <a:buNone/>
              <a:defRPr sz="2000"/>
            </a:lvl4pPr>
            <a:lvl5pPr marL="2286000" lvl="4" indent="-355600" algn="l" rtl="0">
              <a:lnSpc>
                <a:spcPct val="100000"/>
              </a:lnSpc>
              <a:spcBef>
                <a:spcPts val="1300"/>
              </a:spcBef>
              <a:spcAft>
                <a:spcPts val="0"/>
              </a:spcAft>
              <a:buClr>
                <a:schemeClr val="dk2"/>
              </a:buClr>
              <a:buSzPts val="2000"/>
              <a:buChar char="▪"/>
              <a:defRPr sz="20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8" name="Google Shape;808;p107"/>
          <p:cNvSpPr txBox="1">
            <a:spLocks noGrp="1"/>
          </p:cNvSpPr>
          <p:nvPr>
            <p:ph type="body" idx="4"/>
          </p:nvPr>
        </p:nvSpPr>
        <p:spPr>
          <a:xfrm>
            <a:off x="4808935" y="2411100"/>
            <a:ext cx="1656300" cy="9762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dk2"/>
              </a:buClr>
              <a:buSzPts val="10200"/>
              <a:buNone/>
              <a:defRPr sz="10200" b="1">
                <a:latin typeface="Roboto"/>
                <a:ea typeface="Roboto"/>
                <a:cs typeface="Roboto"/>
                <a:sym typeface="Roboto"/>
              </a:defRPr>
            </a:lvl1pPr>
            <a:lvl2pPr marL="914400" lvl="1" indent="-228600" algn="l" rtl="0">
              <a:lnSpc>
                <a:spcPct val="100000"/>
              </a:lnSpc>
              <a:spcBef>
                <a:spcPts val="0"/>
              </a:spcBef>
              <a:spcAft>
                <a:spcPts val="0"/>
              </a:spcAft>
              <a:buClr>
                <a:schemeClr val="accent1"/>
              </a:buClr>
              <a:buSzPts val="10200"/>
              <a:buNone/>
              <a:defRPr sz="10200">
                <a:latin typeface="Roboto Medium"/>
                <a:ea typeface="Roboto Medium"/>
                <a:cs typeface="Roboto Medium"/>
                <a:sym typeface="Roboto Medium"/>
              </a:defRPr>
            </a:lvl2pPr>
            <a:lvl3pPr marL="1371600" lvl="2"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3pPr>
            <a:lvl4pPr marL="1828800" lvl="3"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4pPr>
            <a:lvl5pPr marL="2286000" lvl="4" indent="-876300" algn="l" rtl="0">
              <a:lnSpc>
                <a:spcPct val="100000"/>
              </a:lnSpc>
              <a:spcBef>
                <a:spcPts val="1300"/>
              </a:spcBef>
              <a:spcAft>
                <a:spcPts val="0"/>
              </a:spcAft>
              <a:buClr>
                <a:schemeClr val="dk2"/>
              </a:buClr>
              <a:buSzPts val="10200"/>
              <a:buChar char="▪"/>
              <a:defRPr sz="10200">
                <a:latin typeface="Roboto Medium"/>
                <a:ea typeface="Roboto Medium"/>
                <a:cs typeface="Roboto Medium"/>
                <a:sym typeface="Roboto Medium"/>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9" name="Google Shape;809;p107"/>
          <p:cNvSpPr txBox="1">
            <a:spLocks noGrp="1"/>
          </p:cNvSpPr>
          <p:nvPr>
            <p:ph type="body" idx="5"/>
          </p:nvPr>
        </p:nvSpPr>
        <p:spPr>
          <a:xfrm>
            <a:off x="6479999" y="2411100"/>
            <a:ext cx="2417700" cy="970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dk2"/>
              </a:buClr>
              <a:buSzPts val="2000"/>
              <a:buNone/>
              <a:defRPr sz="2000" b="1" u="sng" cap="none">
                <a:latin typeface="Roboto"/>
                <a:ea typeface="Roboto"/>
                <a:cs typeface="Roboto"/>
                <a:sym typeface="Roboto"/>
              </a:defRPr>
            </a:lvl1pPr>
            <a:lvl2pPr marL="914400" lvl="1" indent="-228600" algn="l" rtl="0">
              <a:lnSpc>
                <a:spcPct val="100000"/>
              </a:lnSpc>
              <a:spcBef>
                <a:spcPts val="1300"/>
              </a:spcBef>
              <a:spcAft>
                <a:spcPts val="0"/>
              </a:spcAft>
              <a:buClr>
                <a:schemeClr val="accent1"/>
              </a:buClr>
              <a:buSzPts val="2000"/>
              <a:buNone/>
              <a:defRPr sz="2000"/>
            </a:lvl2pPr>
            <a:lvl3pPr marL="1371600" lvl="2" indent="-228600" algn="l" rtl="0">
              <a:lnSpc>
                <a:spcPct val="100000"/>
              </a:lnSpc>
              <a:spcBef>
                <a:spcPts val="1300"/>
              </a:spcBef>
              <a:spcAft>
                <a:spcPts val="0"/>
              </a:spcAft>
              <a:buClr>
                <a:schemeClr val="dk2"/>
              </a:buClr>
              <a:buSzPts val="2000"/>
              <a:buNone/>
              <a:defRPr sz="2000"/>
            </a:lvl3pPr>
            <a:lvl4pPr marL="1828800" lvl="3" indent="-228600" algn="l" rtl="0">
              <a:lnSpc>
                <a:spcPct val="100000"/>
              </a:lnSpc>
              <a:spcBef>
                <a:spcPts val="1300"/>
              </a:spcBef>
              <a:spcAft>
                <a:spcPts val="0"/>
              </a:spcAft>
              <a:buClr>
                <a:schemeClr val="dk2"/>
              </a:buClr>
              <a:buSzPts val="2000"/>
              <a:buNone/>
              <a:defRPr sz="2000"/>
            </a:lvl4pPr>
            <a:lvl5pPr marL="2286000" lvl="4" indent="-355600" algn="l" rtl="0">
              <a:lnSpc>
                <a:spcPct val="100000"/>
              </a:lnSpc>
              <a:spcBef>
                <a:spcPts val="1300"/>
              </a:spcBef>
              <a:spcAft>
                <a:spcPts val="0"/>
              </a:spcAft>
              <a:buClr>
                <a:schemeClr val="dk2"/>
              </a:buClr>
              <a:buSzPts val="2000"/>
              <a:buChar char="▪"/>
              <a:defRPr sz="20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810" name="Google Shape;810;p107"/>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811" name="Google Shape;811;p107"/>
          <p:cNvSpPr txBox="1">
            <a:spLocks noGrp="1"/>
          </p:cNvSpPr>
          <p:nvPr>
            <p:ph type="body" idx="6"/>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ontent and image">
  <p:cSld name="Content and Grey Panel">
    <p:spTree>
      <p:nvGrpSpPr>
        <p:cNvPr id="1" name="Shape 812"/>
        <p:cNvGrpSpPr/>
        <p:nvPr/>
      </p:nvGrpSpPr>
      <p:grpSpPr>
        <a:xfrm>
          <a:off x="0" y="0"/>
          <a:ext cx="0" cy="0"/>
          <a:chOff x="0" y="0"/>
          <a:chExt cx="0" cy="0"/>
        </a:xfrm>
      </p:grpSpPr>
      <p:pic>
        <p:nvPicPr>
          <p:cNvPr id="813" name="Google Shape;813;p108"/>
          <p:cNvPicPr preferRelativeResize="0"/>
          <p:nvPr/>
        </p:nvPicPr>
        <p:blipFill rotWithShape="1">
          <a:blip r:embed="rId2">
            <a:alphaModFix/>
          </a:blip>
          <a:srcRect l="24994" r="24995"/>
          <a:stretch/>
        </p:blipFill>
        <p:spPr>
          <a:xfrm>
            <a:off x="4572000" y="-3337"/>
            <a:ext cx="4572897" cy="5143501"/>
          </a:xfrm>
          <a:prstGeom prst="rect">
            <a:avLst/>
          </a:prstGeom>
          <a:noFill/>
          <a:ln>
            <a:noFill/>
          </a:ln>
        </p:spPr>
      </p:pic>
      <p:sp>
        <p:nvSpPr>
          <p:cNvPr id="814" name="Google Shape;814;p108"/>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5" name="Google Shape;815;p108"/>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16" name="Google Shape;816;p10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817" name="Google Shape;817;p108"/>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818" name="Google Shape;818;p108"/>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819" name="Google Shape;819;p108"/>
          <p:cNvPicPr preferRelativeResize="0"/>
          <p:nvPr/>
        </p:nvPicPr>
        <p:blipFill rotWithShape="1">
          <a:blip r:embed="rId3">
            <a:alphaModFix/>
          </a:blip>
          <a:srcRect/>
          <a:stretch/>
        </p:blipFill>
        <p:spPr>
          <a:xfrm>
            <a:off x="8410192" y="0"/>
            <a:ext cx="733807" cy="733807"/>
          </a:xfrm>
          <a:prstGeom prst="rect">
            <a:avLst/>
          </a:prstGeom>
          <a:noFill/>
          <a:ln>
            <a:noFill/>
          </a:ln>
        </p:spPr>
      </p:pic>
      <p:cxnSp>
        <p:nvCxnSpPr>
          <p:cNvPr id="820" name="Google Shape;820;p108"/>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821" name="Google Shape;821;p108"/>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Image 2">
  <p:cSld name="Title Slide Image 2">
    <p:bg>
      <p:bgPr>
        <a:blipFill>
          <a:blip r:embed="rId2">
            <a:alphaModFix/>
          </a:blip>
          <a:stretch>
            <a:fillRect/>
          </a:stretch>
        </a:blipFill>
        <a:effectLst/>
      </p:bgPr>
    </p:bg>
    <p:spTree>
      <p:nvGrpSpPr>
        <p:cNvPr id="1" name="Shape 384"/>
        <p:cNvGrpSpPr/>
        <p:nvPr/>
      </p:nvGrpSpPr>
      <p:grpSpPr>
        <a:xfrm>
          <a:off x="0" y="0"/>
          <a:ext cx="0" cy="0"/>
          <a:chOff x="0" y="0"/>
          <a:chExt cx="0" cy="0"/>
        </a:xfrm>
      </p:grpSpPr>
      <p:pic>
        <p:nvPicPr>
          <p:cNvPr id="385" name="Google Shape;385;p52"/>
          <p:cNvPicPr preferRelativeResize="0"/>
          <p:nvPr/>
        </p:nvPicPr>
        <p:blipFill rotWithShape="1">
          <a:blip r:embed="rId3">
            <a:alphaModFix/>
          </a:blip>
          <a:srcRect/>
          <a:stretch/>
        </p:blipFill>
        <p:spPr>
          <a:xfrm>
            <a:off x="237600" y="2442547"/>
            <a:ext cx="7228344" cy="2425452"/>
          </a:xfrm>
          <a:prstGeom prst="rect">
            <a:avLst/>
          </a:prstGeom>
          <a:noFill/>
          <a:ln>
            <a:noFill/>
          </a:ln>
        </p:spPr>
      </p:pic>
      <p:sp>
        <p:nvSpPr>
          <p:cNvPr id="386" name="Google Shape;386;p52"/>
          <p:cNvSpPr txBox="1">
            <a:spLocks noGrp="1"/>
          </p:cNvSpPr>
          <p:nvPr>
            <p:ph type="ctrTitle"/>
          </p:nvPr>
        </p:nvSpPr>
        <p:spPr>
          <a:xfrm>
            <a:off x="475201" y="2678399"/>
            <a:ext cx="5123400" cy="1259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Roboto Light"/>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7" name="Google Shape;387;p52"/>
          <p:cNvSpPr txBox="1">
            <a:spLocks noGrp="1"/>
          </p:cNvSpPr>
          <p:nvPr>
            <p:ph type="subTitle" idx="1"/>
          </p:nvPr>
        </p:nvSpPr>
        <p:spPr>
          <a:xfrm>
            <a:off x="475202" y="4090500"/>
            <a:ext cx="3858600" cy="556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88" name="Google Shape;388;p52"/>
          <p:cNvSpPr txBox="1">
            <a:spLocks noGrp="1"/>
          </p:cNvSpPr>
          <p:nvPr>
            <p:ph type="body" idx="2"/>
          </p:nvPr>
        </p:nvSpPr>
        <p:spPr>
          <a:xfrm>
            <a:off x="5049000" y="4090500"/>
            <a:ext cx="1189800" cy="556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 name="Google Shape;389;p5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latin typeface="Roboto Medium"/>
                <a:ea typeface="Roboto Medium"/>
                <a:cs typeface="Roboto Medium"/>
                <a:sym typeface="Roboto Medium"/>
              </a:defRPr>
            </a:lvl1pPr>
            <a:lvl2pPr lvl="1" algn="r" rtl="0">
              <a:buNone/>
              <a:defRPr sz="1000">
                <a:solidFill>
                  <a:schemeClr val="lt1"/>
                </a:solidFill>
                <a:latin typeface="Roboto Medium"/>
                <a:ea typeface="Roboto Medium"/>
                <a:cs typeface="Roboto Medium"/>
                <a:sym typeface="Roboto Medium"/>
              </a:defRPr>
            </a:lvl2pPr>
            <a:lvl3pPr lvl="2" algn="r" rtl="0">
              <a:buNone/>
              <a:defRPr sz="1000">
                <a:solidFill>
                  <a:schemeClr val="lt1"/>
                </a:solidFill>
                <a:latin typeface="Roboto Medium"/>
                <a:ea typeface="Roboto Medium"/>
                <a:cs typeface="Roboto Medium"/>
                <a:sym typeface="Roboto Medium"/>
              </a:defRPr>
            </a:lvl3pPr>
            <a:lvl4pPr lvl="3" algn="r" rtl="0">
              <a:buNone/>
              <a:defRPr sz="1000">
                <a:solidFill>
                  <a:schemeClr val="lt1"/>
                </a:solidFill>
                <a:latin typeface="Roboto Medium"/>
                <a:ea typeface="Roboto Medium"/>
                <a:cs typeface="Roboto Medium"/>
                <a:sym typeface="Roboto Medium"/>
              </a:defRPr>
            </a:lvl4pPr>
            <a:lvl5pPr lvl="4" algn="r" rtl="0">
              <a:buNone/>
              <a:defRPr sz="1000">
                <a:solidFill>
                  <a:schemeClr val="lt1"/>
                </a:solidFill>
                <a:latin typeface="Roboto Medium"/>
                <a:ea typeface="Roboto Medium"/>
                <a:cs typeface="Roboto Medium"/>
                <a:sym typeface="Roboto Medium"/>
              </a:defRPr>
            </a:lvl5pPr>
            <a:lvl6pPr lvl="5" algn="r" rtl="0">
              <a:buNone/>
              <a:defRPr sz="1000">
                <a:solidFill>
                  <a:schemeClr val="lt1"/>
                </a:solidFill>
                <a:latin typeface="Roboto Medium"/>
                <a:ea typeface="Roboto Medium"/>
                <a:cs typeface="Roboto Medium"/>
                <a:sym typeface="Roboto Medium"/>
              </a:defRPr>
            </a:lvl6pPr>
            <a:lvl7pPr lvl="6" algn="r" rtl="0">
              <a:buNone/>
              <a:defRPr sz="1000">
                <a:solidFill>
                  <a:schemeClr val="lt1"/>
                </a:solidFill>
                <a:latin typeface="Roboto Medium"/>
                <a:ea typeface="Roboto Medium"/>
                <a:cs typeface="Roboto Medium"/>
                <a:sym typeface="Roboto Medium"/>
              </a:defRPr>
            </a:lvl7pPr>
            <a:lvl8pPr lvl="7" algn="r" rtl="0">
              <a:buNone/>
              <a:defRPr sz="1000">
                <a:solidFill>
                  <a:schemeClr val="lt1"/>
                </a:solidFill>
                <a:latin typeface="Roboto Medium"/>
                <a:ea typeface="Roboto Medium"/>
                <a:cs typeface="Roboto Medium"/>
                <a:sym typeface="Roboto Medium"/>
              </a:defRPr>
            </a:lvl8pPr>
            <a:lvl9pPr lvl="8" algn="r" rtl="0">
              <a:buNone/>
              <a:defRPr sz="10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pic>
        <p:nvPicPr>
          <p:cNvPr id="390" name="Google Shape;390;p52"/>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ontent grey panel">
  <p:cSld name="Content and Grey Panel_1">
    <p:spTree>
      <p:nvGrpSpPr>
        <p:cNvPr id="1" name="Shape 822"/>
        <p:cNvGrpSpPr/>
        <p:nvPr/>
      </p:nvGrpSpPr>
      <p:grpSpPr>
        <a:xfrm>
          <a:off x="0" y="0"/>
          <a:ext cx="0" cy="0"/>
          <a:chOff x="0" y="0"/>
          <a:chExt cx="0" cy="0"/>
        </a:xfrm>
      </p:grpSpPr>
      <p:sp>
        <p:nvSpPr>
          <p:cNvPr id="823" name="Google Shape;823;p109"/>
          <p:cNvSpPr/>
          <p:nvPr/>
        </p:nvSpPr>
        <p:spPr>
          <a:xfrm>
            <a:off x="4572000" y="0"/>
            <a:ext cx="4572000" cy="5143500"/>
          </a:xfrm>
          <a:prstGeom prst="rect">
            <a:avLst/>
          </a:prstGeom>
          <a:solidFill>
            <a:srgbClr val="F0F0F0"/>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rgbClr val="FFFFFF"/>
              </a:solidFill>
              <a:latin typeface="Roboto Light"/>
              <a:ea typeface="Roboto Light"/>
              <a:cs typeface="Roboto Light"/>
              <a:sym typeface="Roboto Light"/>
            </a:endParaRPr>
          </a:p>
        </p:txBody>
      </p:sp>
      <p:sp>
        <p:nvSpPr>
          <p:cNvPr id="824" name="Google Shape;824;p109"/>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5" name="Google Shape;825;p109"/>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26" name="Google Shape;826;p10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827" name="Google Shape;827;p109"/>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828" name="Google Shape;828;p109"/>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829" name="Google Shape;829;p109"/>
          <p:cNvPicPr preferRelativeResize="0"/>
          <p:nvPr/>
        </p:nvPicPr>
        <p:blipFill rotWithShape="1">
          <a:blip r:embed="rId2">
            <a:alphaModFix/>
          </a:blip>
          <a:srcRect/>
          <a:stretch/>
        </p:blipFill>
        <p:spPr>
          <a:xfrm>
            <a:off x="8410192" y="0"/>
            <a:ext cx="733807" cy="733807"/>
          </a:xfrm>
          <a:prstGeom prst="rect">
            <a:avLst/>
          </a:prstGeom>
          <a:noFill/>
          <a:ln>
            <a:noFill/>
          </a:ln>
        </p:spPr>
      </p:pic>
      <p:cxnSp>
        <p:nvCxnSpPr>
          <p:cNvPr id="830" name="Google Shape;830;p109"/>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831" name="Google Shape;831;p109"/>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ideways Text">
  <p:cSld name="Sideways Text">
    <p:bg>
      <p:bgPr>
        <a:solidFill>
          <a:schemeClr val="lt2"/>
        </a:solidFill>
        <a:effectLst/>
      </p:bgPr>
    </p:bg>
    <p:spTree>
      <p:nvGrpSpPr>
        <p:cNvPr id="1" name="Shape 832"/>
        <p:cNvGrpSpPr/>
        <p:nvPr/>
      </p:nvGrpSpPr>
      <p:grpSpPr>
        <a:xfrm>
          <a:off x="0" y="0"/>
          <a:ext cx="0" cy="0"/>
          <a:chOff x="0" y="0"/>
          <a:chExt cx="0" cy="0"/>
        </a:xfrm>
      </p:grpSpPr>
      <p:sp>
        <p:nvSpPr>
          <p:cNvPr id="833" name="Google Shape;833;p11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834" name="Google Shape;834;p110"/>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3200"/>
              <a:buNone/>
              <a:defRPr sz="3200" b="1" u="sng" cap="none">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5" name="Google Shape;835;p110"/>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ideways Text Dark">
  <p:cSld name="Sideways Text Dark">
    <p:bg>
      <p:bgPr>
        <a:solidFill>
          <a:schemeClr val="dk2"/>
        </a:solidFill>
        <a:effectLst/>
      </p:bgPr>
    </p:bg>
    <p:spTree>
      <p:nvGrpSpPr>
        <p:cNvPr id="1" name="Shape 836"/>
        <p:cNvGrpSpPr/>
        <p:nvPr/>
      </p:nvGrpSpPr>
      <p:grpSpPr>
        <a:xfrm>
          <a:off x="0" y="0"/>
          <a:ext cx="0" cy="0"/>
          <a:chOff x="0" y="0"/>
          <a:chExt cx="0" cy="0"/>
        </a:xfrm>
      </p:grpSpPr>
      <p:sp>
        <p:nvSpPr>
          <p:cNvPr id="837" name="Google Shape;837;p11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solidFill>
                  <a:schemeClr val="lt1"/>
                </a:solidFill>
              </a:defRPr>
            </a:lvl1pPr>
            <a:lvl2pPr marL="0" lvl="1" indent="0" algn="l" rtl="0">
              <a:lnSpc>
                <a:spcPct val="100000"/>
              </a:lnSpc>
              <a:spcBef>
                <a:spcPts val="0"/>
              </a:spcBef>
              <a:buNone/>
              <a:defRPr>
                <a:solidFill>
                  <a:schemeClr val="lt1"/>
                </a:solidFill>
              </a:defRPr>
            </a:lvl2pPr>
            <a:lvl3pPr marL="0" lvl="2" indent="0" algn="l" rtl="0">
              <a:lnSpc>
                <a:spcPct val="100000"/>
              </a:lnSpc>
              <a:spcBef>
                <a:spcPts val="0"/>
              </a:spcBef>
              <a:buNone/>
              <a:defRPr>
                <a:solidFill>
                  <a:schemeClr val="lt1"/>
                </a:solidFill>
              </a:defRPr>
            </a:lvl3pPr>
            <a:lvl4pPr marL="0" lvl="3" indent="0" algn="l" rtl="0">
              <a:lnSpc>
                <a:spcPct val="100000"/>
              </a:lnSpc>
              <a:spcBef>
                <a:spcPts val="0"/>
              </a:spcBef>
              <a:buNone/>
              <a:defRPr>
                <a:solidFill>
                  <a:schemeClr val="lt1"/>
                </a:solidFill>
              </a:defRPr>
            </a:lvl4pPr>
            <a:lvl5pPr marL="0" lvl="4" indent="0" algn="l" rtl="0">
              <a:lnSpc>
                <a:spcPct val="100000"/>
              </a:lnSpc>
              <a:spcBef>
                <a:spcPts val="0"/>
              </a:spcBef>
              <a:buNone/>
              <a:defRPr>
                <a:solidFill>
                  <a:schemeClr val="lt1"/>
                </a:solidFill>
              </a:defRPr>
            </a:lvl5pPr>
            <a:lvl6pPr marL="0" lvl="5" indent="0" algn="l" rtl="0">
              <a:lnSpc>
                <a:spcPct val="100000"/>
              </a:lnSpc>
              <a:spcBef>
                <a:spcPts val="0"/>
              </a:spcBef>
              <a:buNone/>
              <a:defRPr>
                <a:solidFill>
                  <a:schemeClr val="lt1"/>
                </a:solidFill>
              </a:defRPr>
            </a:lvl6pPr>
            <a:lvl7pPr marL="0" lvl="6" indent="0" algn="l" rtl="0">
              <a:lnSpc>
                <a:spcPct val="100000"/>
              </a:lnSpc>
              <a:spcBef>
                <a:spcPts val="0"/>
              </a:spcBef>
              <a:buNone/>
              <a:defRPr>
                <a:solidFill>
                  <a:schemeClr val="lt1"/>
                </a:solidFill>
              </a:defRPr>
            </a:lvl7pPr>
            <a:lvl8pPr marL="0" lvl="7" indent="0" algn="l" rtl="0">
              <a:lnSpc>
                <a:spcPct val="100000"/>
              </a:lnSpc>
              <a:spcBef>
                <a:spcPts val="0"/>
              </a:spcBef>
              <a:buNone/>
              <a:defRPr>
                <a:solidFill>
                  <a:schemeClr val="lt1"/>
                </a:solidFill>
              </a:defRPr>
            </a:lvl8pPr>
            <a:lvl9pPr marL="0" lvl="8" indent="0" algn="l" rtl="0">
              <a:lnSpc>
                <a:spcPct val="100000"/>
              </a:lnSpc>
              <a:spcBef>
                <a:spcPts val="0"/>
              </a:spcBef>
              <a:buNone/>
              <a:defRPr>
                <a:solidFill>
                  <a:schemeClr val="lt1"/>
                </a:solidFill>
              </a:defRPr>
            </a:lvl9pPr>
          </a:lstStyle>
          <a:p>
            <a:pPr marL="0" lvl="0" indent="0" algn="l" rtl="0">
              <a:spcBef>
                <a:spcPts val="0"/>
              </a:spcBef>
              <a:spcAft>
                <a:spcPts val="0"/>
              </a:spcAft>
              <a:buNone/>
            </a:pPr>
            <a:fld id="{00000000-1234-1234-1234-123412341234}" type="slidenum">
              <a:rPr lang="en-GB"/>
              <a:t>‹#›</a:t>
            </a:fld>
            <a:endParaRPr/>
          </a:p>
        </p:txBody>
      </p:sp>
      <p:sp>
        <p:nvSpPr>
          <p:cNvPr id="838" name="Google Shape;838;p111"/>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sz="3200" b="1" u="sng" cap="none">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839" name="Google Shape;839;p111"/>
          <p:cNvCxnSpPr/>
          <p:nvPr/>
        </p:nvCxnSpPr>
        <p:spPr>
          <a:xfrm>
            <a:off x="245268" y="283500"/>
            <a:ext cx="4088700" cy="0"/>
          </a:xfrm>
          <a:prstGeom prst="straightConnector1">
            <a:avLst/>
          </a:prstGeom>
          <a:noFill/>
          <a:ln w="9525" cap="flat" cmpd="sng">
            <a:solidFill>
              <a:schemeClr val="lt1"/>
            </a:solidFill>
            <a:prstDash val="solid"/>
            <a:miter lim="800000"/>
            <a:headEnd type="none" w="sm" len="sm"/>
            <a:tailEnd type="none" w="sm" len="sm"/>
          </a:ln>
        </p:spPr>
      </p:cxnSp>
      <p:cxnSp>
        <p:nvCxnSpPr>
          <p:cNvPr id="840" name="Google Shape;840;p111"/>
          <p:cNvCxnSpPr/>
          <p:nvPr/>
        </p:nvCxnSpPr>
        <p:spPr>
          <a:xfrm>
            <a:off x="245267" y="4811400"/>
            <a:ext cx="8652300" cy="0"/>
          </a:xfrm>
          <a:prstGeom prst="straightConnector1">
            <a:avLst/>
          </a:prstGeom>
          <a:noFill/>
          <a:ln w="9525" cap="flat" cmpd="sng">
            <a:solidFill>
              <a:schemeClr val="lt1"/>
            </a:solidFill>
            <a:prstDash val="solid"/>
            <a:miter lim="800000"/>
            <a:headEnd type="none" w="sm" len="sm"/>
            <a:tailEnd type="none" w="sm" len="sm"/>
          </a:ln>
        </p:spPr>
      </p:cxnSp>
      <p:sp>
        <p:nvSpPr>
          <p:cNvPr id="841" name="Google Shape;841;p111"/>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Clr>
                <a:schemeClr val="lt1"/>
              </a:buClr>
              <a:buSzPts val="700"/>
              <a:buNone/>
              <a:defRPr sz="700">
                <a:solidFill>
                  <a:schemeClr val="lt1"/>
                </a:solidFill>
              </a:defRPr>
            </a:lvl1pPr>
            <a:lvl2pPr marL="914400" lvl="1" indent="-228600" rtl="0">
              <a:spcBef>
                <a:spcPts val="1300"/>
              </a:spcBef>
              <a:spcAft>
                <a:spcPts val="0"/>
              </a:spcAft>
              <a:buClr>
                <a:schemeClr val="lt1"/>
              </a:buClr>
              <a:buSzPts val="1100"/>
              <a:buNone/>
              <a:defRPr>
                <a:solidFill>
                  <a:schemeClr val="lt1"/>
                </a:solidFill>
              </a:defRPr>
            </a:lvl2pPr>
            <a:lvl3pPr marL="1371600" lvl="2" indent="-228600" rtl="0">
              <a:spcBef>
                <a:spcPts val="1300"/>
              </a:spcBef>
              <a:spcAft>
                <a:spcPts val="0"/>
              </a:spcAft>
              <a:buClr>
                <a:schemeClr val="lt1"/>
              </a:buClr>
              <a:buSzPts val="1100"/>
              <a:buNone/>
              <a:defRPr>
                <a:solidFill>
                  <a:schemeClr val="lt1"/>
                </a:solidFill>
              </a:defRPr>
            </a:lvl3pPr>
            <a:lvl4pPr marL="1828800" lvl="3" indent="-228600" rtl="0">
              <a:spcBef>
                <a:spcPts val="1300"/>
              </a:spcBef>
              <a:spcAft>
                <a:spcPts val="0"/>
              </a:spcAft>
              <a:buClr>
                <a:schemeClr val="lt1"/>
              </a:buClr>
              <a:buSzPts val="1700"/>
              <a:buNone/>
              <a:defRPr>
                <a:solidFill>
                  <a:schemeClr val="lt1"/>
                </a:solidFill>
              </a:defRPr>
            </a:lvl4pPr>
            <a:lvl5pPr marL="2286000" lvl="4" indent="-304800" rtl="0">
              <a:spcBef>
                <a:spcPts val="1300"/>
              </a:spcBef>
              <a:spcAft>
                <a:spcPts val="0"/>
              </a:spcAft>
              <a:buClr>
                <a:schemeClr val="lt1"/>
              </a:buClr>
              <a:buSzPts val="1200"/>
              <a:buChar char="▪"/>
              <a:defRPr>
                <a:solidFill>
                  <a:schemeClr val="lt1"/>
                </a:solidFill>
              </a:defRPr>
            </a:lvl5pPr>
            <a:lvl6pPr marL="2743200" lvl="5" indent="-317500" rtl="0">
              <a:spcBef>
                <a:spcPts val="1300"/>
              </a:spcBef>
              <a:spcAft>
                <a:spcPts val="0"/>
              </a:spcAft>
              <a:buClr>
                <a:schemeClr val="lt1"/>
              </a:buClr>
              <a:buSzPts val="14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Images and Captions">
  <p:cSld name="Two Images and Captions">
    <p:spTree>
      <p:nvGrpSpPr>
        <p:cNvPr id="1" name="Shape 842"/>
        <p:cNvGrpSpPr/>
        <p:nvPr/>
      </p:nvGrpSpPr>
      <p:grpSpPr>
        <a:xfrm>
          <a:off x="0" y="0"/>
          <a:ext cx="0" cy="0"/>
          <a:chOff x="0" y="0"/>
          <a:chExt cx="0" cy="0"/>
        </a:xfrm>
      </p:grpSpPr>
      <p:pic>
        <p:nvPicPr>
          <p:cNvPr id="843" name="Google Shape;843;p112"/>
          <p:cNvPicPr preferRelativeResize="0"/>
          <p:nvPr/>
        </p:nvPicPr>
        <p:blipFill rotWithShape="1">
          <a:blip r:embed="rId2">
            <a:alphaModFix/>
          </a:blip>
          <a:srcRect t="24471" b="24471"/>
          <a:stretch/>
        </p:blipFill>
        <p:spPr>
          <a:xfrm>
            <a:off x="4810125" y="1351350"/>
            <a:ext cx="4088608" cy="3132001"/>
          </a:xfrm>
          <a:prstGeom prst="rect">
            <a:avLst/>
          </a:prstGeom>
          <a:noFill/>
          <a:ln>
            <a:noFill/>
          </a:ln>
        </p:spPr>
      </p:pic>
      <p:sp>
        <p:nvSpPr>
          <p:cNvPr id="844" name="Google Shape;844;p112"/>
          <p:cNvSpPr/>
          <p:nvPr/>
        </p:nvSpPr>
        <p:spPr>
          <a:xfrm rot="10800000">
            <a:off x="6745078" y="1350000"/>
            <a:ext cx="218700" cy="126900"/>
          </a:xfrm>
          <a:prstGeom prst="triangle">
            <a:avLst>
              <a:gd name="adj" fmla="val 50000"/>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845" name="Google Shape;845;p112"/>
          <p:cNvPicPr preferRelativeResize="0"/>
          <p:nvPr/>
        </p:nvPicPr>
        <p:blipFill rotWithShape="1">
          <a:blip r:embed="rId2">
            <a:alphaModFix/>
          </a:blip>
          <a:srcRect t="3716" b="45226"/>
          <a:stretch/>
        </p:blipFill>
        <p:spPr>
          <a:xfrm>
            <a:off x="245269" y="1351350"/>
            <a:ext cx="4088608" cy="3132001"/>
          </a:xfrm>
          <a:prstGeom prst="rect">
            <a:avLst/>
          </a:prstGeom>
          <a:noFill/>
          <a:ln>
            <a:noFill/>
          </a:ln>
        </p:spPr>
      </p:pic>
      <p:sp>
        <p:nvSpPr>
          <p:cNvPr id="846" name="Google Shape;846;p112"/>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47" name="Google Shape;847;p11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848" name="Google Shape;848;p112"/>
          <p:cNvSpPr txBox="1">
            <a:spLocks noGrp="1"/>
          </p:cNvSpPr>
          <p:nvPr>
            <p:ph type="body" idx="1"/>
          </p:nvPr>
        </p:nvSpPr>
        <p:spPr>
          <a:xfrm>
            <a:off x="438497" y="1840288"/>
            <a:ext cx="3702000" cy="21534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SzPts val="1200"/>
              <a:buNone/>
              <a:defRPr sz="1200">
                <a:latin typeface="Roboto Medium"/>
                <a:ea typeface="Roboto Medium"/>
                <a:cs typeface="Roboto Medium"/>
                <a:sym typeface="Roboto Medium"/>
              </a:defRPr>
            </a:lvl1pPr>
            <a:lvl2pPr marL="914400" lvl="1" indent="-228600" algn="ctr" rtl="0">
              <a:lnSpc>
                <a:spcPct val="100000"/>
              </a:lnSpc>
              <a:spcBef>
                <a:spcPts val="1300"/>
              </a:spcBef>
              <a:spcAft>
                <a:spcPts val="0"/>
              </a:spcAft>
              <a:buClr>
                <a:schemeClr val="dk1"/>
              </a:buClr>
              <a:buSzPts val="1200"/>
              <a:buFont typeface="Roboto"/>
              <a:buNone/>
              <a:defRPr sz="1200">
                <a:solidFill>
                  <a:schemeClr val="dk1"/>
                </a:solidFill>
                <a:latin typeface="Roboto"/>
                <a:ea typeface="Roboto"/>
                <a:cs typeface="Roboto"/>
                <a:sym typeface="Roboto"/>
              </a:defRPr>
            </a:lvl2pPr>
            <a:lvl3pPr marL="1371600" lvl="2" indent="-228600" algn="ctr" rtl="0">
              <a:lnSpc>
                <a:spcPct val="100000"/>
              </a:lnSpc>
              <a:spcBef>
                <a:spcPts val="1300"/>
              </a:spcBef>
              <a:spcAft>
                <a:spcPts val="0"/>
              </a:spcAft>
              <a:buSzPts val="1100"/>
              <a:buNone/>
              <a:defRPr/>
            </a:lvl3pPr>
            <a:lvl4pPr marL="1828800" lvl="3" indent="-228600" algn="ctr" rtl="0">
              <a:lnSpc>
                <a:spcPct val="100000"/>
              </a:lnSpc>
              <a:spcBef>
                <a:spcPts val="1300"/>
              </a:spcBef>
              <a:spcAft>
                <a:spcPts val="0"/>
              </a:spcAft>
              <a:buSzPts val="1700"/>
              <a:buNone/>
              <a:defRPr/>
            </a:lvl4pPr>
            <a:lvl5pPr marL="2286000" lvl="4" indent="-304800" algn="ctr"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849" name="Google Shape;849;p112"/>
          <p:cNvSpPr txBox="1">
            <a:spLocks noGrp="1"/>
          </p:cNvSpPr>
          <p:nvPr>
            <p:ph type="body" idx="2"/>
          </p:nvPr>
        </p:nvSpPr>
        <p:spPr>
          <a:xfrm>
            <a:off x="5003352" y="1837268"/>
            <a:ext cx="3702000" cy="21534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SzPts val="1200"/>
              <a:buNone/>
              <a:defRPr sz="1200">
                <a:latin typeface="Roboto Medium"/>
                <a:ea typeface="Roboto Medium"/>
                <a:cs typeface="Roboto Medium"/>
                <a:sym typeface="Roboto Medium"/>
              </a:defRPr>
            </a:lvl1pPr>
            <a:lvl2pPr marL="914400" lvl="1" indent="-228600" algn="ctr" rtl="0">
              <a:lnSpc>
                <a:spcPct val="100000"/>
              </a:lnSpc>
              <a:spcBef>
                <a:spcPts val="1300"/>
              </a:spcBef>
              <a:spcAft>
                <a:spcPts val="0"/>
              </a:spcAft>
              <a:buClr>
                <a:schemeClr val="dk1"/>
              </a:buClr>
              <a:buSzPts val="1200"/>
              <a:buFont typeface="Roboto"/>
              <a:buNone/>
              <a:defRPr sz="1200">
                <a:solidFill>
                  <a:schemeClr val="dk1"/>
                </a:solidFill>
                <a:latin typeface="Roboto"/>
                <a:ea typeface="Roboto"/>
                <a:cs typeface="Roboto"/>
                <a:sym typeface="Roboto"/>
              </a:defRPr>
            </a:lvl2pPr>
            <a:lvl3pPr marL="1371600" lvl="2" indent="-228600" algn="ctr" rtl="0">
              <a:lnSpc>
                <a:spcPct val="100000"/>
              </a:lnSpc>
              <a:spcBef>
                <a:spcPts val="1300"/>
              </a:spcBef>
              <a:spcAft>
                <a:spcPts val="0"/>
              </a:spcAft>
              <a:buSzPts val="1100"/>
              <a:buNone/>
              <a:defRPr/>
            </a:lvl3pPr>
            <a:lvl4pPr marL="1828800" lvl="3" indent="-228600" algn="ctr" rtl="0">
              <a:lnSpc>
                <a:spcPct val="100000"/>
              </a:lnSpc>
              <a:spcBef>
                <a:spcPts val="1300"/>
              </a:spcBef>
              <a:spcAft>
                <a:spcPts val="0"/>
              </a:spcAft>
              <a:buSzPts val="1700"/>
              <a:buNone/>
              <a:defRPr/>
            </a:lvl4pPr>
            <a:lvl5pPr marL="2286000" lvl="4" indent="-304800" algn="ctr"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850" name="Google Shape;850;p112"/>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51" name="Google Shape;851;p112"/>
          <p:cNvSpPr/>
          <p:nvPr/>
        </p:nvSpPr>
        <p:spPr>
          <a:xfrm rot="10800000">
            <a:off x="2180213" y="1350000"/>
            <a:ext cx="218700" cy="126900"/>
          </a:xfrm>
          <a:prstGeom prst="triangle">
            <a:avLst>
              <a:gd name="adj" fmla="val 50000"/>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852"/>
        <p:cNvGrpSpPr/>
        <p:nvPr/>
      </p:nvGrpSpPr>
      <p:grpSpPr>
        <a:xfrm>
          <a:off x="0" y="0"/>
          <a:ext cx="0" cy="0"/>
          <a:chOff x="0" y="0"/>
          <a:chExt cx="0" cy="0"/>
        </a:xfrm>
      </p:grpSpPr>
      <p:sp>
        <p:nvSpPr>
          <p:cNvPr id="853" name="Google Shape;853;p113"/>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4" name="Google Shape;854;p11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855" name="Google Shape;855;p113"/>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856" name="Google Shape;856;p113"/>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pic>
        <p:nvPicPr>
          <p:cNvPr id="857" name="Google Shape;857;p113"/>
          <p:cNvPicPr preferRelativeResize="0"/>
          <p:nvPr/>
        </p:nvPicPr>
        <p:blipFill rotWithShape="1">
          <a:blip r:embed="rId3">
            <a:alphaModFix/>
          </a:blip>
          <a:srcRect t="24471" b="24471"/>
          <a:stretch/>
        </p:blipFill>
        <p:spPr>
          <a:xfrm>
            <a:off x="4810125" y="1351350"/>
            <a:ext cx="4088608" cy="3132001"/>
          </a:xfrm>
          <a:prstGeom prst="rect">
            <a:avLst/>
          </a:prstGeom>
          <a:noFill/>
          <a:ln>
            <a:noFill/>
          </a:ln>
        </p:spPr>
      </p:pic>
      <p:pic>
        <p:nvPicPr>
          <p:cNvPr id="858" name="Google Shape;858;p113"/>
          <p:cNvPicPr preferRelativeResize="0"/>
          <p:nvPr/>
        </p:nvPicPr>
        <p:blipFill rotWithShape="1">
          <a:blip r:embed="rId3">
            <a:alphaModFix/>
          </a:blip>
          <a:srcRect t="3716" b="45226"/>
          <a:stretch/>
        </p:blipFill>
        <p:spPr>
          <a:xfrm>
            <a:off x="245269" y="1351350"/>
            <a:ext cx="4088608" cy="3132001"/>
          </a:xfrm>
          <a:prstGeom prst="rect">
            <a:avLst/>
          </a:prstGeom>
          <a:noFill/>
          <a:ln>
            <a:noFill/>
          </a:ln>
        </p:spPr>
      </p:pic>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am Slide 4">
  <p:cSld name="Team Slide 4">
    <p:spTree>
      <p:nvGrpSpPr>
        <p:cNvPr id="1" name="Shape 859"/>
        <p:cNvGrpSpPr/>
        <p:nvPr/>
      </p:nvGrpSpPr>
      <p:grpSpPr>
        <a:xfrm>
          <a:off x="0" y="0"/>
          <a:ext cx="0" cy="0"/>
          <a:chOff x="0" y="0"/>
          <a:chExt cx="0" cy="0"/>
        </a:xfrm>
      </p:grpSpPr>
      <p:pic>
        <p:nvPicPr>
          <p:cNvPr id="860" name="Google Shape;860;p114"/>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861" name="Google Shape;861;p114"/>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2" name="Google Shape;862;p11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863" name="Google Shape;863;p114"/>
          <p:cNvSpPr txBox="1">
            <a:spLocks noGrp="1"/>
          </p:cNvSpPr>
          <p:nvPr>
            <p:ph type="body" idx="1"/>
          </p:nvPr>
        </p:nvSpPr>
        <p:spPr>
          <a:xfrm>
            <a:off x="490156"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4" name="Google Shape;864;p114"/>
          <p:cNvSpPr txBox="1">
            <a:spLocks noGrp="1"/>
          </p:cNvSpPr>
          <p:nvPr>
            <p:ph type="body" idx="2"/>
          </p:nvPr>
        </p:nvSpPr>
        <p:spPr>
          <a:xfrm>
            <a:off x="2657453"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5" name="Google Shape;865;p114"/>
          <p:cNvSpPr txBox="1">
            <a:spLocks noGrp="1"/>
          </p:cNvSpPr>
          <p:nvPr>
            <p:ph type="body" idx="3"/>
          </p:nvPr>
        </p:nvSpPr>
        <p:spPr>
          <a:xfrm>
            <a:off x="4810940"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6" name="Google Shape;866;p114"/>
          <p:cNvSpPr txBox="1">
            <a:spLocks noGrp="1"/>
          </p:cNvSpPr>
          <p:nvPr>
            <p:ph type="body" idx="4"/>
          </p:nvPr>
        </p:nvSpPr>
        <p:spPr>
          <a:xfrm>
            <a:off x="6973640"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7" name="Google Shape;867;p114"/>
          <p:cNvSpPr txBox="1">
            <a:spLocks noGrp="1"/>
          </p:cNvSpPr>
          <p:nvPr>
            <p:ph type="body" idx="5"/>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eam Slide 10">
  <p:cSld name="Team Slide 10">
    <p:spTree>
      <p:nvGrpSpPr>
        <p:cNvPr id="1" name="Shape 868"/>
        <p:cNvGrpSpPr/>
        <p:nvPr/>
      </p:nvGrpSpPr>
      <p:grpSpPr>
        <a:xfrm>
          <a:off x="0" y="0"/>
          <a:ext cx="0" cy="0"/>
          <a:chOff x="0" y="0"/>
          <a:chExt cx="0" cy="0"/>
        </a:xfrm>
      </p:grpSpPr>
      <p:pic>
        <p:nvPicPr>
          <p:cNvPr id="869" name="Google Shape;869;p115"/>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870" name="Google Shape;870;p11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1" name="Google Shape;871;p11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872" name="Google Shape;872;p115"/>
          <p:cNvSpPr txBox="1">
            <a:spLocks noGrp="1"/>
          </p:cNvSpPr>
          <p:nvPr>
            <p:ph type="body" idx="1"/>
          </p:nvPr>
        </p:nvSpPr>
        <p:spPr>
          <a:xfrm>
            <a:off x="490156"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3" name="Google Shape;873;p115"/>
          <p:cNvSpPr txBox="1">
            <a:spLocks noGrp="1"/>
          </p:cNvSpPr>
          <p:nvPr>
            <p:ph type="body" idx="2"/>
          </p:nvPr>
        </p:nvSpPr>
        <p:spPr>
          <a:xfrm>
            <a:off x="2171493"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4" name="Google Shape;874;p115"/>
          <p:cNvSpPr txBox="1">
            <a:spLocks noGrp="1"/>
          </p:cNvSpPr>
          <p:nvPr>
            <p:ph type="body" idx="3"/>
          </p:nvPr>
        </p:nvSpPr>
        <p:spPr>
          <a:xfrm>
            <a:off x="3851099"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5" name="Google Shape;875;p115"/>
          <p:cNvSpPr txBox="1">
            <a:spLocks noGrp="1"/>
          </p:cNvSpPr>
          <p:nvPr>
            <p:ph type="body" idx="4"/>
          </p:nvPr>
        </p:nvSpPr>
        <p:spPr>
          <a:xfrm>
            <a:off x="5530706"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6" name="Google Shape;876;p115"/>
          <p:cNvSpPr txBox="1">
            <a:spLocks noGrp="1"/>
          </p:cNvSpPr>
          <p:nvPr>
            <p:ph type="body" idx="5"/>
          </p:nvPr>
        </p:nvSpPr>
        <p:spPr>
          <a:xfrm>
            <a:off x="7210312"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7" name="Google Shape;877;p115"/>
          <p:cNvSpPr txBox="1">
            <a:spLocks noGrp="1"/>
          </p:cNvSpPr>
          <p:nvPr>
            <p:ph type="body" idx="6"/>
          </p:nvPr>
        </p:nvSpPr>
        <p:spPr>
          <a:xfrm>
            <a:off x="490156"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8" name="Google Shape;878;p115"/>
          <p:cNvSpPr txBox="1">
            <a:spLocks noGrp="1"/>
          </p:cNvSpPr>
          <p:nvPr>
            <p:ph type="body" idx="7"/>
          </p:nvPr>
        </p:nvSpPr>
        <p:spPr>
          <a:xfrm>
            <a:off x="2171493"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9" name="Google Shape;879;p115"/>
          <p:cNvSpPr txBox="1">
            <a:spLocks noGrp="1"/>
          </p:cNvSpPr>
          <p:nvPr>
            <p:ph type="body" idx="8"/>
          </p:nvPr>
        </p:nvSpPr>
        <p:spPr>
          <a:xfrm>
            <a:off x="3851099"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0" name="Google Shape;880;p115"/>
          <p:cNvSpPr txBox="1">
            <a:spLocks noGrp="1"/>
          </p:cNvSpPr>
          <p:nvPr>
            <p:ph type="body" idx="9"/>
          </p:nvPr>
        </p:nvSpPr>
        <p:spPr>
          <a:xfrm>
            <a:off x="5530706"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1" name="Google Shape;881;p115"/>
          <p:cNvSpPr txBox="1">
            <a:spLocks noGrp="1"/>
          </p:cNvSpPr>
          <p:nvPr>
            <p:ph type="body" idx="13"/>
          </p:nvPr>
        </p:nvSpPr>
        <p:spPr>
          <a:xfrm>
            <a:off x="7210312"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2" name="Google Shape;882;p115"/>
          <p:cNvSpPr txBox="1">
            <a:spLocks noGrp="1"/>
          </p:cNvSpPr>
          <p:nvPr>
            <p:ph type="body" idx="14"/>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hree Column Boxes">
  <p:cSld name="Three Column Boxes">
    <p:spTree>
      <p:nvGrpSpPr>
        <p:cNvPr id="1" name="Shape 883"/>
        <p:cNvGrpSpPr/>
        <p:nvPr/>
      </p:nvGrpSpPr>
      <p:grpSpPr>
        <a:xfrm>
          <a:off x="0" y="0"/>
          <a:ext cx="0" cy="0"/>
          <a:chOff x="0" y="0"/>
          <a:chExt cx="0" cy="0"/>
        </a:xfrm>
      </p:grpSpPr>
      <p:sp>
        <p:nvSpPr>
          <p:cNvPr id="884" name="Google Shape;884;p11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885" name="Google Shape;885;p116"/>
          <p:cNvPicPr preferRelativeResize="0"/>
          <p:nvPr/>
        </p:nvPicPr>
        <p:blipFill rotWithShape="1">
          <a:blip r:embed="rId2">
            <a:alphaModFix/>
          </a:blip>
          <a:srcRect r="69151"/>
          <a:stretch/>
        </p:blipFill>
        <p:spPr>
          <a:xfrm>
            <a:off x="242307" y="1346203"/>
            <a:ext cx="2671300" cy="3381001"/>
          </a:xfrm>
          <a:prstGeom prst="rect">
            <a:avLst/>
          </a:prstGeom>
          <a:noFill/>
          <a:ln>
            <a:noFill/>
          </a:ln>
        </p:spPr>
      </p:pic>
      <p:sp>
        <p:nvSpPr>
          <p:cNvPr id="886" name="Google Shape;886;p116"/>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7" name="Google Shape;887;p116"/>
          <p:cNvSpPr txBox="1">
            <a:spLocks noGrp="1"/>
          </p:cNvSpPr>
          <p:nvPr>
            <p:ph type="body" idx="1"/>
          </p:nvPr>
        </p:nvSpPr>
        <p:spPr>
          <a:xfrm>
            <a:off x="245268" y="1354975"/>
            <a:ext cx="2643000" cy="3358500"/>
          </a:xfrm>
          <a:prstGeom prst="rect">
            <a:avLst/>
          </a:prstGeom>
          <a:solidFill>
            <a:schemeClr val="accent5"/>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pic>
        <p:nvPicPr>
          <p:cNvPr id="888" name="Google Shape;888;p116"/>
          <p:cNvPicPr preferRelativeResize="0"/>
          <p:nvPr/>
        </p:nvPicPr>
        <p:blipFill rotWithShape="1">
          <a:blip r:embed="rId2">
            <a:alphaModFix/>
          </a:blip>
          <a:srcRect r="69151"/>
          <a:stretch/>
        </p:blipFill>
        <p:spPr>
          <a:xfrm>
            <a:off x="3247445" y="1346203"/>
            <a:ext cx="2671300" cy="3381001"/>
          </a:xfrm>
          <a:prstGeom prst="rect">
            <a:avLst/>
          </a:prstGeom>
          <a:noFill/>
          <a:ln>
            <a:noFill/>
          </a:ln>
        </p:spPr>
      </p:pic>
      <p:sp>
        <p:nvSpPr>
          <p:cNvPr id="889" name="Google Shape;889;p116"/>
          <p:cNvSpPr txBox="1">
            <a:spLocks noGrp="1"/>
          </p:cNvSpPr>
          <p:nvPr>
            <p:ph type="body" idx="2"/>
          </p:nvPr>
        </p:nvSpPr>
        <p:spPr>
          <a:xfrm>
            <a:off x="3250406" y="1354975"/>
            <a:ext cx="2643000" cy="33585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pic>
        <p:nvPicPr>
          <p:cNvPr id="890" name="Google Shape;890;p116"/>
          <p:cNvPicPr preferRelativeResize="0"/>
          <p:nvPr/>
        </p:nvPicPr>
        <p:blipFill rotWithShape="1">
          <a:blip r:embed="rId2">
            <a:alphaModFix/>
          </a:blip>
          <a:srcRect r="69151"/>
          <a:stretch/>
        </p:blipFill>
        <p:spPr>
          <a:xfrm>
            <a:off x="6252584" y="1346203"/>
            <a:ext cx="2671300" cy="3381001"/>
          </a:xfrm>
          <a:prstGeom prst="rect">
            <a:avLst/>
          </a:prstGeom>
          <a:noFill/>
          <a:ln>
            <a:noFill/>
          </a:ln>
        </p:spPr>
      </p:pic>
      <p:sp>
        <p:nvSpPr>
          <p:cNvPr id="891" name="Google Shape;891;p116"/>
          <p:cNvSpPr txBox="1">
            <a:spLocks noGrp="1"/>
          </p:cNvSpPr>
          <p:nvPr>
            <p:ph type="body" idx="3"/>
          </p:nvPr>
        </p:nvSpPr>
        <p:spPr>
          <a:xfrm>
            <a:off x="6255544" y="1354975"/>
            <a:ext cx="2643000" cy="3358500"/>
          </a:xfrm>
          <a:prstGeom prst="rect">
            <a:avLst/>
          </a:prstGeom>
          <a:solidFill>
            <a:schemeClr val="accent4"/>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892" name="Google Shape;892;p116"/>
          <p:cNvSpPr txBox="1">
            <a:spLocks noGrp="1"/>
          </p:cNvSpPr>
          <p:nvPr>
            <p:ph type="body" idx="4"/>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Four Column Boxes">
  <p:cSld name="Four Column Boxes">
    <p:spTree>
      <p:nvGrpSpPr>
        <p:cNvPr id="1" name="Shape 893"/>
        <p:cNvGrpSpPr/>
        <p:nvPr/>
      </p:nvGrpSpPr>
      <p:grpSpPr>
        <a:xfrm>
          <a:off x="0" y="0"/>
          <a:ext cx="0" cy="0"/>
          <a:chOff x="0" y="0"/>
          <a:chExt cx="0" cy="0"/>
        </a:xfrm>
      </p:grpSpPr>
      <p:sp>
        <p:nvSpPr>
          <p:cNvPr id="894" name="Google Shape;894;p11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895" name="Google Shape;895;p117"/>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896" name="Google Shape;896;p117"/>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7" name="Google Shape;897;p117"/>
          <p:cNvSpPr txBox="1">
            <a:spLocks noGrp="1"/>
          </p:cNvSpPr>
          <p:nvPr>
            <p:ph type="body" idx="1"/>
          </p:nvPr>
        </p:nvSpPr>
        <p:spPr>
          <a:xfrm>
            <a:off x="245268" y="1354975"/>
            <a:ext cx="1928400" cy="33585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8" name="Google Shape;898;p117"/>
          <p:cNvSpPr txBox="1">
            <a:spLocks noGrp="1"/>
          </p:cNvSpPr>
          <p:nvPr>
            <p:ph type="body" idx="2"/>
          </p:nvPr>
        </p:nvSpPr>
        <p:spPr>
          <a:xfrm>
            <a:off x="2405365" y="1354974"/>
            <a:ext cx="1928400" cy="33585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9" name="Google Shape;899;p117"/>
          <p:cNvSpPr txBox="1">
            <a:spLocks noGrp="1"/>
          </p:cNvSpPr>
          <p:nvPr>
            <p:ph type="body" idx="3"/>
          </p:nvPr>
        </p:nvSpPr>
        <p:spPr>
          <a:xfrm>
            <a:off x="4565462" y="1354973"/>
            <a:ext cx="1928400" cy="33585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900" name="Google Shape;900;p117"/>
          <p:cNvSpPr txBox="1">
            <a:spLocks noGrp="1"/>
          </p:cNvSpPr>
          <p:nvPr>
            <p:ph type="body" idx="4"/>
          </p:nvPr>
        </p:nvSpPr>
        <p:spPr>
          <a:xfrm>
            <a:off x="6725558" y="1354973"/>
            <a:ext cx="1928400" cy="33585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901" name="Google Shape;901;p117"/>
          <p:cNvSpPr txBox="1">
            <a:spLocks noGrp="1"/>
          </p:cNvSpPr>
          <p:nvPr>
            <p:ph type="body" idx="5"/>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Eight Text Boxes">
  <p:cSld name="Eight Text Boxes">
    <p:spTree>
      <p:nvGrpSpPr>
        <p:cNvPr id="1" name="Shape 902"/>
        <p:cNvGrpSpPr/>
        <p:nvPr/>
      </p:nvGrpSpPr>
      <p:grpSpPr>
        <a:xfrm>
          <a:off x="0" y="0"/>
          <a:ext cx="0" cy="0"/>
          <a:chOff x="0" y="0"/>
          <a:chExt cx="0" cy="0"/>
        </a:xfrm>
      </p:grpSpPr>
      <p:sp>
        <p:nvSpPr>
          <p:cNvPr id="903" name="Google Shape;903;p11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904" name="Google Shape;904;p118"/>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905" name="Google Shape;905;p118"/>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6" name="Google Shape;906;p118"/>
          <p:cNvSpPr txBox="1">
            <a:spLocks noGrp="1"/>
          </p:cNvSpPr>
          <p:nvPr>
            <p:ph type="body" idx="1"/>
          </p:nvPr>
        </p:nvSpPr>
        <p:spPr>
          <a:xfrm>
            <a:off x="245268" y="1354975"/>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7" name="Google Shape;907;p118"/>
          <p:cNvSpPr txBox="1">
            <a:spLocks noGrp="1"/>
          </p:cNvSpPr>
          <p:nvPr>
            <p:ph type="body" idx="2"/>
          </p:nvPr>
        </p:nvSpPr>
        <p:spPr>
          <a:xfrm>
            <a:off x="2405365" y="1354974"/>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dk2"/>
              </a:buClr>
              <a:buSzPts val="1100"/>
              <a:buNone/>
              <a:defRPr sz="1100">
                <a:solidFill>
                  <a:schemeClr val="dk2"/>
                </a:solidFill>
              </a:defRPr>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Clr>
                <a:schemeClr val="dk2"/>
              </a:buClr>
              <a:buSzPts val="1200"/>
              <a:buNone/>
              <a:defRPr sz="1200">
                <a:solidFill>
                  <a:schemeClr val="dk2"/>
                </a:solidFill>
              </a:defRPr>
            </a:lvl3pPr>
            <a:lvl4pPr marL="1828800" lvl="3" indent="-228600" algn="ctr" rtl="0">
              <a:lnSpc>
                <a:spcPct val="100000"/>
              </a:lnSpc>
              <a:spcBef>
                <a:spcPts val="1300"/>
              </a:spcBef>
              <a:spcAft>
                <a:spcPts val="0"/>
              </a:spcAft>
              <a:buClr>
                <a:schemeClr val="dk2"/>
              </a:buClr>
              <a:buSzPts val="1100"/>
              <a:buNone/>
              <a:defRPr sz="1100">
                <a:solidFill>
                  <a:schemeClr val="dk2"/>
                </a:solidFill>
              </a:defRPr>
            </a:lvl4pPr>
            <a:lvl5pPr marL="2286000" lvl="4" indent="-298450" algn="ctr" rtl="0">
              <a:lnSpc>
                <a:spcPct val="100000"/>
              </a:lnSpc>
              <a:spcBef>
                <a:spcPts val="1300"/>
              </a:spcBef>
              <a:spcAft>
                <a:spcPts val="0"/>
              </a:spcAft>
              <a:buClr>
                <a:schemeClr val="dk2"/>
              </a:buClr>
              <a:buSzPts val="1100"/>
              <a:buChar char="▪"/>
              <a:defRPr sz="1100">
                <a:solidFill>
                  <a:schemeClr val="dk2"/>
                </a:solidFill>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8" name="Google Shape;908;p118"/>
          <p:cNvSpPr txBox="1">
            <a:spLocks noGrp="1"/>
          </p:cNvSpPr>
          <p:nvPr>
            <p:ph type="body" idx="3"/>
          </p:nvPr>
        </p:nvSpPr>
        <p:spPr>
          <a:xfrm>
            <a:off x="4565462" y="1354973"/>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909" name="Google Shape;909;p118"/>
          <p:cNvSpPr txBox="1">
            <a:spLocks noGrp="1"/>
          </p:cNvSpPr>
          <p:nvPr>
            <p:ph type="body" idx="4"/>
          </p:nvPr>
        </p:nvSpPr>
        <p:spPr>
          <a:xfrm>
            <a:off x="6725558" y="1354973"/>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910" name="Google Shape;910;p118"/>
          <p:cNvSpPr txBox="1">
            <a:spLocks noGrp="1"/>
          </p:cNvSpPr>
          <p:nvPr>
            <p:ph type="body" idx="5"/>
          </p:nvPr>
        </p:nvSpPr>
        <p:spPr>
          <a:xfrm>
            <a:off x="245268" y="3036930"/>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911" name="Google Shape;911;p118"/>
          <p:cNvSpPr txBox="1">
            <a:spLocks noGrp="1"/>
          </p:cNvSpPr>
          <p:nvPr>
            <p:ph type="body" idx="6"/>
          </p:nvPr>
        </p:nvSpPr>
        <p:spPr>
          <a:xfrm>
            <a:off x="2405365" y="3036929"/>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2" name="Google Shape;912;p118"/>
          <p:cNvSpPr txBox="1">
            <a:spLocks noGrp="1"/>
          </p:cNvSpPr>
          <p:nvPr>
            <p:ph type="body" idx="7"/>
          </p:nvPr>
        </p:nvSpPr>
        <p:spPr>
          <a:xfrm>
            <a:off x="4565462" y="3036928"/>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913" name="Google Shape;913;p118"/>
          <p:cNvSpPr txBox="1">
            <a:spLocks noGrp="1"/>
          </p:cNvSpPr>
          <p:nvPr>
            <p:ph type="body" idx="8"/>
          </p:nvPr>
        </p:nvSpPr>
        <p:spPr>
          <a:xfrm>
            <a:off x="6725558" y="3036928"/>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914" name="Google Shape;914;p118"/>
          <p:cNvSpPr txBox="1">
            <a:spLocks noGrp="1"/>
          </p:cNvSpPr>
          <p:nvPr>
            <p:ph type="body" idx="9"/>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Image 3">
  <p:cSld name="Title Slide Image 3">
    <p:bg>
      <p:bgPr>
        <a:blipFill>
          <a:blip r:embed="rId2">
            <a:alphaModFix/>
          </a:blip>
          <a:stretch>
            <a:fillRect/>
          </a:stretch>
        </a:blipFill>
        <a:effectLst/>
      </p:bgPr>
    </p:bg>
    <p:spTree>
      <p:nvGrpSpPr>
        <p:cNvPr id="1" name="Shape 391"/>
        <p:cNvGrpSpPr/>
        <p:nvPr/>
      </p:nvGrpSpPr>
      <p:grpSpPr>
        <a:xfrm>
          <a:off x="0" y="0"/>
          <a:ext cx="0" cy="0"/>
          <a:chOff x="0" y="0"/>
          <a:chExt cx="0" cy="0"/>
        </a:xfrm>
      </p:grpSpPr>
      <p:pic>
        <p:nvPicPr>
          <p:cNvPr id="392" name="Google Shape;392;p53"/>
          <p:cNvPicPr preferRelativeResize="0"/>
          <p:nvPr/>
        </p:nvPicPr>
        <p:blipFill rotWithShape="1">
          <a:blip r:embed="rId3">
            <a:alphaModFix/>
          </a:blip>
          <a:srcRect/>
          <a:stretch/>
        </p:blipFill>
        <p:spPr>
          <a:xfrm>
            <a:off x="238719" y="2442547"/>
            <a:ext cx="7226113" cy="2425452"/>
          </a:xfrm>
          <a:prstGeom prst="rect">
            <a:avLst/>
          </a:prstGeom>
          <a:noFill/>
          <a:ln>
            <a:noFill/>
          </a:ln>
        </p:spPr>
      </p:pic>
      <p:sp>
        <p:nvSpPr>
          <p:cNvPr id="393" name="Google Shape;393;p53"/>
          <p:cNvSpPr txBox="1">
            <a:spLocks noGrp="1"/>
          </p:cNvSpPr>
          <p:nvPr>
            <p:ph type="ctrTitle"/>
          </p:nvPr>
        </p:nvSpPr>
        <p:spPr>
          <a:xfrm>
            <a:off x="475201" y="2678399"/>
            <a:ext cx="5123400" cy="1259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Roboto Light"/>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4" name="Google Shape;394;p53"/>
          <p:cNvSpPr txBox="1">
            <a:spLocks noGrp="1"/>
          </p:cNvSpPr>
          <p:nvPr>
            <p:ph type="subTitle" idx="1"/>
          </p:nvPr>
        </p:nvSpPr>
        <p:spPr>
          <a:xfrm>
            <a:off x="475202" y="4090500"/>
            <a:ext cx="3858600" cy="556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500"/>
              <a:buNone/>
              <a:defRPr sz="1500">
                <a:solidFill>
                  <a:schemeClr val="dk2"/>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95" name="Google Shape;395;p53"/>
          <p:cNvSpPr txBox="1">
            <a:spLocks noGrp="1"/>
          </p:cNvSpPr>
          <p:nvPr>
            <p:ph type="body" idx="2"/>
          </p:nvPr>
        </p:nvSpPr>
        <p:spPr>
          <a:xfrm>
            <a:off x="5049000" y="4090500"/>
            <a:ext cx="1189800" cy="556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200"/>
              <a:buNone/>
              <a:defRPr sz="1200">
                <a:solidFill>
                  <a:schemeClr val="dk2"/>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5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latin typeface="Roboto Medium"/>
                <a:ea typeface="Roboto Medium"/>
                <a:cs typeface="Roboto Medium"/>
                <a:sym typeface="Roboto Medium"/>
              </a:defRPr>
            </a:lvl1pPr>
            <a:lvl2pPr lvl="1" algn="r" rtl="0">
              <a:buNone/>
              <a:defRPr sz="1000">
                <a:latin typeface="Roboto Medium"/>
                <a:ea typeface="Roboto Medium"/>
                <a:cs typeface="Roboto Medium"/>
                <a:sym typeface="Roboto Medium"/>
              </a:defRPr>
            </a:lvl2pPr>
            <a:lvl3pPr lvl="2" algn="r" rtl="0">
              <a:buNone/>
              <a:defRPr sz="1000">
                <a:latin typeface="Roboto Medium"/>
                <a:ea typeface="Roboto Medium"/>
                <a:cs typeface="Roboto Medium"/>
                <a:sym typeface="Roboto Medium"/>
              </a:defRPr>
            </a:lvl3pPr>
            <a:lvl4pPr lvl="3" algn="r" rtl="0">
              <a:buNone/>
              <a:defRPr sz="1000">
                <a:latin typeface="Roboto Medium"/>
                <a:ea typeface="Roboto Medium"/>
                <a:cs typeface="Roboto Medium"/>
                <a:sym typeface="Roboto Medium"/>
              </a:defRPr>
            </a:lvl4pPr>
            <a:lvl5pPr lvl="4" algn="r" rtl="0">
              <a:buNone/>
              <a:defRPr sz="1000">
                <a:latin typeface="Roboto Medium"/>
                <a:ea typeface="Roboto Medium"/>
                <a:cs typeface="Roboto Medium"/>
                <a:sym typeface="Roboto Medium"/>
              </a:defRPr>
            </a:lvl5pPr>
            <a:lvl6pPr lvl="5" algn="r" rtl="0">
              <a:buNone/>
              <a:defRPr sz="1000">
                <a:latin typeface="Roboto Medium"/>
                <a:ea typeface="Roboto Medium"/>
                <a:cs typeface="Roboto Medium"/>
                <a:sym typeface="Roboto Medium"/>
              </a:defRPr>
            </a:lvl6pPr>
            <a:lvl7pPr lvl="6" algn="r" rtl="0">
              <a:buNone/>
              <a:defRPr sz="1000">
                <a:latin typeface="Roboto Medium"/>
                <a:ea typeface="Roboto Medium"/>
                <a:cs typeface="Roboto Medium"/>
                <a:sym typeface="Roboto Medium"/>
              </a:defRPr>
            </a:lvl7pPr>
            <a:lvl8pPr lvl="7" algn="r" rtl="0">
              <a:buNone/>
              <a:defRPr sz="1000">
                <a:latin typeface="Roboto Medium"/>
                <a:ea typeface="Roboto Medium"/>
                <a:cs typeface="Roboto Medium"/>
                <a:sym typeface="Roboto Medium"/>
              </a:defRPr>
            </a:lvl8pPr>
            <a:lvl9pPr lvl="8" algn="r" rtl="0">
              <a:buNone/>
              <a:defRPr sz="10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pic>
        <p:nvPicPr>
          <p:cNvPr id="397" name="Google Shape;397;p53"/>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915"/>
        <p:cNvGrpSpPr/>
        <p:nvPr/>
      </p:nvGrpSpPr>
      <p:grpSpPr>
        <a:xfrm>
          <a:off x="0" y="0"/>
          <a:ext cx="0" cy="0"/>
          <a:chOff x="0" y="0"/>
          <a:chExt cx="0" cy="0"/>
        </a:xfrm>
      </p:grpSpPr>
      <p:sp>
        <p:nvSpPr>
          <p:cNvPr id="916" name="Google Shape;916;p119"/>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7" name="Google Shape;917;p11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918" name="Google Shape;918;p119"/>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919" name="Google Shape;919;p119"/>
          <p:cNvSpPr txBox="1">
            <a:spLocks noGrp="1"/>
          </p:cNvSpPr>
          <p:nvPr>
            <p:ph type="body" idx="1"/>
          </p:nvPr>
        </p:nvSpPr>
        <p:spPr>
          <a:xfrm>
            <a:off x="0" y="1367378"/>
            <a:ext cx="6253200" cy="3133800"/>
          </a:xfrm>
          <a:prstGeom prst="rect">
            <a:avLst/>
          </a:prstGeom>
          <a:solidFill>
            <a:schemeClr val="accent2"/>
          </a:solidFill>
          <a:ln>
            <a:noFill/>
          </a:ln>
        </p:spPr>
        <p:txBody>
          <a:bodyPr spcFirstLastPara="1" wrap="square" lIns="245700" tIns="245700" rIns="245700" bIns="245700" anchor="t" anchorCtr="0">
            <a:noAutofit/>
          </a:bodyPr>
          <a:lstStyle>
            <a:lvl1pPr marL="457200" lvl="0" indent="-228600" algn="l" rtl="0">
              <a:lnSpc>
                <a:spcPct val="100000"/>
              </a:lnSpc>
              <a:spcBef>
                <a:spcPts val="0"/>
              </a:spcBef>
              <a:spcAft>
                <a:spcPts val="0"/>
              </a:spcAft>
              <a:buClr>
                <a:schemeClr val="lt1"/>
              </a:buClr>
              <a:buSzPts val="2000"/>
              <a:buNone/>
              <a:defRPr sz="2000">
                <a:solidFill>
                  <a:schemeClr val="lt1"/>
                </a:solidFill>
              </a:defRPr>
            </a:lvl1pPr>
            <a:lvl2pPr marL="914400" lvl="1" indent="-228600" algn="l" rtl="0">
              <a:lnSpc>
                <a:spcPct val="100000"/>
              </a:lnSpc>
              <a:spcBef>
                <a:spcPts val="1100"/>
              </a:spcBef>
              <a:spcAft>
                <a:spcPts val="0"/>
              </a:spcAft>
              <a:buClr>
                <a:schemeClr val="lt1"/>
              </a:buClr>
              <a:buSzPts val="1200"/>
              <a:buNone/>
              <a:defRPr sz="1200">
                <a:solidFill>
                  <a:schemeClr val="lt1"/>
                </a:solidFill>
              </a:defRPr>
            </a:lvl2pPr>
            <a:lvl3pPr marL="1371600" lvl="2" indent="-228600" algn="l" rtl="0">
              <a:lnSpc>
                <a:spcPct val="100000"/>
              </a:lnSpc>
              <a:spcBef>
                <a:spcPts val="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920" name="Google Shape;920;p119"/>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Quote Slide Image">
  <p:cSld name="Quote Slide Image">
    <p:bg>
      <p:bgPr>
        <a:blipFill>
          <a:blip r:embed="rId2">
            <a:alphaModFix/>
          </a:blip>
          <a:stretch>
            <a:fillRect/>
          </a:stretch>
        </a:blipFill>
        <a:effectLst/>
      </p:bgPr>
    </p:bg>
    <p:spTree>
      <p:nvGrpSpPr>
        <p:cNvPr id="1" name="Shape 921"/>
        <p:cNvGrpSpPr/>
        <p:nvPr/>
      </p:nvGrpSpPr>
      <p:grpSpPr>
        <a:xfrm>
          <a:off x="0" y="0"/>
          <a:ext cx="0" cy="0"/>
          <a:chOff x="0" y="0"/>
          <a:chExt cx="0" cy="0"/>
        </a:xfrm>
      </p:grpSpPr>
      <p:pic>
        <p:nvPicPr>
          <p:cNvPr id="922" name="Google Shape;922;p120"/>
          <p:cNvPicPr preferRelativeResize="0"/>
          <p:nvPr/>
        </p:nvPicPr>
        <p:blipFill rotWithShape="1">
          <a:blip r:embed="rId3">
            <a:alphaModFix/>
          </a:blip>
          <a:srcRect/>
          <a:stretch/>
        </p:blipFill>
        <p:spPr>
          <a:xfrm>
            <a:off x="242307" y="1346203"/>
            <a:ext cx="4105660" cy="3630172"/>
          </a:xfrm>
          <a:prstGeom prst="rect">
            <a:avLst/>
          </a:prstGeom>
          <a:noFill/>
          <a:ln>
            <a:noFill/>
          </a:ln>
        </p:spPr>
      </p:pic>
      <p:sp>
        <p:nvSpPr>
          <p:cNvPr id="923" name="Google Shape;923;p120"/>
          <p:cNvSpPr txBox="1">
            <a:spLocks noGrp="1"/>
          </p:cNvSpPr>
          <p:nvPr>
            <p:ph type="body" idx="1"/>
          </p:nvPr>
        </p:nvSpPr>
        <p:spPr>
          <a:xfrm>
            <a:off x="0" y="2014200"/>
            <a:ext cx="3129300" cy="3129300"/>
          </a:xfrm>
          <a:prstGeom prst="rect">
            <a:avLst/>
          </a:prstGeom>
          <a:solidFill>
            <a:schemeClr val="lt2"/>
          </a:solidFill>
          <a:ln>
            <a:noFill/>
          </a:ln>
        </p:spPr>
        <p:txBody>
          <a:bodyPr spcFirstLastPara="1" wrap="square" lIns="245700" tIns="245700" rIns="245700" bIns="245700" anchor="t" anchorCtr="0">
            <a:noAutofit/>
          </a:bodyPr>
          <a:lstStyle>
            <a:lvl1pPr marL="457200" lvl="0" indent="-228600" algn="l" rtl="0">
              <a:lnSpc>
                <a:spcPct val="100000"/>
              </a:lnSpc>
              <a:spcBef>
                <a:spcPts val="0"/>
              </a:spcBef>
              <a:spcAft>
                <a:spcPts val="0"/>
              </a:spcAft>
              <a:buSzPts val="2000"/>
              <a:buNone/>
              <a:defRPr sz="2000"/>
            </a:lvl1pPr>
            <a:lvl2pPr marL="914400" lvl="1" indent="-228600" algn="l" rtl="0">
              <a:lnSpc>
                <a:spcPct val="100000"/>
              </a:lnSpc>
              <a:spcBef>
                <a:spcPts val="1100"/>
              </a:spcBef>
              <a:spcAft>
                <a:spcPts val="0"/>
              </a:spcAft>
              <a:buClr>
                <a:schemeClr val="dk1"/>
              </a:buClr>
              <a:buSzPts val="1200"/>
              <a:buNone/>
              <a:defRPr sz="1200">
                <a:solidFill>
                  <a:schemeClr val="dk1"/>
                </a:solidFill>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924" name="Google Shape;924;p12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lvl1pPr>
            <a:lvl2pPr lvl="1" algn="r" rtl="0">
              <a:buNone/>
              <a:defRPr sz="1000"/>
            </a:lvl2pPr>
            <a:lvl3pPr lvl="2" algn="r" rtl="0">
              <a:buNone/>
              <a:defRPr sz="1000"/>
            </a:lvl3pPr>
            <a:lvl4pPr lvl="3" algn="r" rtl="0">
              <a:buNone/>
              <a:defRPr sz="1000"/>
            </a:lvl4pPr>
            <a:lvl5pPr lvl="4" algn="r" rtl="0">
              <a:buNone/>
              <a:defRPr sz="1000"/>
            </a:lvl5pPr>
            <a:lvl6pPr lvl="5" algn="r" rtl="0">
              <a:buNone/>
              <a:defRPr sz="1000"/>
            </a:lvl6pPr>
            <a:lvl7pPr lvl="6" algn="r" rtl="0">
              <a:buNone/>
              <a:defRPr sz="1000"/>
            </a:lvl7pPr>
            <a:lvl8pPr lvl="7" algn="r" rtl="0">
              <a:buNone/>
              <a:defRPr sz="1000"/>
            </a:lvl8pPr>
            <a:lvl9pPr lvl="8" algn="r" rtl="0">
              <a:buNone/>
              <a:defRPr sz="1000"/>
            </a:lvl9pPr>
          </a:lstStyle>
          <a:p>
            <a:pPr marL="0" lvl="0" indent="0" algn="r" rtl="0">
              <a:spcBef>
                <a:spcPts val="0"/>
              </a:spcBef>
              <a:spcAft>
                <a:spcPts val="0"/>
              </a:spcAft>
              <a:buNone/>
            </a:pPr>
            <a:fld id="{00000000-1234-1234-1234-123412341234}" type="slidenum">
              <a:rPr lang="en-GB"/>
              <a:t>‹#›</a:t>
            </a:fld>
            <a:endParaRPr/>
          </a:p>
        </p:txBody>
      </p:sp>
      <p:pic>
        <p:nvPicPr>
          <p:cNvPr id="925" name="Google Shape;925;p120"/>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Image">
  <p:cSld name="Title and Image">
    <p:bg>
      <p:bgPr>
        <a:blipFill>
          <a:blip r:embed="rId2">
            <a:alphaModFix/>
          </a:blip>
          <a:stretch>
            <a:fillRect/>
          </a:stretch>
        </a:blipFill>
        <a:effectLst/>
      </p:bgPr>
    </p:bg>
    <p:spTree>
      <p:nvGrpSpPr>
        <p:cNvPr id="1" name="Shape 926"/>
        <p:cNvGrpSpPr/>
        <p:nvPr/>
      </p:nvGrpSpPr>
      <p:grpSpPr>
        <a:xfrm>
          <a:off x="0" y="0"/>
          <a:ext cx="0" cy="0"/>
          <a:chOff x="0" y="0"/>
          <a:chExt cx="0" cy="0"/>
        </a:xfrm>
      </p:grpSpPr>
      <p:sp>
        <p:nvSpPr>
          <p:cNvPr id="927" name="Google Shape;927;p121"/>
          <p:cNvSpPr txBox="1">
            <a:spLocks noGrp="1"/>
          </p:cNvSpPr>
          <p:nvPr>
            <p:ph type="title"/>
          </p:nvPr>
        </p:nvSpPr>
        <p:spPr>
          <a:xfrm>
            <a:off x="245268" y="367903"/>
            <a:ext cx="4088700" cy="35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8" name="Google Shape;928;p12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mage and Caption">
  <p:cSld name="Image and Caption">
    <p:bg>
      <p:bgPr>
        <a:blipFill>
          <a:blip r:embed="rId2">
            <a:alphaModFix/>
          </a:blip>
          <a:stretch>
            <a:fillRect/>
          </a:stretch>
        </a:blipFill>
        <a:effectLst/>
      </p:bgPr>
    </p:bg>
    <p:spTree>
      <p:nvGrpSpPr>
        <p:cNvPr id="1" name="Shape 929"/>
        <p:cNvGrpSpPr/>
        <p:nvPr/>
      </p:nvGrpSpPr>
      <p:grpSpPr>
        <a:xfrm>
          <a:off x="0" y="0"/>
          <a:ext cx="0" cy="0"/>
          <a:chOff x="0" y="0"/>
          <a:chExt cx="0" cy="0"/>
        </a:xfrm>
      </p:grpSpPr>
      <p:sp>
        <p:nvSpPr>
          <p:cNvPr id="930" name="Google Shape;930;p122"/>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pic>
        <p:nvPicPr>
          <p:cNvPr id="931" name="Google Shape;931;p122"/>
          <p:cNvPicPr preferRelativeResize="0"/>
          <p:nvPr/>
        </p:nvPicPr>
        <p:blipFill rotWithShape="1">
          <a:blip r:embed="rId3">
            <a:alphaModFix/>
          </a:blip>
          <a:srcRect/>
          <a:stretch/>
        </p:blipFill>
        <p:spPr>
          <a:xfrm>
            <a:off x="8410192" y="0"/>
            <a:ext cx="733807" cy="733807"/>
          </a:xfrm>
          <a:prstGeom prst="rect">
            <a:avLst/>
          </a:prstGeom>
          <a:noFill/>
          <a:ln>
            <a:noFill/>
          </a:ln>
        </p:spPr>
      </p:pic>
      <p:sp>
        <p:nvSpPr>
          <p:cNvPr id="932" name="Google Shape;932;p122"/>
          <p:cNvSpPr txBox="1">
            <a:spLocks noGrp="1"/>
          </p:cNvSpPr>
          <p:nvPr>
            <p:ph type="body" idx="1"/>
          </p:nvPr>
        </p:nvSpPr>
        <p:spPr>
          <a:xfrm>
            <a:off x="3042458" y="4194201"/>
            <a:ext cx="6101700" cy="411000"/>
          </a:xfrm>
          <a:prstGeom prst="rect">
            <a:avLst/>
          </a:prstGeom>
          <a:solidFill>
            <a:schemeClr val="lt2"/>
          </a:solidFill>
          <a:ln>
            <a:noFill/>
          </a:ln>
        </p:spPr>
        <p:txBody>
          <a:bodyPr spcFirstLastPara="1" wrap="square" lIns="135000" tIns="135000" rIns="243000" bIns="135000" anchor="ctr" anchorCtr="0">
            <a:spAutoFit/>
          </a:bodyPr>
          <a:lstStyle>
            <a:lvl1pPr marL="457200" lvl="0" indent="-228600" algn="l" rtl="0">
              <a:lnSpc>
                <a:spcPct val="100000"/>
              </a:lnSpc>
              <a:spcBef>
                <a:spcPts val="0"/>
              </a:spcBef>
              <a:spcAft>
                <a:spcPts val="0"/>
              </a:spcAft>
              <a:buSzPts val="900"/>
              <a:buNone/>
              <a:defRPr sz="900"/>
            </a:lvl1pPr>
            <a:lvl2pPr marL="914400" lvl="1" indent="-228600" algn="l" rtl="0">
              <a:lnSpc>
                <a:spcPct val="100000"/>
              </a:lnSpc>
              <a:spcBef>
                <a:spcPts val="1300"/>
              </a:spcBef>
              <a:spcAft>
                <a:spcPts val="0"/>
              </a:spcAft>
              <a:buSzPts val="1400"/>
              <a:buNone/>
              <a:defRPr/>
            </a:lvl2pPr>
            <a:lvl3pPr marL="1371600" lvl="2" indent="-228600" algn="l" rtl="0">
              <a:lnSpc>
                <a:spcPct val="100000"/>
              </a:lnSpc>
              <a:spcBef>
                <a:spcPts val="1300"/>
              </a:spcBef>
              <a:spcAft>
                <a:spcPts val="0"/>
              </a:spcAft>
              <a:buSzPts val="1400"/>
              <a:buNone/>
              <a:defRPr/>
            </a:lvl3pPr>
            <a:lvl4pPr marL="1828800" lvl="3" indent="-228600" algn="l" rtl="0">
              <a:lnSpc>
                <a:spcPct val="100000"/>
              </a:lnSpc>
              <a:spcBef>
                <a:spcPts val="1300"/>
              </a:spcBef>
              <a:spcAft>
                <a:spcPts val="0"/>
              </a:spcAft>
              <a:buSzPts val="1400"/>
              <a:buNone/>
              <a:defRPr/>
            </a:lvl4pPr>
            <a:lvl5pPr marL="2286000" lvl="4" indent="-317500" algn="l" rtl="0">
              <a:lnSpc>
                <a:spcPct val="100000"/>
              </a:lnSpc>
              <a:spcBef>
                <a:spcPts val="1300"/>
              </a:spcBef>
              <a:spcAft>
                <a:spcPts val="0"/>
              </a:spcAft>
              <a:buSzPts val="14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933" name="Google Shape;933;p12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lvl1pPr>
            <a:lvl2pPr lvl="1" algn="r" rtl="0">
              <a:buNone/>
              <a:defRPr sz="1000"/>
            </a:lvl2pPr>
            <a:lvl3pPr lvl="2" algn="r" rtl="0">
              <a:buNone/>
              <a:defRPr sz="1000"/>
            </a:lvl3pPr>
            <a:lvl4pPr lvl="3" algn="r" rtl="0">
              <a:buNone/>
              <a:defRPr sz="1000"/>
            </a:lvl4pPr>
            <a:lvl5pPr lvl="4" algn="r" rtl="0">
              <a:buNone/>
              <a:defRPr sz="1000"/>
            </a:lvl5pPr>
            <a:lvl6pPr lvl="5" algn="r" rtl="0">
              <a:buNone/>
              <a:defRPr sz="1000"/>
            </a:lvl6pPr>
            <a:lvl7pPr lvl="6" algn="r" rtl="0">
              <a:buNone/>
              <a:defRPr sz="1000"/>
            </a:lvl7pPr>
            <a:lvl8pPr lvl="7" algn="r" rtl="0">
              <a:buNone/>
              <a:defRPr sz="1000"/>
            </a:lvl8pPr>
            <a:lvl9pPr lvl="8" algn="r" rtl="0">
              <a:buNone/>
              <a:defRPr sz="10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and Bullet List">
  <p:cSld name="Content and Bullet List">
    <p:spTree>
      <p:nvGrpSpPr>
        <p:cNvPr id="1" name="Shape 934"/>
        <p:cNvGrpSpPr/>
        <p:nvPr/>
      </p:nvGrpSpPr>
      <p:grpSpPr>
        <a:xfrm>
          <a:off x="0" y="0"/>
          <a:ext cx="0" cy="0"/>
          <a:chOff x="0" y="0"/>
          <a:chExt cx="0" cy="0"/>
        </a:xfrm>
      </p:grpSpPr>
      <p:pic>
        <p:nvPicPr>
          <p:cNvPr id="935" name="Google Shape;935;p123"/>
          <p:cNvPicPr preferRelativeResize="0"/>
          <p:nvPr/>
        </p:nvPicPr>
        <p:blipFill rotWithShape="1">
          <a:blip r:embed="rId2">
            <a:alphaModFix/>
          </a:blip>
          <a:srcRect/>
          <a:stretch/>
        </p:blipFill>
        <p:spPr>
          <a:xfrm>
            <a:off x="4800600" y="1104836"/>
            <a:ext cx="4109412" cy="3626525"/>
          </a:xfrm>
          <a:prstGeom prst="rect">
            <a:avLst/>
          </a:prstGeom>
          <a:noFill/>
          <a:ln>
            <a:noFill/>
          </a:ln>
        </p:spPr>
      </p:pic>
      <p:sp>
        <p:nvSpPr>
          <p:cNvPr id="936" name="Google Shape;936;p123"/>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7" name="Google Shape;937;p12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938" name="Google Shape;938;p123"/>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9" name="Google Shape;939;p123"/>
          <p:cNvSpPr txBox="1">
            <a:spLocks noGrp="1"/>
          </p:cNvSpPr>
          <p:nvPr>
            <p:ph type="body" idx="2"/>
          </p:nvPr>
        </p:nvSpPr>
        <p:spPr>
          <a:xfrm>
            <a:off x="5266114" y="1579960"/>
            <a:ext cx="3192000" cy="20778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chemeClr val="lt1"/>
              </a:buClr>
              <a:buSzPts val="1200"/>
              <a:buFont typeface="Noto Sans Symbols"/>
              <a:buChar char="▪"/>
              <a:defRPr>
                <a:solidFill>
                  <a:schemeClr val="lt1"/>
                </a:solidFill>
              </a:defRPr>
            </a:lvl1pPr>
            <a:lvl2pPr marL="914400" lvl="1" indent="-304800" algn="l" rtl="0">
              <a:lnSpc>
                <a:spcPct val="100000"/>
              </a:lnSpc>
              <a:spcBef>
                <a:spcPts val="1300"/>
              </a:spcBef>
              <a:spcAft>
                <a:spcPts val="0"/>
              </a:spcAft>
              <a:buClr>
                <a:schemeClr val="lt1"/>
              </a:buClr>
              <a:buSzPts val="1200"/>
              <a:buFont typeface="Noto Sans Symbols"/>
              <a:buChar char="▪"/>
              <a:defRPr sz="1200">
                <a:solidFill>
                  <a:schemeClr val="lt1"/>
                </a:solidFill>
                <a:latin typeface="Roboto Light"/>
                <a:ea typeface="Roboto Light"/>
                <a:cs typeface="Roboto Light"/>
                <a:sym typeface="Roboto Light"/>
              </a:defRPr>
            </a:lvl2pPr>
            <a:lvl3pPr marL="1371600" lvl="2" indent="-228600" algn="l" rtl="0">
              <a:lnSpc>
                <a:spcPct val="100000"/>
              </a:lnSpc>
              <a:spcBef>
                <a:spcPts val="130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940" name="Google Shape;940;p123"/>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blipFill>
          <a:blip r:embed="rId2">
            <a:alphaModFix/>
          </a:blip>
          <a:stretch>
            <a:fillRect/>
          </a:stretch>
        </a:blipFill>
        <a:effectLst/>
      </p:bgPr>
    </p:bg>
    <p:spTree>
      <p:nvGrpSpPr>
        <p:cNvPr id="1" name="Shape 941"/>
        <p:cNvGrpSpPr/>
        <p:nvPr/>
      </p:nvGrpSpPr>
      <p:grpSpPr>
        <a:xfrm>
          <a:off x="0" y="0"/>
          <a:ext cx="0" cy="0"/>
          <a:chOff x="0" y="0"/>
          <a:chExt cx="0" cy="0"/>
        </a:xfrm>
      </p:grpSpPr>
      <p:pic>
        <p:nvPicPr>
          <p:cNvPr id="942" name="Google Shape;942;p124"/>
          <p:cNvPicPr preferRelativeResize="0"/>
          <p:nvPr/>
        </p:nvPicPr>
        <p:blipFill rotWithShape="1">
          <a:blip r:embed="rId3">
            <a:alphaModFix/>
          </a:blip>
          <a:srcRect/>
          <a:stretch/>
        </p:blipFill>
        <p:spPr>
          <a:xfrm>
            <a:off x="245269" y="3024130"/>
            <a:ext cx="3861058" cy="1703074"/>
          </a:xfrm>
          <a:prstGeom prst="rect">
            <a:avLst/>
          </a:prstGeom>
          <a:noFill/>
          <a:ln>
            <a:noFill/>
          </a:ln>
        </p:spPr>
      </p:pic>
      <p:sp>
        <p:nvSpPr>
          <p:cNvPr id="943" name="Google Shape;943;p124"/>
          <p:cNvSpPr txBox="1">
            <a:spLocks noGrp="1"/>
          </p:cNvSpPr>
          <p:nvPr>
            <p:ph type="title"/>
          </p:nvPr>
        </p:nvSpPr>
        <p:spPr>
          <a:xfrm>
            <a:off x="486000" y="3402000"/>
            <a:ext cx="3183900" cy="754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700"/>
              <a:buFont typeface="Roboto Light"/>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4" name="Google Shape;944;p12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945" name="Google Shape;945;p124"/>
          <p:cNvSpPr txBox="1">
            <a:spLocks noGrp="1"/>
          </p:cNvSpPr>
          <p:nvPr>
            <p:ph type="subTitle" idx="1"/>
          </p:nvPr>
        </p:nvSpPr>
        <p:spPr>
          <a:xfrm>
            <a:off x="485999" y="4320001"/>
            <a:ext cx="3183900" cy="285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46" name="Google Shape;946;p124"/>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pic>
        <p:nvPicPr>
          <p:cNvPr id="947" name="Google Shape;947;p124"/>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8"/>
        <p:cNvGrpSpPr/>
        <p:nvPr/>
      </p:nvGrpSpPr>
      <p:grpSpPr>
        <a:xfrm>
          <a:off x="0" y="0"/>
          <a:ext cx="0" cy="0"/>
          <a:chOff x="0" y="0"/>
          <a:chExt cx="0" cy="0"/>
        </a:xfrm>
      </p:grpSpPr>
      <p:sp>
        <p:nvSpPr>
          <p:cNvPr id="949" name="Google Shape;949;p12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950" name="Google Shape;950;p125"/>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951" name="Google Shape;951;p125"/>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2"/>
        <p:cNvGrpSpPr/>
        <p:nvPr/>
      </p:nvGrpSpPr>
      <p:grpSpPr>
        <a:xfrm>
          <a:off x="0" y="0"/>
          <a:ext cx="0" cy="0"/>
          <a:chOff x="0" y="0"/>
          <a:chExt cx="0" cy="0"/>
        </a:xfrm>
      </p:grpSpPr>
      <p:sp>
        <p:nvSpPr>
          <p:cNvPr id="953" name="Google Shape;953;p126"/>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1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4" name="Google Shape;954;p126"/>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200"/>
              <a:buNone/>
              <a:defRPr/>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55" name="Google Shape;955;p126"/>
          <p:cNvSpPr txBox="1">
            <a:spLocks noGrp="1"/>
          </p:cNvSpPr>
          <p:nvPr>
            <p:ph type="sldNum" idx="12"/>
          </p:nvPr>
        </p:nvSpPr>
        <p:spPr>
          <a:xfrm>
            <a:off x="8472458" y="4663217"/>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tatement / Quote / Bullets - Coral 1 1">
  <p:cSld name="1_Statement / Quote / Bullets - Coral 23">
    <p:spTree>
      <p:nvGrpSpPr>
        <p:cNvPr id="1" name="Shape 956"/>
        <p:cNvGrpSpPr/>
        <p:nvPr/>
      </p:nvGrpSpPr>
      <p:grpSpPr>
        <a:xfrm>
          <a:off x="0" y="0"/>
          <a:ext cx="0" cy="0"/>
          <a:chOff x="0" y="0"/>
          <a:chExt cx="0" cy="0"/>
        </a:xfrm>
      </p:grpSpPr>
      <p:sp>
        <p:nvSpPr>
          <p:cNvPr id="957" name="Google Shape;957;p127"/>
          <p:cNvSpPr txBox="1">
            <a:spLocks noGrp="1"/>
          </p:cNvSpPr>
          <p:nvPr>
            <p:ph type="title"/>
          </p:nvPr>
        </p:nvSpPr>
        <p:spPr>
          <a:xfrm>
            <a:off x="610427" y="277706"/>
            <a:ext cx="7310400" cy="507000"/>
          </a:xfrm>
          <a:prstGeom prst="rect">
            <a:avLst/>
          </a:prstGeom>
          <a:noFill/>
          <a:ln>
            <a:noFill/>
          </a:ln>
        </p:spPr>
        <p:txBody>
          <a:bodyPr spcFirstLastPara="1" wrap="square" lIns="0" tIns="34275" rIns="68575" bIns="34275" anchor="t" anchorCtr="0">
            <a:noAutofit/>
          </a:bodyPr>
          <a:lstStyle>
            <a:lvl1pPr lvl="0" algn="l" rtl="0">
              <a:lnSpc>
                <a:spcPct val="100000"/>
              </a:lnSpc>
              <a:spcBef>
                <a:spcPts val="0"/>
              </a:spcBef>
              <a:spcAft>
                <a:spcPts val="0"/>
              </a:spcAft>
              <a:buSzPts val="1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8" name="Google Shape;958;p127"/>
          <p:cNvSpPr txBox="1">
            <a:spLocks noGrp="1"/>
          </p:cNvSpPr>
          <p:nvPr>
            <p:ph type="sldNum" idx="12"/>
          </p:nvPr>
        </p:nvSpPr>
        <p:spPr>
          <a:xfrm>
            <a:off x="610200" y="4732020"/>
            <a:ext cx="331800" cy="137700"/>
          </a:xfrm>
          <a:prstGeom prst="rect">
            <a:avLst/>
          </a:prstGeom>
          <a:noFill/>
          <a:ln>
            <a:noFill/>
          </a:ln>
        </p:spPr>
        <p:txBody>
          <a:bodyPr spcFirstLastPara="1" wrap="square" lIns="0" tIns="34275" rIns="0"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959" name="Google Shape;959;p127"/>
          <p:cNvSpPr txBox="1">
            <a:spLocks noGrp="1"/>
          </p:cNvSpPr>
          <p:nvPr>
            <p:ph type="body" idx="1"/>
          </p:nvPr>
        </p:nvSpPr>
        <p:spPr>
          <a:xfrm>
            <a:off x="603645" y="1248966"/>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0" name="Google Shape;960;p127"/>
          <p:cNvSpPr txBox="1">
            <a:spLocks noGrp="1"/>
          </p:cNvSpPr>
          <p:nvPr>
            <p:ph type="body" idx="2"/>
          </p:nvPr>
        </p:nvSpPr>
        <p:spPr>
          <a:xfrm>
            <a:off x="2199261" y="1248966"/>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1" name="Google Shape;961;p127"/>
          <p:cNvSpPr txBox="1">
            <a:spLocks noGrp="1"/>
          </p:cNvSpPr>
          <p:nvPr>
            <p:ph type="body" idx="3"/>
          </p:nvPr>
        </p:nvSpPr>
        <p:spPr>
          <a:xfrm>
            <a:off x="3794877" y="1248966"/>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2" name="Google Shape;962;p127"/>
          <p:cNvSpPr txBox="1">
            <a:spLocks noGrp="1"/>
          </p:cNvSpPr>
          <p:nvPr>
            <p:ph type="body" idx="4"/>
          </p:nvPr>
        </p:nvSpPr>
        <p:spPr>
          <a:xfrm>
            <a:off x="5390493" y="1248966"/>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3" name="Google Shape;963;p127"/>
          <p:cNvSpPr txBox="1">
            <a:spLocks noGrp="1"/>
          </p:cNvSpPr>
          <p:nvPr>
            <p:ph type="body" idx="5"/>
          </p:nvPr>
        </p:nvSpPr>
        <p:spPr>
          <a:xfrm>
            <a:off x="6986110" y="1248966"/>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4" name="Google Shape;964;p127"/>
          <p:cNvSpPr txBox="1">
            <a:spLocks noGrp="1"/>
          </p:cNvSpPr>
          <p:nvPr>
            <p:ph type="body" idx="6"/>
          </p:nvPr>
        </p:nvSpPr>
        <p:spPr>
          <a:xfrm>
            <a:off x="603645" y="2915644"/>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5" name="Google Shape;965;p127"/>
          <p:cNvSpPr txBox="1">
            <a:spLocks noGrp="1"/>
          </p:cNvSpPr>
          <p:nvPr>
            <p:ph type="body" idx="7"/>
          </p:nvPr>
        </p:nvSpPr>
        <p:spPr>
          <a:xfrm>
            <a:off x="2199261" y="2915644"/>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6" name="Google Shape;966;p127"/>
          <p:cNvSpPr txBox="1">
            <a:spLocks noGrp="1"/>
          </p:cNvSpPr>
          <p:nvPr>
            <p:ph type="body" idx="8"/>
          </p:nvPr>
        </p:nvSpPr>
        <p:spPr>
          <a:xfrm>
            <a:off x="3794877" y="2915644"/>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7" name="Google Shape;967;p127"/>
          <p:cNvSpPr txBox="1">
            <a:spLocks noGrp="1"/>
          </p:cNvSpPr>
          <p:nvPr>
            <p:ph type="body" idx="9"/>
          </p:nvPr>
        </p:nvSpPr>
        <p:spPr>
          <a:xfrm>
            <a:off x="5390493" y="2915644"/>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8" name="Google Shape;968;p127"/>
          <p:cNvSpPr txBox="1">
            <a:spLocks noGrp="1"/>
          </p:cNvSpPr>
          <p:nvPr>
            <p:ph type="body" idx="13"/>
          </p:nvPr>
        </p:nvSpPr>
        <p:spPr>
          <a:xfrm>
            <a:off x="6986110" y="2915644"/>
            <a:ext cx="1547100" cy="1625400"/>
          </a:xfrm>
          <a:prstGeom prst="rect">
            <a:avLst/>
          </a:prstGeom>
          <a:solidFill>
            <a:schemeClr val="dk2"/>
          </a:solidFill>
          <a:ln>
            <a:noFill/>
          </a:ln>
        </p:spPr>
        <p:txBody>
          <a:bodyPr spcFirstLastPara="1" wrap="square" lIns="54000" tIns="27000" rIns="54000" bIns="27000" anchor="ctr" anchorCtr="0">
            <a:noAutofit/>
          </a:bodyPr>
          <a:lstStyle>
            <a:lvl1pPr marL="457200" lvl="0" indent="-228600" algn="ctr" rtl="0">
              <a:lnSpc>
                <a:spcPct val="110000"/>
              </a:lnSpc>
              <a:spcBef>
                <a:spcPts val="200"/>
              </a:spcBef>
              <a:spcAft>
                <a:spcPts val="0"/>
              </a:spcAft>
              <a:buSzPts val="1200"/>
              <a:buNone/>
              <a:defRPr sz="800" b="1">
                <a:solidFill>
                  <a:schemeClr val="lt1"/>
                </a:solidFill>
              </a:defRPr>
            </a:lvl1pPr>
            <a:lvl2pPr marL="914400" lvl="1" indent="-228600" algn="l" rtl="0">
              <a:lnSpc>
                <a:spcPct val="110000"/>
              </a:lnSpc>
              <a:spcBef>
                <a:spcPts val="200"/>
              </a:spcBef>
              <a:spcAft>
                <a:spcPts val="0"/>
              </a:spcAft>
              <a:buSzPts val="1100"/>
              <a:buNone/>
              <a:defRPr sz="800" b="1">
                <a:solidFill>
                  <a:schemeClr val="lt1"/>
                </a:solidFill>
              </a:defRPr>
            </a:lvl2pPr>
            <a:lvl3pPr marL="1371600" lvl="2" indent="-228600" algn="l" rtl="0">
              <a:lnSpc>
                <a:spcPct val="110000"/>
              </a:lnSpc>
              <a:spcBef>
                <a:spcPts val="200"/>
              </a:spcBef>
              <a:spcAft>
                <a:spcPts val="0"/>
              </a:spcAft>
              <a:buSzPts val="1100"/>
              <a:buNone/>
              <a:defRPr sz="800" b="1">
                <a:solidFill>
                  <a:schemeClr val="lt1"/>
                </a:solidFill>
              </a:defRPr>
            </a:lvl3pPr>
            <a:lvl4pPr marL="1828800" lvl="3" indent="-228600" algn="l" rtl="0">
              <a:lnSpc>
                <a:spcPct val="110000"/>
              </a:lnSpc>
              <a:spcBef>
                <a:spcPts val="200"/>
              </a:spcBef>
              <a:spcAft>
                <a:spcPts val="0"/>
              </a:spcAft>
              <a:buSzPts val="1700"/>
              <a:buNone/>
              <a:defRPr sz="800" b="1">
                <a:solidFill>
                  <a:schemeClr val="lt1"/>
                </a:solidFill>
              </a:defRPr>
            </a:lvl4pPr>
            <a:lvl5pPr marL="2286000" lvl="4" indent="-228600" algn="l" rtl="0">
              <a:lnSpc>
                <a:spcPct val="110000"/>
              </a:lnSpc>
              <a:spcBef>
                <a:spcPts val="200"/>
              </a:spcBef>
              <a:spcAft>
                <a:spcPts val="0"/>
              </a:spcAft>
              <a:buSzPts val="1200"/>
              <a:buNone/>
              <a:defRPr sz="800" b="1">
                <a:solidFill>
                  <a:schemeClr val="lt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69" name="Google Shape;969;p127"/>
          <p:cNvSpPr txBox="1">
            <a:spLocks noGrp="1"/>
          </p:cNvSpPr>
          <p:nvPr>
            <p:ph type="body" idx="14"/>
          </p:nvPr>
        </p:nvSpPr>
        <p:spPr>
          <a:xfrm>
            <a:off x="943792" y="4732020"/>
            <a:ext cx="3961500" cy="137700"/>
          </a:xfrm>
          <a:prstGeom prst="rect">
            <a:avLst/>
          </a:prstGeom>
          <a:noFill/>
          <a:ln>
            <a:noFill/>
          </a:ln>
        </p:spPr>
        <p:txBody>
          <a:bodyPr spcFirstLastPara="1" wrap="square" lIns="0" tIns="34275" rIns="68575" bIns="34275" anchor="ctr" anchorCtr="0">
            <a:noAutofit/>
          </a:bodyPr>
          <a:lstStyle>
            <a:lvl1pPr marL="457200" lvl="0" indent="-228600" algn="l" rtl="0">
              <a:lnSpc>
                <a:spcPct val="110000"/>
              </a:lnSpc>
              <a:spcBef>
                <a:spcPts val="200"/>
              </a:spcBef>
              <a:spcAft>
                <a:spcPts val="0"/>
              </a:spcAft>
              <a:buSzPts val="1200"/>
              <a:buNone/>
              <a:defRPr sz="800"/>
            </a:lvl1pPr>
            <a:lvl2pPr marL="914400" lvl="1" indent="-228600" algn="l" rtl="0">
              <a:lnSpc>
                <a:spcPct val="110000"/>
              </a:lnSpc>
              <a:spcBef>
                <a:spcPts val="200"/>
              </a:spcBef>
              <a:spcAft>
                <a:spcPts val="0"/>
              </a:spcAft>
              <a:buSzPts val="1100"/>
              <a:buNone/>
              <a:defRPr/>
            </a:lvl2pPr>
            <a:lvl3pPr marL="1371600" lvl="2" indent="-228600" algn="l" rtl="0">
              <a:lnSpc>
                <a:spcPct val="110000"/>
              </a:lnSpc>
              <a:spcBef>
                <a:spcPts val="200"/>
              </a:spcBef>
              <a:spcAft>
                <a:spcPts val="0"/>
              </a:spcAft>
              <a:buSzPts val="1100"/>
              <a:buNone/>
              <a:defRPr/>
            </a:lvl3pPr>
            <a:lvl4pPr marL="1828800" lvl="3" indent="-228600" algn="l" rtl="0">
              <a:lnSpc>
                <a:spcPct val="110000"/>
              </a:lnSpc>
              <a:spcBef>
                <a:spcPts val="200"/>
              </a:spcBef>
              <a:spcAft>
                <a:spcPts val="0"/>
              </a:spcAft>
              <a:buSzPts val="1700"/>
              <a:buNone/>
              <a:defRPr/>
            </a:lvl4pPr>
            <a:lvl5pPr marL="2286000" lvl="4" indent="-228600" algn="l" rtl="0">
              <a:lnSpc>
                <a:spcPct val="110000"/>
              </a:lnSpc>
              <a:spcBef>
                <a:spcPts val="200"/>
              </a:spcBef>
              <a:spcAft>
                <a:spcPts val="0"/>
              </a:spcAft>
              <a:buSzPts val="1200"/>
              <a:buNone/>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3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extLst>
    <p:ext uri="{DCECCB84-F9BA-43D5-87BE-67443E8EF086}">
      <p15:sldGuideLst xmlns:p15="http://schemas.microsoft.com/office/powerpoint/2012/main">
        <p15:guide id="1" orient="horz" pos="286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tatement / Quote / Bullets - Coral 3">
  <p:cSld name="1_Statement / Quote / Bullets - Coral 26">
    <p:spTree>
      <p:nvGrpSpPr>
        <p:cNvPr id="1" name="Shape 970"/>
        <p:cNvGrpSpPr/>
        <p:nvPr/>
      </p:nvGrpSpPr>
      <p:grpSpPr>
        <a:xfrm>
          <a:off x="0" y="0"/>
          <a:ext cx="0" cy="0"/>
          <a:chOff x="0" y="0"/>
          <a:chExt cx="0" cy="0"/>
        </a:xfrm>
      </p:grpSpPr>
      <p:sp>
        <p:nvSpPr>
          <p:cNvPr id="971" name="Google Shape;971;p128"/>
          <p:cNvSpPr txBox="1">
            <a:spLocks noGrp="1"/>
          </p:cNvSpPr>
          <p:nvPr>
            <p:ph type="title"/>
          </p:nvPr>
        </p:nvSpPr>
        <p:spPr>
          <a:xfrm>
            <a:off x="610427" y="277706"/>
            <a:ext cx="7310400" cy="507000"/>
          </a:xfrm>
          <a:prstGeom prst="rect">
            <a:avLst/>
          </a:prstGeom>
          <a:noFill/>
          <a:ln>
            <a:noFill/>
          </a:ln>
        </p:spPr>
        <p:txBody>
          <a:bodyPr spcFirstLastPara="1" wrap="square" lIns="0" tIns="34275" rIns="68575" bIns="34275" anchor="t" anchorCtr="0">
            <a:noAutofit/>
          </a:bodyPr>
          <a:lstStyle>
            <a:lvl1pPr lvl="0" algn="l" rtl="0">
              <a:lnSpc>
                <a:spcPct val="100000"/>
              </a:lnSpc>
              <a:spcBef>
                <a:spcPts val="0"/>
              </a:spcBef>
              <a:spcAft>
                <a:spcPts val="0"/>
              </a:spcAft>
              <a:buSzPts val="1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2" name="Google Shape;972;p128"/>
          <p:cNvSpPr txBox="1">
            <a:spLocks noGrp="1"/>
          </p:cNvSpPr>
          <p:nvPr>
            <p:ph type="sldNum" idx="12"/>
          </p:nvPr>
        </p:nvSpPr>
        <p:spPr>
          <a:xfrm>
            <a:off x="610200" y="4732020"/>
            <a:ext cx="331800" cy="137700"/>
          </a:xfrm>
          <a:prstGeom prst="rect">
            <a:avLst/>
          </a:prstGeom>
          <a:noFill/>
          <a:ln>
            <a:noFill/>
          </a:ln>
        </p:spPr>
        <p:txBody>
          <a:bodyPr spcFirstLastPara="1" wrap="square" lIns="0" tIns="34275" rIns="0" bIns="34275"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sp>
        <p:nvSpPr>
          <p:cNvPr id="973" name="Google Shape;973;p128"/>
          <p:cNvSpPr txBox="1">
            <a:spLocks noGrp="1"/>
          </p:cNvSpPr>
          <p:nvPr>
            <p:ph type="body" idx="1"/>
          </p:nvPr>
        </p:nvSpPr>
        <p:spPr>
          <a:xfrm>
            <a:off x="610417" y="978694"/>
            <a:ext cx="3874200" cy="3642900"/>
          </a:xfrm>
          <a:prstGeom prst="rect">
            <a:avLst/>
          </a:prstGeom>
          <a:noFill/>
          <a:ln>
            <a:noFill/>
          </a:ln>
        </p:spPr>
        <p:txBody>
          <a:bodyPr spcFirstLastPara="1" wrap="square" lIns="0" tIns="34275" rIns="68575" bIns="34275" anchor="t" anchorCtr="0">
            <a:noAutofit/>
          </a:bodyPr>
          <a:lstStyle>
            <a:lvl1pPr marL="457200" lvl="0" indent="-228600" algn="l" rtl="0">
              <a:lnSpc>
                <a:spcPct val="110000"/>
              </a:lnSpc>
              <a:spcBef>
                <a:spcPts val="200"/>
              </a:spcBef>
              <a:spcAft>
                <a:spcPts val="0"/>
              </a:spcAft>
              <a:buSzPts val="1200"/>
              <a:buNone/>
              <a:defRPr>
                <a:solidFill>
                  <a:schemeClr val="dk1"/>
                </a:solidFill>
              </a:defRPr>
            </a:lvl1pPr>
            <a:lvl2pPr marL="914400" lvl="1" indent="-228600" algn="l" rtl="0">
              <a:lnSpc>
                <a:spcPct val="110000"/>
              </a:lnSpc>
              <a:spcBef>
                <a:spcPts val="200"/>
              </a:spcBef>
              <a:spcAft>
                <a:spcPts val="0"/>
              </a:spcAft>
              <a:buSzPts val="1100"/>
              <a:buNone/>
              <a:defRPr>
                <a:solidFill>
                  <a:schemeClr val="dk1"/>
                </a:solidFill>
              </a:defRPr>
            </a:lvl2pPr>
            <a:lvl3pPr marL="1371600" lvl="2" indent="-228600" algn="l" rtl="0">
              <a:lnSpc>
                <a:spcPct val="110000"/>
              </a:lnSpc>
              <a:spcBef>
                <a:spcPts val="200"/>
              </a:spcBef>
              <a:spcAft>
                <a:spcPts val="0"/>
              </a:spcAft>
              <a:buSzPts val="1100"/>
              <a:buNone/>
              <a:defRPr>
                <a:solidFill>
                  <a:schemeClr val="dk1"/>
                </a:solidFill>
              </a:defRPr>
            </a:lvl3pPr>
            <a:lvl4pPr marL="1828800" lvl="3" indent="-228600" algn="l" rtl="0">
              <a:lnSpc>
                <a:spcPct val="110000"/>
              </a:lnSpc>
              <a:spcBef>
                <a:spcPts val="200"/>
              </a:spcBef>
              <a:spcAft>
                <a:spcPts val="0"/>
              </a:spcAft>
              <a:buSzPts val="1700"/>
              <a:buNone/>
              <a:defRPr>
                <a:solidFill>
                  <a:schemeClr val="dk1"/>
                </a:solidFill>
              </a:defRPr>
            </a:lvl4pPr>
            <a:lvl5pPr marL="2286000" lvl="4" indent="-228600" algn="l" rtl="0">
              <a:lnSpc>
                <a:spcPct val="110000"/>
              </a:lnSpc>
              <a:spcBef>
                <a:spcPts val="200"/>
              </a:spcBef>
              <a:spcAft>
                <a:spcPts val="0"/>
              </a:spcAft>
              <a:buSzPts val="1200"/>
              <a:buNone/>
              <a:defRPr>
                <a:solidFill>
                  <a:schemeClr val="dk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74" name="Google Shape;974;p128"/>
          <p:cNvSpPr txBox="1">
            <a:spLocks noGrp="1"/>
          </p:cNvSpPr>
          <p:nvPr>
            <p:ph type="body" idx="2"/>
          </p:nvPr>
        </p:nvSpPr>
        <p:spPr>
          <a:xfrm>
            <a:off x="946173" y="4732020"/>
            <a:ext cx="3961500" cy="137700"/>
          </a:xfrm>
          <a:prstGeom prst="rect">
            <a:avLst/>
          </a:prstGeom>
          <a:noFill/>
          <a:ln>
            <a:noFill/>
          </a:ln>
        </p:spPr>
        <p:txBody>
          <a:bodyPr spcFirstLastPara="1" wrap="square" lIns="0" tIns="34275" rIns="68575" bIns="34275" anchor="ctr" anchorCtr="0">
            <a:noAutofit/>
          </a:bodyPr>
          <a:lstStyle>
            <a:lvl1pPr marL="457200" lvl="0" indent="-228600" algn="l" rtl="0">
              <a:lnSpc>
                <a:spcPct val="110000"/>
              </a:lnSpc>
              <a:spcBef>
                <a:spcPts val="200"/>
              </a:spcBef>
              <a:spcAft>
                <a:spcPts val="0"/>
              </a:spcAft>
              <a:buSzPts val="1200"/>
              <a:buNone/>
              <a:defRPr sz="800"/>
            </a:lvl1pPr>
            <a:lvl2pPr marL="914400" lvl="1" indent="-228600" algn="l" rtl="0">
              <a:lnSpc>
                <a:spcPct val="110000"/>
              </a:lnSpc>
              <a:spcBef>
                <a:spcPts val="200"/>
              </a:spcBef>
              <a:spcAft>
                <a:spcPts val="0"/>
              </a:spcAft>
              <a:buSzPts val="1100"/>
              <a:buNone/>
              <a:defRPr/>
            </a:lvl2pPr>
            <a:lvl3pPr marL="1371600" lvl="2" indent="-228600" algn="l" rtl="0">
              <a:lnSpc>
                <a:spcPct val="110000"/>
              </a:lnSpc>
              <a:spcBef>
                <a:spcPts val="200"/>
              </a:spcBef>
              <a:spcAft>
                <a:spcPts val="0"/>
              </a:spcAft>
              <a:buSzPts val="1100"/>
              <a:buNone/>
              <a:defRPr/>
            </a:lvl3pPr>
            <a:lvl4pPr marL="1828800" lvl="3" indent="-228600" algn="l" rtl="0">
              <a:lnSpc>
                <a:spcPct val="110000"/>
              </a:lnSpc>
              <a:spcBef>
                <a:spcPts val="200"/>
              </a:spcBef>
              <a:spcAft>
                <a:spcPts val="0"/>
              </a:spcAft>
              <a:buSzPts val="1700"/>
              <a:buNone/>
              <a:defRPr/>
            </a:lvl4pPr>
            <a:lvl5pPr marL="2286000" lvl="4" indent="-228600" algn="l" rtl="0">
              <a:lnSpc>
                <a:spcPct val="110000"/>
              </a:lnSpc>
              <a:spcBef>
                <a:spcPts val="200"/>
              </a:spcBef>
              <a:spcAft>
                <a:spcPts val="0"/>
              </a:spcAft>
              <a:buSzPts val="1200"/>
              <a:buNone/>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3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2"/>
        </a:solidFill>
        <a:effectLst/>
      </p:bgPr>
    </p:bg>
    <p:spTree>
      <p:nvGrpSpPr>
        <p:cNvPr id="1" name="Shape 398"/>
        <p:cNvGrpSpPr/>
        <p:nvPr/>
      </p:nvGrpSpPr>
      <p:grpSpPr>
        <a:xfrm>
          <a:off x="0" y="0"/>
          <a:ext cx="0" cy="0"/>
          <a:chOff x="0" y="0"/>
          <a:chExt cx="0" cy="0"/>
        </a:xfrm>
      </p:grpSpPr>
      <p:pic>
        <p:nvPicPr>
          <p:cNvPr id="399" name="Google Shape;399;p54"/>
          <p:cNvPicPr preferRelativeResize="0"/>
          <p:nvPr/>
        </p:nvPicPr>
        <p:blipFill rotWithShape="1">
          <a:blip r:embed="rId2">
            <a:alphaModFix/>
          </a:blip>
          <a:srcRect/>
          <a:stretch/>
        </p:blipFill>
        <p:spPr>
          <a:xfrm>
            <a:off x="237600" y="1480139"/>
            <a:ext cx="8666247" cy="3387858"/>
          </a:xfrm>
          <a:prstGeom prst="rect">
            <a:avLst/>
          </a:prstGeom>
          <a:noFill/>
          <a:ln>
            <a:noFill/>
          </a:ln>
        </p:spPr>
      </p:pic>
      <p:sp>
        <p:nvSpPr>
          <p:cNvPr id="400" name="Google Shape;400;p54"/>
          <p:cNvSpPr txBox="1">
            <a:spLocks noGrp="1"/>
          </p:cNvSpPr>
          <p:nvPr>
            <p:ph type="ctrTitle"/>
          </p:nvPr>
        </p:nvSpPr>
        <p:spPr>
          <a:xfrm>
            <a:off x="475201" y="1687500"/>
            <a:ext cx="5123400" cy="962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Roboto Light"/>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1" name="Google Shape;401;p54"/>
          <p:cNvSpPr txBox="1">
            <a:spLocks noGrp="1"/>
          </p:cNvSpPr>
          <p:nvPr>
            <p:ph type="subTitle" idx="1"/>
          </p:nvPr>
        </p:nvSpPr>
        <p:spPr>
          <a:xfrm>
            <a:off x="475202" y="3080700"/>
            <a:ext cx="3858600" cy="556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02" name="Google Shape;402;p54"/>
          <p:cNvSpPr txBox="1">
            <a:spLocks noGrp="1"/>
          </p:cNvSpPr>
          <p:nvPr>
            <p:ph type="body" idx="2"/>
          </p:nvPr>
        </p:nvSpPr>
        <p:spPr>
          <a:xfrm>
            <a:off x="475200" y="4274100"/>
            <a:ext cx="1224900" cy="37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03" name="Google Shape;403;p54"/>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404" name="Google Shape;404;p5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latin typeface="Roboto Medium"/>
                <a:ea typeface="Roboto Medium"/>
                <a:cs typeface="Roboto Medium"/>
                <a:sym typeface="Roboto Medium"/>
              </a:defRPr>
            </a:lvl1pPr>
            <a:lvl2pPr lvl="1" algn="r" rtl="0">
              <a:buNone/>
              <a:defRPr sz="1000">
                <a:solidFill>
                  <a:schemeClr val="lt1"/>
                </a:solidFill>
                <a:latin typeface="Roboto Medium"/>
                <a:ea typeface="Roboto Medium"/>
                <a:cs typeface="Roboto Medium"/>
                <a:sym typeface="Roboto Medium"/>
              </a:defRPr>
            </a:lvl2pPr>
            <a:lvl3pPr lvl="2" algn="r" rtl="0">
              <a:buNone/>
              <a:defRPr sz="1000">
                <a:solidFill>
                  <a:schemeClr val="lt1"/>
                </a:solidFill>
                <a:latin typeface="Roboto Medium"/>
                <a:ea typeface="Roboto Medium"/>
                <a:cs typeface="Roboto Medium"/>
                <a:sym typeface="Roboto Medium"/>
              </a:defRPr>
            </a:lvl3pPr>
            <a:lvl4pPr lvl="3" algn="r" rtl="0">
              <a:buNone/>
              <a:defRPr sz="1000">
                <a:solidFill>
                  <a:schemeClr val="lt1"/>
                </a:solidFill>
                <a:latin typeface="Roboto Medium"/>
                <a:ea typeface="Roboto Medium"/>
                <a:cs typeface="Roboto Medium"/>
                <a:sym typeface="Roboto Medium"/>
              </a:defRPr>
            </a:lvl4pPr>
            <a:lvl5pPr lvl="4" algn="r" rtl="0">
              <a:buNone/>
              <a:defRPr sz="1000">
                <a:solidFill>
                  <a:schemeClr val="lt1"/>
                </a:solidFill>
                <a:latin typeface="Roboto Medium"/>
                <a:ea typeface="Roboto Medium"/>
                <a:cs typeface="Roboto Medium"/>
                <a:sym typeface="Roboto Medium"/>
              </a:defRPr>
            </a:lvl5pPr>
            <a:lvl6pPr lvl="5" algn="r" rtl="0">
              <a:buNone/>
              <a:defRPr sz="1000">
                <a:solidFill>
                  <a:schemeClr val="lt1"/>
                </a:solidFill>
                <a:latin typeface="Roboto Medium"/>
                <a:ea typeface="Roboto Medium"/>
                <a:cs typeface="Roboto Medium"/>
                <a:sym typeface="Roboto Medium"/>
              </a:defRPr>
            </a:lvl6pPr>
            <a:lvl7pPr lvl="6" algn="r" rtl="0">
              <a:buNone/>
              <a:defRPr sz="1000">
                <a:solidFill>
                  <a:schemeClr val="lt1"/>
                </a:solidFill>
                <a:latin typeface="Roboto Medium"/>
                <a:ea typeface="Roboto Medium"/>
                <a:cs typeface="Roboto Medium"/>
                <a:sym typeface="Roboto Medium"/>
              </a:defRPr>
            </a:lvl7pPr>
            <a:lvl8pPr lvl="7" algn="r" rtl="0">
              <a:buNone/>
              <a:defRPr sz="1000">
                <a:solidFill>
                  <a:schemeClr val="lt1"/>
                </a:solidFill>
                <a:latin typeface="Roboto Medium"/>
                <a:ea typeface="Roboto Medium"/>
                <a:cs typeface="Roboto Medium"/>
                <a:sym typeface="Roboto Medium"/>
              </a:defRPr>
            </a:lvl8pPr>
            <a:lvl9pPr lvl="8" algn="r" rtl="0">
              <a:buNone/>
              <a:defRPr sz="10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tatement / Quote / Bullets - Coral 4">
  <p:cSld name="1_Statement / Quote / Bullets - Coral">
    <p:spTree>
      <p:nvGrpSpPr>
        <p:cNvPr id="1" name="Shape 975"/>
        <p:cNvGrpSpPr/>
        <p:nvPr/>
      </p:nvGrpSpPr>
      <p:grpSpPr>
        <a:xfrm>
          <a:off x="0" y="0"/>
          <a:ext cx="0" cy="0"/>
          <a:chOff x="0" y="0"/>
          <a:chExt cx="0" cy="0"/>
        </a:xfrm>
      </p:grpSpPr>
      <p:sp>
        <p:nvSpPr>
          <p:cNvPr id="976" name="Google Shape;976;p129"/>
          <p:cNvSpPr txBox="1">
            <a:spLocks noGrp="1"/>
          </p:cNvSpPr>
          <p:nvPr>
            <p:ph type="sldNum" idx="12"/>
          </p:nvPr>
        </p:nvSpPr>
        <p:spPr>
          <a:xfrm>
            <a:off x="610200" y="4732020"/>
            <a:ext cx="331800" cy="137700"/>
          </a:xfrm>
          <a:prstGeom prst="rect">
            <a:avLst/>
          </a:prstGeom>
          <a:noFill/>
          <a:ln>
            <a:noFill/>
          </a:ln>
        </p:spPr>
        <p:txBody>
          <a:bodyPr spcFirstLastPara="1" wrap="square" lIns="0" tIns="34275" rIns="0" bIns="34275"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sp>
        <p:nvSpPr>
          <p:cNvPr id="977" name="Google Shape;977;p129"/>
          <p:cNvSpPr txBox="1">
            <a:spLocks noGrp="1"/>
          </p:cNvSpPr>
          <p:nvPr>
            <p:ph type="body" idx="1"/>
          </p:nvPr>
        </p:nvSpPr>
        <p:spPr>
          <a:xfrm>
            <a:off x="610417" y="998101"/>
            <a:ext cx="4796400" cy="3648300"/>
          </a:xfrm>
          <a:prstGeom prst="rect">
            <a:avLst/>
          </a:prstGeom>
          <a:noFill/>
          <a:ln>
            <a:noFill/>
          </a:ln>
        </p:spPr>
        <p:txBody>
          <a:bodyPr spcFirstLastPara="1" wrap="square" lIns="0" tIns="34275" rIns="68575" bIns="34275" anchor="t" anchorCtr="0">
            <a:noAutofit/>
          </a:bodyPr>
          <a:lstStyle>
            <a:lvl1pPr marL="457200" lvl="0" indent="-228600" algn="l" rtl="0">
              <a:lnSpc>
                <a:spcPct val="110000"/>
              </a:lnSpc>
              <a:spcBef>
                <a:spcPts val="200"/>
              </a:spcBef>
              <a:spcAft>
                <a:spcPts val="0"/>
              </a:spcAft>
              <a:buSzPts val="1200"/>
              <a:buNone/>
              <a:defRPr>
                <a:solidFill>
                  <a:schemeClr val="dk1"/>
                </a:solidFill>
              </a:defRPr>
            </a:lvl1pPr>
            <a:lvl2pPr marL="914400" lvl="1" indent="-228600" algn="l" rtl="0">
              <a:lnSpc>
                <a:spcPct val="110000"/>
              </a:lnSpc>
              <a:spcBef>
                <a:spcPts val="200"/>
              </a:spcBef>
              <a:spcAft>
                <a:spcPts val="0"/>
              </a:spcAft>
              <a:buSzPts val="1100"/>
              <a:buNone/>
              <a:defRPr>
                <a:solidFill>
                  <a:schemeClr val="dk1"/>
                </a:solidFill>
              </a:defRPr>
            </a:lvl2pPr>
            <a:lvl3pPr marL="1371600" lvl="2" indent="-228600" algn="l" rtl="0">
              <a:lnSpc>
                <a:spcPct val="110000"/>
              </a:lnSpc>
              <a:spcBef>
                <a:spcPts val="200"/>
              </a:spcBef>
              <a:spcAft>
                <a:spcPts val="0"/>
              </a:spcAft>
              <a:buSzPts val="1100"/>
              <a:buNone/>
              <a:defRPr>
                <a:solidFill>
                  <a:schemeClr val="dk1"/>
                </a:solidFill>
              </a:defRPr>
            </a:lvl3pPr>
            <a:lvl4pPr marL="1828800" lvl="3" indent="-228600" algn="l" rtl="0">
              <a:lnSpc>
                <a:spcPct val="110000"/>
              </a:lnSpc>
              <a:spcBef>
                <a:spcPts val="200"/>
              </a:spcBef>
              <a:spcAft>
                <a:spcPts val="0"/>
              </a:spcAft>
              <a:buSzPts val="1700"/>
              <a:buNone/>
              <a:defRPr>
                <a:solidFill>
                  <a:schemeClr val="dk1"/>
                </a:solidFill>
              </a:defRPr>
            </a:lvl4pPr>
            <a:lvl5pPr marL="2286000" lvl="4" indent="-228600" algn="l" rtl="0">
              <a:lnSpc>
                <a:spcPct val="110000"/>
              </a:lnSpc>
              <a:spcBef>
                <a:spcPts val="200"/>
              </a:spcBef>
              <a:spcAft>
                <a:spcPts val="0"/>
              </a:spcAft>
              <a:buSzPts val="1200"/>
              <a:buNone/>
              <a:defRPr>
                <a:solidFill>
                  <a:schemeClr val="dk1"/>
                </a:solidFill>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78" name="Google Shape;978;p129"/>
          <p:cNvSpPr txBox="1">
            <a:spLocks noGrp="1"/>
          </p:cNvSpPr>
          <p:nvPr>
            <p:ph type="body" idx="2"/>
          </p:nvPr>
        </p:nvSpPr>
        <p:spPr>
          <a:xfrm>
            <a:off x="946173" y="4732020"/>
            <a:ext cx="3961500" cy="137700"/>
          </a:xfrm>
          <a:prstGeom prst="rect">
            <a:avLst/>
          </a:prstGeom>
          <a:noFill/>
          <a:ln>
            <a:noFill/>
          </a:ln>
        </p:spPr>
        <p:txBody>
          <a:bodyPr spcFirstLastPara="1" wrap="square" lIns="0" tIns="34275" rIns="68575" bIns="34275" anchor="ctr" anchorCtr="0">
            <a:noAutofit/>
          </a:bodyPr>
          <a:lstStyle>
            <a:lvl1pPr marL="457200" lvl="0" indent="-228600" algn="l" rtl="0">
              <a:lnSpc>
                <a:spcPct val="110000"/>
              </a:lnSpc>
              <a:spcBef>
                <a:spcPts val="200"/>
              </a:spcBef>
              <a:spcAft>
                <a:spcPts val="0"/>
              </a:spcAft>
              <a:buSzPts val="1200"/>
              <a:buNone/>
              <a:defRPr sz="800"/>
            </a:lvl1pPr>
            <a:lvl2pPr marL="914400" lvl="1" indent="-228600" algn="l" rtl="0">
              <a:lnSpc>
                <a:spcPct val="110000"/>
              </a:lnSpc>
              <a:spcBef>
                <a:spcPts val="200"/>
              </a:spcBef>
              <a:spcAft>
                <a:spcPts val="0"/>
              </a:spcAft>
              <a:buSzPts val="1100"/>
              <a:buNone/>
              <a:defRPr/>
            </a:lvl2pPr>
            <a:lvl3pPr marL="1371600" lvl="2" indent="-228600" algn="l" rtl="0">
              <a:lnSpc>
                <a:spcPct val="110000"/>
              </a:lnSpc>
              <a:spcBef>
                <a:spcPts val="200"/>
              </a:spcBef>
              <a:spcAft>
                <a:spcPts val="0"/>
              </a:spcAft>
              <a:buSzPts val="1100"/>
              <a:buNone/>
              <a:defRPr/>
            </a:lvl3pPr>
            <a:lvl4pPr marL="1828800" lvl="3" indent="-228600" algn="l" rtl="0">
              <a:lnSpc>
                <a:spcPct val="110000"/>
              </a:lnSpc>
              <a:spcBef>
                <a:spcPts val="200"/>
              </a:spcBef>
              <a:spcAft>
                <a:spcPts val="0"/>
              </a:spcAft>
              <a:buSzPts val="1700"/>
              <a:buNone/>
              <a:defRPr/>
            </a:lvl4pPr>
            <a:lvl5pPr marL="2286000" lvl="4" indent="-228600" algn="l" rtl="0">
              <a:lnSpc>
                <a:spcPct val="110000"/>
              </a:lnSpc>
              <a:spcBef>
                <a:spcPts val="200"/>
              </a:spcBef>
              <a:spcAft>
                <a:spcPts val="0"/>
              </a:spcAft>
              <a:buSzPts val="1200"/>
              <a:buNone/>
              <a:defRPr/>
            </a:lvl5pPr>
            <a:lvl6pPr marL="2743200" lvl="5" indent="-228600" algn="l" rtl="0">
              <a:lnSpc>
                <a:spcPct val="100000"/>
              </a:lnSpc>
              <a:spcBef>
                <a:spcPts val="20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979" name="Google Shape;979;p129"/>
          <p:cNvSpPr txBox="1">
            <a:spLocks noGrp="1"/>
          </p:cNvSpPr>
          <p:nvPr>
            <p:ph type="title"/>
          </p:nvPr>
        </p:nvSpPr>
        <p:spPr>
          <a:xfrm>
            <a:off x="610427" y="277706"/>
            <a:ext cx="4796400" cy="507000"/>
          </a:xfrm>
          <a:prstGeom prst="rect">
            <a:avLst/>
          </a:prstGeom>
          <a:noFill/>
          <a:ln>
            <a:noFill/>
          </a:ln>
        </p:spPr>
        <p:txBody>
          <a:bodyPr spcFirstLastPara="1" wrap="square" lIns="0" tIns="34275" rIns="68575" bIns="34275" anchor="t" anchorCtr="0">
            <a:noAutofit/>
          </a:bodyPr>
          <a:lstStyle>
            <a:lvl1pPr lvl="0" algn="l" rtl="0">
              <a:lnSpc>
                <a:spcPct val="100000"/>
              </a:lnSpc>
              <a:spcBef>
                <a:spcPts val="0"/>
              </a:spcBef>
              <a:spcAft>
                <a:spcPts val="0"/>
              </a:spcAft>
              <a:buSzPts val="1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3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and Grey Panel 1">
  <p:cSld name="Content and Grey Panel_1_1">
    <p:bg>
      <p:bgPr>
        <a:solidFill>
          <a:schemeClr val="accent1"/>
        </a:solidFill>
        <a:effectLst/>
      </p:bgPr>
    </p:bg>
    <p:spTree>
      <p:nvGrpSpPr>
        <p:cNvPr id="1" name="Shape 980"/>
        <p:cNvGrpSpPr/>
        <p:nvPr/>
      </p:nvGrpSpPr>
      <p:grpSpPr>
        <a:xfrm>
          <a:off x="0" y="0"/>
          <a:ext cx="0" cy="0"/>
          <a:chOff x="0" y="0"/>
          <a:chExt cx="0" cy="0"/>
        </a:xfrm>
      </p:grpSpPr>
      <p:sp>
        <p:nvSpPr>
          <p:cNvPr id="981" name="Google Shape;981;p130"/>
          <p:cNvSpPr/>
          <p:nvPr/>
        </p:nvSpPr>
        <p:spPr>
          <a:xfrm>
            <a:off x="4571999" y="0"/>
            <a:ext cx="4572000" cy="5143500"/>
          </a:xfrm>
          <a:custGeom>
            <a:avLst/>
            <a:gdLst/>
            <a:ahLst/>
            <a:cxnLst/>
            <a:rect l="l" t="t" r="r" b="b"/>
            <a:pathLst>
              <a:path w="6096000" h="6858000" extrusionOk="0">
                <a:moveTo>
                  <a:pt x="0" y="0"/>
                </a:moveTo>
                <a:lnTo>
                  <a:pt x="5117589" y="0"/>
                </a:lnTo>
                <a:lnTo>
                  <a:pt x="5117589" y="978410"/>
                </a:lnTo>
                <a:lnTo>
                  <a:pt x="6096000" y="978410"/>
                </a:lnTo>
                <a:lnTo>
                  <a:pt x="6096000" y="6858000"/>
                </a:lnTo>
                <a:lnTo>
                  <a:pt x="0" y="6858000"/>
                </a:lnTo>
                <a:lnTo>
                  <a:pt x="0" y="0"/>
                </a:lnTo>
                <a:close/>
              </a:path>
            </a:pathLst>
          </a:cu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a:ea typeface="Roboto"/>
              <a:cs typeface="Roboto"/>
              <a:sym typeface="Roboto"/>
            </a:endParaRPr>
          </a:p>
        </p:txBody>
      </p:sp>
      <p:sp>
        <p:nvSpPr>
          <p:cNvPr id="982" name="Google Shape;982;p130"/>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1"/>
              </a:buClr>
              <a:buSzPts val="1400"/>
              <a:buNone/>
              <a:defRPr/>
            </a:lvl3pPr>
            <a:lvl4pPr marL="1828800" lvl="3" indent="-228600" algn="l" rtl="0">
              <a:lnSpc>
                <a:spcPct val="100000"/>
              </a:lnSpc>
              <a:spcBef>
                <a:spcPts val="1300"/>
              </a:spcBef>
              <a:spcAft>
                <a:spcPts val="0"/>
              </a:spcAft>
              <a:buClr>
                <a:schemeClr val="dk1"/>
              </a:buClr>
              <a:buSzPts val="1400"/>
              <a:buNone/>
              <a:defRPr/>
            </a:lvl4pPr>
            <a:lvl5pPr marL="2286000" lvl="4" indent="-317500" algn="l" rtl="0">
              <a:lnSpc>
                <a:spcPct val="100000"/>
              </a:lnSpc>
              <a:spcBef>
                <a:spcPts val="1300"/>
              </a:spcBef>
              <a:spcAft>
                <a:spcPts val="0"/>
              </a:spcAft>
              <a:buClr>
                <a:schemeClr val="dk1"/>
              </a:buClr>
              <a:buSzPts val="1400"/>
              <a:buChar char="▪"/>
              <a:defRPr/>
            </a:lvl5pPr>
            <a:lvl6pPr marL="2743200" lvl="5" indent="-304800" algn="l" rtl="0">
              <a:lnSpc>
                <a:spcPct val="90000"/>
              </a:lnSpc>
              <a:spcBef>
                <a:spcPts val="1300"/>
              </a:spcBef>
              <a:spcAft>
                <a:spcPts val="0"/>
              </a:spcAft>
              <a:buClr>
                <a:schemeClr val="dk1"/>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3" name="Google Shape;983;p130"/>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984" name="Google Shape;984;p130"/>
          <p:cNvSpPr txBox="1">
            <a:spLocks noGrp="1"/>
          </p:cNvSpPr>
          <p:nvPr>
            <p:ph type="ftr" idx="11"/>
          </p:nvPr>
        </p:nvSpPr>
        <p:spPr>
          <a:xfrm>
            <a:off x="486000" y="4860001"/>
            <a:ext cx="3086100" cy="160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985" name="Google Shape;985;p13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986" name="Google Shape;986;p130"/>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987" name="Google Shape;987;p130"/>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cxnSp>
        <p:nvCxnSpPr>
          <p:cNvPr id="988" name="Google Shape;988;p130"/>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89"/>
        <p:cNvGrpSpPr/>
        <p:nvPr/>
      </p:nvGrpSpPr>
      <p:grpSpPr>
        <a:xfrm>
          <a:off x="0" y="0"/>
          <a:ext cx="0" cy="0"/>
          <a:chOff x="0" y="0"/>
          <a:chExt cx="0" cy="0"/>
        </a:xfrm>
      </p:grpSpPr>
      <p:sp>
        <p:nvSpPr>
          <p:cNvPr id="990" name="Google Shape;990;p131"/>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1" name="Google Shape;991;p131"/>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992" name="Google Shape;992;p131"/>
          <p:cNvSpPr txBox="1">
            <a:spLocks noGrp="1"/>
          </p:cNvSpPr>
          <p:nvPr>
            <p:ph type="ftr" idx="11"/>
          </p:nvPr>
        </p:nvSpPr>
        <p:spPr>
          <a:xfrm>
            <a:off x="486000" y="4860001"/>
            <a:ext cx="3086100" cy="160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993" name="Google Shape;993;p13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994" name="Google Shape;994;p131"/>
          <p:cNvPicPr preferRelativeResize="0"/>
          <p:nvPr/>
        </p:nvPicPr>
        <p:blipFill rotWithShape="1">
          <a:blip r:embed="rId2">
            <a:alphaModFix/>
          </a:blip>
          <a:srcRect/>
          <a:stretch/>
        </p:blipFill>
        <p:spPr>
          <a:xfrm>
            <a:off x="241892" y="4463897"/>
            <a:ext cx="8668527" cy="267463"/>
          </a:xfrm>
          <a:prstGeom prst="rect">
            <a:avLst/>
          </a:prstGeom>
          <a:noFill/>
          <a:ln>
            <a:noFill/>
          </a:ln>
        </p:spPr>
      </p:pic>
      <p:cxnSp>
        <p:nvCxnSpPr>
          <p:cNvPr id="995" name="Google Shape;995;p131"/>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996" name="Google Shape;996;p131"/>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997"/>
        <p:cNvGrpSpPr/>
        <p:nvPr/>
      </p:nvGrpSpPr>
      <p:grpSpPr>
        <a:xfrm>
          <a:off x="0" y="0"/>
          <a:ext cx="0" cy="0"/>
          <a:chOff x="0" y="0"/>
          <a:chExt cx="0" cy="0"/>
        </a:xfrm>
      </p:grpSpPr>
      <p:sp>
        <p:nvSpPr>
          <p:cNvPr id="998" name="Google Shape;998;p132"/>
          <p:cNvSpPr txBox="1">
            <a:spLocks noGrp="1"/>
          </p:cNvSpPr>
          <p:nvPr>
            <p:ph type="title"/>
          </p:nvPr>
        </p:nvSpPr>
        <p:spPr>
          <a:xfrm>
            <a:off x="457200" y="205978"/>
            <a:ext cx="8229600" cy="529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7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9" name="Google Shape;999;p132"/>
          <p:cNvSpPr txBox="1">
            <a:spLocks noGrp="1"/>
          </p:cNvSpPr>
          <p:nvPr>
            <p:ph type="body" idx="1"/>
          </p:nvPr>
        </p:nvSpPr>
        <p:spPr>
          <a:xfrm>
            <a:off x="457200" y="1168003"/>
            <a:ext cx="8229600" cy="3618300"/>
          </a:xfrm>
          <a:prstGeom prst="rect">
            <a:avLst/>
          </a:prstGeom>
          <a:noFill/>
          <a:ln>
            <a:noFill/>
          </a:ln>
        </p:spPr>
        <p:txBody>
          <a:bodyPr spcFirstLastPara="1" wrap="square" lIns="68575" tIns="34275" rIns="68575" bIns="34275" anchor="t" anchorCtr="0">
            <a:noAutofit/>
          </a:bodyPr>
          <a:lstStyle>
            <a:lvl1pPr marL="457200" lvl="0" indent="-228600" algn="l" rtl="0">
              <a:spcBef>
                <a:spcPts val="300"/>
              </a:spcBef>
              <a:spcAft>
                <a:spcPts val="0"/>
              </a:spcAft>
              <a:buSzPts val="1400"/>
              <a:buNone/>
              <a:defRPr/>
            </a:lvl1pPr>
            <a:lvl2pPr marL="914400" lvl="1" indent="-228600" algn="l" rtl="0">
              <a:spcBef>
                <a:spcPts val="300"/>
              </a:spcBef>
              <a:spcAft>
                <a:spcPts val="0"/>
              </a:spcAft>
              <a:buSzPts val="1400"/>
              <a:buNone/>
              <a:defRPr/>
            </a:lvl2pPr>
            <a:lvl3pPr marL="1371600" lvl="2" indent="-228600" algn="l" rtl="0">
              <a:spcBef>
                <a:spcPts val="300"/>
              </a:spcBef>
              <a:spcAft>
                <a:spcPts val="0"/>
              </a:spcAft>
              <a:buSzPts val="1400"/>
              <a:buNone/>
              <a:defRPr/>
            </a:lvl3pPr>
            <a:lvl4pPr marL="1828800" lvl="3" indent="-228600" algn="l" rtl="0">
              <a:spcBef>
                <a:spcPts val="300"/>
              </a:spcBef>
              <a:spcAft>
                <a:spcPts val="0"/>
              </a:spcAft>
              <a:buSzPts val="1400"/>
              <a:buNone/>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000" name="Google Shape;1000;p132"/>
          <p:cNvSpPr txBox="1">
            <a:spLocks noGrp="1"/>
          </p:cNvSpPr>
          <p:nvPr>
            <p:ph type="ftr" idx="11"/>
          </p:nvPr>
        </p:nvSpPr>
        <p:spPr>
          <a:xfrm>
            <a:off x="3124200" y="4839891"/>
            <a:ext cx="2895600" cy="2013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01" name="Google Shape;1001;p132"/>
          <p:cNvSpPr txBox="1">
            <a:spLocks noGrp="1"/>
          </p:cNvSpPr>
          <p:nvPr>
            <p:ph type="sldNum" idx="12"/>
          </p:nvPr>
        </p:nvSpPr>
        <p:spPr>
          <a:xfrm>
            <a:off x="8640763" y="54769"/>
            <a:ext cx="395400" cy="357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spcAft>
                <a:spcPts val="0"/>
              </a:spcAft>
              <a:buNone/>
              <a:defRPr sz="1100">
                <a:solidFill>
                  <a:srgbClr val="404040"/>
                </a:solidFill>
                <a:latin typeface="Arial"/>
                <a:ea typeface="Arial"/>
                <a:cs typeface="Arial"/>
                <a:sym typeface="Arial"/>
              </a:defRPr>
            </a:lvl1pPr>
            <a:lvl2pPr marL="0" marR="0" lvl="1" indent="0" algn="r" rtl="0">
              <a:spcBef>
                <a:spcPts val="0"/>
              </a:spcBef>
              <a:spcAft>
                <a:spcPts val="0"/>
              </a:spcAft>
              <a:buNone/>
              <a:defRPr sz="1100">
                <a:solidFill>
                  <a:srgbClr val="404040"/>
                </a:solidFill>
                <a:latin typeface="Arial"/>
                <a:ea typeface="Arial"/>
                <a:cs typeface="Arial"/>
                <a:sym typeface="Arial"/>
              </a:defRPr>
            </a:lvl2pPr>
            <a:lvl3pPr marL="0" marR="0" lvl="2" indent="0" algn="r" rtl="0">
              <a:spcBef>
                <a:spcPts val="0"/>
              </a:spcBef>
              <a:spcAft>
                <a:spcPts val="0"/>
              </a:spcAft>
              <a:buNone/>
              <a:defRPr sz="1100">
                <a:solidFill>
                  <a:srgbClr val="404040"/>
                </a:solidFill>
                <a:latin typeface="Arial"/>
                <a:ea typeface="Arial"/>
                <a:cs typeface="Arial"/>
                <a:sym typeface="Arial"/>
              </a:defRPr>
            </a:lvl3pPr>
            <a:lvl4pPr marL="0" marR="0" lvl="3" indent="0" algn="r" rtl="0">
              <a:spcBef>
                <a:spcPts val="0"/>
              </a:spcBef>
              <a:spcAft>
                <a:spcPts val="0"/>
              </a:spcAft>
              <a:buNone/>
              <a:defRPr sz="1100">
                <a:solidFill>
                  <a:srgbClr val="404040"/>
                </a:solidFill>
                <a:latin typeface="Arial"/>
                <a:ea typeface="Arial"/>
                <a:cs typeface="Arial"/>
                <a:sym typeface="Arial"/>
              </a:defRPr>
            </a:lvl4pPr>
            <a:lvl5pPr marL="0" marR="0" lvl="4" indent="0" algn="r" rtl="0">
              <a:spcBef>
                <a:spcPts val="0"/>
              </a:spcBef>
              <a:spcAft>
                <a:spcPts val="0"/>
              </a:spcAft>
              <a:buNone/>
              <a:defRPr sz="1100">
                <a:solidFill>
                  <a:srgbClr val="404040"/>
                </a:solidFill>
                <a:latin typeface="Arial"/>
                <a:ea typeface="Arial"/>
                <a:cs typeface="Arial"/>
                <a:sym typeface="Arial"/>
              </a:defRPr>
            </a:lvl5pPr>
            <a:lvl6pPr marL="0" marR="0" lvl="5" indent="0" algn="r" rtl="0">
              <a:spcBef>
                <a:spcPts val="0"/>
              </a:spcBef>
              <a:spcAft>
                <a:spcPts val="0"/>
              </a:spcAft>
              <a:buNone/>
              <a:defRPr sz="1100">
                <a:solidFill>
                  <a:srgbClr val="404040"/>
                </a:solidFill>
                <a:latin typeface="Arial"/>
                <a:ea typeface="Arial"/>
                <a:cs typeface="Arial"/>
                <a:sym typeface="Arial"/>
              </a:defRPr>
            </a:lvl6pPr>
            <a:lvl7pPr marL="0" marR="0" lvl="6" indent="0" algn="r" rtl="0">
              <a:spcBef>
                <a:spcPts val="0"/>
              </a:spcBef>
              <a:spcAft>
                <a:spcPts val="0"/>
              </a:spcAft>
              <a:buNone/>
              <a:defRPr sz="1100">
                <a:solidFill>
                  <a:srgbClr val="404040"/>
                </a:solidFill>
                <a:latin typeface="Arial"/>
                <a:ea typeface="Arial"/>
                <a:cs typeface="Arial"/>
                <a:sym typeface="Arial"/>
              </a:defRPr>
            </a:lvl7pPr>
            <a:lvl8pPr marL="0" marR="0" lvl="7" indent="0" algn="r" rtl="0">
              <a:spcBef>
                <a:spcPts val="0"/>
              </a:spcBef>
              <a:spcAft>
                <a:spcPts val="0"/>
              </a:spcAft>
              <a:buNone/>
              <a:defRPr sz="1100">
                <a:solidFill>
                  <a:srgbClr val="404040"/>
                </a:solidFill>
                <a:latin typeface="Arial"/>
                <a:ea typeface="Arial"/>
                <a:cs typeface="Arial"/>
                <a:sym typeface="Arial"/>
              </a:defRPr>
            </a:lvl8pPr>
            <a:lvl9pPr marL="0" marR="0" lvl="8" indent="0" algn="r" rtl="0">
              <a:spcBef>
                <a:spcPts val="0"/>
              </a:spcBef>
              <a:spcAft>
                <a:spcPts val="0"/>
              </a:spcAft>
              <a:buNone/>
              <a:defRPr sz="1100">
                <a:solidFill>
                  <a:srgbClr val="40404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esenter Intro">
  <p:cSld name="Presenter Intro">
    <p:spTree>
      <p:nvGrpSpPr>
        <p:cNvPr id="1" name="Shape 405"/>
        <p:cNvGrpSpPr/>
        <p:nvPr/>
      </p:nvGrpSpPr>
      <p:grpSpPr>
        <a:xfrm>
          <a:off x="0" y="0"/>
          <a:ext cx="0" cy="0"/>
          <a:chOff x="0" y="0"/>
          <a:chExt cx="0" cy="0"/>
        </a:xfrm>
      </p:grpSpPr>
      <p:sp>
        <p:nvSpPr>
          <p:cNvPr id="406" name="Google Shape;406;p55"/>
          <p:cNvSpPr txBox="1">
            <a:spLocks noGrp="1"/>
          </p:cNvSpPr>
          <p:nvPr>
            <p:ph type="body" idx="1"/>
          </p:nvPr>
        </p:nvSpPr>
        <p:spPr>
          <a:xfrm>
            <a:off x="245268" y="1194197"/>
            <a:ext cx="4088700" cy="3411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100"/>
              <a:buNone/>
              <a:defRPr>
                <a:latin typeface="Roboto Medium"/>
                <a:ea typeface="Roboto Medium"/>
                <a:cs typeface="Roboto Medium"/>
                <a:sym typeface="Roboto Medium"/>
              </a:defRPr>
            </a:lvl2pPr>
            <a:lvl3pPr marL="1371600" lvl="2" indent="-228600" algn="l" rtl="0">
              <a:lnSpc>
                <a:spcPct val="100000"/>
              </a:lnSpc>
              <a:spcBef>
                <a:spcPts val="0"/>
              </a:spcBef>
              <a:spcAft>
                <a:spcPts val="0"/>
              </a:spcAft>
              <a:buClr>
                <a:schemeClr val="dk2"/>
              </a:buClr>
              <a:buSzPts val="1100"/>
              <a:buNone/>
              <a:defRPr>
                <a:latin typeface="Roboto Medium"/>
                <a:ea typeface="Roboto Medium"/>
                <a:cs typeface="Roboto Medium"/>
                <a:sym typeface="Roboto Medium"/>
              </a:defRPr>
            </a:lvl3pPr>
            <a:lvl4pPr marL="1828800" lvl="3" indent="-228600" algn="l" rtl="0">
              <a:lnSpc>
                <a:spcPct val="100000"/>
              </a:lnSpc>
              <a:spcBef>
                <a:spcPts val="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5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08" name="Google Shape;408;p55"/>
          <p:cNvPicPr preferRelativeResize="0"/>
          <p:nvPr/>
        </p:nvPicPr>
        <p:blipFill rotWithShape="1">
          <a:blip r:embed="rId2">
            <a:alphaModFix/>
          </a:blip>
          <a:srcRect/>
          <a:stretch/>
        </p:blipFill>
        <p:spPr>
          <a:xfrm>
            <a:off x="5046300" y="1210129"/>
            <a:ext cx="3401575" cy="2951232"/>
          </a:xfrm>
          <a:prstGeom prst="rect">
            <a:avLst/>
          </a:prstGeom>
          <a:noFill/>
          <a:ln>
            <a:noFill/>
          </a:ln>
        </p:spPr>
      </p:pic>
      <p:sp>
        <p:nvSpPr>
          <p:cNvPr id="409" name="Google Shape;409;p5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55"/>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pic>
        <p:nvPicPr>
          <p:cNvPr id="411" name="Google Shape;411;p55"/>
          <p:cNvPicPr preferRelativeResize="0"/>
          <p:nvPr/>
        </p:nvPicPr>
        <p:blipFill rotWithShape="1">
          <a:blip r:embed="rId3">
            <a:alphaModFix/>
          </a:blip>
          <a:srcRect l="16392" r="16398"/>
          <a:stretch/>
        </p:blipFill>
        <p:spPr>
          <a:xfrm>
            <a:off x="5524500" y="1447556"/>
            <a:ext cx="2014874" cy="2248424"/>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1700"/>
              <a:buFont typeface="Roboto Light"/>
              <a:buNone/>
              <a:defRPr sz="1700" b="0" i="0" u="none" strike="noStrike" cap="none">
                <a:solidFill>
                  <a:schemeClr val="accent1"/>
                </a:solidFill>
                <a:latin typeface="Roboto Light"/>
                <a:ea typeface="Roboto Light"/>
                <a:cs typeface="Roboto Light"/>
                <a:sym typeface="Roboto Ligh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0" name="Google Shape;340;p45"/>
          <p:cNvSpPr txBox="1">
            <a:spLocks noGrp="1"/>
          </p:cNvSpPr>
          <p:nvPr>
            <p:ph type="body" idx="1"/>
          </p:nvPr>
        </p:nvSpPr>
        <p:spPr>
          <a:xfrm>
            <a:off x="245268" y="1193401"/>
            <a:ext cx="8652300" cy="3410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Roboto"/>
              <a:buNone/>
              <a:defRPr sz="1200" i="0" u="none" strike="noStrike" cap="none">
                <a:solidFill>
                  <a:schemeClr val="dk1"/>
                </a:solidFill>
                <a:latin typeface="Roboto"/>
                <a:ea typeface="Roboto"/>
                <a:cs typeface="Roboto"/>
                <a:sym typeface="Roboto"/>
              </a:defRPr>
            </a:lvl1pPr>
            <a:lvl2pPr marL="914400" marR="0" lvl="1" indent="-228600" algn="l" rtl="0">
              <a:lnSpc>
                <a:spcPct val="100000"/>
              </a:lnSpc>
              <a:spcBef>
                <a:spcPts val="1300"/>
              </a:spcBef>
              <a:spcAft>
                <a:spcPts val="0"/>
              </a:spcAft>
              <a:buClr>
                <a:schemeClr val="accent1"/>
              </a:buClr>
              <a:buSzPts val="1100"/>
              <a:buFont typeface="Arial"/>
              <a:buNone/>
              <a:defRPr sz="1100" b="0" i="0" u="none" strike="noStrike" cap="none">
                <a:solidFill>
                  <a:schemeClr val="accent1"/>
                </a:solidFill>
                <a:latin typeface="Roboto Medium"/>
                <a:ea typeface="Roboto Medium"/>
                <a:cs typeface="Roboto Medium"/>
                <a:sym typeface="Roboto Medium"/>
              </a:defRPr>
            </a:lvl2pPr>
            <a:lvl3pPr marL="1371600" marR="0" lvl="2" indent="-228600" algn="l" rtl="0">
              <a:lnSpc>
                <a:spcPct val="100000"/>
              </a:lnSpc>
              <a:spcBef>
                <a:spcPts val="1300"/>
              </a:spcBef>
              <a:spcAft>
                <a:spcPts val="0"/>
              </a:spcAft>
              <a:buClr>
                <a:schemeClr val="dk1"/>
              </a:buClr>
              <a:buSzPts val="1100"/>
              <a:buFont typeface="Roboto"/>
              <a:buNone/>
              <a:defRPr sz="1100" i="0" u="none" strike="noStrike" cap="none">
                <a:solidFill>
                  <a:schemeClr val="dk1"/>
                </a:solidFill>
                <a:latin typeface="Roboto"/>
                <a:ea typeface="Roboto"/>
                <a:cs typeface="Roboto"/>
                <a:sym typeface="Roboto"/>
              </a:defRPr>
            </a:lvl3pPr>
            <a:lvl4pPr marL="1828800" marR="0" lvl="3" indent="-228600" algn="l" rtl="0">
              <a:lnSpc>
                <a:spcPct val="100000"/>
              </a:lnSpc>
              <a:spcBef>
                <a:spcPts val="1300"/>
              </a:spcBef>
              <a:spcAft>
                <a:spcPts val="0"/>
              </a:spcAft>
              <a:buClr>
                <a:schemeClr val="dk1"/>
              </a:buClr>
              <a:buSzPts val="1700"/>
              <a:buFont typeface="Roboto"/>
              <a:buNone/>
              <a:defRPr sz="1700" i="0" u="none" strike="noStrike" cap="none">
                <a:solidFill>
                  <a:schemeClr val="dk1"/>
                </a:solidFill>
                <a:latin typeface="Roboto"/>
                <a:ea typeface="Roboto"/>
                <a:cs typeface="Roboto"/>
                <a:sym typeface="Roboto"/>
              </a:defRPr>
            </a:lvl4pPr>
            <a:lvl5pPr marL="2286000" marR="0" lvl="4" indent="-304800" algn="l" rtl="0">
              <a:lnSpc>
                <a:spcPct val="100000"/>
              </a:lnSpc>
              <a:spcBef>
                <a:spcPts val="130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5pPr>
            <a:lvl6pPr marL="2743200" marR="0" lvl="5" indent="-317500" algn="l" rtl="0">
              <a:lnSpc>
                <a:spcPct val="90000"/>
              </a:lnSpc>
              <a:spcBef>
                <a:spcPts val="13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90000"/>
              </a:lnSpc>
              <a:spcBef>
                <a:spcPts val="13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
        <p:nvSpPr>
          <p:cNvPr id="341" name="Google Shape;341;p4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cxnSp>
        <p:nvCxnSpPr>
          <p:cNvPr id="342" name="Google Shape;342;p45"/>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343" name="Google Shape;343;p45"/>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344" name="Google Shape;344;p45"/>
          <p:cNvPicPr preferRelativeResize="0"/>
          <p:nvPr/>
        </p:nvPicPr>
        <p:blipFill rotWithShape="1">
          <a:blip r:embed="rId44">
            <a:alphaModFix/>
          </a:blip>
          <a:srcRect/>
          <a:stretch/>
        </p:blipFill>
        <p:spPr>
          <a:xfrm>
            <a:off x="8410192" y="0"/>
            <a:ext cx="733808" cy="733808"/>
          </a:xfrm>
          <a:prstGeom prst="rect">
            <a:avLst/>
          </a:prstGeom>
          <a:noFill/>
          <a:ln>
            <a:noFill/>
          </a:ln>
        </p:spPr>
      </p:pic>
      <p:graphicFrame>
        <p:nvGraphicFramePr>
          <p:cNvPr id="345" name="Google Shape;345;p45"/>
          <p:cNvGraphicFramePr/>
          <p:nvPr/>
        </p:nvGraphicFramePr>
        <p:xfrm>
          <a:off x="-4929187" y="-202275"/>
          <a:ext cx="861450" cy="304790"/>
        </p:xfrm>
        <a:graphic>
          <a:graphicData uri="http://schemas.openxmlformats.org/drawingml/2006/table">
            <a:tbl>
              <a:tblPr>
                <a:noFill/>
                <a:tableStyleId>{767BB373-BE0D-4BFC-9CC9-61D7C3CB0100}</a:tableStyleId>
              </a:tblPr>
              <a:tblGrid>
                <a:gridCol w="287150">
                  <a:extLst>
                    <a:ext uri="{9D8B030D-6E8A-4147-A177-3AD203B41FA5}">
                      <a16:colId xmlns:a16="http://schemas.microsoft.com/office/drawing/2014/main" val="20000"/>
                    </a:ext>
                  </a:extLst>
                </a:gridCol>
                <a:gridCol w="287150">
                  <a:extLst>
                    <a:ext uri="{9D8B030D-6E8A-4147-A177-3AD203B41FA5}">
                      <a16:colId xmlns:a16="http://schemas.microsoft.com/office/drawing/2014/main" val="20001"/>
                    </a:ext>
                  </a:extLst>
                </a:gridCol>
                <a:gridCol w="287150">
                  <a:extLst>
                    <a:ext uri="{9D8B030D-6E8A-4147-A177-3AD203B41FA5}">
                      <a16:colId xmlns:a16="http://schemas.microsoft.com/office/drawing/2014/main" val="20002"/>
                    </a:ext>
                  </a:extLst>
                </a:gridCol>
              </a:tblGrid>
              <a:tr h="285100">
                <a:tc>
                  <a:txBody>
                    <a:bodyPr/>
                    <a:lstStyle/>
                    <a:p>
                      <a:pPr marL="0" lvl="0" indent="0" algn="l" rtl="0">
                        <a:spcBef>
                          <a:spcPts val="0"/>
                        </a:spcBef>
                        <a:spcAft>
                          <a:spcPts val="0"/>
                        </a:spcAft>
                        <a:buNone/>
                      </a:pPr>
                      <a:endParaRPr sz="1100"/>
                    </a:p>
                  </a:txBody>
                  <a:tcPr marL="68575" marR="68575" marT="68575" marB="68575">
                    <a:solidFill>
                      <a:srgbClr val="E0004D"/>
                    </a:solidFill>
                  </a:tcPr>
                </a:tc>
                <a:tc>
                  <a:txBody>
                    <a:bodyPr/>
                    <a:lstStyle/>
                    <a:p>
                      <a:pPr marL="0" lvl="0" indent="0" algn="l" rtl="0">
                        <a:spcBef>
                          <a:spcPts val="0"/>
                        </a:spcBef>
                        <a:spcAft>
                          <a:spcPts val="0"/>
                        </a:spcAft>
                        <a:buNone/>
                      </a:pPr>
                      <a:endParaRPr sz="1100"/>
                    </a:p>
                  </a:txBody>
                  <a:tcPr marL="68575" marR="68575" marT="68575" marB="68575">
                    <a:solidFill>
                      <a:srgbClr val="007869"/>
                    </a:solidFill>
                  </a:tcPr>
                </a:tc>
                <a:tc>
                  <a:txBody>
                    <a:bodyPr/>
                    <a:lstStyle/>
                    <a:p>
                      <a:pPr marL="0" lvl="0" indent="0" algn="l" rtl="0">
                        <a:spcBef>
                          <a:spcPts val="0"/>
                        </a:spcBef>
                        <a:spcAft>
                          <a:spcPts val="0"/>
                        </a:spcAft>
                        <a:buNone/>
                      </a:pPr>
                      <a:endParaRPr sz="1100"/>
                    </a:p>
                  </a:txBody>
                  <a:tcPr marL="68575" marR="68575" marT="68575" marB="68575">
                    <a:solidFill>
                      <a:srgbClr val="FFD746"/>
                    </a:solidFill>
                  </a:tcPr>
                </a:tc>
                <a:extLst>
                  <a:ext uri="{0D108BD9-81ED-4DB2-BD59-A6C34878D82A}">
                    <a16:rowId xmlns:a16="http://schemas.microsoft.com/office/drawing/2014/main" val="10000"/>
                  </a:ext>
                </a:extLst>
              </a:tr>
            </a:tbl>
          </a:graphicData>
        </a:graphic>
      </p:graphicFrame>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81" r:id="rId4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5">
          <p15:clr>
            <a:srgbClr val="F26B43"/>
          </p15:clr>
        </p15:guide>
        <p15:guide id="4" pos="5605">
          <p15:clr>
            <a:srgbClr val="F26B43"/>
          </p15:clr>
        </p15:guide>
        <p15:guide id="5" orient="horz" pos="232">
          <p15:clr>
            <a:srgbClr val="F26B43"/>
          </p15:clr>
        </p15:guide>
        <p15:guide id="6" orient="horz" pos="2901">
          <p15:clr>
            <a:srgbClr val="F26B43"/>
          </p15:clr>
        </p15:guide>
        <p15:guide id="7" orient="horz" pos="749">
          <p15:clr>
            <a:srgbClr val="F26B43"/>
          </p15:clr>
        </p15:guide>
        <p15:guide id="8" pos="2730">
          <p15:clr>
            <a:srgbClr val="F26B43"/>
          </p15:clr>
        </p15:guide>
        <p15:guide id="9" pos="30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0"/>
        <p:cNvGrpSpPr/>
        <p:nvPr/>
      </p:nvGrpSpPr>
      <p:grpSpPr>
        <a:xfrm>
          <a:off x="0" y="0"/>
          <a:ext cx="0" cy="0"/>
          <a:chOff x="0" y="0"/>
          <a:chExt cx="0" cy="0"/>
        </a:xfrm>
      </p:grpSpPr>
      <p:sp>
        <p:nvSpPr>
          <p:cNvPr id="671" name="Google Shape;671;p89"/>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1700"/>
              <a:buFont typeface="Roboto Light"/>
              <a:buNone/>
              <a:defRPr sz="1700" b="0" i="0" u="none" strike="noStrike" cap="none">
                <a:solidFill>
                  <a:schemeClr val="accent1"/>
                </a:solidFill>
                <a:latin typeface="Roboto Light"/>
                <a:ea typeface="Roboto Light"/>
                <a:cs typeface="Roboto Light"/>
                <a:sym typeface="Roboto Ligh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72" name="Google Shape;672;p89"/>
          <p:cNvSpPr txBox="1">
            <a:spLocks noGrp="1"/>
          </p:cNvSpPr>
          <p:nvPr>
            <p:ph type="body" idx="1"/>
          </p:nvPr>
        </p:nvSpPr>
        <p:spPr>
          <a:xfrm>
            <a:off x="245268" y="1193401"/>
            <a:ext cx="8652300" cy="3410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Roboto"/>
              <a:buNone/>
              <a:defRPr sz="1200" i="0" u="none" strike="noStrike" cap="none">
                <a:solidFill>
                  <a:schemeClr val="dk1"/>
                </a:solidFill>
                <a:latin typeface="Roboto"/>
                <a:ea typeface="Roboto"/>
                <a:cs typeface="Roboto"/>
                <a:sym typeface="Roboto"/>
              </a:defRPr>
            </a:lvl1pPr>
            <a:lvl2pPr marL="914400" marR="0" lvl="1" indent="-228600" algn="l" rtl="0">
              <a:lnSpc>
                <a:spcPct val="100000"/>
              </a:lnSpc>
              <a:spcBef>
                <a:spcPts val="1300"/>
              </a:spcBef>
              <a:spcAft>
                <a:spcPts val="0"/>
              </a:spcAft>
              <a:buClr>
                <a:schemeClr val="accent1"/>
              </a:buClr>
              <a:buSzPts val="1100"/>
              <a:buFont typeface="Arial"/>
              <a:buNone/>
              <a:defRPr sz="1100" b="0" i="0" u="none" strike="noStrike" cap="none">
                <a:solidFill>
                  <a:schemeClr val="accent1"/>
                </a:solidFill>
                <a:latin typeface="Roboto Medium"/>
                <a:ea typeface="Roboto Medium"/>
                <a:cs typeface="Roboto Medium"/>
                <a:sym typeface="Roboto Medium"/>
              </a:defRPr>
            </a:lvl2pPr>
            <a:lvl3pPr marL="1371600" marR="0" lvl="2" indent="-228600" algn="l" rtl="0">
              <a:lnSpc>
                <a:spcPct val="100000"/>
              </a:lnSpc>
              <a:spcBef>
                <a:spcPts val="1300"/>
              </a:spcBef>
              <a:spcAft>
                <a:spcPts val="0"/>
              </a:spcAft>
              <a:buClr>
                <a:schemeClr val="dk1"/>
              </a:buClr>
              <a:buSzPts val="1100"/>
              <a:buFont typeface="Roboto"/>
              <a:buNone/>
              <a:defRPr sz="1100" i="0" u="none" strike="noStrike" cap="none">
                <a:solidFill>
                  <a:schemeClr val="dk1"/>
                </a:solidFill>
                <a:latin typeface="Roboto"/>
                <a:ea typeface="Roboto"/>
                <a:cs typeface="Roboto"/>
                <a:sym typeface="Roboto"/>
              </a:defRPr>
            </a:lvl3pPr>
            <a:lvl4pPr marL="1828800" marR="0" lvl="3" indent="-228600" algn="l" rtl="0">
              <a:lnSpc>
                <a:spcPct val="100000"/>
              </a:lnSpc>
              <a:spcBef>
                <a:spcPts val="1300"/>
              </a:spcBef>
              <a:spcAft>
                <a:spcPts val="0"/>
              </a:spcAft>
              <a:buClr>
                <a:schemeClr val="dk1"/>
              </a:buClr>
              <a:buSzPts val="1700"/>
              <a:buFont typeface="Roboto"/>
              <a:buNone/>
              <a:defRPr sz="1700" i="0" u="none" strike="noStrike" cap="none">
                <a:solidFill>
                  <a:schemeClr val="dk1"/>
                </a:solidFill>
                <a:latin typeface="Roboto"/>
                <a:ea typeface="Roboto"/>
                <a:cs typeface="Roboto"/>
                <a:sym typeface="Roboto"/>
              </a:defRPr>
            </a:lvl4pPr>
            <a:lvl5pPr marL="2286000" marR="0" lvl="4" indent="-304800" algn="l" rtl="0">
              <a:lnSpc>
                <a:spcPct val="100000"/>
              </a:lnSpc>
              <a:spcBef>
                <a:spcPts val="130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5pPr>
            <a:lvl6pPr marL="2743200" marR="0" lvl="5" indent="-317500" algn="l" rtl="0">
              <a:lnSpc>
                <a:spcPct val="90000"/>
              </a:lnSpc>
              <a:spcBef>
                <a:spcPts val="13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90000"/>
              </a:lnSpc>
              <a:spcBef>
                <a:spcPts val="13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
        <p:nvSpPr>
          <p:cNvPr id="673" name="Google Shape;673;p8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cxnSp>
        <p:nvCxnSpPr>
          <p:cNvPr id="674" name="Google Shape;674;p89"/>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675" name="Google Shape;675;p89"/>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676" name="Google Shape;676;p89"/>
          <p:cNvPicPr preferRelativeResize="0"/>
          <p:nvPr/>
        </p:nvPicPr>
        <p:blipFill rotWithShape="1">
          <a:blip r:embed="rId43">
            <a:alphaModFix/>
          </a:blip>
          <a:srcRect/>
          <a:stretch/>
        </p:blipFill>
        <p:spPr>
          <a:xfrm>
            <a:off x="8410192" y="0"/>
            <a:ext cx="733807" cy="733807"/>
          </a:xfrm>
          <a:prstGeom prst="rect">
            <a:avLst/>
          </a:prstGeom>
          <a:noFill/>
          <a:ln>
            <a:noFill/>
          </a:ln>
        </p:spPr>
      </p:pic>
      <p:graphicFrame>
        <p:nvGraphicFramePr>
          <p:cNvPr id="677" name="Google Shape;677;p89"/>
          <p:cNvGraphicFramePr/>
          <p:nvPr/>
        </p:nvGraphicFramePr>
        <p:xfrm>
          <a:off x="-4929187" y="-202275"/>
          <a:ext cx="861450" cy="304790"/>
        </p:xfrm>
        <a:graphic>
          <a:graphicData uri="http://schemas.openxmlformats.org/drawingml/2006/table">
            <a:tbl>
              <a:tblPr>
                <a:noFill/>
                <a:tableStyleId>{767BB373-BE0D-4BFC-9CC9-61D7C3CB0100}</a:tableStyleId>
              </a:tblPr>
              <a:tblGrid>
                <a:gridCol w="287150">
                  <a:extLst>
                    <a:ext uri="{9D8B030D-6E8A-4147-A177-3AD203B41FA5}">
                      <a16:colId xmlns:a16="http://schemas.microsoft.com/office/drawing/2014/main" val="20000"/>
                    </a:ext>
                  </a:extLst>
                </a:gridCol>
                <a:gridCol w="287150">
                  <a:extLst>
                    <a:ext uri="{9D8B030D-6E8A-4147-A177-3AD203B41FA5}">
                      <a16:colId xmlns:a16="http://schemas.microsoft.com/office/drawing/2014/main" val="20001"/>
                    </a:ext>
                  </a:extLst>
                </a:gridCol>
                <a:gridCol w="287150">
                  <a:extLst>
                    <a:ext uri="{9D8B030D-6E8A-4147-A177-3AD203B41FA5}">
                      <a16:colId xmlns:a16="http://schemas.microsoft.com/office/drawing/2014/main" val="20002"/>
                    </a:ext>
                  </a:extLst>
                </a:gridCol>
              </a:tblGrid>
              <a:tr h="285100">
                <a:tc>
                  <a:txBody>
                    <a:bodyPr/>
                    <a:lstStyle/>
                    <a:p>
                      <a:pPr marL="0" lvl="0" indent="0" algn="l" rtl="0">
                        <a:spcBef>
                          <a:spcPts val="0"/>
                        </a:spcBef>
                        <a:spcAft>
                          <a:spcPts val="0"/>
                        </a:spcAft>
                        <a:buNone/>
                      </a:pPr>
                      <a:endParaRPr sz="1100"/>
                    </a:p>
                  </a:txBody>
                  <a:tcPr marL="68575" marR="68575" marT="68575" marB="68575">
                    <a:solidFill>
                      <a:srgbClr val="E0004D"/>
                    </a:solidFill>
                  </a:tcPr>
                </a:tc>
                <a:tc>
                  <a:txBody>
                    <a:bodyPr/>
                    <a:lstStyle/>
                    <a:p>
                      <a:pPr marL="0" lvl="0" indent="0" algn="l" rtl="0">
                        <a:spcBef>
                          <a:spcPts val="0"/>
                        </a:spcBef>
                        <a:spcAft>
                          <a:spcPts val="0"/>
                        </a:spcAft>
                        <a:buNone/>
                      </a:pPr>
                      <a:endParaRPr sz="1100"/>
                    </a:p>
                  </a:txBody>
                  <a:tcPr marL="68575" marR="68575" marT="68575" marB="68575">
                    <a:solidFill>
                      <a:srgbClr val="007869"/>
                    </a:solidFill>
                  </a:tcPr>
                </a:tc>
                <a:tc>
                  <a:txBody>
                    <a:bodyPr/>
                    <a:lstStyle/>
                    <a:p>
                      <a:pPr marL="0" lvl="0" indent="0" algn="l" rtl="0">
                        <a:spcBef>
                          <a:spcPts val="0"/>
                        </a:spcBef>
                        <a:spcAft>
                          <a:spcPts val="0"/>
                        </a:spcAft>
                        <a:buNone/>
                      </a:pPr>
                      <a:endParaRPr sz="1100"/>
                    </a:p>
                  </a:txBody>
                  <a:tcPr marL="68575" marR="68575" marT="68575" marB="68575">
                    <a:solidFill>
                      <a:srgbClr val="FFD746"/>
                    </a:solidFill>
                  </a:tcPr>
                </a:tc>
                <a:extLst>
                  <a:ext uri="{0D108BD9-81ED-4DB2-BD59-A6C34878D82A}">
                    <a16:rowId xmlns:a16="http://schemas.microsoft.com/office/drawing/2014/main" val="10000"/>
                  </a:ext>
                </a:extLst>
              </a:tr>
            </a:tbl>
          </a:graphicData>
        </a:graphic>
      </p:graphicFrame>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6" r:id="rId4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5">
          <p15:clr>
            <a:srgbClr val="F26B43"/>
          </p15:clr>
        </p15:guide>
        <p15:guide id="4" pos="5605">
          <p15:clr>
            <a:srgbClr val="F26B43"/>
          </p15:clr>
        </p15:guide>
        <p15:guide id="5" orient="horz" pos="232">
          <p15:clr>
            <a:srgbClr val="F26B43"/>
          </p15:clr>
        </p15:guide>
        <p15:guide id="6" orient="horz" pos="2901">
          <p15:clr>
            <a:srgbClr val="F26B43"/>
          </p15:clr>
        </p15:guide>
        <p15:guide id="7" orient="horz" pos="749">
          <p15:clr>
            <a:srgbClr val="F26B43"/>
          </p15:clr>
        </p15:guide>
        <p15:guide id="8" pos="2730">
          <p15:clr>
            <a:srgbClr val="F26B43"/>
          </p15:clr>
        </p15:guide>
        <p15:guide id="9" pos="30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4.png"/><Relationship Id="rId5" Type="http://schemas.openxmlformats.org/officeDocument/2006/relationships/diagramQuickStyle" Target="../diagrams/quickStyle2.xml"/><Relationship Id="rId10" Type="http://schemas.openxmlformats.org/officeDocument/2006/relationships/image" Target="../media/image43.svg"/><Relationship Id="rId4" Type="http://schemas.openxmlformats.org/officeDocument/2006/relationships/diagramLayout" Target="../diagrams/layout2.xml"/><Relationship Id="rId9" Type="http://schemas.openxmlformats.org/officeDocument/2006/relationships/image" Target="../media/image42.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jpg"/><Relationship Id="rId4" Type="http://schemas.openxmlformats.org/officeDocument/2006/relationships/image" Target="../media/image56.jpg"/></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1.xml"/><Relationship Id="rId7" Type="http://schemas.openxmlformats.org/officeDocument/2006/relationships/image" Target="../media/image34.pn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ghgprotocol.org/sites/default/files/ghgp/standards_supporting/Diagram%20of%20scopes%20and%20emissions%20across%20the%20value%20chai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access.atis.org/higherlogic/ws/public/download/632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pic>
        <p:nvPicPr>
          <p:cNvPr id="1015" name="Google Shape;1015;p134"/>
          <p:cNvPicPr preferRelativeResize="0"/>
          <p:nvPr/>
        </p:nvPicPr>
        <p:blipFill rotWithShape="1">
          <a:blip r:embed="rId3">
            <a:alphaModFix/>
          </a:blip>
          <a:srcRect/>
          <a:stretch/>
        </p:blipFill>
        <p:spPr>
          <a:xfrm>
            <a:off x="8410192" y="0"/>
            <a:ext cx="733807" cy="733807"/>
          </a:xfrm>
          <a:prstGeom prst="rect">
            <a:avLst/>
          </a:prstGeom>
          <a:noFill/>
          <a:ln>
            <a:noFill/>
          </a:ln>
        </p:spPr>
      </p:pic>
      <p:sp>
        <p:nvSpPr>
          <p:cNvPr id="1016" name="Google Shape;1016;p134"/>
          <p:cNvSpPr txBox="1">
            <a:spLocks noGrp="1"/>
          </p:cNvSpPr>
          <p:nvPr>
            <p:ph type="ctrTitle"/>
          </p:nvPr>
        </p:nvSpPr>
        <p:spPr>
          <a:xfrm>
            <a:off x="356401" y="2694599"/>
            <a:ext cx="3842700" cy="94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Roboto Light"/>
              <a:buNone/>
            </a:pPr>
            <a:r>
              <a:rPr lang="en-GB" dirty="0"/>
              <a:t>Towards a sustainable connected world</a:t>
            </a:r>
            <a:endParaRPr dirty="0"/>
          </a:p>
        </p:txBody>
      </p:sp>
      <p:sp>
        <p:nvSpPr>
          <p:cNvPr id="1017" name="Google Shape;1017;p134"/>
          <p:cNvSpPr txBox="1">
            <a:spLocks noGrp="1"/>
          </p:cNvSpPr>
          <p:nvPr>
            <p:ph type="subTitle" idx="1"/>
          </p:nvPr>
        </p:nvSpPr>
        <p:spPr>
          <a:xfrm>
            <a:off x="356401" y="3753675"/>
            <a:ext cx="3842700" cy="417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500"/>
              <a:buNone/>
            </a:pPr>
            <a:r>
              <a:rPr lang="en-GB" dirty="0"/>
              <a:t>Dr Kostas Katsaros</a:t>
            </a:r>
            <a:br>
              <a:rPr lang="en-GB" dirty="0"/>
            </a:br>
            <a:r>
              <a:rPr lang="en-GB" dirty="0"/>
              <a:t>Head of Technology – Future Networks &amp; 5G</a:t>
            </a:r>
            <a:endParaRPr dirty="0"/>
          </a:p>
        </p:txBody>
      </p:sp>
      <p:sp>
        <p:nvSpPr>
          <p:cNvPr id="1018" name="Google Shape;1018;p134"/>
          <p:cNvSpPr txBox="1">
            <a:spLocks noGrp="1"/>
          </p:cNvSpPr>
          <p:nvPr>
            <p:ph type="body" idx="2"/>
          </p:nvPr>
        </p:nvSpPr>
        <p:spPr>
          <a:xfrm>
            <a:off x="356401" y="4353183"/>
            <a:ext cx="4536547" cy="417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None/>
            </a:pPr>
            <a:r>
              <a:rPr lang="en-GB" dirty="0"/>
              <a:t>18 September 2024 – </a:t>
            </a:r>
            <a:r>
              <a:rPr lang="en-GB" dirty="0" err="1"/>
              <a:t>CelticNext</a:t>
            </a:r>
            <a:r>
              <a:rPr lang="en-GB" dirty="0"/>
              <a:t> Proposer’s Day</a:t>
            </a:r>
            <a:endParaRPr dirty="0"/>
          </a:p>
        </p:txBody>
      </p:sp>
      <p:pic>
        <p:nvPicPr>
          <p:cNvPr id="2050" name="Picture 2" descr="CELTIC-NEXT – Next Generation Telecommunications">
            <a:extLst>
              <a:ext uri="{FF2B5EF4-FFF2-40B4-BE49-F238E27FC236}">
                <a16:creationId xmlns:a16="http://schemas.microsoft.com/office/drawing/2014/main" id="{7060E977-2C4E-F901-B88D-18B787E5B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422" y="4657410"/>
            <a:ext cx="1869577" cy="486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4123-D149-CC68-4247-E5B115E454DA}"/>
              </a:ext>
            </a:extLst>
          </p:cNvPr>
          <p:cNvSpPr>
            <a:spLocks noGrp="1"/>
          </p:cNvSpPr>
          <p:nvPr>
            <p:ph type="title"/>
          </p:nvPr>
        </p:nvSpPr>
        <p:spPr/>
        <p:txBody>
          <a:bodyPr/>
          <a:lstStyle/>
          <a:p>
            <a:r>
              <a:rPr lang="en-GB" dirty="0"/>
              <a:t>Key Technology Enablers for 6G</a:t>
            </a:r>
            <a:br>
              <a:rPr lang="en-GB" dirty="0"/>
            </a:br>
            <a:r>
              <a:rPr lang="en-GB" dirty="0"/>
              <a:t>AI – Native Networks</a:t>
            </a:r>
          </a:p>
        </p:txBody>
      </p:sp>
      <p:sp>
        <p:nvSpPr>
          <p:cNvPr id="4" name="Slide Number Placeholder 3">
            <a:extLst>
              <a:ext uri="{FF2B5EF4-FFF2-40B4-BE49-F238E27FC236}">
                <a16:creationId xmlns:a16="http://schemas.microsoft.com/office/drawing/2014/main" id="{556C903B-1129-AF6D-32BB-A86F3432B540}"/>
              </a:ext>
            </a:extLst>
          </p:cNvPr>
          <p:cNvSpPr>
            <a:spLocks noGrp="1"/>
          </p:cNvSpPr>
          <p:nvPr>
            <p:ph type="sldNum" idx="12"/>
          </p:nvPr>
        </p:nvSpPr>
        <p:spPr/>
        <p:txBody>
          <a:bodyPr/>
          <a:lstStyle/>
          <a:p>
            <a:fld id="{00000000-1234-1234-1234-123412341234}" type="slidenum">
              <a:rPr lang="en-GB" smtClean="0"/>
              <a:pPr/>
              <a:t>10</a:t>
            </a:fld>
            <a:endParaRPr lang="en-GB"/>
          </a:p>
        </p:txBody>
      </p:sp>
      <p:sp>
        <p:nvSpPr>
          <p:cNvPr id="5" name="Text Placeholder 4">
            <a:extLst>
              <a:ext uri="{FF2B5EF4-FFF2-40B4-BE49-F238E27FC236}">
                <a16:creationId xmlns:a16="http://schemas.microsoft.com/office/drawing/2014/main" id="{997DF940-B831-5860-6351-7981AB82A004}"/>
              </a:ext>
            </a:extLst>
          </p:cNvPr>
          <p:cNvSpPr>
            <a:spLocks noGrp="1"/>
          </p:cNvSpPr>
          <p:nvPr>
            <p:ph type="body" idx="2"/>
          </p:nvPr>
        </p:nvSpPr>
        <p:spPr/>
        <p:txBody>
          <a:bodyPr/>
          <a:lstStyle/>
          <a:p>
            <a:endParaRPr lang="en-GB"/>
          </a:p>
        </p:txBody>
      </p:sp>
      <p:grpSp>
        <p:nvGrpSpPr>
          <p:cNvPr id="3" name="Group 2">
            <a:extLst>
              <a:ext uri="{FF2B5EF4-FFF2-40B4-BE49-F238E27FC236}">
                <a16:creationId xmlns:a16="http://schemas.microsoft.com/office/drawing/2014/main" id="{448709F3-08D1-3BD6-2748-1CE8F740419B}"/>
              </a:ext>
            </a:extLst>
          </p:cNvPr>
          <p:cNvGrpSpPr/>
          <p:nvPr/>
        </p:nvGrpSpPr>
        <p:grpSpPr>
          <a:xfrm>
            <a:off x="1177965" y="966456"/>
            <a:ext cx="7264138" cy="4882671"/>
            <a:chOff x="1177965" y="1040596"/>
            <a:chExt cx="7264138" cy="4882671"/>
          </a:xfrm>
        </p:grpSpPr>
        <p:graphicFrame>
          <p:nvGraphicFramePr>
            <p:cNvPr id="6" name="Diagram 5">
              <a:extLst>
                <a:ext uri="{FF2B5EF4-FFF2-40B4-BE49-F238E27FC236}">
                  <a16:creationId xmlns:a16="http://schemas.microsoft.com/office/drawing/2014/main" id="{7FFF6703-3D39-86AF-FA4D-E1F936437E83}"/>
                </a:ext>
              </a:extLst>
            </p:cNvPr>
            <p:cNvGraphicFramePr/>
            <p:nvPr>
              <p:extLst>
                <p:ext uri="{D42A27DB-BD31-4B8C-83A1-F6EECF244321}">
                  <p14:modId xmlns:p14="http://schemas.microsoft.com/office/powerpoint/2010/main" val="1120141142"/>
                </p:ext>
              </p:extLst>
            </p:nvPr>
          </p:nvGraphicFramePr>
          <p:xfrm>
            <a:off x="1177965" y="1040596"/>
            <a:ext cx="7264138" cy="4882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Sound Wave Icon - Free PNG &amp; SVG 404595 - Noun Project">
              <a:extLst>
                <a:ext uri="{FF2B5EF4-FFF2-40B4-BE49-F238E27FC236}">
                  <a16:creationId xmlns:a16="http://schemas.microsoft.com/office/drawing/2014/main" id="{664ADBE4-D9DB-BC86-A3A9-0461507CF6E0}"/>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4007442" y="1207893"/>
              <a:ext cx="653053" cy="653053"/>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ock outline">
              <a:extLst>
                <a:ext uri="{FF2B5EF4-FFF2-40B4-BE49-F238E27FC236}">
                  <a16:creationId xmlns:a16="http://schemas.microsoft.com/office/drawing/2014/main" id="{48B50995-D516-1240-9C8F-EF49BBC7CB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8009" y="3377702"/>
              <a:ext cx="685800" cy="685800"/>
            </a:xfrm>
            <a:prstGeom prst="rect">
              <a:avLst/>
            </a:prstGeom>
          </p:spPr>
        </p:pic>
        <p:pic>
          <p:nvPicPr>
            <p:cNvPr id="10" name="Graphic 9" descr="Good Idea with solid fill">
              <a:extLst>
                <a:ext uri="{FF2B5EF4-FFF2-40B4-BE49-F238E27FC236}">
                  <a16:creationId xmlns:a16="http://schemas.microsoft.com/office/drawing/2014/main" id="{42AEDC1A-154F-6AF8-5CE7-FC99443C778D}"/>
                </a:ext>
              </a:extLst>
            </p:cNvPr>
            <p:cNvPicPr>
              <a:picLocks noChangeAspect="1"/>
            </p:cNvPicPr>
            <p:nvPr/>
          </p:nvPicPr>
          <p:blipFill>
            <a:blip r:embed="rId11">
              <a:duotone>
                <a:schemeClr val="accent6">
                  <a:shade val="45000"/>
                  <a:satMod val="135000"/>
                </a:schemeClr>
                <a:prstClr val="white"/>
              </a:duotone>
              <a:extLst>
                <a:ext uri="{96DAC541-7B7A-43D3-8B79-37D633B846F1}">
                  <asvg:svgBlip xmlns:asvg="http://schemas.microsoft.com/office/drawing/2016/SVG/main" r:embed="rId12"/>
                </a:ext>
              </a:extLst>
            </a:blip>
            <a:stretch>
              <a:fillRect/>
            </a:stretch>
          </p:blipFill>
          <p:spPr>
            <a:xfrm>
              <a:off x="2951931" y="1641862"/>
              <a:ext cx="685800" cy="685800"/>
            </a:xfrm>
            <a:prstGeom prst="rect">
              <a:avLst/>
            </a:prstGeom>
          </p:spPr>
        </p:pic>
        <p:pic>
          <p:nvPicPr>
            <p:cNvPr id="12" name="Picture 11">
              <a:extLst>
                <a:ext uri="{FF2B5EF4-FFF2-40B4-BE49-F238E27FC236}">
                  <a16:creationId xmlns:a16="http://schemas.microsoft.com/office/drawing/2014/main" id="{54979C4E-54E2-B55A-F111-7129BEEA8C92}"/>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982065" y="3517036"/>
              <a:ext cx="900239" cy="585869"/>
            </a:xfrm>
            <a:prstGeom prst="rect">
              <a:avLst/>
            </a:prstGeom>
          </p:spPr>
        </p:pic>
      </p:grpSp>
      <p:pic>
        <p:nvPicPr>
          <p:cNvPr id="9" name="Picture 2" descr="Eurescom GmbH – Innovation through collaboration">
            <a:extLst>
              <a:ext uri="{FF2B5EF4-FFF2-40B4-BE49-F238E27FC236}">
                <a16:creationId xmlns:a16="http://schemas.microsoft.com/office/drawing/2014/main" id="{A33B3BF6-85C5-A2C6-1188-4B3AE7B062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2185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BD0D-BBD8-1654-1407-6823E0ECBF6E}"/>
              </a:ext>
            </a:extLst>
          </p:cNvPr>
          <p:cNvSpPr>
            <a:spLocks noGrp="1"/>
          </p:cNvSpPr>
          <p:nvPr>
            <p:ph type="title"/>
          </p:nvPr>
        </p:nvSpPr>
        <p:spPr/>
        <p:txBody>
          <a:bodyPr/>
          <a:lstStyle/>
          <a:p>
            <a:r>
              <a:rPr lang="en-GB" dirty="0"/>
              <a:t>Key Technology Enablers for 6G</a:t>
            </a:r>
            <a:br>
              <a:rPr lang="en-GB" dirty="0"/>
            </a:br>
            <a:r>
              <a:rPr lang="en-GB" dirty="0"/>
              <a:t>Multi-Access/Converged Connectivity </a:t>
            </a:r>
          </a:p>
        </p:txBody>
      </p:sp>
      <p:sp>
        <p:nvSpPr>
          <p:cNvPr id="4" name="Slide Number Placeholder 3">
            <a:extLst>
              <a:ext uri="{FF2B5EF4-FFF2-40B4-BE49-F238E27FC236}">
                <a16:creationId xmlns:a16="http://schemas.microsoft.com/office/drawing/2014/main" id="{6C13F987-6104-937A-B952-5520C1EC3176}"/>
              </a:ext>
            </a:extLst>
          </p:cNvPr>
          <p:cNvSpPr>
            <a:spLocks noGrp="1"/>
          </p:cNvSpPr>
          <p:nvPr>
            <p:ph type="sldNum" idx="12"/>
          </p:nvPr>
        </p:nvSpPr>
        <p:spPr/>
        <p:txBody>
          <a:bodyPr/>
          <a:lstStyle/>
          <a:p>
            <a:fld id="{00000000-1234-1234-1234-123412341234}" type="slidenum">
              <a:rPr lang="en-GB" smtClean="0"/>
              <a:pPr/>
              <a:t>11</a:t>
            </a:fld>
            <a:endParaRPr lang="en-GB"/>
          </a:p>
        </p:txBody>
      </p:sp>
      <p:sp>
        <p:nvSpPr>
          <p:cNvPr id="5" name="Text Placeholder 4">
            <a:extLst>
              <a:ext uri="{FF2B5EF4-FFF2-40B4-BE49-F238E27FC236}">
                <a16:creationId xmlns:a16="http://schemas.microsoft.com/office/drawing/2014/main" id="{7483666E-2C56-91ED-3673-23CC987F6BAB}"/>
              </a:ext>
            </a:extLst>
          </p:cNvPr>
          <p:cNvSpPr>
            <a:spLocks noGrp="1"/>
          </p:cNvSpPr>
          <p:nvPr>
            <p:ph type="body" idx="2"/>
          </p:nvPr>
        </p:nvSpPr>
        <p:spPr/>
        <p:txBody>
          <a:bodyPr/>
          <a:lstStyle/>
          <a:p>
            <a:endParaRPr lang="en-GB"/>
          </a:p>
        </p:txBody>
      </p:sp>
      <p:graphicFrame>
        <p:nvGraphicFramePr>
          <p:cNvPr id="6" name="Diagram 5">
            <a:extLst>
              <a:ext uri="{FF2B5EF4-FFF2-40B4-BE49-F238E27FC236}">
                <a16:creationId xmlns:a16="http://schemas.microsoft.com/office/drawing/2014/main" id="{D374883F-4CE7-94B6-8424-E76291497C41}"/>
              </a:ext>
            </a:extLst>
          </p:cNvPr>
          <p:cNvGraphicFramePr/>
          <p:nvPr>
            <p:extLst>
              <p:ext uri="{D42A27DB-BD31-4B8C-83A1-F6EECF244321}">
                <p14:modId xmlns:p14="http://schemas.microsoft.com/office/powerpoint/2010/main" val="1210008533"/>
              </p:ext>
            </p:extLst>
          </p:nvPr>
        </p:nvGraphicFramePr>
        <p:xfrm>
          <a:off x="1524000" y="2286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Eurescom GmbH – Innovation through collaboration">
            <a:extLst>
              <a:ext uri="{FF2B5EF4-FFF2-40B4-BE49-F238E27FC236}">
                <a16:creationId xmlns:a16="http://schemas.microsoft.com/office/drawing/2014/main" id="{6B35D4F1-09EB-6508-413C-558B758E79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71EE152-56B8-264B-C9D6-8BBE3C5A4FAB}"/>
              </a:ext>
            </a:extLst>
          </p:cNvPr>
          <p:cNvGrpSpPr/>
          <p:nvPr/>
        </p:nvGrpSpPr>
        <p:grpSpPr>
          <a:xfrm>
            <a:off x="2675239" y="3391928"/>
            <a:ext cx="742292" cy="820199"/>
            <a:chOff x="2675239" y="3391928"/>
            <a:chExt cx="742292" cy="820199"/>
          </a:xfrm>
        </p:grpSpPr>
        <p:sp>
          <p:nvSpPr>
            <p:cNvPr id="3" name="Flowchart: Preparation 2">
              <a:extLst>
                <a:ext uri="{FF2B5EF4-FFF2-40B4-BE49-F238E27FC236}">
                  <a16:creationId xmlns:a16="http://schemas.microsoft.com/office/drawing/2014/main" id="{AC009C25-776C-575C-ABCC-3EF2B5DC3A3D}"/>
                </a:ext>
              </a:extLst>
            </p:cNvPr>
            <p:cNvSpPr/>
            <p:nvPr/>
          </p:nvSpPr>
          <p:spPr>
            <a:xfrm rot="16200000">
              <a:off x="2636285" y="3430882"/>
              <a:ext cx="820199" cy="742292"/>
            </a:xfrm>
            <a:prstGeom prst="flowChartPreparati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FC30DC75-5460-9F6A-EB7C-2DE1062C27B0}"/>
                </a:ext>
              </a:extLst>
            </p:cNvPr>
            <p:cNvSpPr txBox="1"/>
            <p:nvPr/>
          </p:nvSpPr>
          <p:spPr>
            <a:xfrm>
              <a:off x="2723458" y="3648139"/>
              <a:ext cx="645851" cy="307777"/>
            </a:xfrm>
            <a:prstGeom prst="rect">
              <a:avLst/>
            </a:prstGeom>
            <a:noFill/>
          </p:spPr>
          <p:txBody>
            <a:bodyPr wrap="square" rtlCol="0">
              <a:spAutoFit/>
            </a:bodyPr>
            <a:lstStyle/>
            <a:p>
              <a:r>
                <a:rPr lang="en-GB" dirty="0">
                  <a:solidFill>
                    <a:schemeClr val="bg1"/>
                  </a:solidFill>
                </a:rPr>
                <a:t>ISAC</a:t>
              </a:r>
            </a:p>
          </p:txBody>
        </p:sp>
      </p:grpSp>
    </p:spTree>
    <p:extLst>
      <p:ext uri="{BB962C8B-B14F-4D97-AF65-F5344CB8AC3E}">
        <p14:creationId xmlns:p14="http://schemas.microsoft.com/office/powerpoint/2010/main" val="22736187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2DF4246-0199-6F25-6100-D64648B8C1B0}"/>
              </a:ext>
            </a:extLst>
          </p:cNvPr>
          <p:cNvSpPr>
            <a:spLocks noGrp="1"/>
          </p:cNvSpPr>
          <p:nvPr>
            <p:ph type="title"/>
          </p:nvPr>
        </p:nvSpPr>
        <p:spPr>
          <a:xfrm>
            <a:off x="245268" y="367903"/>
            <a:ext cx="7100824" cy="820200"/>
          </a:xfrm>
        </p:spPr>
        <p:txBody>
          <a:bodyPr/>
          <a:lstStyle/>
          <a:p>
            <a:r>
              <a:rPr lang="en-US" dirty="0"/>
              <a:t>Key Drivers for 6G – findings from ITU Use Case Workshop – May 2024</a:t>
            </a:r>
          </a:p>
        </p:txBody>
      </p:sp>
      <p:pic>
        <p:nvPicPr>
          <p:cNvPr id="8" name="Picture 2" descr="Eurescom GmbH – Innovation through collaboration">
            <a:extLst>
              <a:ext uri="{FF2B5EF4-FFF2-40B4-BE49-F238E27FC236}">
                <a16:creationId xmlns:a16="http://schemas.microsoft.com/office/drawing/2014/main" id="{6E63B29B-E474-7D66-6DEB-66F54939B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45117BC-9257-AD60-EEB0-7B54EA7F4BD6}"/>
              </a:ext>
            </a:extLst>
          </p:cNvPr>
          <p:cNvGrpSpPr/>
          <p:nvPr/>
        </p:nvGrpSpPr>
        <p:grpSpPr>
          <a:xfrm>
            <a:off x="790832" y="766119"/>
            <a:ext cx="6982788" cy="3881867"/>
            <a:chOff x="790832" y="766119"/>
            <a:chExt cx="6982788" cy="3881867"/>
          </a:xfrm>
        </p:grpSpPr>
        <p:pic>
          <p:nvPicPr>
            <p:cNvPr id="6" name="Picture 5" descr="A close-up of a checklist&#10;&#10;Description automatically generated">
              <a:extLst>
                <a:ext uri="{FF2B5EF4-FFF2-40B4-BE49-F238E27FC236}">
                  <a16:creationId xmlns:a16="http://schemas.microsoft.com/office/drawing/2014/main" id="{FCAECB56-2732-291C-BA14-980987550DDD}"/>
                </a:ext>
              </a:extLst>
            </p:cNvPr>
            <p:cNvPicPr>
              <a:picLocks noChangeAspect="1"/>
            </p:cNvPicPr>
            <p:nvPr/>
          </p:nvPicPr>
          <p:blipFill>
            <a:blip r:embed="rId3"/>
            <a:stretch>
              <a:fillRect/>
            </a:stretch>
          </p:blipFill>
          <p:spPr>
            <a:xfrm>
              <a:off x="935216" y="767191"/>
              <a:ext cx="6838404" cy="3880795"/>
            </a:xfrm>
            <a:prstGeom prst="rect">
              <a:avLst/>
            </a:prstGeom>
            <a:noFill/>
          </p:spPr>
        </p:pic>
        <p:sp>
          <p:nvSpPr>
            <p:cNvPr id="9" name="Rectangle 8">
              <a:extLst>
                <a:ext uri="{FF2B5EF4-FFF2-40B4-BE49-F238E27FC236}">
                  <a16:creationId xmlns:a16="http://schemas.microsoft.com/office/drawing/2014/main" id="{8887F38C-7B01-D9B3-4F77-6C6DC0DE5057}"/>
                </a:ext>
              </a:extLst>
            </p:cNvPr>
            <p:cNvSpPr/>
            <p:nvPr/>
          </p:nvSpPr>
          <p:spPr>
            <a:xfrm>
              <a:off x="790832" y="766119"/>
              <a:ext cx="1241854" cy="729049"/>
            </a:xfrm>
            <a:prstGeom prst="rect">
              <a:avLst/>
            </a:prstGeom>
            <a:solidFill>
              <a:schemeClr val="bg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3BADA7CA-2052-B970-C44C-601B0BC588B6}"/>
              </a:ext>
            </a:extLst>
          </p:cNvPr>
          <p:cNvSpPr txBox="1"/>
          <p:nvPr/>
        </p:nvSpPr>
        <p:spPr>
          <a:xfrm>
            <a:off x="7302842" y="4430486"/>
            <a:ext cx="1637271" cy="230832"/>
          </a:xfrm>
          <a:prstGeom prst="rect">
            <a:avLst/>
          </a:prstGeom>
          <a:noFill/>
        </p:spPr>
        <p:txBody>
          <a:bodyPr wrap="square" rtlCol="0">
            <a:spAutoFit/>
          </a:bodyPr>
          <a:lstStyle/>
          <a:p>
            <a:r>
              <a:rPr lang="en-GB" sz="900" dirty="0"/>
              <a:t>Source: Free 6G Training</a:t>
            </a:r>
          </a:p>
        </p:txBody>
      </p:sp>
    </p:spTree>
    <p:extLst>
      <p:ext uri="{BB962C8B-B14F-4D97-AF65-F5344CB8AC3E}">
        <p14:creationId xmlns:p14="http://schemas.microsoft.com/office/powerpoint/2010/main" val="12589638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2DF9-F806-A370-1003-263F974BD6E9}"/>
              </a:ext>
            </a:extLst>
          </p:cNvPr>
          <p:cNvSpPr>
            <a:spLocks noGrp="1"/>
          </p:cNvSpPr>
          <p:nvPr>
            <p:ph type="title"/>
          </p:nvPr>
        </p:nvSpPr>
        <p:spPr/>
        <p:txBody>
          <a:bodyPr/>
          <a:lstStyle/>
          <a:p>
            <a:r>
              <a:rPr lang="en-GB" dirty="0"/>
              <a:t>3GPP Rel-18 to Rel-21 timeline</a:t>
            </a:r>
          </a:p>
        </p:txBody>
      </p:sp>
      <p:sp>
        <p:nvSpPr>
          <p:cNvPr id="4" name="Text Placeholder 3">
            <a:extLst>
              <a:ext uri="{FF2B5EF4-FFF2-40B4-BE49-F238E27FC236}">
                <a16:creationId xmlns:a16="http://schemas.microsoft.com/office/drawing/2014/main" id="{BC266610-FC2F-66FF-0074-6C5FC190FB55}"/>
              </a:ext>
            </a:extLst>
          </p:cNvPr>
          <p:cNvSpPr>
            <a:spLocks noGrp="1"/>
          </p:cNvSpPr>
          <p:nvPr>
            <p:ph type="body" idx="2"/>
          </p:nvPr>
        </p:nvSpPr>
        <p:spPr/>
        <p:txBody>
          <a:bodyPr/>
          <a:lstStyle/>
          <a:p>
            <a:endParaRPr lang="en-GB"/>
          </a:p>
        </p:txBody>
      </p:sp>
      <p:pic>
        <p:nvPicPr>
          <p:cNvPr id="5" name="Picture 2" descr="3GPP takes next step towards 6G with ... - Mobile World Live">
            <a:extLst>
              <a:ext uri="{FF2B5EF4-FFF2-40B4-BE49-F238E27FC236}">
                <a16:creationId xmlns:a16="http://schemas.microsoft.com/office/drawing/2014/main" id="{8DDDCA65-7B4A-5B67-4397-285199472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695" y="867254"/>
            <a:ext cx="1042757" cy="641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3A87BD0-6FF4-992E-1458-E33547312C63}"/>
              </a:ext>
            </a:extLst>
          </p:cNvPr>
          <p:cNvPicPr>
            <a:picLocks noChangeAspect="1"/>
          </p:cNvPicPr>
          <p:nvPr/>
        </p:nvPicPr>
        <p:blipFill>
          <a:blip r:embed="rId3"/>
          <a:stretch>
            <a:fillRect/>
          </a:stretch>
        </p:blipFill>
        <p:spPr>
          <a:xfrm>
            <a:off x="911841" y="696590"/>
            <a:ext cx="6844253" cy="3948284"/>
          </a:xfrm>
          <a:prstGeom prst="rect">
            <a:avLst/>
          </a:prstGeom>
        </p:spPr>
      </p:pic>
      <p:sp>
        <p:nvSpPr>
          <p:cNvPr id="12" name="TextBox 11">
            <a:extLst>
              <a:ext uri="{FF2B5EF4-FFF2-40B4-BE49-F238E27FC236}">
                <a16:creationId xmlns:a16="http://schemas.microsoft.com/office/drawing/2014/main" id="{3B09947A-47D3-A999-7613-0DBE14438DB6}"/>
              </a:ext>
            </a:extLst>
          </p:cNvPr>
          <p:cNvSpPr txBox="1"/>
          <p:nvPr/>
        </p:nvSpPr>
        <p:spPr>
          <a:xfrm>
            <a:off x="7645744" y="4470101"/>
            <a:ext cx="1340708" cy="246221"/>
          </a:xfrm>
          <a:prstGeom prst="rect">
            <a:avLst/>
          </a:prstGeom>
          <a:noFill/>
        </p:spPr>
        <p:txBody>
          <a:bodyPr wrap="square" rtlCol="0">
            <a:spAutoFit/>
          </a:bodyPr>
          <a:lstStyle/>
          <a:p>
            <a:r>
              <a:rPr lang="en-GB" sz="1000" dirty="0"/>
              <a:t>Source: ABI</a:t>
            </a:r>
          </a:p>
        </p:txBody>
      </p:sp>
      <p:pic>
        <p:nvPicPr>
          <p:cNvPr id="3" name="Picture 2" descr="Eurescom GmbH – Innovation through collaboration">
            <a:extLst>
              <a:ext uri="{FF2B5EF4-FFF2-40B4-BE49-F238E27FC236}">
                <a16:creationId xmlns:a16="http://schemas.microsoft.com/office/drawing/2014/main" id="{B61E3F99-CC05-39FA-CBA2-F0AC3ED5C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657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B2D7-67B7-E2AC-075E-56FAF59C196C}"/>
              </a:ext>
            </a:extLst>
          </p:cNvPr>
          <p:cNvSpPr>
            <a:spLocks noGrp="1"/>
          </p:cNvSpPr>
          <p:nvPr>
            <p:ph type="title"/>
          </p:nvPr>
        </p:nvSpPr>
        <p:spPr>
          <a:xfrm>
            <a:off x="245268" y="367903"/>
            <a:ext cx="7990510" cy="820200"/>
          </a:xfrm>
        </p:spPr>
        <p:txBody>
          <a:bodyPr/>
          <a:lstStyle/>
          <a:p>
            <a:r>
              <a:rPr lang="en-GB" dirty="0" err="1"/>
              <a:t>CelticNext</a:t>
            </a:r>
            <a:r>
              <a:rPr lang="en-GB" dirty="0"/>
              <a:t> Flagship – SUSTAINET</a:t>
            </a:r>
            <a:br>
              <a:rPr lang="en-GB" dirty="0"/>
            </a:br>
            <a:r>
              <a:rPr lang="en-DE" sz="1600" b="1" dirty="0">
                <a:effectLst/>
                <a:latin typeface="Open Sans" panose="020B0606030504020204" pitchFamily="34" charset="0"/>
                <a:ea typeface="Open Sans" panose="020B0606030504020204" pitchFamily="34" charset="0"/>
                <a:cs typeface="Open Sans" panose="020B0606030504020204" pitchFamily="34" charset="0"/>
              </a:rPr>
              <a:t>S</a:t>
            </a:r>
            <a:r>
              <a:rPr lang="en-US" sz="1600" dirty="0" err="1">
                <a:effectLst/>
                <a:latin typeface="Open Sans" panose="020B0606030504020204" pitchFamily="34" charset="0"/>
                <a:ea typeface="Open Sans" panose="020B0606030504020204" pitchFamily="34" charset="0"/>
                <a:cs typeface="Open Sans" panose="020B0606030504020204" pitchFamily="34" charset="0"/>
              </a:rPr>
              <a:t>ustainable</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r>
              <a:rPr lang="en-US" sz="1600" b="1" dirty="0">
                <a:effectLst/>
                <a:latin typeface="Open Sans" panose="020B0606030504020204" pitchFamily="34" charset="0"/>
                <a:ea typeface="Open Sans" panose="020B0606030504020204" pitchFamily="34" charset="0"/>
                <a:cs typeface="Open Sans" panose="020B0606030504020204" pitchFamily="34" charset="0"/>
              </a:rPr>
              <a:t>T</a:t>
            </a:r>
            <a:r>
              <a:rPr lang="en-US" sz="1600" dirty="0">
                <a:effectLst/>
                <a:latin typeface="Open Sans" panose="020B0606030504020204" pitchFamily="34" charset="0"/>
                <a:ea typeface="Open Sans" panose="020B0606030504020204" pitchFamily="34" charset="0"/>
                <a:cs typeface="Open Sans" panose="020B0606030504020204" pitchFamily="34" charset="0"/>
              </a:rPr>
              <a:t>echnologies for </a:t>
            </a:r>
            <a:r>
              <a:rPr lang="en-DE" sz="1600" b="1" dirty="0">
                <a:effectLst/>
                <a:latin typeface="Open Sans" panose="020B0606030504020204" pitchFamily="34" charset="0"/>
                <a:ea typeface="Open Sans" panose="020B0606030504020204" pitchFamily="34" charset="0"/>
                <a:cs typeface="Open Sans" panose="020B0606030504020204" pitchFamily="34" charset="0"/>
              </a:rPr>
              <a:t>A</a:t>
            </a:r>
            <a:r>
              <a:rPr lang="en-US" sz="1600" dirty="0" err="1">
                <a:effectLst/>
                <a:latin typeface="Open Sans" panose="020B0606030504020204" pitchFamily="34" charset="0"/>
                <a:ea typeface="Open Sans" panose="020B0606030504020204" pitchFamily="34" charset="0"/>
                <a:cs typeface="Open Sans" panose="020B0606030504020204" pitchFamily="34" charset="0"/>
              </a:rPr>
              <a:t>dvanced</a:t>
            </a:r>
            <a:r>
              <a:rPr lang="en-US" sz="1600" dirty="0">
                <a:effectLst/>
                <a:latin typeface="Open Sans" panose="020B0606030504020204" pitchFamily="34" charset="0"/>
                <a:ea typeface="Open Sans" panose="020B0606030504020204" pitchFamily="34" charset="0"/>
                <a:cs typeface="Open Sans" panose="020B0606030504020204" pitchFamily="34" charset="0"/>
              </a:rPr>
              <a:t> Res</a:t>
            </a:r>
            <a:r>
              <a:rPr lang="en-US" sz="1600" b="1" dirty="0">
                <a:effectLst/>
                <a:latin typeface="Open Sans" panose="020B0606030504020204" pitchFamily="34" charset="0"/>
                <a:ea typeface="Open Sans" panose="020B0606030504020204" pitchFamily="34" charset="0"/>
                <a:cs typeface="Open Sans" panose="020B0606030504020204" pitchFamily="34" charset="0"/>
              </a:rPr>
              <a:t>i</a:t>
            </a:r>
            <a:r>
              <a:rPr lang="en-US" sz="1600" dirty="0">
                <a:effectLst/>
                <a:latin typeface="Open Sans" panose="020B0606030504020204" pitchFamily="34" charset="0"/>
                <a:ea typeface="Open Sans" panose="020B0606030504020204" pitchFamily="34" charset="0"/>
                <a:cs typeface="Open Sans" panose="020B0606030504020204" pitchFamily="34" charset="0"/>
              </a:rPr>
              <a:t>lient and E</a:t>
            </a:r>
            <a:r>
              <a:rPr lang="en-US" sz="1600" b="1" dirty="0">
                <a:effectLst/>
                <a:latin typeface="Open Sans" panose="020B0606030504020204" pitchFamily="34" charset="0"/>
                <a:ea typeface="Open Sans" panose="020B0606030504020204" pitchFamily="34" charset="0"/>
                <a:cs typeface="Open Sans" panose="020B0606030504020204" pitchFamily="34" charset="0"/>
              </a:rPr>
              <a:t>n</a:t>
            </a:r>
            <a:r>
              <a:rPr lang="en-US" sz="1600" dirty="0">
                <a:effectLst/>
                <a:latin typeface="Open Sans" panose="020B0606030504020204" pitchFamily="34" charset="0"/>
                <a:ea typeface="Open Sans" panose="020B0606030504020204" pitchFamily="34" charset="0"/>
                <a:cs typeface="Open Sans" panose="020B0606030504020204" pitchFamily="34" charset="0"/>
              </a:rPr>
              <a:t>ergy-Efficient Ne</a:t>
            </a:r>
            <a:r>
              <a:rPr lang="en-US" sz="1600" b="1" dirty="0">
                <a:effectLst/>
                <a:latin typeface="Open Sans" panose="020B0606030504020204" pitchFamily="34" charset="0"/>
                <a:ea typeface="Open Sans" panose="020B0606030504020204" pitchFamily="34" charset="0"/>
                <a:cs typeface="Open Sans" panose="020B0606030504020204" pitchFamily="34" charset="0"/>
              </a:rPr>
              <a:t>t</a:t>
            </a:r>
            <a:r>
              <a:rPr lang="en-US" sz="1600" dirty="0">
                <a:effectLst/>
                <a:latin typeface="Open Sans" panose="020B0606030504020204" pitchFamily="34" charset="0"/>
                <a:ea typeface="Open Sans" panose="020B0606030504020204" pitchFamily="34" charset="0"/>
                <a:cs typeface="Open Sans" panose="020B0606030504020204" pitchFamily="34" charset="0"/>
              </a:rPr>
              <a:t>works</a:t>
            </a:r>
            <a:br>
              <a:rPr lang="en-DE" sz="1600" dirty="0">
                <a:effectLst/>
                <a:latin typeface="Open Sans" panose="020B0606030504020204" pitchFamily="34" charset="0"/>
                <a:ea typeface="Open Sans" panose="020B0606030504020204" pitchFamily="34" charset="0"/>
                <a:cs typeface="Open Sans" panose="020B0606030504020204" pitchFamily="34" charset="0"/>
              </a:rPr>
            </a:br>
            <a:endParaRPr lang="en-GB" dirty="0"/>
          </a:p>
        </p:txBody>
      </p:sp>
      <p:sp>
        <p:nvSpPr>
          <p:cNvPr id="4" name="Text Placeholder 3">
            <a:extLst>
              <a:ext uri="{FF2B5EF4-FFF2-40B4-BE49-F238E27FC236}">
                <a16:creationId xmlns:a16="http://schemas.microsoft.com/office/drawing/2014/main" id="{0DD93AAD-0C80-6D05-2664-F205EA688A46}"/>
              </a:ext>
            </a:extLst>
          </p:cNvPr>
          <p:cNvSpPr>
            <a:spLocks noGrp="1"/>
          </p:cNvSpPr>
          <p:nvPr>
            <p:ph type="body" idx="2"/>
          </p:nvPr>
        </p:nvSpPr>
        <p:spPr/>
        <p:txBody>
          <a:bodyPr/>
          <a:lstStyle/>
          <a:p>
            <a:endParaRPr lang="en-GB"/>
          </a:p>
        </p:txBody>
      </p:sp>
      <p:sp>
        <p:nvSpPr>
          <p:cNvPr id="5" name="Textplatzhalter 10">
            <a:extLst>
              <a:ext uri="{FF2B5EF4-FFF2-40B4-BE49-F238E27FC236}">
                <a16:creationId xmlns:a16="http://schemas.microsoft.com/office/drawing/2014/main" id="{D150D3C5-D056-81C9-3312-83B89891AFD7}"/>
              </a:ext>
            </a:extLst>
          </p:cNvPr>
          <p:cNvSpPr>
            <a:spLocks noGrp="1"/>
          </p:cNvSpPr>
          <p:nvPr>
            <p:ph type="body" idx="1"/>
          </p:nvPr>
        </p:nvSpPr>
        <p:spPr bwMode="auto">
          <a:xfrm>
            <a:off x="0" y="1193800"/>
            <a:ext cx="3533644" cy="3229919"/>
          </a:xfrm>
        </p:spPr>
        <p:txBody>
          <a:bodyPr>
            <a:normAutofit/>
          </a:bodyPr>
          <a:lstStyle/>
          <a:p>
            <a:r>
              <a:rPr lang="en-DE" sz="1400" b="1" noProof="0" dirty="0">
                <a:solidFill>
                  <a:srgbClr val="006600"/>
                </a:solidFill>
              </a:rPr>
              <a:t>SUSTAINET</a:t>
            </a:r>
            <a:r>
              <a:rPr lang="en-US" dirty="0"/>
              <a:t> promotes the development of </a:t>
            </a:r>
            <a:r>
              <a:rPr lang="en-US" b="1" dirty="0"/>
              <a:t>sustainable</a:t>
            </a:r>
            <a:r>
              <a:rPr lang="en-US" dirty="0"/>
              <a:t>, </a:t>
            </a:r>
            <a:r>
              <a:rPr lang="en-US" b="1" dirty="0"/>
              <a:t>resilient</a:t>
            </a:r>
            <a:r>
              <a:rPr lang="en-US" dirty="0"/>
              <a:t>, and </a:t>
            </a:r>
            <a:r>
              <a:rPr lang="en-US" b="1" dirty="0"/>
              <a:t>energy-efficient</a:t>
            </a:r>
            <a:r>
              <a:rPr lang="en-US" dirty="0"/>
              <a:t> telecommunication systems, ensuring connectivity of critical infrastructure, enterprise, and communities. It encourages collaboration of key players in the communication business to drive and demonstrate innovative solutions and readiness to contribute to the evolution of telecommunications infrastructure, targeting the integration and operation of future 6G networks. </a:t>
            </a:r>
            <a:endParaRPr lang="de-DE" dirty="0"/>
          </a:p>
        </p:txBody>
      </p:sp>
      <p:grpSp>
        <p:nvGrpSpPr>
          <p:cNvPr id="6" name="Gruppieren 12">
            <a:extLst>
              <a:ext uri="{FF2B5EF4-FFF2-40B4-BE49-F238E27FC236}">
                <a16:creationId xmlns:a16="http://schemas.microsoft.com/office/drawing/2014/main" id="{2805CDB8-3CF5-48B6-99E9-1F6C980A5A7D}"/>
              </a:ext>
            </a:extLst>
          </p:cNvPr>
          <p:cNvGrpSpPr/>
          <p:nvPr/>
        </p:nvGrpSpPr>
        <p:grpSpPr>
          <a:xfrm>
            <a:off x="3778912" y="1033093"/>
            <a:ext cx="5168724" cy="3914798"/>
            <a:chOff x="387087" y="812789"/>
            <a:chExt cx="5399475" cy="4038204"/>
          </a:xfrm>
        </p:grpSpPr>
        <p:grpSp>
          <p:nvGrpSpPr>
            <p:cNvPr id="7" name="Gruppieren 11">
              <a:extLst>
                <a:ext uri="{FF2B5EF4-FFF2-40B4-BE49-F238E27FC236}">
                  <a16:creationId xmlns:a16="http://schemas.microsoft.com/office/drawing/2014/main" id="{B28E6E98-DE26-403A-277B-9B0829D5428F}"/>
                </a:ext>
              </a:extLst>
            </p:cNvPr>
            <p:cNvGrpSpPr/>
            <p:nvPr/>
          </p:nvGrpSpPr>
          <p:grpSpPr>
            <a:xfrm>
              <a:off x="387087" y="812789"/>
              <a:ext cx="5399475" cy="4038204"/>
              <a:chOff x="387087" y="812789"/>
              <a:chExt cx="5399475" cy="4038204"/>
            </a:xfrm>
          </p:grpSpPr>
          <p:grpSp>
            <p:nvGrpSpPr>
              <p:cNvPr id="10" name="Gruppieren 2">
                <a:extLst>
                  <a:ext uri="{FF2B5EF4-FFF2-40B4-BE49-F238E27FC236}">
                    <a16:creationId xmlns:a16="http://schemas.microsoft.com/office/drawing/2014/main" id="{5FBF53F7-CCC3-3242-68FB-F45024D66D6F}"/>
                  </a:ext>
                </a:extLst>
              </p:cNvPr>
              <p:cNvGrpSpPr/>
              <p:nvPr/>
            </p:nvGrpSpPr>
            <p:grpSpPr>
              <a:xfrm>
                <a:off x="387087" y="812789"/>
                <a:ext cx="5399475" cy="4038204"/>
                <a:chOff x="387087" y="812789"/>
                <a:chExt cx="5399475" cy="4038204"/>
              </a:xfrm>
            </p:grpSpPr>
            <p:sp>
              <p:nvSpPr>
                <p:cNvPr id="12" name="Rectangle: Top Corners Rounded 11">
                  <a:extLst>
                    <a:ext uri="{FF2B5EF4-FFF2-40B4-BE49-F238E27FC236}">
                      <a16:creationId xmlns:a16="http://schemas.microsoft.com/office/drawing/2014/main" id="{40C76B6A-0F6B-9CCE-2FA9-D0CE1E050206}"/>
                    </a:ext>
                  </a:extLst>
                </p:cNvPr>
                <p:cNvSpPr/>
                <p:nvPr/>
              </p:nvSpPr>
              <p:spPr bwMode="auto">
                <a:xfrm>
                  <a:off x="387088" y="4104330"/>
                  <a:ext cx="5399474" cy="746663"/>
                </a:xfrm>
                <a:prstGeom prst="round2SameRect">
                  <a:avLst>
                    <a:gd name="adj1" fmla="val 16667"/>
                    <a:gd name="adj2" fmla="val 50000"/>
                  </a:avLst>
                </a:prstGeom>
                <a:solidFill>
                  <a:srgbClr val="D6EAF7"/>
                </a:solidFill>
                <a:ln w="95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algn="ctr" defTabSz="342900"/>
                  <a:r>
                    <a:rPr lang="de-DE" sz="1200">
                      <a:solidFill>
                        <a:srgbClr val="000000"/>
                      </a:solidFill>
                      <a:latin typeface="Segoe UI"/>
                      <a:cs typeface="Arial"/>
                    </a:rPr>
                    <a:t>Smart and </a:t>
                  </a:r>
                  <a:r>
                    <a:rPr lang="de-DE" sz="1200" err="1">
                      <a:solidFill>
                        <a:srgbClr val="000000"/>
                      </a:solidFill>
                      <a:latin typeface="Segoe UI"/>
                      <a:cs typeface="Arial"/>
                    </a:rPr>
                    <a:t>sustainable</a:t>
                  </a:r>
                  <a:r>
                    <a:rPr lang="de-DE" sz="1200">
                      <a:solidFill>
                        <a:srgbClr val="000000"/>
                      </a:solidFill>
                      <a:latin typeface="Segoe UI"/>
                      <a:cs typeface="Arial"/>
                    </a:rPr>
                    <a:t> Critical </a:t>
                  </a:r>
                  <a:r>
                    <a:rPr lang="de-DE" sz="1200" err="1">
                      <a:solidFill>
                        <a:srgbClr val="000000"/>
                      </a:solidFill>
                      <a:latin typeface="Segoe UI"/>
                      <a:cs typeface="Arial"/>
                    </a:rPr>
                    <a:t>infrastructures</a:t>
                  </a:r>
                  <a:r>
                    <a:rPr lang="de-DE" sz="1200">
                      <a:solidFill>
                        <a:srgbClr val="000000"/>
                      </a:solidFill>
                      <a:latin typeface="Segoe UI"/>
                      <a:cs typeface="Arial"/>
                    </a:rPr>
                    <a:t> / </a:t>
                  </a:r>
                  <a:r>
                    <a:rPr lang="de-DE" sz="1200" err="1">
                      <a:solidFill>
                        <a:srgbClr val="000000"/>
                      </a:solidFill>
                      <a:latin typeface="Segoe UI"/>
                      <a:cs typeface="Arial"/>
                    </a:rPr>
                    <a:t>cities</a:t>
                  </a:r>
                  <a:r>
                    <a:rPr lang="de-DE" sz="1200">
                      <a:solidFill>
                        <a:srgbClr val="000000"/>
                      </a:solidFill>
                      <a:latin typeface="Segoe UI"/>
                      <a:cs typeface="Arial"/>
                    </a:rPr>
                    <a:t> / </a:t>
                  </a:r>
                  <a:r>
                    <a:rPr lang="de-DE" sz="1200" err="1">
                      <a:solidFill>
                        <a:srgbClr val="000000"/>
                      </a:solidFill>
                      <a:latin typeface="Segoe UI"/>
                      <a:cs typeface="Arial"/>
                    </a:rPr>
                    <a:t>grid</a:t>
                  </a:r>
                  <a:r>
                    <a:rPr lang="de-DE" sz="1200">
                      <a:solidFill>
                        <a:srgbClr val="000000"/>
                      </a:solidFill>
                      <a:latin typeface="Segoe UI"/>
                      <a:cs typeface="Arial"/>
                    </a:rPr>
                    <a:t> </a:t>
                  </a:r>
                </a:p>
                <a:p>
                  <a:pPr algn="ctr" defTabSz="342900"/>
                  <a:r>
                    <a:rPr lang="de-DE" sz="1200" err="1">
                      <a:solidFill>
                        <a:srgbClr val="000000"/>
                      </a:solidFill>
                      <a:latin typeface="Segoe UI"/>
                      <a:cs typeface="Arial"/>
                    </a:rPr>
                    <a:t>Trusted</a:t>
                  </a:r>
                  <a:r>
                    <a:rPr lang="de-DE" sz="1200">
                      <a:solidFill>
                        <a:srgbClr val="000000"/>
                      </a:solidFill>
                      <a:latin typeface="Segoe UI"/>
                      <a:cs typeface="Arial"/>
                    </a:rPr>
                    <a:t> AI, Security</a:t>
                  </a:r>
                </a:p>
                <a:p>
                  <a:pPr algn="ctr" defTabSz="342900"/>
                  <a:r>
                    <a:rPr kumimoji="0" lang="en-US" sz="1200" b="0" i="0" u="none" strike="noStrike" kern="0" cap="none" spc="0" normalizeH="0" baseline="0" noProof="0">
                      <a:ln>
                        <a:noFill/>
                      </a:ln>
                      <a:solidFill>
                        <a:srgbClr val="000000"/>
                      </a:solidFill>
                      <a:effectLst/>
                      <a:uLnTx/>
                      <a:uFillTx/>
                      <a:latin typeface="Open Sans"/>
                      <a:ea typeface="Open Sans"/>
                      <a:cs typeface="Open Sans"/>
                    </a:rPr>
                    <a:t>Data sharing, data spaces</a:t>
                  </a:r>
                  <a:r>
                    <a:rPr lang="en-US" sz="1200">
                      <a:solidFill>
                        <a:srgbClr val="000000"/>
                      </a:solidFill>
                      <a:latin typeface="Open Sans"/>
                      <a:ea typeface="Open Sans"/>
                      <a:cs typeface="Open Sans"/>
                    </a:rPr>
                    <a:t>, labs</a:t>
                  </a:r>
                  <a:endParaRPr kumimoji="0" lang="en-US" sz="1200" b="0" i="0" u="none" strike="noStrike" kern="0" cap="none" spc="0" normalizeH="0" baseline="0" noProof="0">
                    <a:ln>
                      <a:noFill/>
                    </a:ln>
                    <a:solidFill>
                      <a:srgbClr val="000000"/>
                    </a:solidFill>
                    <a:effectLst/>
                    <a:uLnTx/>
                    <a:uFillTx/>
                    <a:latin typeface="Open Sans"/>
                    <a:ea typeface="Open Sans"/>
                    <a:cs typeface="Open Sans"/>
                  </a:endParaRPr>
                </a:p>
              </p:txBody>
            </p:sp>
            <p:sp>
              <p:nvSpPr>
                <p:cNvPr id="13" name="Rectangle: Top Corners Rounded 12">
                  <a:extLst>
                    <a:ext uri="{FF2B5EF4-FFF2-40B4-BE49-F238E27FC236}">
                      <a16:creationId xmlns:a16="http://schemas.microsoft.com/office/drawing/2014/main" id="{AB7CE624-4B3A-6445-E006-4A2961501043}"/>
                    </a:ext>
                  </a:extLst>
                </p:cNvPr>
                <p:cNvSpPr/>
                <p:nvPr/>
              </p:nvSpPr>
              <p:spPr bwMode="auto">
                <a:xfrm>
                  <a:off x="387088" y="812789"/>
                  <a:ext cx="5399474" cy="381215"/>
                </a:xfrm>
                <a:prstGeom prst="round2SameRect">
                  <a:avLst>
                    <a:gd name="adj1" fmla="val 50000"/>
                    <a:gd name="adj2" fmla="val 0"/>
                  </a:avLst>
                </a:prstGeom>
                <a:solidFill>
                  <a:srgbClr val="D6EAF7"/>
                </a:solidFill>
                <a:ln w="95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algn="ctr" defTabSz="342900"/>
                  <a:r>
                    <a:rPr lang="de-DE" sz="1800">
                      <a:solidFill>
                        <a:srgbClr val="000000"/>
                      </a:solidFill>
                      <a:latin typeface="Segoe UI"/>
                      <a:cs typeface="Arial"/>
                    </a:rPr>
                    <a:t>SUSTAINET </a:t>
                  </a:r>
                  <a:r>
                    <a:rPr lang="de-DE" sz="1800" err="1">
                      <a:solidFill>
                        <a:srgbClr val="000000"/>
                      </a:solidFill>
                      <a:latin typeface="Segoe UI"/>
                      <a:cs typeface="Arial"/>
                    </a:rPr>
                    <a:t>umbrella</a:t>
                  </a:r>
                  <a:r>
                    <a:rPr lang="de-DE" sz="1800">
                      <a:solidFill>
                        <a:srgbClr val="000000"/>
                      </a:solidFill>
                      <a:latin typeface="Segoe UI"/>
                      <a:cs typeface="Arial"/>
                    </a:rPr>
                    <a:t> </a:t>
                  </a:r>
                  <a:r>
                    <a:rPr lang="de-DE" sz="1800" err="1">
                      <a:solidFill>
                        <a:srgbClr val="000000"/>
                      </a:solidFill>
                      <a:latin typeface="Segoe UI"/>
                      <a:cs typeface="Arial"/>
                    </a:rPr>
                    <a:t>coordination</a:t>
                  </a:r>
                  <a:endParaRPr lang="de-DE" sz="1800">
                    <a:solidFill>
                      <a:srgbClr val="000000"/>
                    </a:solidFill>
                    <a:latin typeface="Segoe UI"/>
                    <a:cs typeface="Arial"/>
                  </a:endParaRPr>
                </a:p>
              </p:txBody>
            </p:sp>
            <p:grpSp>
              <p:nvGrpSpPr>
                <p:cNvPr id="14" name="Group 13">
                  <a:extLst>
                    <a:ext uri="{FF2B5EF4-FFF2-40B4-BE49-F238E27FC236}">
                      <a16:creationId xmlns:a16="http://schemas.microsoft.com/office/drawing/2014/main" id="{7B63F17B-4376-D059-7907-E0A94DED6965}"/>
                    </a:ext>
                  </a:extLst>
                </p:cNvPr>
                <p:cNvGrpSpPr/>
                <p:nvPr/>
              </p:nvGrpSpPr>
              <p:grpSpPr>
                <a:xfrm>
                  <a:off x="4271022" y="1332618"/>
                  <a:ext cx="1515540" cy="2690176"/>
                  <a:chOff x="4271021" y="1296159"/>
                  <a:chExt cx="1515540" cy="2690176"/>
                </a:xfrm>
                <a:solidFill>
                  <a:schemeClr val="accent2">
                    <a:lumMod val="20000"/>
                    <a:lumOff val="80000"/>
                  </a:schemeClr>
                </a:solidFill>
              </p:grpSpPr>
              <p:sp>
                <p:nvSpPr>
                  <p:cNvPr id="20" name="Rounded Rectangle 6">
                    <a:extLst>
                      <a:ext uri="{FF2B5EF4-FFF2-40B4-BE49-F238E27FC236}">
                        <a16:creationId xmlns:a16="http://schemas.microsoft.com/office/drawing/2014/main" id="{C3C77DCB-584D-9D0F-2BEF-09B2954BDE2A}"/>
                      </a:ext>
                    </a:extLst>
                  </p:cNvPr>
                  <p:cNvSpPr/>
                  <p:nvPr/>
                </p:nvSpPr>
                <p:spPr bwMode="auto">
                  <a:xfrm>
                    <a:off x="4271021" y="1296159"/>
                    <a:ext cx="1515540" cy="2690176"/>
                  </a:xfrm>
                  <a:prstGeom prst="roundRect">
                    <a:avLst>
                      <a:gd name="adj" fmla="val 5575"/>
                    </a:avLst>
                  </a:prstGeom>
                  <a:solidFill>
                    <a:srgbClr val="F4F8FD"/>
                  </a:solidFill>
                  <a:ln w="12700" cap="flat" cmpd="sng" algn="ctr">
                    <a:solidFill>
                      <a:srgbClr val="0070C0"/>
                    </a:solidFill>
                    <a:prstDash val="solid"/>
                  </a:ln>
                  <a:effectLst>
                    <a:outerShdw blurRad="40000" dist="23000" dir="5400000" rotWithShape="0">
                      <a:srgbClr val="000000">
                        <a:alpha val="35000"/>
                      </a:srgbClr>
                    </a:outerShdw>
                  </a:effectLst>
                </p:spPr>
                <p:txBody>
                  <a:bodyPr lIns="0" tIns="36000" rIns="0" bIns="45720"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b="1" i="0" u="none" strike="noStrike" kern="0" cap="none" spc="0" normalizeH="0" baseline="0" noProof="0">
                      <a:ln>
                        <a:noFill/>
                      </a:ln>
                      <a:solidFill>
                        <a:srgbClr val="000000"/>
                      </a:solidFill>
                      <a:effectLst/>
                      <a:uLnTx/>
                      <a:uFillTx/>
                      <a:latin typeface="Open Sans"/>
                      <a:ea typeface="Open Sans"/>
                      <a:cs typeface="Open San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b="0" i="0" u="none" strike="noStrike" kern="0" cap="none" spc="0" normalizeH="0" baseline="0" noProof="0">
                      <a:ln>
                        <a:noFill/>
                      </a:ln>
                      <a:solidFill>
                        <a:srgbClr val="000000"/>
                      </a:solidFill>
                      <a:effectLst/>
                      <a:uLnTx/>
                      <a:uFillTx/>
                      <a:latin typeface="Open Sans"/>
                      <a:ea typeface="Open Sans"/>
                      <a:cs typeface="Open Sans"/>
                    </a:endParaRPr>
                  </a:p>
                  <a:p>
                    <a:pPr algn="ctr" defTabSz="457200">
                      <a:defRPr/>
                    </a:pPr>
                    <a:r>
                      <a:rPr kumimoji="0" lang="en-US" sz="1200" b="1" i="0" u="none" strike="noStrike" kern="0" cap="none" spc="0" normalizeH="0" baseline="0" noProof="0">
                        <a:ln>
                          <a:noFill/>
                        </a:ln>
                        <a:solidFill>
                          <a:srgbClr val="000000"/>
                        </a:solidFill>
                        <a:effectLst/>
                        <a:uLnTx/>
                        <a:uFillTx/>
                        <a:latin typeface="Calibri"/>
                        <a:ea typeface="Calibri"/>
                        <a:cs typeface="Calibri"/>
                      </a:rPr>
                      <a:t>Frictionless, secure, and resilient networks for the dynamic digital world</a:t>
                    </a:r>
                    <a:endParaRPr kumimoji="0" lang="en-US" sz="1200" b="0" i="0" u="none" strike="noStrike" kern="0" cap="none" spc="0" normalizeH="0" baseline="0" noProof="0">
                      <a:ln>
                        <a:noFill/>
                      </a:ln>
                      <a:solidFill>
                        <a:srgbClr val="000000"/>
                      </a:solidFill>
                      <a:effectLst/>
                      <a:uLnTx/>
                      <a:uFillTx/>
                      <a:latin typeface="Calibri" panose="020F0502020204030204" pitchFamily="34" charset="0"/>
                      <a:ea typeface="Open Sans"/>
                      <a:cs typeface="Calibri" panose="020F050202020403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b="0" i="0" u="none" strike="noStrike" kern="0" cap="none" spc="0" normalizeH="0" baseline="0" noProof="0">
                      <a:ln>
                        <a:noFill/>
                      </a:ln>
                      <a:solidFill>
                        <a:srgbClr val="000000"/>
                      </a:solidFill>
                      <a:effectLst/>
                      <a:uLnTx/>
                      <a:uFillTx/>
                      <a:latin typeface="Calibri" panose="020F0502020204030204" pitchFamily="34" charset="0"/>
                      <a:ea typeface="Open Sans"/>
                      <a:cs typeface="Calibri" panose="020F050202020403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b="0" i="0" u="none" strike="noStrike" kern="0" cap="none" spc="0" normalizeH="0" baseline="0" noProof="0">
                      <a:ln>
                        <a:noFill/>
                      </a:ln>
                      <a:solidFill>
                        <a:prstClr val="white"/>
                      </a:solidFill>
                      <a:effectLst/>
                      <a:uLnTx/>
                      <a:uFillTx/>
                      <a:latin typeface="Open Sans"/>
                      <a:ea typeface="Open Sans"/>
                      <a:cs typeface="Open Sans"/>
                    </a:endParaRPr>
                  </a:p>
                </p:txBody>
              </p:sp>
              <p:pic>
                <p:nvPicPr>
                  <p:cNvPr id="21" name="Picture 20" descr="Icon&#10;&#10;Description automatically generated">
                    <a:extLst>
                      <a:ext uri="{FF2B5EF4-FFF2-40B4-BE49-F238E27FC236}">
                        <a16:creationId xmlns:a16="http://schemas.microsoft.com/office/drawing/2014/main" id="{4DF8B238-ECD2-9CB8-1DD8-89CE584B007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82" t="29705" r="13598" b="27752"/>
                  <a:stretch/>
                </p:blipFill>
                <p:spPr bwMode="auto">
                  <a:xfrm>
                    <a:off x="4655040" y="1480978"/>
                    <a:ext cx="801618" cy="247583"/>
                  </a:xfrm>
                  <a:prstGeom prst="rect">
                    <a:avLst/>
                  </a:prstGeom>
                  <a:noFill/>
                  <a:ln>
                    <a:noFill/>
                  </a:ln>
                </p:spPr>
              </p:pic>
            </p:grpSp>
            <p:grpSp>
              <p:nvGrpSpPr>
                <p:cNvPr id="15" name="Group 14">
                  <a:extLst>
                    <a:ext uri="{FF2B5EF4-FFF2-40B4-BE49-F238E27FC236}">
                      <a16:creationId xmlns:a16="http://schemas.microsoft.com/office/drawing/2014/main" id="{2A42ACD4-D014-2C1A-0B9E-6B7757F72609}"/>
                    </a:ext>
                  </a:extLst>
                </p:cNvPr>
                <p:cNvGrpSpPr/>
                <p:nvPr/>
              </p:nvGrpSpPr>
              <p:grpSpPr>
                <a:xfrm>
                  <a:off x="2244686" y="1332618"/>
                  <a:ext cx="1696432" cy="2690176"/>
                  <a:chOff x="2366795" y="1286414"/>
                  <a:chExt cx="1696432" cy="2690176"/>
                </a:xfrm>
                <a:solidFill>
                  <a:schemeClr val="accent2">
                    <a:lumMod val="20000"/>
                    <a:lumOff val="80000"/>
                  </a:schemeClr>
                </a:solidFill>
              </p:grpSpPr>
              <p:sp>
                <p:nvSpPr>
                  <p:cNvPr id="17" name="Rounded Rectangle 7">
                    <a:extLst>
                      <a:ext uri="{FF2B5EF4-FFF2-40B4-BE49-F238E27FC236}">
                        <a16:creationId xmlns:a16="http://schemas.microsoft.com/office/drawing/2014/main" id="{98CCD9C4-107E-38EC-BE2C-ACF9748F488B}"/>
                      </a:ext>
                    </a:extLst>
                  </p:cNvPr>
                  <p:cNvSpPr/>
                  <p:nvPr/>
                </p:nvSpPr>
                <p:spPr bwMode="auto">
                  <a:xfrm>
                    <a:off x="2366795" y="1286414"/>
                    <a:ext cx="1696432" cy="2690176"/>
                  </a:xfrm>
                  <a:prstGeom prst="roundRect">
                    <a:avLst>
                      <a:gd name="adj" fmla="val 4933"/>
                    </a:avLst>
                  </a:prstGeom>
                  <a:solidFill>
                    <a:srgbClr val="F4F8FD"/>
                  </a:solidFill>
                  <a:ln w="9525" cap="flat" cmpd="sng" algn="ctr">
                    <a:solidFill>
                      <a:srgbClr val="0070C0"/>
                    </a:solidFill>
                    <a:prstDash val="solid"/>
                  </a:ln>
                  <a:effectLst>
                    <a:outerShdw blurRad="40000" dist="23000" dir="5400000" rotWithShape="0">
                      <a:srgbClr val="000000">
                        <a:alpha val="35000"/>
                      </a:srgbClr>
                    </a:outerShdw>
                  </a:effectLst>
                </p:spPr>
                <p:txBody>
                  <a:bodyPr lIns="0" tIns="36000" rIns="0"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1400" b="1" i="0" u="none" strike="noStrike" kern="0" cap="none" spc="0" normalizeH="0" baseline="0" noProof="0">
                      <a:ln>
                        <a:noFill/>
                      </a:ln>
                      <a:solidFill>
                        <a:srgbClr val="000000"/>
                      </a:solidFill>
                      <a:effectLst/>
                      <a:uLnTx/>
                      <a:uFillTx/>
                      <a:latin typeface="Open Sans"/>
                      <a:ea typeface="Open Sans"/>
                      <a:cs typeface="Open Sans"/>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de-DE" sz="1050">
                      <a:solidFill>
                        <a:prstClr val="black"/>
                      </a:solidFill>
                      <a:latin typeface="Open Sans"/>
                      <a:ea typeface="Open Sans"/>
                      <a:cs typeface="Open Sans"/>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de-DE" sz="1050">
                      <a:solidFill>
                        <a:prstClr val="black"/>
                      </a:solidFill>
                      <a:latin typeface="Open Sans"/>
                      <a:ea typeface="Open Sans"/>
                      <a:cs typeface="Open Sans"/>
                    </a:endParaRPr>
                  </a:p>
                  <a:p>
                    <a:pPr marL="0" marR="0" lvl="0" indent="0" algn="ctr" defTabSz="457200" eaLnBrk="1" fontAlgn="auto" latinLnBrk="0" hangingPunct="1">
                      <a:lnSpc>
                        <a:spcPct val="100000"/>
                      </a:lnSpc>
                      <a:spcBef>
                        <a:spcPts val="0"/>
                      </a:spcBef>
                      <a:spcAft>
                        <a:spcPts val="0"/>
                      </a:spcAft>
                      <a:buClrTx/>
                      <a:buSzTx/>
                      <a:buFontTx/>
                      <a:buNone/>
                      <a:tabLst/>
                      <a:defRPr/>
                    </a:pPr>
                    <a:r>
                      <a:rPr lang="de-DE" sz="1050" b="1">
                        <a:solidFill>
                          <a:prstClr val="black"/>
                        </a:solidFill>
                        <a:latin typeface="Open Sans"/>
                        <a:ea typeface="Open Sans"/>
                        <a:cs typeface="Open Sans"/>
                      </a:rPr>
                      <a:t>Security, AI-</a:t>
                    </a:r>
                    <a:r>
                      <a:rPr lang="de-DE" sz="1050" b="1" err="1">
                        <a:solidFill>
                          <a:prstClr val="black"/>
                        </a:solidFill>
                        <a:latin typeface="Open Sans"/>
                        <a:ea typeface="Open Sans"/>
                        <a:cs typeface="Open Sans"/>
                      </a:rPr>
                      <a:t>assisted</a:t>
                    </a:r>
                    <a:r>
                      <a:rPr lang="de-DE" sz="1050" b="1">
                        <a:solidFill>
                          <a:prstClr val="black"/>
                        </a:solidFill>
                        <a:latin typeface="Open Sans"/>
                        <a:ea typeface="Open Sans"/>
                        <a:cs typeface="Open Sans"/>
                      </a:rPr>
                      <a:t> network </a:t>
                    </a:r>
                    <a:r>
                      <a:rPr lang="de-DE" sz="1050" b="1" err="1">
                        <a:solidFill>
                          <a:prstClr val="black"/>
                        </a:solidFill>
                        <a:latin typeface="Open Sans"/>
                        <a:ea typeface="Open Sans"/>
                        <a:cs typeface="Open Sans"/>
                      </a:rPr>
                      <a:t>operation</a:t>
                    </a:r>
                    <a:r>
                      <a:rPr lang="de-DE" sz="1050" b="1">
                        <a:solidFill>
                          <a:prstClr val="black"/>
                        </a:solidFill>
                        <a:latin typeface="Open Sans"/>
                        <a:ea typeface="Open Sans"/>
                        <a:cs typeface="Open Sans"/>
                      </a:rPr>
                      <a:t>, </a:t>
                    </a:r>
                    <a:r>
                      <a:rPr lang="de-DE" sz="1050" b="1" err="1">
                        <a:solidFill>
                          <a:prstClr val="black"/>
                        </a:solidFill>
                        <a:latin typeface="Open Sans"/>
                        <a:ea typeface="Open Sans"/>
                        <a:cs typeface="Open Sans"/>
                      </a:rPr>
                      <a:t>data</a:t>
                    </a:r>
                    <a:r>
                      <a:rPr lang="de-DE" sz="1050" b="1">
                        <a:solidFill>
                          <a:prstClr val="black"/>
                        </a:solidFill>
                        <a:latin typeface="Open Sans"/>
                        <a:ea typeface="Open Sans"/>
                        <a:cs typeface="Open Sans"/>
                      </a:rPr>
                      <a:t> </a:t>
                    </a:r>
                    <a:r>
                      <a:rPr lang="de-DE" sz="1050" b="1" err="1">
                        <a:solidFill>
                          <a:prstClr val="black"/>
                        </a:solidFill>
                        <a:latin typeface="Open Sans"/>
                        <a:ea typeface="Open Sans"/>
                        <a:cs typeface="Open Sans"/>
                      </a:rPr>
                      <a:t>spaces</a:t>
                    </a:r>
                    <a:endParaRPr lang="de-DE" sz="1050" b="1">
                      <a:solidFill>
                        <a:prstClr val="black"/>
                      </a:solidFill>
                      <a:latin typeface="Open Sans"/>
                      <a:ea typeface="Open Sans"/>
                      <a:cs typeface="Open Sans"/>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de-DE" sz="1050">
                      <a:solidFill>
                        <a:prstClr val="black"/>
                      </a:solidFill>
                      <a:latin typeface="Open Sans"/>
                      <a:ea typeface="Open Sans"/>
                      <a:cs typeface="Open Sans"/>
                    </a:endParaRPr>
                  </a:p>
                  <a:p>
                    <a:pPr marL="0" marR="0" lvl="0" indent="0" algn="ctr" defTabSz="457200" eaLnBrk="1" fontAlgn="auto" latinLnBrk="0" hangingPunct="1">
                      <a:lnSpc>
                        <a:spcPct val="100000"/>
                      </a:lnSpc>
                      <a:spcBef>
                        <a:spcPts val="0"/>
                      </a:spcBef>
                      <a:spcAft>
                        <a:spcPts val="0"/>
                      </a:spcAft>
                      <a:buClrTx/>
                      <a:buSzTx/>
                      <a:buFontTx/>
                      <a:buNone/>
                      <a:tabLst/>
                      <a:defRPr/>
                    </a:pPr>
                    <a:r>
                      <a:rPr lang="de-DE" sz="1050" err="1">
                        <a:solidFill>
                          <a:prstClr val="black"/>
                        </a:solidFill>
                        <a:latin typeface="Open Sans"/>
                        <a:ea typeface="Open Sans"/>
                        <a:cs typeface="Open Sans"/>
                      </a:rPr>
                      <a:t>Trusted</a:t>
                    </a:r>
                    <a:r>
                      <a:rPr lang="de-DE" sz="1050">
                        <a:solidFill>
                          <a:prstClr val="black"/>
                        </a:solidFill>
                        <a:latin typeface="Open Sans"/>
                        <a:ea typeface="Open Sans"/>
                        <a:cs typeface="Open Sans"/>
                      </a:rPr>
                      <a:t> AI, Cyber-</a:t>
                    </a:r>
                    <a:r>
                      <a:rPr lang="de-DE" sz="1050" err="1">
                        <a:solidFill>
                          <a:prstClr val="black"/>
                        </a:solidFill>
                        <a:latin typeface="Open Sans"/>
                        <a:ea typeface="Open Sans"/>
                        <a:cs typeface="Open Sans"/>
                      </a:rPr>
                      <a:t>Resilience</a:t>
                    </a:r>
                    <a:r>
                      <a:rPr lang="de-DE" sz="1050">
                        <a:solidFill>
                          <a:prstClr val="black"/>
                        </a:solidFill>
                        <a:latin typeface="Open Sans"/>
                        <a:ea typeface="Open Sans"/>
                        <a:cs typeface="Open Sans"/>
                      </a:rPr>
                      <a:t>, Cloud, AI Network Automation, </a:t>
                    </a:r>
                    <a:r>
                      <a:rPr lang="de-DE" sz="1050" err="1">
                        <a:solidFill>
                          <a:prstClr val="black"/>
                        </a:solidFill>
                        <a:latin typeface="Open Sans"/>
                        <a:ea typeface="Open Sans"/>
                        <a:cs typeface="Open Sans"/>
                      </a:rPr>
                      <a:t>SmartGrid</a:t>
                    </a:r>
                    <a:r>
                      <a:rPr lang="de-DE" sz="1050">
                        <a:solidFill>
                          <a:prstClr val="black"/>
                        </a:solidFill>
                        <a:latin typeface="Open Sans"/>
                        <a:ea typeface="Open Sans"/>
                        <a:cs typeface="Open Sans"/>
                      </a:rPr>
                      <a:t>, </a:t>
                    </a:r>
                    <a:r>
                      <a:rPr lang="de-DE" sz="1050" err="1">
                        <a:solidFill>
                          <a:prstClr val="black"/>
                        </a:solidFill>
                        <a:latin typeface="Open Sans"/>
                        <a:ea typeface="Open Sans"/>
                        <a:cs typeface="Open Sans"/>
                      </a:rPr>
                      <a:t>indirect</a:t>
                    </a:r>
                    <a:r>
                      <a:rPr lang="de-DE" sz="1050">
                        <a:solidFill>
                          <a:prstClr val="black"/>
                        </a:solidFill>
                        <a:latin typeface="Open Sans"/>
                        <a:ea typeface="Open Sans"/>
                        <a:cs typeface="Open Sans"/>
                      </a:rPr>
                      <a:t> </a:t>
                    </a:r>
                    <a:r>
                      <a:rPr lang="de-DE" sz="1050" err="1">
                        <a:solidFill>
                          <a:prstClr val="black"/>
                        </a:solidFill>
                        <a:latin typeface="Open Sans"/>
                        <a:ea typeface="Open Sans"/>
                        <a:cs typeface="Open Sans"/>
                      </a:rPr>
                      <a:t>sustainability</a:t>
                    </a:r>
                    <a:r>
                      <a:rPr lang="de-DE" sz="1050">
                        <a:solidFill>
                          <a:prstClr val="black"/>
                        </a:solidFill>
                        <a:latin typeface="Open Sans"/>
                        <a:ea typeface="Open Sans"/>
                        <a:cs typeface="Open Sans"/>
                      </a:rPr>
                      <a:t>, multi-</a:t>
                    </a:r>
                    <a:r>
                      <a:rPr lang="de-DE" sz="1050" err="1">
                        <a:solidFill>
                          <a:prstClr val="black"/>
                        </a:solidFill>
                        <a:latin typeface="Open Sans"/>
                        <a:ea typeface="Open Sans"/>
                        <a:cs typeface="Open Sans"/>
                      </a:rPr>
                      <a:t>vendor</a:t>
                    </a:r>
                    <a:r>
                      <a:rPr lang="de-DE" sz="1050">
                        <a:solidFill>
                          <a:prstClr val="black"/>
                        </a:solidFill>
                        <a:latin typeface="Open Sans"/>
                        <a:ea typeface="Open Sans"/>
                        <a:cs typeface="Open Sans"/>
                      </a:rPr>
                      <a:t> </a:t>
                    </a:r>
                    <a:r>
                      <a:rPr lang="de-DE" sz="1050" err="1">
                        <a:solidFill>
                          <a:prstClr val="black"/>
                        </a:solidFill>
                        <a:latin typeface="Open Sans"/>
                        <a:ea typeface="Open Sans"/>
                        <a:cs typeface="Open Sans"/>
                      </a:rPr>
                      <a:t>interoperability</a:t>
                    </a:r>
                    <a:r>
                      <a:rPr lang="de-DE" sz="1050">
                        <a:solidFill>
                          <a:prstClr val="black"/>
                        </a:solidFill>
                        <a:latin typeface="Open Sans"/>
                        <a:ea typeface="Open Sans"/>
                        <a:cs typeface="Open Sans"/>
                      </a:rPr>
                      <a:t> and </a:t>
                    </a:r>
                    <a:r>
                      <a:rPr lang="de-DE" sz="1050" err="1">
                        <a:solidFill>
                          <a:prstClr val="black"/>
                        </a:solidFill>
                        <a:latin typeface="Open Sans"/>
                        <a:ea typeface="Open Sans"/>
                        <a:cs typeface="Open Sans"/>
                      </a:rPr>
                      <a:t>vendor-neutrality</a:t>
                    </a:r>
                    <a:r>
                      <a:rPr lang="de-DE" sz="1050">
                        <a:solidFill>
                          <a:prstClr val="black"/>
                        </a:solidFill>
                        <a:latin typeface="Open Sans"/>
                        <a:ea typeface="Open Sans"/>
                        <a:cs typeface="Open Sans"/>
                      </a:rPr>
                      <a:t> …</a:t>
                    </a:r>
                    <a:endParaRPr kumimoji="0" lang="en-US" sz="1400" i="0" u="none" strike="noStrike" kern="0" cap="none" spc="0" normalizeH="0" baseline="0" noProof="0">
                      <a:ln>
                        <a:noFill/>
                      </a:ln>
                      <a:solidFill>
                        <a:srgbClr val="000000"/>
                      </a:solidFill>
                      <a:effectLst/>
                      <a:uLnTx/>
                      <a:uFillTx/>
                      <a:latin typeface="Open Sans"/>
                      <a:ea typeface="Open Sans"/>
                      <a:cs typeface="Open Sans"/>
                    </a:endParaRPr>
                  </a:p>
                </p:txBody>
              </p:sp>
              <p:pic>
                <p:nvPicPr>
                  <p:cNvPr id="18" name="Picture 17" descr="A black and white text&#10;&#10;Description automatically generated">
                    <a:extLst>
                      <a:ext uri="{FF2B5EF4-FFF2-40B4-BE49-F238E27FC236}">
                        <a16:creationId xmlns:a16="http://schemas.microsoft.com/office/drawing/2014/main" id="{7A9001D8-D424-599D-27A3-A3635EFDBD4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7175" y="1415004"/>
                    <a:ext cx="430292" cy="360040"/>
                  </a:xfrm>
                  <a:prstGeom prst="rect">
                    <a:avLst/>
                  </a:prstGeom>
                  <a:noFill/>
                  <a:ln>
                    <a:noFill/>
                  </a:ln>
                </p:spPr>
              </p:pic>
              <p:pic>
                <p:nvPicPr>
                  <p:cNvPr id="19" name="Picture 18" descr="A white and pink logo&#10;&#10;Description automatically generated">
                    <a:extLst>
                      <a:ext uri="{FF2B5EF4-FFF2-40B4-BE49-F238E27FC236}">
                        <a16:creationId xmlns:a16="http://schemas.microsoft.com/office/drawing/2014/main" id="{1D38AF06-EEEA-271E-3A74-EA6B2208701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6413" y="1433522"/>
                    <a:ext cx="587896" cy="288436"/>
                  </a:xfrm>
                  <a:prstGeom prst="rect">
                    <a:avLst/>
                  </a:prstGeom>
                  <a:noFill/>
                  <a:ln>
                    <a:noFill/>
                  </a:ln>
                </p:spPr>
              </p:pic>
            </p:grpSp>
            <p:sp>
              <p:nvSpPr>
                <p:cNvPr id="16" name="Rounded Rectangle 5">
                  <a:extLst>
                    <a:ext uri="{FF2B5EF4-FFF2-40B4-BE49-F238E27FC236}">
                      <a16:creationId xmlns:a16="http://schemas.microsoft.com/office/drawing/2014/main" id="{A5A7623C-97D6-2C39-AD12-A843B877E0DA}"/>
                    </a:ext>
                  </a:extLst>
                </p:cNvPr>
                <p:cNvSpPr/>
                <p:nvPr/>
              </p:nvSpPr>
              <p:spPr bwMode="auto">
                <a:xfrm>
                  <a:off x="387087" y="1332618"/>
                  <a:ext cx="1597124" cy="2690176"/>
                </a:xfrm>
                <a:prstGeom prst="roundRect">
                  <a:avLst>
                    <a:gd name="adj" fmla="val 8561"/>
                  </a:avLst>
                </a:prstGeom>
                <a:solidFill>
                  <a:srgbClr val="F4F8FD"/>
                </a:solidFill>
                <a:ln w="9525" cap="flat" cmpd="sng" algn="ctr">
                  <a:solidFill>
                    <a:srgbClr val="0070C0"/>
                  </a:solidFill>
                  <a:prstDash val="solid"/>
                </a:ln>
                <a:effectLst>
                  <a:outerShdw blurRad="40000" dist="23000" dir="5400000" rotWithShape="0">
                    <a:srgbClr val="000000">
                      <a:alpha val="35000"/>
                    </a:srgbClr>
                  </a:outerShdw>
                </a:effectLst>
              </p:spPr>
              <p:txBody>
                <a:bodyPr lIns="0" tIns="36000" rIns="0" bIns="0" rtlCol="0" anchor="t"/>
                <a:lstStyle/>
                <a:p>
                  <a:pPr marL="0" marR="0" lvl="0" indent="0" algn="ctr" defTabSz="457200" eaLnBrk="1" fontAlgn="auto" latinLnBrk="0" hangingPunct="1">
                    <a:lnSpc>
                      <a:spcPct val="100000"/>
                    </a:lnSpc>
                    <a:spcBef>
                      <a:spcPts val="0"/>
                    </a:spcBef>
                    <a:spcAft>
                      <a:spcPts val="0"/>
                    </a:spcAft>
                    <a:buClrTx/>
                    <a:buSzTx/>
                    <a:buFontTx/>
                    <a:buNone/>
                    <a:tabLst/>
                    <a:defRPr/>
                  </a:pPr>
                  <a:br>
                    <a:rPr kumimoji="0" lang="en-US" b="0" i="0" u="none" strike="noStrike" kern="0" cap="none" spc="0" normalizeH="0" baseline="0" noProof="0" dirty="0">
                      <a:ln>
                        <a:noFill/>
                      </a:ln>
                      <a:solidFill>
                        <a:prstClr val="black"/>
                      </a:solidFill>
                      <a:effectLst/>
                      <a:uLnTx/>
                      <a:uFillTx/>
                      <a:latin typeface="Open Sans"/>
                      <a:ea typeface="Open Sans"/>
                      <a:cs typeface="Open Sans"/>
                    </a:rPr>
                  </a:br>
                  <a:endParaRPr kumimoji="0" b="0" i="0" u="none" strike="noStrike" kern="0" cap="none" spc="0" normalizeH="0" baseline="0" noProof="0" dirty="0">
                    <a:ln>
                      <a:noFill/>
                    </a:ln>
                    <a:solidFill>
                      <a:srgbClr val="000000"/>
                    </a:solidFill>
                    <a:effectLst/>
                    <a:uLnTx/>
                    <a:uFillTx/>
                    <a:latin typeface="Open Sans"/>
                    <a:ea typeface="Open Sans"/>
                    <a:cs typeface="Open Sans"/>
                  </a:endParaRPr>
                </a:p>
                <a:p>
                  <a:pPr algn="ctr" defTabSz="457200">
                    <a:defRPr/>
                  </a:pPr>
                  <a:r>
                    <a:rPr lang="en-US" sz="1200" b="1" kern="100" dirty="0">
                      <a:effectLst/>
                      <a:latin typeface="Calibri" panose="020F0502020204030204" pitchFamily="34" charset="0"/>
                      <a:ea typeface="Calibri" panose="020F0502020204030204" pitchFamily="34" charset="0"/>
                      <a:cs typeface="Arial" panose="020B0604020202020204" pitchFamily="34" charset="0"/>
                    </a:rPr>
                    <a:t>Sustainable and resilient communication for enterprise, communication and energy networks</a:t>
                  </a:r>
                  <a:endParaRPr lang="en-US" sz="1200" dirty="0">
                    <a:solidFill>
                      <a:srgbClr val="000000"/>
                    </a:solidFill>
                    <a:latin typeface="Open Sans"/>
                    <a:ea typeface="Open Sans"/>
                    <a:cs typeface="Open Sans"/>
                  </a:endParaRPr>
                </a:p>
              </p:txBody>
            </p:sp>
          </p:grpSp>
          <p:pic>
            <p:nvPicPr>
              <p:cNvPr id="11" name="Picture 9">
                <a:extLst>
                  <a:ext uri="{FF2B5EF4-FFF2-40B4-BE49-F238E27FC236}">
                    <a16:creationId xmlns:a16="http://schemas.microsoft.com/office/drawing/2014/main" id="{6841ED69-2372-ED35-7530-A47CBFE185D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74507" y="1502387"/>
                <a:ext cx="622284" cy="157089"/>
              </a:xfrm>
              <a:prstGeom prst="rect">
                <a:avLst/>
              </a:prstGeom>
            </p:spPr>
          </p:pic>
        </p:grpSp>
        <p:sp>
          <p:nvSpPr>
            <p:cNvPr id="8" name="Arrow: Left-Right 7">
              <a:extLst>
                <a:ext uri="{FF2B5EF4-FFF2-40B4-BE49-F238E27FC236}">
                  <a16:creationId xmlns:a16="http://schemas.microsoft.com/office/drawing/2014/main" id="{0CE21DF8-25A7-A5CC-A5E1-6CD4DAF7ACBF}"/>
                </a:ext>
              </a:extLst>
            </p:cNvPr>
            <p:cNvSpPr/>
            <p:nvPr/>
          </p:nvSpPr>
          <p:spPr bwMode="auto">
            <a:xfrm>
              <a:off x="1803832" y="2518742"/>
              <a:ext cx="621234" cy="404849"/>
            </a:xfrm>
            <a:prstGeom prst="leftRightArrow">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Arrow: Left-Right 8">
              <a:extLst>
                <a:ext uri="{FF2B5EF4-FFF2-40B4-BE49-F238E27FC236}">
                  <a16:creationId xmlns:a16="http://schemas.microsoft.com/office/drawing/2014/main" id="{6099B83C-2100-836E-6D5D-01DE7F10E9DD}"/>
                </a:ext>
              </a:extLst>
            </p:cNvPr>
            <p:cNvSpPr/>
            <p:nvPr/>
          </p:nvSpPr>
          <p:spPr bwMode="auto">
            <a:xfrm>
              <a:off x="3792200" y="2518742"/>
              <a:ext cx="621234" cy="404849"/>
            </a:xfrm>
            <a:prstGeom prst="leftRightArrow">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pic>
        <p:nvPicPr>
          <p:cNvPr id="22" name="Picture 2" descr="Eurescom GmbH – Innovation through collaboration">
            <a:extLst>
              <a:ext uri="{FF2B5EF4-FFF2-40B4-BE49-F238E27FC236}">
                <a16:creationId xmlns:a16="http://schemas.microsoft.com/office/drawing/2014/main" id="{0D5583EF-1FB5-BD2A-05CD-6F09670440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505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5304-B747-E764-BF80-FFB564C33CA9}"/>
              </a:ext>
            </a:extLst>
          </p:cNvPr>
          <p:cNvSpPr>
            <a:spLocks noGrp="1"/>
          </p:cNvSpPr>
          <p:nvPr>
            <p:ph type="title"/>
          </p:nvPr>
        </p:nvSpPr>
        <p:spPr/>
        <p:txBody>
          <a:bodyPr/>
          <a:lstStyle/>
          <a:p>
            <a:r>
              <a:rPr lang="de-DE" dirty="0"/>
              <a:t>SUSTAINET </a:t>
            </a:r>
            <a:r>
              <a:rPr lang="de-DE" dirty="0" err="1"/>
              <a:t>common</a:t>
            </a:r>
            <a:r>
              <a:rPr lang="de-DE" dirty="0"/>
              <a:t> </a:t>
            </a:r>
            <a:r>
              <a:rPr lang="de-DE" dirty="0" err="1"/>
              <a:t>research</a:t>
            </a:r>
            <a:r>
              <a:rPr lang="de-DE" dirty="0"/>
              <a:t> </a:t>
            </a:r>
            <a:r>
              <a:rPr lang="de-DE" dirty="0" err="1"/>
              <a:t>topics</a:t>
            </a:r>
            <a:endParaRPr lang="en-GB" dirty="0"/>
          </a:p>
        </p:txBody>
      </p:sp>
      <p:sp>
        <p:nvSpPr>
          <p:cNvPr id="3" name="Text Placeholder 2">
            <a:extLst>
              <a:ext uri="{FF2B5EF4-FFF2-40B4-BE49-F238E27FC236}">
                <a16:creationId xmlns:a16="http://schemas.microsoft.com/office/drawing/2014/main" id="{19C6DDBB-9110-20CE-05E4-FED7D401ED63}"/>
              </a:ext>
            </a:extLst>
          </p:cNvPr>
          <p:cNvSpPr>
            <a:spLocks noGrp="1"/>
          </p:cNvSpPr>
          <p:nvPr>
            <p:ph type="body" idx="1"/>
          </p:nvPr>
        </p:nvSpPr>
        <p:spPr/>
        <p:txBody>
          <a:bodyPr/>
          <a:lstStyle/>
          <a:p>
            <a:pPr>
              <a:buFont typeface="Arial" panose="020B0604020202020204" pitchFamily="34" charset="0"/>
              <a:buChar char="•"/>
            </a:pPr>
            <a:r>
              <a:rPr lang="en-GB" sz="1400" dirty="0"/>
              <a:t>Control and monitoring of the telecommunications network</a:t>
            </a:r>
          </a:p>
          <a:p>
            <a:pPr>
              <a:buFont typeface="Arial" panose="020B0604020202020204" pitchFamily="34" charset="0"/>
              <a:buChar char="•"/>
            </a:pPr>
            <a:r>
              <a:rPr lang="en-GB" sz="1400" dirty="0"/>
              <a:t>Monitoring and sensing in telecommunications networks</a:t>
            </a:r>
          </a:p>
          <a:p>
            <a:pPr>
              <a:buFont typeface="Arial" panose="020B0604020202020204" pitchFamily="34" charset="0"/>
              <a:buChar char="•"/>
            </a:pPr>
            <a:r>
              <a:rPr lang="en-GB" sz="1400" dirty="0"/>
              <a:t>AI-assisted network operation</a:t>
            </a:r>
          </a:p>
          <a:p>
            <a:pPr>
              <a:buFont typeface="Arial" panose="020B0604020202020204" pitchFamily="34" charset="0"/>
              <a:buChar char="•"/>
            </a:pPr>
            <a:r>
              <a:rPr lang="en-GB" sz="1400" dirty="0"/>
              <a:t>Dependencies between telecommunications infrastructure and power supply</a:t>
            </a:r>
          </a:p>
          <a:p>
            <a:pPr>
              <a:buFont typeface="Arial" panose="020B0604020202020204" pitchFamily="34" charset="0"/>
              <a:buChar char="•"/>
            </a:pPr>
            <a:r>
              <a:rPr lang="en-GB" sz="1400" dirty="0"/>
              <a:t>Smooth digital full interconnection</a:t>
            </a:r>
          </a:p>
          <a:p>
            <a:pPr>
              <a:buFont typeface="Arial" panose="020B0604020202020204" pitchFamily="34" charset="0"/>
              <a:buChar char="•"/>
            </a:pPr>
            <a:r>
              <a:rPr lang="en-GB" sz="1400" b="1" dirty="0"/>
              <a:t>Sustainable and energy-efficient </a:t>
            </a:r>
            <a:r>
              <a:rPr lang="en-GB" sz="1400" dirty="0"/>
              <a:t>increase in transmission capacity</a:t>
            </a:r>
          </a:p>
          <a:p>
            <a:pPr>
              <a:buFont typeface="Arial" panose="020B0604020202020204" pitchFamily="34" charset="0"/>
              <a:buChar char="•"/>
            </a:pPr>
            <a:r>
              <a:rPr lang="en-GB" sz="1400" b="1" dirty="0"/>
              <a:t>Cybersecurity</a:t>
            </a:r>
            <a:r>
              <a:rPr lang="en-GB" sz="1400" dirty="0"/>
              <a:t> aspects</a:t>
            </a:r>
          </a:p>
          <a:p>
            <a:pPr>
              <a:buFont typeface="Arial" panose="020B0604020202020204" pitchFamily="34" charset="0"/>
              <a:buChar char="•"/>
            </a:pPr>
            <a:r>
              <a:rPr lang="en-GB" sz="1400" dirty="0"/>
              <a:t>Increasing the </a:t>
            </a:r>
            <a:r>
              <a:rPr lang="en-GB" sz="1400" b="1" dirty="0"/>
              <a:t>resilience</a:t>
            </a:r>
            <a:r>
              <a:rPr lang="en-GB" sz="1400" dirty="0"/>
              <a:t> of critical infrastructures</a:t>
            </a:r>
          </a:p>
          <a:p>
            <a:pPr>
              <a:buFont typeface="Arial" panose="020B0604020202020204" pitchFamily="34" charset="0"/>
              <a:buChar char="•"/>
            </a:pPr>
            <a:r>
              <a:rPr lang="en-GB" sz="1400" dirty="0"/>
              <a:t>Increasing </a:t>
            </a:r>
            <a:r>
              <a:rPr lang="en-GB" sz="1400" b="1" dirty="0"/>
              <a:t>energy efficiency </a:t>
            </a:r>
            <a:r>
              <a:rPr lang="en-GB" sz="1400" dirty="0"/>
              <a:t>and </a:t>
            </a:r>
            <a:r>
              <a:rPr lang="en-GB" sz="1400" b="1" dirty="0"/>
              <a:t>sustainability</a:t>
            </a:r>
          </a:p>
          <a:p>
            <a:pPr>
              <a:buFont typeface="Arial" panose="020B0604020202020204" pitchFamily="34" charset="0"/>
              <a:buChar char="•"/>
            </a:pPr>
            <a:r>
              <a:rPr lang="en-GB" sz="1400" dirty="0"/>
              <a:t>Convergence of telecommunications networks</a:t>
            </a:r>
          </a:p>
          <a:p>
            <a:pPr>
              <a:buFont typeface="Arial" panose="020B0604020202020204" pitchFamily="34" charset="0"/>
              <a:buChar char="•"/>
            </a:pPr>
            <a:r>
              <a:rPr lang="en-GB" sz="1400" dirty="0"/>
              <a:t>Automation, zero-touch</a:t>
            </a:r>
          </a:p>
          <a:p>
            <a:endParaRPr lang="en-GB" dirty="0"/>
          </a:p>
        </p:txBody>
      </p:sp>
      <p:sp>
        <p:nvSpPr>
          <p:cNvPr id="4" name="Text Placeholder 3">
            <a:extLst>
              <a:ext uri="{FF2B5EF4-FFF2-40B4-BE49-F238E27FC236}">
                <a16:creationId xmlns:a16="http://schemas.microsoft.com/office/drawing/2014/main" id="{13B7795E-31FF-51DC-1036-B7E1C3983628}"/>
              </a:ext>
            </a:extLst>
          </p:cNvPr>
          <p:cNvSpPr>
            <a:spLocks noGrp="1"/>
          </p:cNvSpPr>
          <p:nvPr>
            <p:ph type="body" idx="2"/>
          </p:nvPr>
        </p:nvSpPr>
        <p:spPr/>
        <p:txBody>
          <a:bodyPr/>
          <a:lstStyle/>
          <a:p>
            <a:endParaRPr lang="en-GB"/>
          </a:p>
        </p:txBody>
      </p:sp>
      <p:pic>
        <p:nvPicPr>
          <p:cNvPr id="5" name="Picture 2" descr="Eurescom GmbH – Innovation through collaboration">
            <a:extLst>
              <a:ext uri="{FF2B5EF4-FFF2-40B4-BE49-F238E27FC236}">
                <a16:creationId xmlns:a16="http://schemas.microsoft.com/office/drawing/2014/main" id="{B736B4F1-0A54-678F-A52E-8CB29A9F3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575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CE20-6D7E-8C21-6CCC-5EBD904F03A4}"/>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57D0C815-B5D7-123F-E970-1E14A11F7729}"/>
              </a:ext>
            </a:extLst>
          </p:cNvPr>
          <p:cNvSpPr>
            <a:spLocks noGrp="1"/>
          </p:cNvSpPr>
          <p:nvPr>
            <p:ph type="subTitle" idx="1"/>
          </p:nvPr>
        </p:nvSpPr>
        <p:spPr>
          <a:xfrm>
            <a:off x="266448" y="4271556"/>
            <a:ext cx="3403752" cy="285300"/>
          </a:xfrm>
        </p:spPr>
        <p:txBody>
          <a:bodyPr/>
          <a:lstStyle/>
          <a:p>
            <a:r>
              <a:rPr lang="en-GB" dirty="0"/>
              <a:t>Dr Kostas Katsaros</a:t>
            </a:r>
          </a:p>
          <a:p>
            <a:r>
              <a:rPr lang="en-GB" dirty="0"/>
              <a:t>Kostas.Katsaros@digicatapult.org.uk</a:t>
            </a:r>
          </a:p>
        </p:txBody>
      </p:sp>
      <p:sp>
        <p:nvSpPr>
          <p:cNvPr id="4" name="Text Placeholder 3">
            <a:extLst>
              <a:ext uri="{FF2B5EF4-FFF2-40B4-BE49-F238E27FC236}">
                <a16:creationId xmlns:a16="http://schemas.microsoft.com/office/drawing/2014/main" id="{FAA35931-4768-C6C7-24DD-8585757DCCE0}"/>
              </a:ext>
            </a:extLst>
          </p:cNvPr>
          <p:cNvSpPr>
            <a:spLocks noGrp="1"/>
          </p:cNvSpPr>
          <p:nvPr>
            <p:ph type="body" idx="2"/>
          </p:nvPr>
        </p:nvSpPr>
        <p:spPr>
          <a:xfrm>
            <a:off x="266448" y="4860009"/>
            <a:ext cx="3459552" cy="160800"/>
          </a:xfrm>
        </p:spPr>
        <p:txBody>
          <a:bodyPr/>
          <a:lstStyle/>
          <a:p>
            <a:r>
              <a:rPr lang="en-GB" dirty="0" err="1">
                <a:solidFill>
                  <a:schemeClr val="bg1"/>
                </a:solidFill>
              </a:rPr>
              <a:t>CelticNext</a:t>
            </a:r>
            <a:r>
              <a:rPr lang="en-GB" dirty="0">
                <a:solidFill>
                  <a:schemeClr val="bg1"/>
                </a:solidFill>
              </a:rPr>
              <a:t> Brokerage Event – 18 Sept 2024 - London</a:t>
            </a:r>
          </a:p>
        </p:txBody>
      </p:sp>
      <p:pic>
        <p:nvPicPr>
          <p:cNvPr id="5" name="Picture 2" descr="Eurescom GmbH – Innovation through collaboration">
            <a:extLst>
              <a:ext uri="{FF2B5EF4-FFF2-40B4-BE49-F238E27FC236}">
                <a16:creationId xmlns:a16="http://schemas.microsoft.com/office/drawing/2014/main" id="{19A8F0A9-D91B-3CA4-BC26-06743BDFE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555" y="3216243"/>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993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A70411-DBB3-81AF-917D-519A7B452C5A}"/>
              </a:ext>
            </a:extLst>
          </p:cNvPr>
          <p:cNvSpPr>
            <a:spLocks noGrp="1"/>
          </p:cNvSpPr>
          <p:nvPr>
            <p:ph type="body" idx="2"/>
          </p:nvPr>
        </p:nvSpPr>
        <p:spPr>
          <a:xfrm>
            <a:off x="7617637" y="1776948"/>
            <a:ext cx="2015053" cy="1879594"/>
          </a:xfrm>
        </p:spPr>
        <p:txBody>
          <a:bodyPr/>
          <a:lstStyle/>
          <a:p>
            <a:endParaRPr lang="en-GB" dirty="0"/>
          </a:p>
        </p:txBody>
      </p:sp>
      <p:sp>
        <p:nvSpPr>
          <p:cNvPr id="2" name="Title 1">
            <a:extLst>
              <a:ext uri="{FF2B5EF4-FFF2-40B4-BE49-F238E27FC236}">
                <a16:creationId xmlns:a16="http://schemas.microsoft.com/office/drawing/2014/main" id="{5CE37556-AD04-1FCD-8E16-C28B912D4761}"/>
              </a:ext>
            </a:extLst>
          </p:cNvPr>
          <p:cNvSpPr>
            <a:spLocks noGrp="1"/>
          </p:cNvSpPr>
          <p:nvPr>
            <p:ph type="title"/>
          </p:nvPr>
        </p:nvSpPr>
        <p:spPr/>
        <p:txBody>
          <a:bodyPr/>
          <a:lstStyle/>
          <a:p>
            <a:r>
              <a:rPr lang="en-GB" dirty="0"/>
              <a:t>Visit DC Labs</a:t>
            </a:r>
          </a:p>
        </p:txBody>
      </p:sp>
      <p:sp>
        <p:nvSpPr>
          <p:cNvPr id="7" name="Text Placeholder 6">
            <a:extLst>
              <a:ext uri="{FF2B5EF4-FFF2-40B4-BE49-F238E27FC236}">
                <a16:creationId xmlns:a16="http://schemas.microsoft.com/office/drawing/2014/main" id="{7969C6F1-3A7D-86B9-EC20-AF4BC7F090E4}"/>
              </a:ext>
            </a:extLst>
          </p:cNvPr>
          <p:cNvSpPr>
            <a:spLocks noGrp="1"/>
          </p:cNvSpPr>
          <p:nvPr>
            <p:ph type="body" idx="3"/>
          </p:nvPr>
        </p:nvSpPr>
        <p:spPr/>
        <p:txBody>
          <a:bodyPr/>
          <a:lstStyle/>
          <a:p>
            <a:endParaRPr lang="en-GB"/>
          </a:p>
        </p:txBody>
      </p:sp>
      <p:pic>
        <p:nvPicPr>
          <p:cNvPr id="1028" name="Picture 4" descr="SONIC Labs establishes new partnerships with leading Taiwanese innovators  to drive Open RAN innovation and investment forward - Digital Catapult | Digital  Catapult">
            <a:extLst>
              <a:ext uri="{FF2B5EF4-FFF2-40B4-BE49-F238E27FC236}">
                <a16:creationId xmlns:a16="http://schemas.microsoft.com/office/drawing/2014/main" id="{34551C58-8B2D-2F71-6C3E-5291544D45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76" t="3067" r="6543" b="-3067"/>
          <a:stretch/>
        </p:blipFill>
        <p:spPr bwMode="auto">
          <a:xfrm>
            <a:off x="245174" y="1386481"/>
            <a:ext cx="4181492" cy="3159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uture Networks Lab - Digital Catapult | Digital Catapult">
            <a:extLst>
              <a:ext uri="{FF2B5EF4-FFF2-40B4-BE49-F238E27FC236}">
                <a16:creationId xmlns:a16="http://schemas.microsoft.com/office/drawing/2014/main" id="{1CE7A80F-9EA7-3497-C22D-B656D8DDD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86481"/>
            <a:ext cx="4591490" cy="3060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red and white logo&#10;&#10;Description automatically generated">
            <a:extLst>
              <a:ext uri="{FF2B5EF4-FFF2-40B4-BE49-F238E27FC236}">
                <a16:creationId xmlns:a16="http://schemas.microsoft.com/office/drawing/2014/main" id="{A71CE255-6CAB-EB37-A881-AEBA17A506F3}"/>
              </a:ext>
            </a:extLst>
          </p:cNvPr>
          <p:cNvPicPr>
            <a:picLocks noChangeAspect="1"/>
          </p:cNvPicPr>
          <p:nvPr/>
        </p:nvPicPr>
        <p:blipFill>
          <a:blip r:embed="rId4"/>
          <a:stretch>
            <a:fillRect/>
          </a:stretch>
        </p:blipFill>
        <p:spPr>
          <a:xfrm>
            <a:off x="5773796" y="897248"/>
            <a:ext cx="2582972" cy="1048270"/>
          </a:xfrm>
          <a:prstGeom prst="rect">
            <a:avLst/>
          </a:prstGeom>
        </p:spPr>
      </p:pic>
      <p:pic>
        <p:nvPicPr>
          <p:cNvPr id="11" name="Picture 10" descr="A red and white logo&#10;&#10;Description automatically generated">
            <a:extLst>
              <a:ext uri="{FF2B5EF4-FFF2-40B4-BE49-F238E27FC236}">
                <a16:creationId xmlns:a16="http://schemas.microsoft.com/office/drawing/2014/main" id="{D7FDFFB2-95C7-6247-3A82-62F78032999C}"/>
              </a:ext>
            </a:extLst>
          </p:cNvPr>
          <p:cNvPicPr>
            <a:picLocks noChangeAspect="1"/>
          </p:cNvPicPr>
          <p:nvPr/>
        </p:nvPicPr>
        <p:blipFill>
          <a:blip r:embed="rId5"/>
          <a:stretch>
            <a:fillRect/>
          </a:stretch>
        </p:blipFill>
        <p:spPr>
          <a:xfrm>
            <a:off x="1026208" y="897248"/>
            <a:ext cx="2389167" cy="1099947"/>
          </a:xfrm>
          <a:prstGeom prst="rect">
            <a:avLst/>
          </a:prstGeom>
        </p:spPr>
      </p:pic>
    </p:spTree>
    <p:extLst>
      <p:ext uri="{BB962C8B-B14F-4D97-AF65-F5344CB8AC3E}">
        <p14:creationId xmlns:p14="http://schemas.microsoft.com/office/powerpoint/2010/main" val="12820376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95"/>
          <p:cNvSpPr txBox="1">
            <a:spLocks noGrp="1"/>
          </p:cNvSpPr>
          <p:nvPr>
            <p:ph type="body" idx="1"/>
          </p:nvPr>
        </p:nvSpPr>
        <p:spPr>
          <a:xfrm>
            <a:off x="245268" y="1194197"/>
            <a:ext cx="4088700" cy="3159000"/>
          </a:xfrm>
          <a:prstGeom prst="rect">
            <a:avLst/>
          </a:prstGeom>
        </p:spPr>
        <p:txBody>
          <a:bodyPr spcFirstLastPara="1" wrap="square" lIns="0" tIns="0" rIns="0" bIns="0" anchor="t" anchorCtr="0">
            <a:noAutofit/>
          </a:bodyPr>
          <a:lstStyle/>
          <a:p>
            <a:pPr marL="428625" indent="-342900">
              <a:lnSpc>
                <a:spcPct val="150000"/>
              </a:lnSpc>
              <a:buSzPts val="1800"/>
              <a:buFont typeface="Arial" panose="020B0604020202020204" pitchFamily="34" charset="0"/>
              <a:buChar char="•"/>
            </a:pPr>
            <a:r>
              <a:rPr lang="en-GB" sz="1400" dirty="0"/>
              <a:t>Introduction</a:t>
            </a:r>
          </a:p>
          <a:p>
            <a:pPr marL="428625" indent="-342900">
              <a:lnSpc>
                <a:spcPct val="150000"/>
              </a:lnSpc>
              <a:buSzPts val="1800"/>
              <a:buFont typeface="Arial" panose="020B0604020202020204" pitchFamily="34" charset="0"/>
              <a:buChar char="•"/>
            </a:pPr>
            <a:r>
              <a:rPr lang="en-GB" sz="1400" dirty="0"/>
              <a:t>IMT-2030 Scenarios and Capabilities</a:t>
            </a:r>
          </a:p>
          <a:p>
            <a:pPr marL="428625" indent="-342900">
              <a:lnSpc>
                <a:spcPct val="150000"/>
              </a:lnSpc>
              <a:buSzPts val="1800"/>
              <a:buFont typeface="Arial" panose="020B0604020202020204" pitchFamily="34" charset="0"/>
              <a:buChar char="•"/>
            </a:pPr>
            <a:r>
              <a:rPr lang="en-GB" sz="1400" dirty="0"/>
              <a:t>Sustainable 6G</a:t>
            </a:r>
          </a:p>
          <a:p>
            <a:pPr marL="428625" indent="-342900">
              <a:lnSpc>
                <a:spcPct val="150000"/>
              </a:lnSpc>
              <a:buSzPts val="1800"/>
              <a:buFont typeface="Arial" panose="020B0604020202020204" pitchFamily="34" charset="0"/>
              <a:buChar char="•"/>
            </a:pPr>
            <a:r>
              <a:rPr lang="en-GB" sz="1400" dirty="0"/>
              <a:t>Key Enablers (Native AI &amp; Multi-Access)</a:t>
            </a:r>
          </a:p>
          <a:p>
            <a:pPr marL="428625" indent="-342900">
              <a:lnSpc>
                <a:spcPct val="150000"/>
              </a:lnSpc>
              <a:buSzPts val="1800"/>
              <a:buFont typeface="Arial" panose="020B0604020202020204" pitchFamily="34" charset="0"/>
              <a:buChar char="•"/>
            </a:pPr>
            <a:r>
              <a:rPr lang="en-GB" sz="1400" dirty="0" err="1"/>
              <a:t>CelticNext</a:t>
            </a:r>
            <a:r>
              <a:rPr lang="en-GB" sz="1400" dirty="0"/>
              <a:t> Flagship - SUSTAINET</a:t>
            </a:r>
            <a:endParaRPr sz="1400" dirty="0"/>
          </a:p>
        </p:txBody>
      </p:sp>
      <p:sp>
        <p:nvSpPr>
          <p:cNvPr id="871" name="Google Shape;871;p95"/>
          <p:cNvSpPr txBox="1">
            <a:spLocks noGrp="1"/>
          </p:cNvSpPr>
          <p:nvPr>
            <p:ph type="sldNum" idx="12"/>
          </p:nvPr>
        </p:nvSpPr>
        <p:spPr>
          <a:xfrm>
            <a:off x="245268" y="4860001"/>
            <a:ext cx="193275" cy="160875"/>
          </a:xfrm>
          <a:prstGeom prst="rect">
            <a:avLst/>
          </a:prstGeom>
        </p:spPr>
        <p:txBody>
          <a:bodyPr spcFirstLastPara="1" wrap="square" lIns="0" tIns="0" rIns="0" bIns="0" anchor="t" anchorCtr="0">
            <a:noAutofit/>
          </a:bodyPr>
          <a:lstStyle/>
          <a:p>
            <a:fld id="{00000000-1234-1234-1234-123412341234}" type="slidenum">
              <a:rPr lang="en-GB"/>
              <a:pPr/>
              <a:t>2</a:t>
            </a:fld>
            <a:endParaRPr/>
          </a:p>
        </p:txBody>
      </p:sp>
      <p:sp>
        <p:nvSpPr>
          <p:cNvPr id="872" name="Google Shape;872;p95"/>
          <p:cNvSpPr txBox="1">
            <a:spLocks noGrp="1"/>
          </p:cNvSpPr>
          <p:nvPr>
            <p:ph type="title"/>
          </p:nvPr>
        </p:nvSpPr>
        <p:spPr>
          <a:xfrm>
            <a:off x="245268" y="367904"/>
            <a:ext cx="4088700" cy="820350"/>
          </a:xfrm>
          <a:prstGeom prst="rect">
            <a:avLst/>
          </a:prstGeom>
        </p:spPr>
        <p:txBody>
          <a:bodyPr spcFirstLastPara="1" wrap="square" lIns="0" tIns="0" rIns="0" bIns="0" anchor="t" anchorCtr="0">
            <a:noAutofit/>
          </a:bodyPr>
          <a:lstStyle/>
          <a:p>
            <a:r>
              <a:rPr lang="en-GB" dirty="0"/>
              <a:t>Outline</a:t>
            </a:r>
            <a:endParaRPr dirty="0"/>
          </a:p>
        </p:txBody>
      </p:sp>
      <p:sp>
        <p:nvSpPr>
          <p:cNvPr id="873" name="Google Shape;873;p95"/>
          <p:cNvSpPr txBox="1">
            <a:spLocks noGrp="1"/>
          </p:cNvSpPr>
          <p:nvPr>
            <p:ph type="body" idx="2"/>
          </p:nvPr>
        </p:nvSpPr>
        <p:spPr>
          <a:xfrm>
            <a:off x="486000" y="4860010"/>
            <a:ext cx="3240000" cy="160875"/>
          </a:xfrm>
          <a:prstGeom prst="rect">
            <a:avLst/>
          </a:prstGeom>
        </p:spPr>
        <p:txBody>
          <a:bodyPr spcFirstLastPara="1" wrap="square" lIns="0" tIns="0" rIns="0" bIns="0" anchor="t" anchorCtr="0">
            <a:noAutofit/>
          </a:bodyPr>
          <a:lstStyle/>
          <a:p>
            <a:pPr marL="0" indent="0">
              <a:spcAft>
                <a:spcPts val="1275"/>
              </a:spcAft>
            </a:pPr>
            <a:endParaRPr/>
          </a:p>
        </p:txBody>
      </p:sp>
      <p:pic>
        <p:nvPicPr>
          <p:cNvPr id="5122" name="Picture 2" descr="CELTIC-NEXT – Next Generation Telecommunications">
            <a:extLst>
              <a:ext uri="{FF2B5EF4-FFF2-40B4-BE49-F238E27FC236}">
                <a16:creationId xmlns:a16="http://schemas.microsoft.com/office/drawing/2014/main" id="{8D3F23C9-B415-CA52-A3B9-E54BD7F13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321" y="0"/>
            <a:ext cx="2842639" cy="739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G Is Coming: What Will Be The Business Impact?">
            <a:extLst>
              <a:ext uri="{FF2B5EF4-FFF2-40B4-BE49-F238E27FC236}">
                <a16:creationId xmlns:a16="http://schemas.microsoft.com/office/drawing/2014/main" id="{56F7B4A1-2923-A603-6754-58F5D9DA3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13"/>
          <a:stretch/>
        </p:blipFill>
        <p:spPr bwMode="auto">
          <a:xfrm>
            <a:off x="20" y="10"/>
            <a:ext cx="9143980" cy="5143490"/>
          </a:xfrm>
          <a:prstGeom prst="rect">
            <a:avLst/>
          </a:prstGeom>
          <a:solidFill>
            <a:srgbClr val="FFFFFF"/>
          </a:solidFill>
        </p:spPr>
      </p:pic>
    </p:spTree>
    <p:extLst>
      <p:ext uri="{BB962C8B-B14F-4D97-AF65-F5344CB8AC3E}">
        <p14:creationId xmlns:p14="http://schemas.microsoft.com/office/powerpoint/2010/main" val="38319016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51C6-9163-44A0-D655-7EEBFCBDB08C}"/>
              </a:ext>
            </a:extLst>
          </p:cNvPr>
          <p:cNvSpPr>
            <a:spLocks noGrp="1"/>
          </p:cNvSpPr>
          <p:nvPr>
            <p:ph type="title"/>
          </p:nvPr>
        </p:nvSpPr>
        <p:spPr/>
        <p:txBody>
          <a:bodyPr/>
          <a:lstStyle/>
          <a:p>
            <a:r>
              <a:rPr lang="en-GB" dirty="0"/>
              <a:t>IMT-2030 (aka 6G) Scenarios</a:t>
            </a:r>
          </a:p>
        </p:txBody>
      </p:sp>
      <p:sp>
        <p:nvSpPr>
          <p:cNvPr id="4" name="Slide Number Placeholder 3">
            <a:extLst>
              <a:ext uri="{FF2B5EF4-FFF2-40B4-BE49-F238E27FC236}">
                <a16:creationId xmlns:a16="http://schemas.microsoft.com/office/drawing/2014/main" id="{DE1011CB-9F7E-39BB-F4CF-75CA5B0764CB}"/>
              </a:ext>
            </a:extLst>
          </p:cNvPr>
          <p:cNvSpPr>
            <a:spLocks noGrp="1"/>
          </p:cNvSpPr>
          <p:nvPr>
            <p:ph type="sldNum" idx="12"/>
          </p:nvPr>
        </p:nvSpPr>
        <p:spPr/>
        <p:txBody>
          <a:bodyPr/>
          <a:lstStyle/>
          <a:p>
            <a:fld id="{00000000-1234-1234-1234-123412341234}" type="slidenum">
              <a:rPr lang="en-GB" smtClean="0"/>
              <a:pPr/>
              <a:t>4</a:t>
            </a:fld>
            <a:endParaRPr lang="en-GB"/>
          </a:p>
        </p:txBody>
      </p:sp>
      <p:sp>
        <p:nvSpPr>
          <p:cNvPr id="5" name="Text Placeholder 4">
            <a:extLst>
              <a:ext uri="{FF2B5EF4-FFF2-40B4-BE49-F238E27FC236}">
                <a16:creationId xmlns:a16="http://schemas.microsoft.com/office/drawing/2014/main" id="{61F4AE6B-2A28-E30A-AFBA-67F6D47CD67D}"/>
              </a:ext>
            </a:extLst>
          </p:cNvPr>
          <p:cNvSpPr>
            <a:spLocks noGrp="1"/>
          </p:cNvSpPr>
          <p:nvPr>
            <p:ph type="body" idx="2"/>
          </p:nvPr>
        </p:nvSpPr>
        <p:spPr/>
        <p:txBody>
          <a:bodyPr/>
          <a:lstStyle/>
          <a:p>
            <a:endParaRPr lang="en-GB"/>
          </a:p>
        </p:txBody>
      </p:sp>
      <p:pic>
        <p:nvPicPr>
          <p:cNvPr id="2054" name="Picture 6" descr="IMT towards 2030 and beyond">
            <a:extLst>
              <a:ext uri="{FF2B5EF4-FFF2-40B4-BE49-F238E27FC236}">
                <a16:creationId xmlns:a16="http://schemas.microsoft.com/office/drawing/2014/main" id="{DDA1ABBA-83FF-9169-75BB-ECCDF7DFC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86" y="876235"/>
            <a:ext cx="6304310" cy="3391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30E608-6F28-3B77-1340-4F16A25F3FA3}"/>
              </a:ext>
            </a:extLst>
          </p:cNvPr>
          <p:cNvSpPr txBox="1"/>
          <p:nvPr/>
        </p:nvSpPr>
        <p:spPr>
          <a:xfrm>
            <a:off x="7302843" y="4430486"/>
            <a:ext cx="1340708" cy="246221"/>
          </a:xfrm>
          <a:prstGeom prst="rect">
            <a:avLst/>
          </a:prstGeom>
          <a:noFill/>
        </p:spPr>
        <p:txBody>
          <a:bodyPr wrap="square" rtlCol="0">
            <a:spAutoFit/>
          </a:bodyPr>
          <a:lstStyle/>
          <a:p>
            <a:r>
              <a:rPr lang="en-GB" sz="1000" dirty="0"/>
              <a:t>Source: ITU</a:t>
            </a:r>
          </a:p>
        </p:txBody>
      </p:sp>
      <p:pic>
        <p:nvPicPr>
          <p:cNvPr id="1026" name="Picture 2" descr="3GPP takes next step towards 6G with ... - Mobile World Live">
            <a:extLst>
              <a:ext uri="{FF2B5EF4-FFF2-40B4-BE49-F238E27FC236}">
                <a16:creationId xmlns:a16="http://schemas.microsoft.com/office/drawing/2014/main" id="{1DF11240-FAE0-085C-34F4-51EE31815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02" y="1333017"/>
            <a:ext cx="838631" cy="516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urescom GmbH – Innovation through collaboration">
            <a:extLst>
              <a:ext uri="{FF2B5EF4-FFF2-40B4-BE49-F238E27FC236}">
                <a16:creationId xmlns:a16="http://schemas.microsoft.com/office/drawing/2014/main" id="{9BF67449-FC96-7162-1311-FEF640EF0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6343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51C6-9163-44A0-D655-7EEBFCBDB08C}"/>
              </a:ext>
            </a:extLst>
          </p:cNvPr>
          <p:cNvSpPr>
            <a:spLocks noGrp="1"/>
          </p:cNvSpPr>
          <p:nvPr>
            <p:ph type="title"/>
          </p:nvPr>
        </p:nvSpPr>
        <p:spPr/>
        <p:txBody>
          <a:bodyPr/>
          <a:lstStyle/>
          <a:p>
            <a:r>
              <a:rPr lang="en-GB" dirty="0"/>
              <a:t>IMT-2030 (aka 6G) Capabilities</a:t>
            </a:r>
          </a:p>
        </p:txBody>
      </p:sp>
      <p:sp>
        <p:nvSpPr>
          <p:cNvPr id="3" name="Text Placeholder 2">
            <a:extLst>
              <a:ext uri="{FF2B5EF4-FFF2-40B4-BE49-F238E27FC236}">
                <a16:creationId xmlns:a16="http://schemas.microsoft.com/office/drawing/2014/main" id="{E2E9689D-97F8-AB38-0073-A864DF01DC95}"/>
              </a:ext>
            </a:extLst>
          </p:cNvPr>
          <p:cNvSpPr>
            <a:spLocks noGrp="1"/>
          </p:cNvSpPr>
          <p:nvPr>
            <p:ph type="body" idx="1"/>
          </p:nvPr>
        </p:nvSpPr>
        <p:spPr>
          <a:xfrm>
            <a:off x="3173765" y="1661808"/>
            <a:ext cx="5589546" cy="1856320"/>
          </a:xfrm>
        </p:spPr>
        <p:txBody>
          <a:bodyPr/>
          <a:lstStyle/>
          <a:p>
            <a:endParaRPr lang="en-GB" dirty="0"/>
          </a:p>
        </p:txBody>
      </p:sp>
      <p:sp>
        <p:nvSpPr>
          <p:cNvPr id="4" name="Slide Number Placeholder 3">
            <a:extLst>
              <a:ext uri="{FF2B5EF4-FFF2-40B4-BE49-F238E27FC236}">
                <a16:creationId xmlns:a16="http://schemas.microsoft.com/office/drawing/2014/main" id="{DE1011CB-9F7E-39BB-F4CF-75CA5B0764CB}"/>
              </a:ext>
            </a:extLst>
          </p:cNvPr>
          <p:cNvSpPr>
            <a:spLocks noGrp="1"/>
          </p:cNvSpPr>
          <p:nvPr>
            <p:ph type="sldNum" idx="12"/>
          </p:nvPr>
        </p:nvSpPr>
        <p:spPr/>
        <p:txBody>
          <a:bodyPr/>
          <a:lstStyle/>
          <a:p>
            <a:fld id="{00000000-1234-1234-1234-123412341234}" type="slidenum">
              <a:rPr lang="en-GB" smtClean="0"/>
              <a:pPr/>
              <a:t>5</a:t>
            </a:fld>
            <a:endParaRPr lang="en-GB"/>
          </a:p>
        </p:txBody>
      </p:sp>
      <p:sp>
        <p:nvSpPr>
          <p:cNvPr id="5" name="Text Placeholder 4">
            <a:extLst>
              <a:ext uri="{FF2B5EF4-FFF2-40B4-BE49-F238E27FC236}">
                <a16:creationId xmlns:a16="http://schemas.microsoft.com/office/drawing/2014/main" id="{61F4AE6B-2A28-E30A-AFBA-67F6D47CD67D}"/>
              </a:ext>
            </a:extLst>
          </p:cNvPr>
          <p:cNvSpPr>
            <a:spLocks noGrp="1"/>
          </p:cNvSpPr>
          <p:nvPr>
            <p:ph type="body" idx="2"/>
          </p:nvPr>
        </p:nvSpPr>
        <p:spPr/>
        <p:txBody>
          <a:bodyPr/>
          <a:lstStyle/>
          <a:p>
            <a:endParaRPr lang="en-GB"/>
          </a:p>
        </p:txBody>
      </p:sp>
      <p:pic>
        <p:nvPicPr>
          <p:cNvPr id="2050" name="Picture 2" descr="IMT-2030 - Understanding The ITU's Vision For A Global 6G ...">
            <a:extLst>
              <a:ext uri="{FF2B5EF4-FFF2-40B4-BE49-F238E27FC236}">
                <a16:creationId xmlns:a16="http://schemas.microsoft.com/office/drawing/2014/main" id="{FFE73B6F-99F6-3B2F-B8C3-74D5734E9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84" y="868834"/>
            <a:ext cx="6223832" cy="37090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1CF9E0-2919-2B3A-4D25-18892D01C1A9}"/>
              </a:ext>
            </a:extLst>
          </p:cNvPr>
          <p:cNvSpPr txBox="1"/>
          <p:nvPr/>
        </p:nvSpPr>
        <p:spPr>
          <a:xfrm>
            <a:off x="7302843" y="4430486"/>
            <a:ext cx="1340708" cy="246221"/>
          </a:xfrm>
          <a:prstGeom prst="rect">
            <a:avLst/>
          </a:prstGeom>
          <a:noFill/>
        </p:spPr>
        <p:txBody>
          <a:bodyPr wrap="square" rtlCol="0">
            <a:spAutoFit/>
          </a:bodyPr>
          <a:lstStyle/>
          <a:p>
            <a:r>
              <a:rPr lang="en-GB" sz="1000" dirty="0"/>
              <a:t>Source: ITU</a:t>
            </a:r>
          </a:p>
        </p:txBody>
      </p:sp>
      <p:pic>
        <p:nvPicPr>
          <p:cNvPr id="7" name="Picture 2" descr="3GPP takes next step towards 6G with ... - Mobile World Live">
            <a:extLst>
              <a:ext uri="{FF2B5EF4-FFF2-40B4-BE49-F238E27FC236}">
                <a16:creationId xmlns:a16="http://schemas.microsoft.com/office/drawing/2014/main" id="{A0C660E5-BE1A-D4DA-2F2B-186C2CE12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02" y="1333017"/>
            <a:ext cx="838631" cy="5160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urescom GmbH – Innovation through collaboration">
            <a:extLst>
              <a:ext uri="{FF2B5EF4-FFF2-40B4-BE49-F238E27FC236}">
                <a16:creationId xmlns:a16="http://schemas.microsoft.com/office/drawing/2014/main" id="{488DF0C6-AA6F-80EC-55F6-7FE524CE2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066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8418-B84A-4245-9811-C2633480E325}"/>
              </a:ext>
            </a:extLst>
          </p:cNvPr>
          <p:cNvSpPr>
            <a:spLocks noGrp="1"/>
          </p:cNvSpPr>
          <p:nvPr>
            <p:ph type="title"/>
          </p:nvPr>
        </p:nvSpPr>
        <p:spPr/>
        <p:txBody>
          <a:bodyPr/>
          <a:lstStyle/>
          <a:p>
            <a:r>
              <a:rPr lang="en-GB" dirty="0"/>
              <a:t>From KPIs to KVIs</a:t>
            </a:r>
          </a:p>
        </p:txBody>
      </p:sp>
      <p:graphicFrame>
        <p:nvGraphicFramePr>
          <p:cNvPr id="10" name="Diagram 9">
            <a:extLst>
              <a:ext uri="{FF2B5EF4-FFF2-40B4-BE49-F238E27FC236}">
                <a16:creationId xmlns:a16="http://schemas.microsoft.com/office/drawing/2014/main" id="{CB9F44F5-CC25-46A8-9444-28282137FE2B}"/>
              </a:ext>
            </a:extLst>
          </p:cNvPr>
          <p:cNvGraphicFramePr/>
          <p:nvPr>
            <p:extLst>
              <p:ext uri="{D42A27DB-BD31-4B8C-83A1-F6EECF244321}">
                <p14:modId xmlns:p14="http://schemas.microsoft.com/office/powerpoint/2010/main" val="682471147"/>
              </p:ext>
            </p:extLst>
          </p:nvPr>
        </p:nvGraphicFramePr>
        <p:xfrm>
          <a:off x="88085" y="228486"/>
          <a:ext cx="8795857" cy="446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F9A5526-65DA-4307-8FF6-FB59B05C5B7A}"/>
              </a:ext>
            </a:extLst>
          </p:cNvPr>
          <p:cNvSpPr txBox="1"/>
          <p:nvPr/>
        </p:nvSpPr>
        <p:spPr>
          <a:xfrm>
            <a:off x="3410125" y="2216678"/>
            <a:ext cx="918595" cy="415498"/>
          </a:xfrm>
          <a:prstGeom prst="rect">
            <a:avLst/>
          </a:prstGeom>
          <a:noFill/>
        </p:spPr>
        <p:txBody>
          <a:bodyPr wrap="square" rtlCol="0">
            <a:spAutoFit/>
          </a:bodyPr>
          <a:lstStyle/>
          <a:p>
            <a:r>
              <a:rPr lang="en-GB" sz="1050" dirty="0"/>
              <a:t>User Experience</a:t>
            </a:r>
          </a:p>
        </p:txBody>
      </p:sp>
      <p:sp>
        <p:nvSpPr>
          <p:cNvPr id="9" name="TextBox 8">
            <a:extLst>
              <a:ext uri="{FF2B5EF4-FFF2-40B4-BE49-F238E27FC236}">
                <a16:creationId xmlns:a16="http://schemas.microsoft.com/office/drawing/2014/main" id="{0A04EB5A-0C76-46B7-A795-60BBA090C03E}"/>
              </a:ext>
            </a:extLst>
          </p:cNvPr>
          <p:cNvSpPr txBox="1"/>
          <p:nvPr/>
        </p:nvSpPr>
        <p:spPr>
          <a:xfrm>
            <a:off x="4832061" y="2324686"/>
            <a:ext cx="806390" cy="369332"/>
          </a:xfrm>
          <a:prstGeom prst="rect">
            <a:avLst/>
          </a:prstGeom>
          <a:noFill/>
        </p:spPr>
        <p:txBody>
          <a:bodyPr wrap="square" rtlCol="0">
            <a:spAutoFit/>
          </a:bodyPr>
          <a:lstStyle/>
          <a:p>
            <a:r>
              <a:rPr lang="en-GB" sz="900" dirty="0"/>
              <a:t>Performance</a:t>
            </a:r>
          </a:p>
        </p:txBody>
      </p:sp>
      <p:sp>
        <p:nvSpPr>
          <p:cNvPr id="5" name="Oval 4">
            <a:extLst>
              <a:ext uri="{FF2B5EF4-FFF2-40B4-BE49-F238E27FC236}">
                <a16:creationId xmlns:a16="http://schemas.microsoft.com/office/drawing/2014/main" id="{2AE6FD61-5DF6-4495-8545-75364E1348C7}"/>
              </a:ext>
            </a:extLst>
          </p:cNvPr>
          <p:cNvSpPr/>
          <p:nvPr/>
        </p:nvSpPr>
        <p:spPr>
          <a:xfrm>
            <a:off x="3630336" y="1612672"/>
            <a:ext cx="591425" cy="61029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50"/>
          </a:p>
        </p:txBody>
      </p:sp>
      <p:sp>
        <p:nvSpPr>
          <p:cNvPr id="11" name="Oval 10">
            <a:extLst>
              <a:ext uri="{FF2B5EF4-FFF2-40B4-BE49-F238E27FC236}">
                <a16:creationId xmlns:a16="http://schemas.microsoft.com/office/drawing/2014/main" id="{950359F3-9AE1-4AAA-B8E8-1262F41863A4}"/>
              </a:ext>
            </a:extLst>
          </p:cNvPr>
          <p:cNvSpPr/>
          <p:nvPr/>
        </p:nvSpPr>
        <p:spPr>
          <a:xfrm>
            <a:off x="4858275" y="1575970"/>
            <a:ext cx="591425" cy="61029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50"/>
          </a:p>
        </p:txBody>
      </p:sp>
      <p:sp>
        <p:nvSpPr>
          <p:cNvPr id="12" name="Oval 11">
            <a:extLst>
              <a:ext uri="{FF2B5EF4-FFF2-40B4-BE49-F238E27FC236}">
                <a16:creationId xmlns:a16="http://schemas.microsoft.com/office/drawing/2014/main" id="{AA181A75-BD05-408D-B269-C7004EF59D8F}"/>
              </a:ext>
            </a:extLst>
          </p:cNvPr>
          <p:cNvSpPr/>
          <p:nvPr/>
        </p:nvSpPr>
        <p:spPr>
          <a:xfrm>
            <a:off x="3569517" y="2678074"/>
            <a:ext cx="591425" cy="610299"/>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50"/>
          </a:p>
        </p:txBody>
      </p:sp>
      <p:sp>
        <p:nvSpPr>
          <p:cNvPr id="13" name="Oval 12">
            <a:extLst>
              <a:ext uri="{FF2B5EF4-FFF2-40B4-BE49-F238E27FC236}">
                <a16:creationId xmlns:a16="http://schemas.microsoft.com/office/drawing/2014/main" id="{C1B95EFA-0289-4C4A-8686-020889767D13}"/>
              </a:ext>
            </a:extLst>
          </p:cNvPr>
          <p:cNvSpPr/>
          <p:nvPr/>
        </p:nvSpPr>
        <p:spPr>
          <a:xfrm>
            <a:off x="4759705" y="2672831"/>
            <a:ext cx="591425" cy="610299"/>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50"/>
          </a:p>
        </p:txBody>
      </p:sp>
      <p:pic>
        <p:nvPicPr>
          <p:cNvPr id="14" name="Picture 13" descr="Diagram&#10;&#10;Description automatically generated">
            <a:extLst>
              <a:ext uri="{FF2B5EF4-FFF2-40B4-BE49-F238E27FC236}">
                <a16:creationId xmlns:a16="http://schemas.microsoft.com/office/drawing/2014/main" id="{21222603-2114-4BA5-A539-2B793CB244E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0" y="3179316"/>
            <a:ext cx="1738448" cy="1160007"/>
          </a:xfrm>
          <a:prstGeom prst="rect">
            <a:avLst/>
          </a:prstGeom>
        </p:spPr>
      </p:pic>
      <p:pic>
        <p:nvPicPr>
          <p:cNvPr id="1026" name="Picture 2" descr="KPI - Key Performance Indicators Acronym Business Concept Background. Stock  Vector - Illustration of indicators, banner: 198196499">
            <a:extLst>
              <a:ext uri="{FF2B5EF4-FFF2-40B4-BE49-F238E27FC236}">
                <a16:creationId xmlns:a16="http://schemas.microsoft.com/office/drawing/2014/main" id="{F64D98CF-6E81-4F10-B49A-30C9C72F53B5}"/>
              </a:ext>
            </a:extLst>
          </p:cNvPr>
          <p:cNvPicPr>
            <a:picLocks noChangeAspect="1" noChangeArrowheads="1"/>
          </p:cNvPicPr>
          <p:nvPr/>
        </p:nvPicPr>
        <p:blipFill rotWithShape="1">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r="14073" b="15071"/>
          <a:stretch/>
        </p:blipFill>
        <p:spPr bwMode="auto">
          <a:xfrm>
            <a:off x="7823369" y="3223358"/>
            <a:ext cx="934737" cy="8997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escom GmbH – Innovation through collaboration">
            <a:extLst>
              <a:ext uri="{FF2B5EF4-FFF2-40B4-BE49-F238E27FC236}">
                <a16:creationId xmlns:a16="http://schemas.microsoft.com/office/drawing/2014/main" id="{A6A978FA-54BC-A6C6-47EB-F7BA1E4549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6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DA9F-D932-618A-8351-1E07B887AF2D}"/>
              </a:ext>
            </a:extLst>
          </p:cNvPr>
          <p:cNvSpPr>
            <a:spLocks noGrp="1"/>
          </p:cNvSpPr>
          <p:nvPr>
            <p:ph type="title"/>
          </p:nvPr>
        </p:nvSpPr>
        <p:spPr/>
        <p:txBody>
          <a:bodyPr/>
          <a:lstStyle/>
          <a:p>
            <a:r>
              <a:rPr lang="en-GB" dirty="0"/>
              <a:t>Sustainable 6G</a:t>
            </a:r>
          </a:p>
        </p:txBody>
      </p:sp>
      <p:sp>
        <p:nvSpPr>
          <p:cNvPr id="4" name="Slide Number Placeholder 3">
            <a:extLst>
              <a:ext uri="{FF2B5EF4-FFF2-40B4-BE49-F238E27FC236}">
                <a16:creationId xmlns:a16="http://schemas.microsoft.com/office/drawing/2014/main" id="{7C7BF4FC-B320-ED8B-CCB9-8C9F19A284BE}"/>
              </a:ext>
            </a:extLst>
          </p:cNvPr>
          <p:cNvSpPr>
            <a:spLocks noGrp="1"/>
          </p:cNvSpPr>
          <p:nvPr>
            <p:ph type="sldNum" idx="12"/>
          </p:nvPr>
        </p:nvSpPr>
        <p:spPr/>
        <p:txBody>
          <a:bodyPr/>
          <a:lstStyle/>
          <a:p>
            <a:fld id="{00000000-1234-1234-1234-123412341234}" type="slidenum">
              <a:rPr lang="en-GB" smtClean="0"/>
              <a:pPr/>
              <a:t>7</a:t>
            </a:fld>
            <a:endParaRPr lang="en-GB"/>
          </a:p>
        </p:txBody>
      </p:sp>
      <p:sp>
        <p:nvSpPr>
          <p:cNvPr id="5" name="Text Placeholder 4">
            <a:extLst>
              <a:ext uri="{FF2B5EF4-FFF2-40B4-BE49-F238E27FC236}">
                <a16:creationId xmlns:a16="http://schemas.microsoft.com/office/drawing/2014/main" id="{8FD50AF8-B3B8-A7F5-C1AF-357491021263}"/>
              </a:ext>
            </a:extLst>
          </p:cNvPr>
          <p:cNvSpPr>
            <a:spLocks noGrp="1"/>
          </p:cNvSpPr>
          <p:nvPr>
            <p:ph type="body" idx="2"/>
          </p:nvPr>
        </p:nvSpPr>
        <p:spPr/>
        <p:txBody>
          <a:bodyPr/>
          <a:lstStyle/>
          <a:p>
            <a:endParaRPr lang="en-GB"/>
          </a:p>
        </p:txBody>
      </p:sp>
      <p:pic>
        <p:nvPicPr>
          <p:cNvPr id="3074" name="Picture 2" descr="CSRWire - Why Every Decision on 6G Must Put Sustainability First">
            <a:extLst>
              <a:ext uri="{FF2B5EF4-FFF2-40B4-BE49-F238E27FC236}">
                <a16:creationId xmlns:a16="http://schemas.microsoft.com/office/drawing/2014/main" id="{967CCD3E-9164-81B1-7F28-32EA218FB3F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166" y="472971"/>
            <a:ext cx="7484294" cy="4209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C9A2C4-D34A-821F-DD3E-33001BCB8FF4}"/>
              </a:ext>
            </a:extLst>
          </p:cNvPr>
          <p:cNvSpPr txBox="1"/>
          <p:nvPr/>
        </p:nvSpPr>
        <p:spPr>
          <a:xfrm>
            <a:off x="7302843" y="4430486"/>
            <a:ext cx="1340708" cy="246221"/>
          </a:xfrm>
          <a:prstGeom prst="rect">
            <a:avLst/>
          </a:prstGeom>
          <a:noFill/>
        </p:spPr>
        <p:txBody>
          <a:bodyPr wrap="square" rtlCol="0">
            <a:spAutoFit/>
          </a:bodyPr>
          <a:lstStyle/>
          <a:p>
            <a:r>
              <a:rPr lang="en-GB" sz="1000" dirty="0"/>
              <a:t>Source: Ericsson</a:t>
            </a:r>
          </a:p>
        </p:txBody>
      </p:sp>
      <p:pic>
        <p:nvPicPr>
          <p:cNvPr id="7" name="Picture 2" descr="Eurescom GmbH – Innovation through collaboration">
            <a:extLst>
              <a:ext uri="{FF2B5EF4-FFF2-40B4-BE49-F238E27FC236}">
                <a16:creationId xmlns:a16="http://schemas.microsoft.com/office/drawing/2014/main" id="{1837C672-C39D-0A2B-9FE2-BB8F3074B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371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4D11-9773-5137-1332-1B12957C0620}"/>
              </a:ext>
            </a:extLst>
          </p:cNvPr>
          <p:cNvSpPr>
            <a:spLocks noGrp="1"/>
          </p:cNvSpPr>
          <p:nvPr>
            <p:ph type="title"/>
          </p:nvPr>
        </p:nvSpPr>
        <p:spPr/>
        <p:txBody>
          <a:bodyPr/>
          <a:lstStyle/>
          <a:p>
            <a:r>
              <a:rPr lang="en-GB" dirty="0"/>
              <a:t>Telco GHG Emissions</a:t>
            </a:r>
          </a:p>
        </p:txBody>
      </p:sp>
      <p:sp>
        <p:nvSpPr>
          <p:cNvPr id="4" name="Text Placeholder 3">
            <a:extLst>
              <a:ext uri="{FF2B5EF4-FFF2-40B4-BE49-F238E27FC236}">
                <a16:creationId xmlns:a16="http://schemas.microsoft.com/office/drawing/2014/main" id="{78E5874E-8C70-3334-D99A-CDFC0C259E3C}"/>
              </a:ext>
            </a:extLst>
          </p:cNvPr>
          <p:cNvSpPr>
            <a:spLocks noGrp="1"/>
          </p:cNvSpPr>
          <p:nvPr>
            <p:ph type="body" idx="2"/>
          </p:nvPr>
        </p:nvSpPr>
        <p:spPr/>
        <p:txBody>
          <a:bodyPr/>
          <a:lstStyle/>
          <a:p>
            <a:endParaRPr lang="en-GB"/>
          </a:p>
        </p:txBody>
      </p:sp>
      <p:pic>
        <p:nvPicPr>
          <p:cNvPr id="14338" name="Picture 2">
            <a:extLst>
              <a:ext uri="{FF2B5EF4-FFF2-40B4-BE49-F238E27FC236}">
                <a16:creationId xmlns:a16="http://schemas.microsoft.com/office/drawing/2014/main" id="{78909C58-59B1-DD7E-E4B3-99D9CA80D8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8118" y="367903"/>
            <a:ext cx="6068756" cy="41083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B0D50D-677F-0200-D094-B800408F1C79}"/>
              </a:ext>
            </a:extLst>
          </p:cNvPr>
          <p:cNvSpPr txBox="1"/>
          <p:nvPr/>
        </p:nvSpPr>
        <p:spPr>
          <a:xfrm>
            <a:off x="7186723" y="4429138"/>
            <a:ext cx="1789027" cy="261610"/>
          </a:xfrm>
          <a:prstGeom prst="rect">
            <a:avLst/>
          </a:prstGeom>
          <a:noFill/>
        </p:spPr>
        <p:txBody>
          <a:bodyPr wrap="square">
            <a:spAutoFit/>
          </a:bodyPr>
          <a:lstStyle/>
          <a:p>
            <a:r>
              <a:rPr lang="en-GB" sz="1050" b="0" i="0" dirty="0">
                <a:solidFill>
                  <a:srgbClr val="6B6B6B"/>
                </a:solidFill>
                <a:effectLst/>
                <a:highlight>
                  <a:srgbClr val="FFFFFF"/>
                </a:highlight>
                <a:latin typeface="sohne"/>
              </a:rPr>
              <a:t>Source </a:t>
            </a:r>
            <a:r>
              <a:rPr lang="en-GB" sz="1050" b="0" i="0" u="sng" dirty="0">
                <a:effectLst/>
                <a:highlight>
                  <a:srgbClr val="FFFFFF"/>
                </a:highlight>
                <a:latin typeface="sohne"/>
                <a:hlinkClick r:id="rId4"/>
              </a:rPr>
              <a:t>GHG Protocol</a:t>
            </a:r>
            <a:endParaRPr lang="en-GB" sz="1050" dirty="0"/>
          </a:p>
        </p:txBody>
      </p:sp>
      <p:pic>
        <p:nvPicPr>
          <p:cNvPr id="3" name="Picture 2" descr="Eurescom GmbH – Innovation through collaboration">
            <a:extLst>
              <a:ext uri="{FF2B5EF4-FFF2-40B4-BE49-F238E27FC236}">
                <a16:creationId xmlns:a16="http://schemas.microsoft.com/office/drawing/2014/main" id="{165F5250-6AE6-3ED0-514A-8DDF094FB6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559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2D26-D568-FD0D-9D94-EF45924F9730}"/>
              </a:ext>
            </a:extLst>
          </p:cNvPr>
          <p:cNvSpPr>
            <a:spLocks noGrp="1"/>
          </p:cNvSpPr>
          <p:nvPr>
            <p:ph type="title"/>
          </p:nvPr>
        </p:nvSpPr>
        <p:spPr>
          <a:xfrm>
            <a:off x="245268" y="367903"/>
            <a:ext cx="5113964" cy="820200"/>
          </a:xfrm>
        </p:spPr>
        <p:txBody>
          <a:bodyPr/>
          <a:lstStyle/>
          <a:p>
            <a:r>
              <a:rPr lang="en-GB" dirty="0"/>
              <a:t>Energy Consumption in Telecoms &amp; roadmap  </a:t>
            </a:r>
          </a:p>
        </p:txBody>
      </p:sp>
      <p:sp>
        <p:nvSpPr>
          <p:cNvPr id="4" name="Text Placeholder 3">
            <a:extLst>
              <a:ext uri="{FF2B5EF4-FFF2-40B4-BE49-F238E27FC236}">
                <a16:creationId xmlns:a16="http://schemas.microsoft.com/office/drawing/2014/main" id="{F7FE006D-EBE2-8836-AE46-A426F8071139}"/>
              </a:ext>
            </a:extLst>
          </p:cNvPr>
          <p:cNvSpPr>
            <a:spLocks noGrp="1"/>
          </p:cNvSpPr>
          <p:nvPr>
            <p:ph type="body" idx="2"/>
          </p:nvPr>
        </p:nvSpPr>
        <p:spPr/>
        <p:txBody>
          <a:bodyPr/>
          <a:lstStyle/>
          <a:p>
            <a:endParaRPr lang="en-GB"/>
          </a:p>
        </p:txBody>
      </p:sp>
      <p:grpSp>
        <p:nvGrpSpPr>
          <p:cNvPr id="8" name="Group 7">
            <a:extLst>
              <a:ext uri="{FF2B5EF4-FFF2-40B4-BE49-F238E27FC236}">
                <a16:creationId xmlns:a16="http://schemas.microsoft.com/office/drawing/2014/main" id="{F9B8136C-D7C9-B7DB-51BC-4C51E572C3C8}"/>
              </a:ext>
            </a:extLst>
          </p:cNvPr>
          <p:cNvGrpSpPr/>
          <p:nvPr/>
        </p:nvGrpSpPr>
        <p:grpSpPr>
          <a:xfrm>
            <a:off x="131673" y="1188103"/>
            <a:ext cx="5392608" cy="3439609"/>
            <a:chOff x="131673" y="1188103"/>
            <a:chExt cx="5392608" cy="3439609"/>
          </a:xfrm>
        </p:grpSpPr>
        <p:pic>
          <p:nvPicPr>
            <p:cNvPr id="6" name="Picture 5">
              <a:extLst>
                <a:ext uri="{FF2B5EF4-FFF2-40B4-BE49-F238E27FC236}">
                  <a16:creationId xmlns:a16="http://schemas.microsoft.com/office/drawing/2014/main" id="{65A680DE-F272-DCE4-2849-A25128C62D89}"/>
                </a:ext>
              </a:extLst>
            </p:cNvPr>
            <p:cNvPicPr>
              <a:picLocks noChangeAspect="1"/>
            </p:cNvPicPr>
            <p:nvPr/>
          </p:nvPicPr>
          <p:blipFill>
            <a:blip r:embed="rId3"/>
            <a:stretch>
              <a:fillRect/>
            </a:stretch>
          </p:blipFill>
          <p:spPr>
            <a:xfrm>
              <a:off x="131673" y="1188103"/>
              <a:ext cx="5392608" cy="3439609"/>
            </a:xfrm>
            <a:prstGeom prst="rect">
              <a:avLst/>
            </a:prstGeom>
          </p:spPr>
        </p:pic>
        <p:sp>
          <p:nvSpPr>
            <p:cNvPr id="7" name="TextBox 6">
              <a:extLst>
                <a:ext uri="{FF2B5EF4-FFF2-40B4-BE49-F238E27FC236}">
                  <a16:creationId xmlns:a16="http://schemas.microsoft.com/office/drawing/2014/main" id="{D7003675-4C57-5CFD-A0CD-9C4F87793057}"/>
                </a:ext>
              </a:extLst>
            </p:cNvPr>
            <p:cNvSpPr txBox="1"/>
            <p:nvPr/>
          </p:nvSpPr>
          <p:spPr>
            <a:xfrm>
              <a:off x="3995404" y="4381491"/>
              <a:ext cx="1528877" cy="246221"/>
            </a:xfrm>
            <a:prstGeom prst="rect">
              <a:avLst/>
            </a:prstGeom>
            <a:noFill/>
          </p:spPr>
          <p:txBody>
            <a:bodyPr wrap="square" rtlCol="0">
              <a:spAutoFit/>
            </a:bodyPr>
            <a:lstStyle/>
            <a:p>
              <a:r>
                <a:rPr lang="en-GB" sz="1000" dirty="0"/>
                <a:t>Source: </a:t>
              </a:r>
              <a:r>
                <a:rPr lang="en-GB" sz="1000" dirty="0">
                  <a:hlinkClick r:id="rId4"/>
                </a:rPr>
                <a:t>NextG Alliance</a:t>
              </a:r>
              <a:endParaRPr lang="en-GB" sz="1000" dirty="0"/>
            </a:p>
          </p:txBody>
        </p:sp>
      </p:grpSp>
      <p:pic>
        <p:nvPicPr>
          <p:cNvPr id="14340" name="Picture 4">
            <a:extLst>
              <a:ext uri="{FF2B5EF4-FFF2-40B4-BE49-F238E27FC236}">
                <a16:creationId xmlns:a16="http://schemas.microsoft.com/office/drawing/2014/main" id="{2F82CF11-9EDD-7C77-4055-899405E8F0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7561" y="765756"/>
            <a:ext cx="3111171" cy="270473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a:extLst>
              <a:ext uri="{FF2B5EF4-FFF2-40B4-BE49-F238E27FC236}">
                <a16:creationId xmlns:a16="http://schemas.microsoft.com/office/drawing/2014/main" id="{2582A311-98D5-F167-34EB-07966555B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9781" y="3412013"/>
            <a:ext cx="3155372" cy="9540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1BBD24-DD07-89C6-0DE6-B7A70B4A8D4D}"/>
              </a:ext>
            </a:extLst>
          </p:cNvPr>
          <p:cNvSpPr txBox="1"/>
          <p:nvPr/>
        </p:nvSpPr>
        <p:spPr>
          <a:xfrm>
            <a:off x="6173809" y="4481160"/>
            <a:ext cx="1470355" cy="261610"/>
          </a:xfrm>
          <a:prstGeom prst="rect">
            <a:avLst/>
          </a:prstGeom>
          <a:noFill/>
        </p:spPr>
        <p:txBody>
          <a:bodyPr wrap="square" rtlCol="0">
            <a:spAutoFit/>
          </a:bodyPr>
          <a:lstStyle/>
          <a:p>
            <a:r>
              <a:rPr lang="en-GB" sz="1050" dirty="0"/>
              <a:t>Source NGNM</a:t>
            </a:r>
          </a:p>
        </p:txBody>
      </p:sp>
      <p:pic>
        <p:nvPicPr>
          <p:cNvPr id="3" name="Picture 2" descr="Eurescom GmbH – Innovation through collaboration">
            <a:extLst>
              <a:ext uri="{FF2B5EF4-FFF2-40B4-BE49-F238E27FC236}">
                <a16:creationId xmlns:a16="http://schemas.microsoft.com/office/drawing/2014/main" id="{9B56E903-E75A-7B78-3E34-9F73D8AF26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60942"/>
      </p:ext>
    </p:extLst>
  </p:cSld>
  <p:clrMapOvr>
    <a:masterClrMapping/>
  </p:clrMapOvr>
  <p:transition>
    <p:fade/>
  </p:transition>
</p:sld>
</file>

<file path=ppt/theme/theme1.xml><?xml version="1.0" encoding="utf-8"?>
<a:theme xmlns:a="http://schemas.openxmlformats.org/drawingml/2006/main" name="Catapult Digital PPT Theme">
  <a:themeElements>
    <a:clrScheme name="Catapult Digital colour theme">
      <a:dk1>
        <a:srgbClr val="000000"/>
      </a:dk1>
      <a:lt1>
        <a:srgbClr val="FFFFFF"/>
      </a:lt1>
      <a:dk2>
        <a:srgbClr val="3C4B55"/>
      </a:dk2>
      <a:lt2>
        <a:srgbClr val="F0F0F0"/>
      </a:lt2>
      <a:accent1>
        <a:srgbClr val="8C1437"/>
      </a:accent1>
      <a:accent2>
        <a:srgbClr val="E1004B"/>
      </a:accent2>
      <a:accent3>
        <a:srgbClr val="F04B82"/>
      </a:accent3>
      <a:accent4>
        <a:srgbClr val="3C4B55"/>
      </a:accent4>
      <a:accent5>
        <a:srgbClr val="697378"/>
      </a:accent5>
      <a:accent6>
        <a:srgbClr val="F0F0F0"/>
      </a:accent6>
      <a:hlink>
        <a:srgbClr val="F04B82"/>
      </a:hlink>
      <a:folHlink>
        <a:srgbClr val="8C1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tapult Digital PPT Theme">
  <a:themeElements>
    <a:clrScheme name="Catapult Digital colour theme">
      <a:dk1>
        <a:srgbClr val="000000"/>
      </a:dk1>
      <a:lt1>
        <a:srgbClr val="FFFFFF"/>
      </a:lt1>
      <a:dk2>
        <a:srgbClr val="3C4B55"/>
      </a:dk2>
      <a:lt2>
        <a:srgbClr val="F0F0F0"/>
      </a:lt2>
      <a:accent1>
        <a:srgbClr val="8C1437"/>
      </a:accent1>
      <a:accent2>
        <a:srgbClr val="E1004B"/>
      </a:accent2>
      <a:accent3>
        <a:srgbClr val="F04B82"/>
      </a:accent3>
      <a:accent4>
        <a:srgbClr val="3C4B55"/>
      </a:accent4>
      <a:accent5>
        <a:srgbClr val="697378"/>
      </a:accent5>
      <a:accent6>
        <a:srgbClr val="F0F0F0"/>
      </a:accent6>
      <a:hlink>
        <a:srgbClr val="F04B82"/>
      </a:hlink>
      <a:folHlink>
        <a:srgbClr val="8C1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1205</Words>
  <Application>Microsoft Office PowerPoint</Application>
  <PresentationFormat>On-screen Show (16:9)</PresentationFormat>
  <Paragraphs>122</Paragraphs>
  <Slides>17</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Noto Sans Symbols</vt:lpstr>
      <vt:lpstr>Arial</vt:lpstr>
      <vt:lpstr>ericsson hilda</vt:lpstr>
      <vt:lpstr>inherit</vt:lpstr>
      <vt:lpstr>Roboto Light</vt:lpstr>
      <vt:lpstr>Roboto Medium</vt:lpstr>
      <vt:lpstr>sohne</vt:lpstr>
      <vt:lpstr>Open Sans</vt:lpstr>
      <vt:lpstr>Roboto</vt:lpstr>
      <vt:lpstr>Calibri</vt:lpstr>
      <vt:lpstr>Sabon LT Pro</vt:lpstr>
      <vt:lpstr>Segoe UI</vt:lpstr>
      <vt:lpstr>Catapult Digital PPT Theme</vt:lpstr>
      <vt:lpstr>Catapult Digital PPT Theme</vt:lpstr>
      <vt:lpstr>Towards a sustainable connected world</vt:lpstr>
      <vt:lpstr>Outline</vt:lpstr>
      <vt:lpstr>PowerPoint Presentation</vt:lpstr>
      <vt:lpstr>IMT-2030 (aka 6G) Scenarios</vt:lpstr>
      <vt:lpstr>IMT-2030 (aka 6G) Capabilities</vt:lpstr>
      <vt:lpstr>From KPIs to KVIs</vt:lpstr>
      <vt:lpstr>Sustainable 6G</vt:lpstr>
      <vt:lpstr>Telco GHG Emissions</vt:lpstr>
      <vt:lpstr>Energy Consumption in Telecoms &amp; roadmap  </vt:lpstr>
      <vt:lpstr>Key Technology Enablers for 6G AI – Native Networks</vt:lpstr>
      <vt:lpstr>Key Technology Enablers for 6G Multi-Access/Converged Connectivity </vt:lpstr>
      <vt:lpstr>Key Drivers for 6G – findings from ITU Use Case Workshop – May 2024</vt:lpstr>
      <vt:lpstr>3GPP Rel-18 to Rel-21 timeline</vt:lpstr>
      <vt:lpstr>CelticNext Flagship – SUSTAINET Sustainable Technologies for Advanced Resilient and Energy-Efficient Networks </vt:lpstr>
      <vt:lpstr>SUSTAINET common research topics</vt:lpstr>
      <vt:lpstr>Thank You!</vt:lpstr>
      <vt:lpstr>Visit DC Labs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Christiane Reinsch</dc:creator>
  <cp:lastModifiedBy>Christiane Reinsch</cp:lastModifiedBy>
  <cp:revision>14</cp:revision>
  <dcterms:modified xsi:type="dcterms:W3CDTF">2024-09-17T07:31:23Z</dcterms:modified>
</cp:coreProperties>
</file>