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2" r:id="rId3"/>
    <p:sldMasterId id="2147483735" r:id="rId4"/>
  </p:sldMasterIdLst>
  <p:notesMasterIdLst>
    <p:notesMasterId r:id="rId30"/>
  </p:notesMasterIdLst>
  <p:sldIdLst>
    <p:sldId id="3337" r:id="rId5"/>
    <p:sldId id="2147375829" r:id="rId6"/>
    <p:sldId id="259" r:id="rId7"/>
    <p:sldId id="3038" r:id="rId8"/>
    <p:sldId id="267" r:id="rId9"/>
    <p:sldId id="438" r:id="rId10"/>
    <p:sldId id="3339" r:id="rId11"/>
    <p:sldId id="428" r:id="rId12"/>
    <p:sldId id="3340" r:id="rId13"/>
    <p:sldId id="3350" r:id="rId14"/>
    <p:sldId id="3376" r:id="rId15"/>
    <p:sldId id="3294" r:id="rId16"/>
    <p:sldId id="3397" r:id="rId17"/>
    <p:sldId id="3360" r:id="rId18"/>
    <p:sldId id="397" r:id="rId19"/>
    <p:sldId id="3375" r:id="rId20"/>
    <p:sldId id="3367" r:id="rId21"/>
    <p:sldId id="3385" r:id="rId22"/>
    <p:sldId id="2147375830" r:id="rId23"/>
    <p:sldId id="257" r:id="rId24"/>
    <p:sldId id="258" r:id="rId25"/>
    <p:sldId id="2147375831" r:id="rId26"/>
    <p:sldId id="2147375832" r:id="rId27"/>
    <p:sldId id="3387" r:id="rId28"/>
    <p:sldId id="335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Bienvenu" initials="AB" lastIdx="1" clrIdx="0">
    <p:extLst>
      <p:ext uri="{19B8F6BF-5375-455C-9EA6-DF929625EA0E}">
        <p15:presenceInfo xmlns:p15="http://schemas.microsoft.com/office/powerpoint/2012/main" userId="S-1-5-21-1755909097-3886403258-3284256423-4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9BD5"/>
    <a:srgbClr val="19273E"/>
    <a:srgbClr val="3C3E74"/>
    <a:srgbClr val="2F5597"/>
    <a:srgbClr val="16233C"/>
    <a:srgbClr val="16243D"/>
    <a:srgbClr val="16233B"/>
    <a:srgbClr val="8FAADC"/>
    <a:srgbClr val="25275B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9" autoAdjust="0"/>
    <p:restoredTop sz="90289" autoAdjust="0"/>
  </p:normalViewPr>
  <p:slideViewPr>
    <p:cSldViewPr snapToGrid="0">
      <p:cViewPr varScale="1">
        <p:scale>
          <a:sx n="140" d="100"/>
          <a:sy n="140" d="100"/>
        </p:scale>
        <p:origin x="1748" y="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8002A3-AA76-4D1E-8E76-EAB4848D6A5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75D73F9-A662-4884-8A9B-947A8F637130}">
      <dgm:prSet phldrT="[Texte]" custT="1"/>
      <dgm:spPr>
        <a:noFill/>
      </dgm:spPr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kumimoji="0" lang="en-US" sz="23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The world’s biggest public network - over 45 countries </a:t>
          </a:r>
          <a:r>
            <a:rPr kumimoji="0" lang="en-GB" altLang="en-US" sz="23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also including Canada, Chile, Israel, Singapore, South Africa and South Korea</a:t>
          </a:r>
          <a:endParaRPr lang="fr-FR" sz="23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07626-1B17-4C24-ACEA-2A0D1E77F748}" type="parTrans" cxnId="{EFEAD925-B93C-43DB-8D15-509C4EE5CB53}">
      <dgm:prSet/>
      <dgm:spPr/>
      <dgm:t>
        <a:bodyPr/>
        <a:lstStyle/>
        <a:p>
          <a:endParaRPr lang="fr-FR">
            <a:latin typeface="Gotham Bold"/>
          </a:endParaRPr>
        </a:p>
      </dgm:t>
    </dgm:pt>
    <dgm:pt modelId="{136D79C8-85D7-42B7-8222-1F944F222C83}" type="sibTrans" cxnId="{EFEAD925-B93C-43DB-8D15-509C4EE5CB53}">
      <dgm:prSet/>
      <dgm:spPr>
        <a:solidFill>
          <a:srgbClr val="0070C0"/>
        </a:solidFill>
        <a:ln>
          <a:solidFill>
            <a:srgbClr val="71BD54"/>
          </a:solidFill>
        </a:ln>
      </dgm:spPr>
      <dgm:t>
        <a:bodyPr/>
        <a:lstStyle/>
        <a:p>
          <a:endParaRPr lang="fr-FR">
            <a:latin typeface="Gotham Bold"/>
          </a:endParaRPr>
        </a:p>
      </dgm:t>
    </dgm:pt>
    <dgm:pt modelId="{041BBDC7-B6D4-49A2-9446-5FD781E852DD}">
      <dgm:prSet phldrT="[Texte]" custT="1"/>
      <dgm:spPr>
        <a:noFill/>
      </dgm:spPr>
      <dgm:t>
        <a:bodyPr/>
        <a:lstStyle/>
        <a:p>
          <a:pPr algn="just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lang="en-GB" sz="2300" dirty="0">
              <a:solidFill>
                <a:schemeClr val="tx1"/>
              </a:solidFill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International RD&amp;I collaboration enables Eureka countries to tackle global challenge and increase competitiveness</a:t>
          </a:r>
          <a:endParaRPr lang="fr-FR" sz="23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38E4F-34BE-4CD5-8ADD-BE16998920D5}" type="parTrans" cxnId="{68E062E8-B928-45AF-847A-039B15D7CDFC}">
      <dgm:prSet/>
      <dgm:spPr/>
      <dgm:t>
        <a:bodyPr/>
        <a:lstStyle/>
        <a:p>
          <a:endParaRPr lang="fr-FR">
            <a:latin typeface="Gotham Bold"/>
          </a:endParaRPr>
        </a:p>
      </dgm:t>
    </dgm:pt>
    <dgm:pt modelId="{E7A641C8-EDE2-4546-89D3-1D0901ED7CDB}" type="sibTrans" cxnId="{68E062E8-B928-45AF-847A-039B15D7CDFC}">
      <dgm:prSet/>
      <dgm:spPr/>
      <dgm:t>
        <a:bodyPr/>
        <a:lstStyle/>
        <a:p>
          <a:endParaRPr lang="fr-FR">
            <a:latin typeface="Gotham Bold"/>
          </a:endParaRPr>
        </a:p>
      </dgm:t>
    </dgm:pt>
    <dgm:pt modelId="{FC96C5DD-5EF1-4368-9CA6-CE9B0E337949}">
      <dgm:prSet phldrT="[Texte]" custT="1"/>
      <dgm:spPr>
        <a:noFill/>
      </dgm:spPr>
      <dgm:t>
        <a:bodyPr/>
        <a:lstStyle/>
        <a:p>
          <a:pPr algn="just">
            <a:lnSpc>
              <a:spcPct val="100000"/>
            </a:lnSpc>
            <a:buClrTx/>
            <a:buSzTx/>
            <a:buFont typeface="Arial" panose="020B0604020202020204" pitchFamily="34" charset="0"/>
            <a:buNone/>
          </a:pPr>
          <a:r>
            <a:rPr lang="en-US" altLang="en-US" sz="2300" kern="1200" noProof="0" dirty="0">
              <a:solidFill>
                <a:schemeClr val="tx1"/>
              </a:solidFill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A transnational network facilitating the coordination of national priorities on innovation and providing access to national funding</a:t>
          </a:r>
          <a:endParaRPr lang="fr-FR" sz="2300" kern="1200" dirty="0">
            <a:solidFill>
              <a:schemeClr val="tx1"/>
            </a:solidFill>
            <a:latin typeface="Arial" panose="020B0604020202020204" pitchFamily="34" charset="0"/>
            <a:ea typeface="Open Sans Light"/>
            <a:cs typeface="Arial" panose="020B0604020202020204" pitchFamily="34" charset="0"/>
          </a:endParaRPr>
        </a:p>
      </dgm:t>
    </dgm:pt>
    <dgm:pt modelId="{CDE42659-AB5D-4D52-89AE-911C52085A37}" type="parTrans" cxnId="{532B46AC-B15A-46EF-935A-DB78192CDC48}">
      <dgm:prSet/>
      <dgm:spPr/>
      <dgm:t>
        <a:bodyPr/>
        <a:lstStyle/>
        <a:p>
          <a:endParaRPr lang="fr-FR">
            <a:latin typeface="Gotham Bold"/>
          </a:endParaRPr>
        </a:p>
      </dgm:t>
    </dgm:pt>
    <dgm:pt modelId="{926D6B22-4550-4273-A4DA-6A1D85E40BFF}" type="sibTrans" cxnId="{532B46AC-B15A-46EF-935A-DB78192CDC48}">
      <dgm:prSet/>
      <dgm:spPr/>
      <dgm:t>
        <a:bodyPr/>
        <a:lstStyle/>
        <a:p>
          <a:endParaRPr lang="fr-FR">
            <a:latin typeface="Gotham Bold"/>
          </a:endParaRPr>
        </a:p>
      </dgm:t>
    </dgm:pt>
    <dgm:pt modelId="{B035BBFA-AA7B-4106-9863-17C269FFEBE8}" type="pres">
      <dgm:prSet presAssocID="{8C8002A3-AA76-4D1E-8E76-EAB4848D6A53}" presName="Name0" presStyleCnt="0">
        <dgm:presLayoutVars>
          <dgm:chMax val="7"/>
          <dgm:chPref val="7"/>
          <dgm:dir/>
        </dgm:presLayoutVars>
      </dgm:prSet>
      <dgm:spPr/>
    </dgm:pt>
    <dgm:pt modelId="{45495EEA-26F5-49E7-B994-B3888224102D}" type="pres">
      <dgm:prSet presAssocID="{8C8002A3-AA76-4D1E-8E76-EAB4848D6A53}" presName="Name1" presStyleCnt="0"/>
      <dgm:spPr/>
    </dgm:pt>
    <dgm:pt modelId="{1F3A17FE-8674-486B-A7F3-28008F0A5738}" type="pres">
      <dgm:prSet presAssocID="{8C8002A3-AA76-4D1E-8E76-EAB4848D6A53}" presName="cycle" presStyleCnt="0"/>
      <dgm:spPr/>
    </dgm:pt>
    <dgm:pt modelId="{570A425F-3865-460C-BA5C-00338286A394}" type="pres">
      <dgm:prSet presAssocID="{8C8002A3-AA76-4D1E-8E76-EAB4848D6A53}" presName="srcNode" presStyleLbl="node1" presStyleIdx="0" presStyleCnt="3"/>
      <dgm:spPr/>
    </dgm:pt>
    <dgm:pt modelId="{992A8D6F-66E8-42CC-967A-0D37EF2632CC}" type="pres">
      <dgm:prSet presAssocID="{8C8002A3-AA76-4D1E-8E76-EAB4848D6A53}" presName="conn" presStyleLbl="parChTrans1D2" presStyleIdx="0" presStyleCnt="1" custScaleX="99501"/>
      <dgm:spPr/>
    </dgm:pt>
    <dgm:pt modelId="{0C2C5343-1500-495E-8CA4-7ACB7B80127C}" type="pres">
      <dgm:prSet presAssocID="{8C8002A3-AA76-4D1E-8E76-EAB4848D6A53}" presName="extraNode" presStyleLbl="node1" presStyleIdx="0" presStyleCnt="3"/>
      <dgm:spPr/>
    </dgm:pt>
    <dgm:pt modelId="{246DCBB9-C9BB-45C2-95F3-A0BA6D814B3B}" type="pres">
      <dgm:prSet presAssocID="{8C8002A3-AA76-4D1E-8E76-EAB4848D6A53}" presName="dstNode" presStyleLbl="node1" presStyleIdx="0" presStyleCnt="3"/>
      <dgm:spPr/>
    </dgm:pt>
    <dgm:pt modelId="{CB7F3EA8-D427-4939-94BC-E345EA5ECB1C}" type="pres">
      <dgm:prSet presAssocID="{B75D73F9-A662-4884-8A9B-947A8F637130}" presName="text_1" presStyleLbl="node1" presStyleIdx="0" presStyleCnt="3">
        <dgm:presLayoutVars>
          <dgm:bulletEnabled val="1"/>
        </dgm:presLayoutVars>
      </dgm:prSet>
      <dgm:spPr/>
    </dgm:pt>
    <dgm:pt modelId="{26BDCD40-E7D9-4B17-B531-486D6FAAFB78}" type="pres">
      <dgm:prSet presAssocID="{B75D73F9-A662-4884-8A9B-947A8F637130}" presName="accent_1" presStyleCnt="0"/>
      <dgm:spPr/>
    </dgm:pt>
    <dgm:pt modelId="{78DBB289-30DF-4BCB-94FB-CCBB3F38783D}" type="pres">
      <dgm:prSet presAssocID="{B75D73F9-A662-4884-8A9B-947A8F637130}" presName="accentRepeatNode" presStyleLbl="solidFgAcc1" presStyleIdx="0" presStyleCnt="3" custScaleX="57069" custScaleY="57069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339397" y="649309"/>
          <a:ext cx="720005" cy="720005"/>
        </a:xfrm>
        <a:prstGeom prst="ellipse">
          <a:avLst/>
        </a:prstGeom>
        <a:gradFill flip="none" rotWithShape="1">
          <a:gsLst>
            <a:gs pos="59229">
              <a:srgbClr val="2E9094"/>
            </a:gs>
            <a:gs pos="66400">
              <a:srgbClr val="268A9C"/>
            </a:gs>
            <a:gs pos="0">
              <a:srgbClr val="71BD54"/>
            </a:gs>
            <a:gs pos="100000">
              <a:srgbClr val="0070C0"/>
            </a:gs>
          </a:gsLst>
          <a:lin ang="10800000" scaled="1"/>
          <a:tileRect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</dgm:pt>
    <dgm:pt modelId="{CC3917AB-9BE5-4561-A084-5B9AEF909901}" type="pres">
      <dgm:prSet presAssocID="{041BBDC7-B6D4-49A2-9446-5FD781E852DD}" presName="text_2" presStyleLbl="node1" presStyleIdx="1" presStyleCnt="3">
        <dgm:presLayoutVars>
          <dgm:bulletEnabled val="1"/>
        </dgm:presLayoutVars>
      </dgm:prSet>
      <dgm:spPr/>
    </dgm:pt>
    <dgm:pt modelId="{5DB6F58A-6E51-470E-993B-29EF9A6B43DE}" type="pres">
      <dgm:prSet presAssocID="{041BBDC7-B6D4-49A2-9446-5FD781E852DD}" presName="accent_2" presStyleCnt="0"/>
      <dgm:spPr/>
    </dgm:pt>
    <dgm:pt modelId="{B51DBBCB-2690-4024-BE73-3585EF10DAB6}" type="pres">
      <dgm:prSet presAssocID="{041BBDC7-B6D4-49A2-9446-5FD781E852DD}" presName="accentRepeatNode" presStyleLbl="solidFgAcc1" presStyleIdx="1" presStyleCnt="3" custScaleX="57069" custScaleY="57069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706282" y="2163278"/>
          <a:ext cx="720005" cy="720005"/>
        </a:xfrm>
        <a:prstGeom prst="ellipse">
          <a:avLst/>
        </a:prstGeom>
        <a:ln/>
      </dgm:spPr>
    </dgm:pt>
    <dgm:pt modelId="{A685C823-68B7-4A01-A6B0-AF194B06AD4F}" type="pres">
      <dgm:prSet presAssocID="{FC96C5DD-5EF1-4368-9CA6-CE9B0E337949}" presName="text_3" presStyleLbl="node1" presStyleIdx="2" presStyleCnt="3">
        <dgm:presLayoutVars>
          <dgm:bulletEnabled val="1"/>
        </dgm:presLayoutVars>
      </dgm:prSet>
      <dgm:spPr/>
    </dgm:pt>
    <dgm:pt modelId="{BA075E85-695A-4579-BC9A-16A79D6A71CA}" type="pres">
      <dgm:prSet presAssocID="{FC96C5DD-5EF1-4368-9CA6-CE9B0E337949}" presName="accent_3" presStyleCnt="0"/>
      <dgm:spPr/>
    </dgm:pt>
    <dgm:pt modelId="{48EF5381-9370-4D51-A06B-B6BF9CE094B8}" type="pres">
      <dgm:prSet presAssocID="{FC96C5DD-5EF1-4368-9CA6-CE9B0E337949}" presName="accentRepeatNode" presStyleLbl="solidFgAcc1" presStyleIdx="2" presStyleCnt="3" custScaleX="57069" custScaleY="57069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339397" y="3677246"/>
          <a:ext cx="720005" cy="720005"/>
        </a:xfrm>
        <a:prstGeom prst="ellipse">
          <a:avLst/>
        </a:prstGeom>
        <a:ln/>
      </dgm:spPr>
    </dgm:pt>
  </dgm:ptLst>
  <dgm:cxnLst>
    <dgm:cxn modelId="{EFEAD925-B93C-43DB-8D15-509C4EE5CB53}" srcId="{8C8002A3-AA76-4D1E-8E76-EAB4848D6A53}" destId="{B75D73F9-A662-4884-8A9B-947A8F637130}" srcOrd="0" destOrd="0" parTransId="{0A107626-1B17-4C24-ACEA-2A0D1E77F748}" sibTransId="{136D79C8-85D7-42B7-8222-1F944F222C83}"/>
    <dgm:cxn modelId="{1A43EB2A-21D1-43BF-976D-D3737C3B10C2}" type="presOf" srcId="{FC96C5DD-5EF1-4368-9CA6-CE9B0E337949}" destId="{A685C823-68B7-4A01-A6B0-AF194B06AD4F}" srcOrd="0" destOrd="0" presId="urn:microsoft.com/office/officeart/2008/layout/VerticalCurvedList"/>
    <dgm:cxn modelId="{D2DD9E33-1C8C-4A99-B477-E92F4DAB33EC}" type="presOf" srcId="{B75D73F9-A662-4884-8A9B-947A8F637130}" destId="{CB7F3EA8-D427-4939-94BC-E345EA5ECB1C}" srcOrd="0" destOrd="0" presId="urn:microsoft.com/office/officeart/2008/layout/VerticalCurvedList"/>
    <dgm:cxn modelId="{E4FB3380-0DEC-4BAB-813A-7A602E4D948D}" type="presOf" srcId="{8C8002A3-AA76-4D1E-8E76-EAB4848D6A53}" destId="{B035BBFA-AA7B-4106-9863-17C269FFEBE8}" srcOrd="0" destOrd="0" presId="urn:microsoft.com/office/officeart/2008/layout/VerticalCurvedList"/>
    <dgm:cxn modelId="{195E949D-F731-445E-8CCC-8169F6313176}" type="presOf" srcId="{136D79C8-85D7-42B7-8222-1F944F222C83}" destId="{992A8D6F-66E8-42CC-967A-0D37EF2632CC}" srcOrd="0" destOrd="0" presId="urn:microsoft.com/office/officeart/2008/layout/VerticalCurvedList"/>
    <dgm:cxn modelId="{532B46AC-B15A-46EF-935A-DB78192CDC48}" srcId="{8C8002A3-AA76-4D1E-8E76-EAB4848D6A53}" destId="{FC96C5DD-5EF1-4368-9CA6-CE9B0E337949}" srcOrd="2" destOrd="0" parTransId="{CDE42659-AB5D-4D52-89AE-911C52085A37}" sibTransId="{926D6B22-4550-4273-A4DA-6A1D85E40BFF}"/>
    <dgm:cxn modelId="{4AD42EDB-50BC-4418-B113-DDEB7ADCF7E7}" type="presOf" srcId="{041BBDC7-B6D4-49A2-9446-5FD781E852DD}" destId="{CC3917AB-9BE5-4561-A084-5B9AEF909901}" srcOrd="0" destOrd="0" presId="urn:microsoft.com/office/officeart/2008/layout/VerticalCurvedList"/>
    <dgm:cxn modelId="{68E062E8-B928-45AF-847A-039B15D7CDFC}" srcId="{8C8002A3-AA76-4D1E-8E76-EAB4848D6A53}" destId="{041BBDC7-B6D4-49A2-9446-5FD781E852DD}" srcOrd="1" destOrd="0" parTransId="{DF438E4F-34BE-4CD5-8ADD-BE16998920D5}" sibTransId="{E7A641C8-EDE2-4546-89D3-1D0901ED7CDB}"/>
    <dgm:cxn modelId="{A895BEC9-7A7A-4825-8170-D3766452FF89}" type="presParOf" srcId="{B035BBFA-AA7B-4106-9863-17C269FFEBE8}" destId="{45495EEA-26F5-49E7-B994-B3888224102D}" srcOrd="0" destOrd="0" presId="urn:microsoft.com/office/officeart/2008/layout/VerticalCurvedList"/>
    <dgm:cxn modelId="{05F9CFDC-6420-49CE-A0EC-E331B2A561AA}" type="presParOf" srcId="{45495EEA-26F5-49E7-B994-B3888224102D}" destId="{1F3A17FE-8674-486B-A7F3-28008F0A5738}" srcOrd="0" destOrd="0" presId="urn:microsoft.com/office/officeart/2008/layout/VerticalCurvedList"/>
    <dgm:cxn modelId="{8B7C980B-C7D7-4492-8340-6A7632243C22}" type="presParOf" srcId="{1F3A17FE-8674-486B-A7F3-28008F0A5738}" destId="{570A425F-3865-460C-BA5C-00338286A394}" srcOrd="0" destOrd="0" presId="urn:microsoft.com/office/officeart/2008/layout/VerticalCurvedList"/>
    <dgm:cxn modelId="{E899E0AA-877C-410B-8781-DB59935F5D5E}" type="presParOf" srcId="{1F3A17FE-8674-486B-A7F3-28008F0A5738}" destId="{992A8D6F-66E8-42CC-967A-0D37EF2632CC}" srcOrd="1" destOrd="0" presId="urn:microsoft.com/office/officeart/2008/layout/VerticalCurvedList"/>
    <dgm:cxn modelId="{94D57AB7-7CDF-4DD0-8134-F750A6F5077F}" type="presParOf" srcId="{1F3A17FE-8674-486B-A7F3-28008F0A5738}" destId="{0C2C5343-1500-495E-8CA4-7ACB7B80127C}" srcOrd="2" destOrd="0" presId="urn:microsoft.com/office/officeart/2008/layout/VerticalCurvedList"/>
    <dgm:cxn modelId="{D15C2D5B-76D7-4050-BD77-C6D4B32E172F}" type="presParOf" srcId="{1F3A17FE-8674-486B-A7F3-28008F0A5738}" destId="{246DCBB9-C9BB-45C2-95F3-A0BA6D814B3B}" srcOrd="3" destOrd="0" presId="urn:microsoft.com/office/officeart/2008/layout/VerticalCurvedList"/>
    <dgm:cxn modelId="{C7A0EB86-9F6B-492B-B555-840C87445415}" type="presParOf" srcId="{45495EEA-26F5-49E7-B994-B3888224102D}" destId="{CB7F3EA8-D427-4939-94BC-E345EA5ECB1C}" srcOrd="1" destOrd="0" presId="urn:microsoft.com/office/officeart/2008/layout/VerticalCurvedList"/>
    <dgm:cxn modelId="{EC73642C-AFCA-4A7C-95E8-5FA49E072ABE}" type="presParOf" srcId="{45495EEA-26F5-49E7-B994-B3888224102D}" destId="{26BDCD40-E7D9-4B17-B531-486D6FAAFB78}" srcOrd="2" destOrd="0" presId="urn:microsoft.com/office/officeart/2008/layout/VerticalCurvedList"/>
    <dgm:cxn modelId="{63395AE8-70F9-4758-9725-429260E145CA}" type="presParOf" srcId="{26BDCD40-E7D9-4B17-B531-486D6FAAFB78}" destId="{78DBB289-30DF-4BCB-94FB-CCBB3F38783D}" srcOrd="0" destOrd="0" presId="urn:microsoft.com/office/officeart/2008/layout/VerticalCurvedList"/>
    <dgm:cxn modelId="{3FE5CEBB-7580-42B6-A5F3-AFCF49A092A2}" type="presParOf" srcId="{45495EEA-26F5-49E7-B994-B3888224102D}" destId="{CC3917AB-9BE5-4561-A084-5B9AEF909901}" srcOrd="3" destOrd="0" presId="urn:microsoft.com/office/officeart/2008/layout/VerticalCurvedList"/>
    <dgm:cxn modelId="{CEAFD2A4-BBFC-4659-9458-BA61AAEA8C0F}" type="presParOf" srcId="{45495EEA-26F5-49E7-B994-B3888224102D}" destId="{5DB6F58A-6E51-470E-993B-29EF9A6B43DE}" srcOrd="4" destOrd="0" presId="urn:microsoft.com/office/officeart/2008/layout/VerticalCurvedList"/>
    <dgm:cxn modelId="{FE837FCF-2189-433D-9B9E-8179BD565BA3}" type="presParOf" srcId="{5DB6F58A-6E51-470E-993B-29EF9A6B43DE}" destId="{B51DBBCB-2690-4024-BE73-3585EF10DAB6}" srcOrd="0" destOrd="0" presId="urn:microsoft.com/office/officeart/2008/layout/VerticalCurvedList"/>
    <dgm:cxn modelId="{0604E67B-FD00-4F94-ACA4-95BE23569017}" type="presParOf" srcId="{45495EEA-26F5-49E7-B994-B3888224102D}" destId="{A685C823-68B7-4A01-A6B0-AF194B06AD4F}" srcOrd="5" destOrd="0" presId="urn:microsoft.com/office/officeart/2008/layout/VerticalCurvedList"/>
    <dgm:cxn modelId="{1531B8EC-C612-4C6D-BA99-6C1CC0945D2F}" type="presParOf" srcId="{45495EEA-26F5-49E7-B994-B3888224102D}" destId="{BA075E85-695A-4579-BC9A-16A79D6A71CA}" srcOrd="6" destOrd="0" presId="urn:microsoft.com/office/officeart/2008/layout/VerticalCurvedList"/>
    <dgm:cxn modelId="{5B2CB8A6-2726-4C38-839C-24738A3CAE06}" type="presParOf" srcId="{BA075E85-695A-4579-BC9A-16A79D6A71CA}" destId="{48EF5381-9370-4D51-A06B-B6BF9CE094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30B29-ADB8-4D52-BD12-DAFFDD65C0A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A82888F6-F848-4D97-ACE2-4987994FC2DE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dirty="0"/>
            <a:t>Knowledge exchange &amp;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dirty="0" err="1"/>
            <a:t>SRIAs</a:t>
          </a:r>
          <a:r>
            <a:rPr lang="en-DE" dirty="0"/>
            <a:t> cross-contributions</a:t>
          </a:r>
        </a:p>
      </dgm:t>
    </dgm:pt>
    <dgm:pt modelId="{B51955CD-9C41-410E-8C82-E279A002764B}" type="parTrans" cxnId="{43C0F437-B446-44A4-B89A-3D61CF37DA42}">
      <dgm:prSet/>
      <dgm:spPr/>
      <dgm:t>
        <a:bodyPr/>
        <a:lstStyle/>
        <a:p>
          <a:endParaRPr lang="en-DE"/>
        </a:p>
      </dgm:t>
    </dgm:pt>
    <dgm:pt modelId="{BB8D6C3D-B842-4271-918A-1B2A7F49C1C3}" type="sibTrans" cxnId="{43C0F437-B446-44A4-B89A-3D61CF37DA42}">
      <dgm:prSet/>
      <dgm:spPr/>
      <dgm:t>
        <a:bodyPr/>
        <a:lstStyle/>
        <a:p>
          <a:endParaRPr lang="en-DE"/>
        </a:p>
      </dgm:t>
    </dgm:pt>
    <dgm:pt modelId="{3C600052-C029-477D-9687-CABA4BFAE649}">
      <dgm:prSet phldrT="[Text]"/>
      <dgm:spPr/>
      <dgm:t>
        <a:bodyPr/>
        <a:lstStyle/>
        <a:p>
          <a:r>
            <a:rPr lang="en-DE" dirty="0"/>
            <a:t>Leveraging funding schemes across </a:t>
          </a:r>
          <a:r>
            <a:rPr lang="en-DE" dirty="0" err="1"/>
            <a:t>TRLs</a:t>
          </a:r>
          <a:r>
            <a:rPr lang="en-DE" dirty="0"/>
            <a:t> &amp; topics</a:t>
          </a:r>
        </a:p>
      </dgm:t>
    </dgm:pt>
    <dgm:pt modelId="{789C6CF4-132F-4976-821B-352F9566D659}" type="parTrans" cxnId="{B7FBAA90-972B-4E20-A784-A2ACBDCA38E8}">
      <dgm:prSet/>
      <dgm:spPr/>
      <dgm:t>
        <a:bodyPr/>
        <a:lstStyle/>
        <a:p>
          <a:endParaRPr lang="en-DE"/>
        </a:p>
      </dgm:t>
    </dgm:pt>
    <dgm:pt modelId="{161C6C4C-CC9C-4475-BC8D-A3A8CA4C1841}" type="sibTrans" cxnId="{B7FBAA90-972B-4E20-A784-A2ACBDCA38E8}">
      <dgm:prSet/>
      <dgm:spPr/>
      <dgm:t>
        <a:bodyPr/>
        <a:lstStyle/>
        <a:p>
          <a:endParaRPr lang="en-DE"/>
        </a:p>
      </dgm:t>
    </dgm:pt>
    <dgm:pt modelId="{0750A936-7DB3-4914-A6EA-D3F648D0CBC6}">
      <dgm:prSet phldrT="[Text]"/>
      <dgm:spPr/>
      <dgm:t>
        <a:bodyPr/>
        <a:lstStyle/>
        <a:p>
          <a:r>
            <a:rPr lang="en-DE" dirty="0"/>
            <a:t>Calls timing alignment</a:t>
          </a:r>
        </a:p>
        <a:p>
          <a:r>
            <a:rPr lang="en-DE" dirty="0"/>
            <a:t> Easier pipelining of proposals</a:t>
          </a:r>
        </a:p>
      </dgm:t>
    </dgm:pt>
    <dgm:pt modelId="{72B6F6BE-692D-49B5-BBE5-CE3AC0E9E784}" type="parTrans" cxnId="{DCB3D880-DA34-4599-B95F-698A62A9E62F}">
      <dgm:prSet/>
      <dgm:spPr/>
      <dgm:t>
        <a:bodyPr/>
        <a:lstStyle/>
        <a:p>
          <a:endParaRPr lang="en-DE"/>
        </a:p>
      </dgm:t>
    </dgm:pt>
    <dgm:pt modelId="{D7215CC7-8FA8-4C8B-AACC-4931C5E286DE}" type="sibTrans" cxnId="{DCB3D880-DA34-4599-B95F-698A62A9E62F}">
      <dgm:prSet/>
      <dgm:spPr/>
      <dgm:t>
        <a:bodyPr/>
        <a:lstStyle/>
        <a:p>
          <a:endParaRPr lang="en-DE"/>
        </a:p>
      </dgm:t>
    </dgm:pt>
    <dgm:pt modelId="{E2AF6030-2B7B-441E-9326-6F2D38F1789B}">
      <dgm:prSet/>
      <dgm:spPr/>
      <dgm:t>
        <a:bodyPr/>
        <a:lstStyle/>
        <a:p>
          <a:r>
            <a:rPr lang="en-DE" dirty="0"/>
            <a:t>From Research to Market</a:t>
          </a:r>
        </a:p>
        <a:p>
          <a:r>
            <a:rPr lang="en-DE" dirty="0"/>
            <a:t>(TRL </a:t>
          </a:r>
          <a:r>
            <a:rPr lang="en-DE" dirty="0">
              <a:sym typeface="Wingdings" panose="05000000000000000000" pitchFamily="2" charset="2"/>
            </a:rPr>
            <a:t></a:t>
          </a:r>
          <a:r>
            <a:rPr lang="en-DE" dirty="0"/>
            <a:t>, early adopters, testbeds...)</a:t>
          </a:r>
        </a:p>
      </dgm:t>
    </dgm:pt>
    <dgm:pt modelId="{2C16919B-2F7E-4B7C-B30F-EAF8BB58CCD3}" type="parTrans" cxnId="{45B9F5B9-7930-464D-9685-DC7DB5FA67C2}">
      <dgm:prSet/>
      <dgm:spPr/>
      <dgm:t>
        <a:bodyPr/>
        <a:lstStyle/>
        <a:p>
          <a:endParaRPr lang="en-DE"/>
        </a:p>
      </dgm:t>
    </dgm:pt>
    <dgm:pt modelId="{0CBF79B3-195A-4E8D-9BFC-6C971E56F13C}" type="sibTrans" cxnId="{45B9F5B9-7930-464D-9685-DC7DB5FA67C2}">
      <dgm:prSet/>
      <dgm:spPr/>
      <dgm:t>
        <a:bodyPr/>
        <a:lstStyle/>
        <a:p>
          <a:endParaRPr lang="en-DE"/>
        </a:p>
      </dgm:t>
    </dgm:pt>
    <dgm:pt modelId="{E5374C01-388D-4DC7-BF21-92E2AF7B25BB}">
      <dgm:prSet/>
      <dgm:spPr/>
      <dgm:t>
        <a:bodyPr/>
        <a:lstStyle/>
        <a:p>
          <a:r>
            <a:rPr lang="en-DE" dirty="0"/>
            <a:t>Offering innovative entities the full panel between top-down programs and bottom-up spaces for their collaborative projects</a:t>
          </a:r>
        </a:p>
      </dgm:t>
    </dgm:pt>
    <dgm:pt modelId="{0240A389-FCF9-4345-9452-DDD4901BD301}" type="parTrans" cxnId="{83901E08-28B4-422A-88F5-72A6C32A0DA9}">
      <dgm:prSet/>
      <dgm:spPr/>
      <dgm:t>
        <a:bodyPr/>
        <a:lstStyle/>
        <a:p>
          <a:endParaRPr lang="en-DE"/>
        </a:p>
      </dgm:t>
    </dgm:pt>
    <dgm:pt modelId="{1C10A3FF-201C-4AF9-B9A0-849370D50016}" type="sibTrans" cxnId="{83901E08-28B4-422A-88F5-72A6C32A0DA9}">
      <dgm:prSet/>
      <dgm:spPr/>
      <dgm:t>
        <a:bodyPr/>
        <a:lstStyle/>
        <a:p>
          <a:endParaRPr lang="en-DE"/>
        </a:p>
      </dgm:t>
    </dgm:pt>
    <dgm:pt modelId="{C47B3BB6-854A-4C58-9D9E-5728E90B0D70}" type="pres">
      <dgm:prSet presAssocID="{09B30B29-ADB8-4D52-BD12-DAFFDD65C0A7}" presName="Name0" presStyleCnt="0">
        <dgm:presLayoutVars>
          <dgm:chMax val="7"/>
          <dgm:chPref val="7"/>
          <dgm:dir/>
        </dgm:presLayoutVars>
      </dgm:prSet>
      <dgm:spPr/>
    </dgm:pt>
    <dgm:pt modelId="{653D3B64-2101-410D-98C0-9714FE75F1E2}" type="pres">
      <dgm:prSet presAssocID="{09B30B29-ADB8-4D52-BD12-DAFFDD65C0A7}" presName="Name1" presStyleCnt="0"/>
      <dgm:spPr/>
    </dgm:pt>
    <dgm:pt modelId="{E360E3F2-5D25-4403-AEC7-44C6E2A26F07}" type="pres">
      <dgm:prSet presAssocID="{09B30B29-ADB8-4D52-BD12-DAFFDD65C0A7}" presName="cycle" presStyleCnt="0"/>
      <dgm:spPr/>
    </dgm:pt>
    <dgm:pt modelId="{8D2B02FB-8ED5-408E-9F1B-90DED826D681}" type="pres">
      <dgm:prSet presAssocID="{09B30B29-ADB8-4D52-BD12-DAFFDD65C0A7}" presName="srcNode" presStyleLbl="node1" presStyleIdx="0" presStyleCnt="5"/>
      <dgm:spPr/>
    </dgm:pt>
    <dgm:pt modelId="{51CD7FA3-5074-49CF-9D7A-0003A15D8AFB}" type="pres">
      <dgm:prSet presAssocID="{09B30B29-ADB8-4D52-BD12-DAFFDD65C0A7}" presName="conn" presStyleLbl="parChTrans1D2" presStyleIdx="0" presStyleCnt="1"/>
      <dgm:spPr/>
    </dgm:pt>
    <dgm:pt modelId="{57BB640E-1938-4AB4-AF85-B25A3D77E383}" type="pres">
      <dgm:prSet presAssocID="{09B30B29-ADB8-4D52-BD12-DAFFDD65C0A7}" presName="extraNode" presStyleLbl="node1" presStyleIdx="0" presStyleCnt="5"/>
      <dgm:spPr/>
    </dgm:pt>
    <dgm:pt modelId="{0F47FB8E-1BAB-4A64-8D80-97E91026C6FA}" type="pres">
      <dgm:prSet presAssocID="{09B30B29-ADB8-4D52-BD12-DAFFDD65C0A7}" presName="dstNode" presStyleLbl="node1" presStyleIdx="0" presStyleCnt="5"/>
      <dgm:spPr/>
    </dgm:pt>
    <dgm:pt modelId="{2911BDFD-BB0A-4148-8E36-4B56700B4C50}" type="pres">
      <dgm:prSet presAssocID="{A82888F6-F848-4D97-ACE2-4987994FC2DE}" presName="text_1" presStyleLbl="node1" presStyleIdx="0" presStyleCnt="5">
        <dgm:presLayoutVars>
          <dgm:bulletEnabled val="1"/>
        </dgm:presLayoutVars>
      </dgm:prSet>
      <dgm:spPr/>
    </dgm:pt>
    <dgm:pt modelId="{2CB80854-9139-42E1-980A-507645803698}" type="pres">
      <dgm:prSet presAssocID="{A82888F6-F848-4D97-ACE2-4987994FC2DE}" presName="accent_1" presStyleCnt="0"/>
      <dgm:spPr/>
    </dgm:pt>
    <dgm:pt modelId="{1CDC9C0E-04BF-46AC-AC59-24634CBE47FF}" type="pres">
      <dgm:prSet presAssocID="{A82888F6-F848-4D97-ACE2-4987994FC2DE}" presName="accentRepeatNode" presStyleLbl="solidFgAcc1" presStyleIdx="0" presStyleCnt="5"/>
      <dgm:spPr/>
    </dgm:pt>
    <dgm:pt modelId="{0B1AD0BF-BB77-4F4D-96A5-E0173CA8FB21}" type="pres">
      <dgm:prSet presAssocID="{3C600052-C029-477D-9687-CABA4BFAE649}" presName="text_2" presStyleLbl="node1" presStyleIdx="1" presStyleCnt="5">
        <dgm:presLayoutVars>
          <dgm:bulletEnabled val="1"/>
        </dgm:presLayoutVars>
      </dgm:prSet>
      <dgm:spPr/>
    </dgm:pt>
    <dgm:pt modelId="{AE3C2E6E-C354-4130-92EE-4873A3AE98FE}" type="pres">
      <dgm:prSet presAssocID="{3C600052-C029-477D-9687-CABA4BFAE649}" presName="accent_2" presStyleCnt="0"/>
      <dgm:spPr/>
    </dgm:pt>
    <dgm:pt modelId="{240713D5-C396-4CAA-932B-8D6D9D779CF2}" type="pres">
      <dgm:prSet presAssocID="{3C600052-C029-477D-9687-CABA4BFAE649}" presName="accentRepeatNode" presStyleLbl="solidFgAcc1" presStyleIdx="1" presStyleCnt="5"/>
      <dgm:spPr/>
    </dgm:pt>
    <dgm:pt modelId="{69C866BB-FA30-4EE9-8546-EFA3F87B91F2}" type="pres">
      <dgm:prSet presAssocID="{0750A936-7DB3-4914-A6EA-D3F648D0CBC6}" presName="text_3" presStyleLbl="node1" presStyleIdx="2" presStyleCnt="5">
        <dgm:presLayoutVars>
          <dgm:bulletEnabled val="1"/>
        </dgm:presLayoutVars>
      </dgm:prSet>
      <dgm:spPr/>
    </dgm:pt>
    <dgm:pt modelId="{BD7CFEFD-0BF3-43CE-94B1-5EA956EEDC94}" type="pres">
      <dgm:prSet presAssocID="{0750A936-7DB3-4914-A6EA-D3F648D0CBC6}" presName="accent_3" presStyleCnt="0"/>
      <dgm:spPr/>
    </dgm:pt>
    <dgm:pt modelId="{0622769C-1E0F-4E32-A61C-188D091DE802}" type="pres">
      <dgm:prSet presAssocID="{0750A936-7DB3-4914-A6EA-D3F648D0CBC6}" presName="accentRepeatNode" presStyleLbl="solidFgAcc1" presStyleIdx="2" presStyleCnt="5"/>
      <dgm:spPr/>
    </dgm:pt>
    <dgm:pt modelId="{2FD2A2ED-EBB7-4A31-9938-A2CAF76F04D8}" type="pres">
      <dgm:prSet presAssocID="{E2AF6030-2B7B-441E-9326-6F2D38F1789B}" presName="text_4" presStyleLbl="node1" presStyleIdx="3" presStyleCnt="5">
        <dgm:presLayoutVars>
          <dgm:bulletEnabled val="1"/>
        </dgm:presLayoutVars>
      </dgm:prSet>
      <dgm:spPr/>
    </dgm:pt>
    <dgm:pt modelId="{1C6F8B25-F03F-4982-9429-2936C94D8F5E}" type="pres">
      <dgm:prSet presAssocID="{E2AF6030-2B7B-441E-9326-6F2D38F1789B}" presName="accent_4" presStyleCnt="0"/>
      <dgm:spPr/>
    </dgm:pt>
    <dgm:pt modelId="{B09C3DE8-AFA2-4009-8E3E-C3E9F32FD032}" type="pres">
      <dgm:prSet presAssocID="{E2AF6030-2B7B-441E-9326-6F2D38F1789B}" presName="accentRepeatNode" presStyleLbl="solidFgAcc1" presStyleIdx="3" presStyleCnt="5"/>
      <dgm:spPr/>
    </dgm:pt>
    <dgm:pt modelId="{573F8D66-B0DB-44D0-A613-EE7756FD3AF1}" type="pres">
      <dgm:prSet presAssocID="{E5374C01-388D-4DC7-BF21-92E2AF7B25BB}" presName="text_5" presStyleLbl="node1" presStyleIdx="4" presStyleCnt="5">
        <dgm:presLayoutVars>
          <dgm:bulletEnabled val="1"/>
        </dgm:presLayoutVars>
      </dgm:prSet>
      <dgm:spPr/>
    </dgm:pt>
    <dgm:pt modelId="{9A105705-934B-49BD-BA00-C7019BED7D9C}" type="pres">
      <dgm:prSet presAssocID="{E5374C01-388D-4DC7-BF21-92E2AF7B25BB}" presName="accent_5" presStyleCnt="0"/>
      <dgm:spPr/>
    </dgm:pt>
    <dgm:pt modelId="{78D4065B-B9DF-4F9B-A0AF-3BD07765F136}" type="pres">
      <dgm:prSet presAssocID="{E5374C01-388D-4DC7-BF21-92E2AF7B25BB}" presName="accentRepeatNode" presStyleLbl="solidFgAcc1" presStyleIdx="4" presStyleCnt="5"/>
      <dgm:spPr/>
    </dgm:pt>
  </dgm:ptLst>
  <dgm:cxnLst>
    <dgm:cxn modelId="{0DD83C03-BDA8-4557-8B04-DE2FB8009423}" type="presOf" srcId="{A82888F6-F848-4D97-ACE2-4987994FC2DE}" destId="{2911BDFD-BB0A-4148-8E36-4B56700B4C50}" srcOrd="0" destOrd="0" presId="urn:microsoft.com/office/officeart/2008/layout/VerticalCurvedList"/>
    <dgm:cxn modelId="{83901E08-28B4-422A-88F5-72A6C32A0DA9}" srcId="{09B30B29-ADB8-4D52-BD12-DAFFDD65C0A7}" destId="{E5374C01-388D-4DC7-BF21-92E2AF7B25BB}" srcOrd="4" destOrd="0" parTransId="{0240A389-FCF9-4345-9452-DDD4901BD301}" sibTransId="{1C10A3FF-201C-4AF9-B9A0-849370D50016}"/>
    <dgm:cxn modelId="{C812362F-97C9-405C-AC79-8C882F2FD786}" type="presOf" srcId="{0750A936-7DB3-4914-A6EA-D3F648D0CBC6}" destId="{69C866BB-FA30-4EE9-8546-EFA3F87B91F2}" srcOrd="0" destOrd="0" presId="urn:microsoft.com/office/officeart/2008/layout/VerticalCurvedList"/>
    <dgm:cxn modelId="{05D14A30-673D-4614-B7D0-6D2D44BAFF04}" type="presOf" srcId="{3C600052-C029-477D-9687-CABA4BFAE649}" destId="{0B1AD0BF-BB77-4F4D-96A5-E0173CA8FB21}" srcOrd="0" destOrd="0" presId="urn:microsoft.com/office/officeart/2008/layout/VerticalCurvedList"/>
    <dgm:cxn modelId="{43C0F437-B446-44A4-B89A-3D61CF37DA42}" srcId="{09B30B29-ADB8-4D52-BD12-DAFFDD65C0A7}" destId="{A82888F6-F848-4D97-ACE2-4987994FC2DE}" srcOrd="0" destOrd="0" parTransId="{B51955CD-9C41-410E-8C82-E279A002764B}" sibTransId="{BB8D6C3D-B842-4271-918A-1B2A7F49C1C3}"/>
    <dgm:cxn modelId="{DCB3D880-DA34-4599-B95F-698A62A9E62F}" srcId="{09B30B29-ADB8-4D52-BD12-DAFFDD65C0A7}" destId="{0750A936-7DB3-4914-A6EA-D3F648D0CBC6}" srcOrd="2" destOrd="0" parTransId="{72B6F6BE-692D-49B5-BBE5-CE3AC0E9E784}" sibTransId="{D7215CC7-8FA8-4C8B-AACC-4931C5E286DE}"/>
    <dgm:cxn modelId="{B7FBAA90-972B-4E20-A784-A2ACBDCA38E8}" srcId="{09B30B29-ADB8-4D52-BD12-DAFFDD65C0A7}" destId="{3C600052-C029-477D-9687-CABA4BFAE649}" srcOrd="1" destOrd="0" parTransId="{789C6CF4-132F-4976-821B-352F9566D659}" sibTransId="{161C6C4C-CC9C-4475-BC8D-A3A8CA4C1841}"/>
    <dgm:cxn modelId="{9BF39AAE-F15B-4076-B133-C5F73FDF3BC4}" type="presOf" srcId="{BB8D6C3D-B842-4271-918A-1B2A7F49C1C3}" destId="{51CD7FA3-5074-49CF-9D7A-0003A15D8AFB}" srcOrd="0" destOrd="0" presId="urn:microsoft.com/office/officeart/2008/layout/VerticalCurvedList"/>
    <dgm:cxn modelId="{DB579CB2-3968-4A8C-A55D-958ABFEEEAEB}" type="presOf" srcId="{09B30B29-ADB8-4D52-BD12-DAFFDD65C0A7}" destId="{C47B3BB6-854A-4C58-9D9E-5728E90B0D70}" srcOrd="0" destOrd="0" presId="urn:microsoft.com/office/officeart/2008/layout/VerticalCurvedList"/>
    <dgm:cxn modelId="{45B9F5B9-7930-464D-9685-DC7DB5FA67C2}" srcId="{09B30B29-ADB8-4D52-BD12-DAFFDD65C0A7}" destId="{E2AF6030-2B7B-441E-9326-6F2D38F1789B}" srcOrd="3" destOrd="0" parTransId="{2C16919B-2F7E-4B7C-B30F-EAF8BB58CCD3}" sibTransId="{0CBF79B3-195A-4E8D-9BFC-6C971E56F13C}"/>
    <dgm:cxn modelId="{E231FBF5-39AA-42D6-AE38-A63047493DF7}" type="presOf" srcId="{E2AF6030-2B7B-441E-9326-6F2D38F1789B}" destId="{2FD2A2ED-EBB7-4A31-9938-A2CAF76F04D8}" srcOrd="0" destOrd="0" presId="urn:microsoft.com/office/officeart/2008/layout/VerticalCurvedList"/>
    <dgm:cxn modelId="{572802F6-62E5-4FDB-8E67-2F5346714197}" type="presOf" srcId="{E5374C01-388D-4DC7-BF21-92E2AF7B25BB}" destId="{573F8D66-B0DB-44D0-A613-EE7756FD3AF1}" srcOrd="0" destOrd="0" presId="urn:microsoft.com/office/officeart/2008/layout/VerticalCurvedList"/>
    <dgm:cxn modelId="{04EB5D65-96B2-47C3-8F0D-8644FE8E8E2A}" type="presParOf" srcId="{C47B3BB6-854A-4C58-9D9E-5728E90B0D70}" destId="{653D3B64-2101-410D-98C0-9714FE75F1E2}" srcOrd="0" destOrd="0" presId="urn:microsoft.com/office/officeart/2008/layout/VerticalCurvedList"/>
    <dgm:cxn modelId="{A04FED92-E085-4E33-B35C-909EFB6EE47C}" type="presParOf" srcId="{653D3B64-2101-410D-98C0-9714FE75F1E2}" destId="{E360E3F2-5D25-4403-AEC7-44C6E2A26F07}" srcOrd="0" destOrd="0" presId="urn:microsoft.com/office/officeart/2008/layout/VerticalCurvedList"/>
    <dgm:cxn modelId="{80DC5FD3-137A-438D-94DB-DBA09F837AAF}" type="presParOf" srcId="{E360E3F2-5D25-4403-AEC7-44C6E2A26F07}" destId="{8D2B02FB-8ED5-408E-9F1B-90DED826D681}" srcOrd="0" destOrd="0" presId="urn:microsoft.com/office/officeart/2008/layout/VerticalCurvedList"/>
    <dgm:cxn modelId="{CC85D2F1-D397-4A79-A9CB-CDD16CF3E47C}" type="presParOf" srcId="{E360E3F2-5D25-4403-AEC7-44C6E2A26F07}" destId="{51CD7FA3-5074-49CF-9D7A-0003A15D8AFB}" srcOrd="1" destOrd="0" presId="urn:microsoft.com/office/officeart/2008/layout/VerticalCurvedList"/>
    <dgm:cxn modelId="{4F964049-A109-4D43-9F47-7AA12E4CF7BE}" type="presParOf" srcId="{E360E3F2-5D25-4403-AEC7-44C6E2A26F07}" destId="{57BB640E-1938-4AB4-AF85-B25A3D77E383}" srcOrd="2" destOrd="0" presId="urn:microsoft.com/office/officeart/2008/layout/VerticalCurvedList"/>
    <dgm:cxn modelId="{55DE6203-9677-4B66-82D0-324A79D57E25}" type="presParOf" srcId="{E360E3F2-5D25-4403-AEC7-44C6E2A26F07}" destId="{0F47FB8E-1BAB-4A64-8D80-97E91026C6FA}" srcOrd="3" destOrd="0" presId="urn:microsoft.com/office/officeart/2008/layout/VerticalCurvedList"/>
    <dgm:cxn modelId="{623007F2-0A0C-4F2D-9E49-3AFF85438E0C}" type="presParOf" srcId="{653D3B64-2101-410D-98C0-9714FE75F1E2}" destId="{2911BDFD-BB0A-4148-8E36-4B56700B4C50}" srcOrd="1" destOrd="0" presId="urn:microsoft.com/office/officeart/2008/layout/VerticalCurvedList"/>
    <dgm:cxn modelId="{AAB1ECDE-0BC3-4951-B554-BFFFCA2D5348}" type="presParOf" srcId="{653D3B64-2101-410D-98C0-9714FE75F1E2}" destId="{2CB80854-9139-42E1-980A-507645803698}" srcOrd="2" destOrd="0" presId="urn:microsoft.com/office/officeart/2008/layout/VerticalCurvedList"/>
    <dgm:cxn modelId="{CE60AC57-D86E-49EE-9E1F-8F8C4C651537}" type="presParOf" srcId="{2CB80854-9139-42E1-980A-507645803698}" destId="{1CDC9C0E-04BF-46AC-AC59-24634CBE47FF}" srcOrd="0" destOrd="0" presId="urn:microsoft.com/office/officeart/2008/layout/VerticalCurvedList"/>
    <dgm:cxn modelId="{65BCC65E-40A0-4BCD-BE65-2B502A98A20A}" type="presParOf" srcId="{653D3B64-2101-410D-98C0-9714FE75F1E2}" destId="{0B1AD0BF-BB77-4F4D-96A5-E0173CA8FB21}" srcOrd="3" destOrd="0" presId="urn:microsoft.com/office/officeart/2008/layout/VerticalCurvedList"/>
    <dgm:cxn modelId="{CF038B4A-64D5-4080-BDF4-50567109F6D8}" type="presParOf" srcId="{653D3B64-2101-410D-98C0-9714FE75F1E2}" destId="{AE3C2E6E-C354-4130-92EE-4873A3AE98FE}" srcOrd="4" destOrd="0" presId="urn:microsoft.com/office/officeart/2008/layout/VerticalCurvedList"/>
    <dgm:cxn modelId="{4ECCB7D6-5BE5-4867-9D6A-17D73EEE6E13}" type="presParOf" srcId="{AE3C2E6E-C354-4130-92EE-4873A3AE98FE}" destId="{240713D5-C396-4CAA-932B-8D6D9D779CF2}" srcOrd="0" destOrd="0" presId="urn:microsoft.com/office/officeart/2008/layout/VerticalCurvedList"/>
    <dgm:cxn modelId="{90BB1E5F-E0C8-4634-8C2B-042F81F6C884}" type="presParOf" srcId="{653D3B64-2101-410D-98C0-9714FE75F1E2}" destId="{69C866BB-FA30-4EE9-8546-EFA3F87B91F2}" srcOrd="5" destOrd="0" presId="urn:microsoft.com/office/officeart/2008/layout/VerticalCurvedList"/>
    <dgm:cxn modelId="{C14AFF1E-E46C-4788-9B0D-6FBB473F67B0}" type="presParOf" srcId="{653D3B64-2101-410D-98C0-9714FE75F1E2}" destId="{BD7CFEFD-0BF3-43CE-94B1-5EA956EEDC94}" srcOrd="6" destOrd="0" presId="urn:microsoft.com/office/officeart/2008/layout/VerticalCurvedList"/>
    <dgm:cxn modelId="{72C1AE29-16B6-45BC-BFF5-7E79F057E210}" type="presParOf" srcId="{BD7CFEFD-0BF3-43CE-94B1-5EA956EEDC94}" destId="{0622769C-1E0F-4E32-A61C-188D091DE802}" srcOrd="0" destOrd="0" presId="urn:microsoft.com/office/officeart/2008/layout/VerticalCurvedList"/>
    <dgm:cxn modelId="{5229B25E-E551-4CBA-A84A-4181AC0ABE76}" type="presParOf" srcId="{653D3B64-2101-410D-98C0-9714FE75F1E2}" destId="{2FD2A2ED-EBB7-4A31-9938-A2CAF76F04D8}" srcOrd="7" destOrd="0" presId="urn:microsoft.com/office/officeart/2008/layout/VerticalCurvedList"/>
    <dgm:cxn modelId="{E856AE44-F02C-468C-9712-D1BAC36B28D9}" type="presParOf" srcId="{653D3B64-2101-410D-98C0-9714FE75F1E2}" destId="{1C6F8B25-F03F-4982-9429-2936C94D8F5E}" srcOrd="8" destOrd="0" presId="urn:microsoft.com/office/officeart/2008/layout/VerticalCurvedList"/>
    <dgm:cxn modelId="{6390919C-89DA-41D6-8F2A-CCF0830C6CFF}" type="presParOf" srcId="{1C6F8B25-F03F-4982-9429-2936C94D8F5E}" destId="{B09C3DE8-AFA2-4009-8E3E-C3E9F32FD032}" srcOrd="0" destOrd="0" presId="urn:microsoft.com/office/officeart/2008/layout/VerticalCurvedList"/>
    <dgm:cxn modelId="{AF866EB1-BFA3-4445-B414-188F540A4F6A}" type="presParOf" srcId="{653D3B64-2101-410D-98C0-9714FE75F1E2}" destId="{573F8D66-B0DB-44D0-A613-EE7756FD3AF1}" srcOrd="9" destOrd="0" presId="urn:microsoft.com/office/officeart/2008/layout/VerticalCurvedList"/>
    <dgm:cxn modelId="{5BC13CA5-27B3-4003-83A1-03A6A43BBC60}" type="presParOf" srcId="{653D3B64-2101-410D-98C0-9714FE75F1E2}" destId="{9A105705-934B-49BD-BA00-C7019BED7D9C}" srcOrd="10" destOrd="0" presId="urn:microsoft.com/office/officeart/2008/layout/VerticalCurvedList"/>
    <dgm:cxn modelId="{144A8B0E-27DA-4127-A571-2DC2A736C962}" type="presParOf" srcId="{9A105705-934B-49BD-BA00-C7019BED7D9C}" destId="{78D4065B-B9DF-4F9B-A0AF-3BD07765F1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B6BFDA-1E9F-F84F-B5F6-24F08505F6FC}" type="doc">
      <dgm:prSet loTypeId="urn:microsoft.com/office/officeart/2005/8/layout/hProcess9" loCatId="process" qsTypeId="urn:microsoft.com/office/officeart/2005/8/quickstyle/3d9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3B20B781-45C3-D34D-9DB1-741317979B26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Project Sub</a:t>
          </a:r>
          <a:r>
            <a:rPr lang="en-DE" baseline="0" dirty="0">
              <a:latin typeface="Calibri" panose="020F0502020204030204" pitchFamily="34" charset="0"/>
            </a:rPr>
            <a:t>m</a:t>
          </a:r>
          <a:r>
            <a:rPr lang="en-GB" baseline="0" dirty="0" err="1">
              <a:latin typeface="Calibri" panose="020F0502020204030204" pitchFamily="34" charset="0"/>
            </a:rPr>
            <a:t>ission</a:t>
          </a:r>
          <a:endParaRPr lang="en-GB" baseline="0" dirty="0">
            <a:latin typeface="Calibri" panose="020F0502020204030204" pitchFamily="34" charset="0"/>
          </a:endParaRPr>
        </a:p>
        <a:p>
          <a:r>
            <a:rPr lang="en-DE" baseline="0" dirty="0">
              <a:latin typeface="Calibri" panose="020F0502020204030204" pitchFamily="34" charset="0"/>
            </a:rPr>
            <a:t>21st Oct,</a:t>
          </a:r>
          <a:r>
            <a:rPr lang="en-DE" baseline="30000" dirty="0">
              <a:latin typeface="Calibri" panose="020F0502020204030204" pitchFamily="34" charset="0"/>
            </a:rPr>
            <a:t> </a:t>
          </a:r>
          <a:r>
            <a:rPr lang="en-GB" baseline="0" dirty="0">
              <a:latin typeface="Calibri" panose="020F0502020204030204" pitchFamily="34" charset="0"/>
            </a:rPr>
            <a:t> 202</a:t>
          </a:r>
          <a:r>
            <a:rPr lang="en-DE" baseline="0" dirty="0">
              <a:latin typeface="Calibri" panose="020F0502020204030204" pitchFamily="34" charset="0"/>
            </a:rPr>
            <a:t>4</a:t>
          </a:r>
          <a:endParaRPr lang="en-GB" baseline="0" dirty="0">
            <a:latin typeface="Calibri" panose="020F0502020204030204" pitchFamily="34" charset="0"/>
          </a:endParaRPr>
        </a:p>
      </dgm:t>
    </dgm:pt>
    <dgm:pt modelId="{DBA52424-317F-7641-8844-CED96131A84D}" type="parTrans" cxnId="{867EC000-77A9-9F48-BC1C-26A91C947578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29ECD269-9EB9-F347-BF78-C5D3BA94EFBB}" type="sibTrans" cxnId="{867EC000-77A9-9F48-BC1C-26A91C947578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E34EBD41-AF99-FD45-931B-A505E315AED8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Project Evaluation &amp; Labelling</a:t>
          </a:r>
        </a:p>
        <a:p>
          <a:r>
            <a:rPr lang="de-DE" baseline="0" dirty="0">
              <a:latin typeface="Calibri" panose="020F0502020204030204" pitchFamily="34" charset="0"/>
            </a:rPr>
            <a:t> </a:t>
          </a:r>
          <a:r>
            <a:rPr lang="en-DE" baseline="0" dirty="0">
              <a:latin typeface="Calibri" panose="020F0502020204030204" pitchFamily="34" charset="0"/>
            </a:rPr>
            <a:t>Nov-Dec,</a:t>
          </a:r>
          <a:r>
            <a:rPr lang="de-DE" baseline="0" dirty="0">
              <a:latin typeface="Calibri" panose="020F0502020204030204" pitchFamily="34" charset="0"/>
            </a:rPr>
            <a:t> 2</a:t>
          </a:r>
          <a:r>
            <a:rPr lang="en-DE" baseline="0" dirty="0">
              <a:latin typeface="Calibri" panose="020F0502020204030204" pitchFamily="34" charset="0"/>
            </a:rPr>
            <a:t>0</a:t>
          </a:r>
          <a:r>
            <a:rPr lang="de-DE" baseline="0" dirty="0">
              <a:latin typeface="Calibri" panose="020F0502020204030204" pitchFamily="34" charset="0"/>
            </a:rPr>
            <a:t>2</a:t>
          </a:r>
          <a:r>
            <a:rPr lang="en-DE" baseline="0" dirty="0">
              <a:latin typeface="Calibri" panose="020F0502020204030204" pitchFamily="34" charset="0"/>
            </a:rPr>
            <a:t>4</a:t>
          </a:r>
        </a:p>
      </dgm:t>
    </dgm:pt>
    <dgm:pt modelId="{9B53FB4C-713A-5744-BD8A-0B7FB598446A}" type="parTrans" cxnId="{97394D49-EC98-414F-8594-2C3FA4B05CE6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B9531E34-15E7-AE40-969F-E5C15534819E}" type="sibTrans" cxnId="{97394D49-EC98-414F-8594-2C3FA4B05CE6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85CECCC2-9F52-0142-BF2D-65FC7CA680C4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Project Start</a:t>
          </a:r>
        </a:p>
        <a:p>
          <a:r>
            <a:rPr lang="en-GB" baseline="0" dirty="0">
              <a:latin typeface="Calibri" panose="020F0502020204030204" pitchFamily="34" charset="0"/>
            </a:rPr>
            <a:t>from </a:t>
          </a:r>
          <a:r>
            <a:rPr lang="en-DE" baseline="0" dirty="0">
              <a:latin typeface="Calibri" panose="020F0502020204030204" pitchFamily="34" charset="0"/>
            </a:rPr>
            <a:t>Feb</a:t>
          </a:r>
          <a:r>
            <a:rPr lang="en-GB" baseline="0" dirty="0">
              <a:latin typeface="Calibri" panose="020F0502020204030204" pitchFamily="34" charset="0"/>
            </a:rPr>
            <a:t> 202</a:t>
          </a:r>
          <a:r>
            <a:rPr lang="en-DE" baseline="0" dirty="0">
              <a:latin typeface="Calibri" panose="020F0502020204030204" pitchFamily="34" charset="0"/>
            </a:rPr>
            <a:t>5</a:t>
          </a:r>
          <a:endParaRPr lang="en-GB" baseline="0" dirty="0">
            <a:latin typeface="Calibri" panose="020F0502020204030204" pitchFamily="34" charset="0"/>
          </a:endParaRPr>
        </a:p>
      </dgm:t>
    </dgm:pt>
    <dgm:pt modelId="{8C0E452D-C7FA-EC45-B40F-0EAB181E2491}" type="parTrans" cxnId="{108FA167-200C-A046-9757-64825DF75B0D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1245E547-900F-7846-820E-845C1D11B23F}" type="sibTrans" cxnId="{108FA167-200C-A046-9757-64825DF75B0D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186739D9-BEEF-E248-BB53-0A7926862704}">
      <dgm:prSet phldrT="[Text]"/>
      <dgm:spPr/>
      <dgm:t>
        <a:bodyPr/>
        <a:lstStyle/>
        <a:p>
          <a:r>
            <a:rPr lang="en-GB" baseline="0" dirty="0">
              <a:latin typeface="Calibri" panose="020F0502020204030204" pitchFamily="34" charset="0"/>
            </a:rPr>
            <a:t>Call Opening</a:t>
          </a:r>
        </a:p>
        <a:p>
          <a:r>
            <a:rPr lang="en-DE" baseline="0" dirty="0">
              <a:latin typeface="Calibri" panose="020F0502020204030204" pitchFamily="34" charset="0"/>
            </a:rPr>
            <a:t>July,</a:t>
          </a:r>
          <a:r>
            <a:rPr lang="en-GB" baseline="0" dirty="0">
              <a:latin typeface="Calibri" panose="020F0502020204030204" pitchFamily="34" charset="0"/>
            </a:rPr>
            <a:t> </a:t>
          </a:r>
          <a:r>
            <a:rPr lang="en-DE" baseline="0" dirty="0">
              <a:latin typeface="Calibri" panose="020F0502020204030204" pitchFamily="34" charset="0"/>
            </a:rPr>
            <a:t>2024</a:t>
          </a:r>
          <a:endParaRPr lang="en-GB" baseline="0" dirty="0">
            <a:latin typeface="Calibri" panose="020F0502020204030204" pitchFamily="34" charset="0"/>
          </a:endParaRPr>
        </a:p>
      </dgm:t>
    </dgm:pt>
    <dgm:pt modelId="{7E321A1B-3A29-3D44-86C5-0504F9BE5ACD}" type="parTrans" cxnId="{DFFAE106-EEB7-B44B-B540-CA1054EBA162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512FEC15-6CC3-8346-8EC5-F06A29DCF499}" type="sibTrans" cxnId="{DFFAE106-EEB7-B44B-B540-CA1054EBA162}">
      <dgm:prSet/>
      <dgm:spPr/>
      <dgm:t>
        <a:bodyPr/>
        <a:lstStyle/>
        <a:p>
          <a:endParaRPr lang="en-GB" baseline="0">
            <a:latin typeface="Calibri" panose="020F0502020204030204" pitchFamily="34" charset="0"/>
          </a:endParaRPr>
        </a:p>
      </dgm:t>
    </dgm:pt>
    <dgm:pt modelId="{D861F641-15A3-A143-8C7E-9C4CA4FD1177}" type="pres">
      <dgm:prSet presAssocID="{C7B6BFDA-1E9F-F84F-B5F6-24F08505F6FC}" presName="CompostProcess" presStyleCnt="0">
        <dgm:presLayoutVars>
          <dgm:dir/>
          <dgm:resizeHandles val="exact"/>
        </dgm:presLayoutVars>
      </dgm:prSet>
      <dgm:spPr/>
    </dgm:pt>
    <dgm:pt modelId="{35A65E4A-3AA0-1F47-924F-7717C555D1AE}" type="pres">
      <dgm:prSet presAssocID="{C7B6BFDA-1E9F-F84F-B5F6-24F08505F6FC}" presName="arrow" presStyleLbl="bgShp" presStyleIdx="0" presStyleCnt="1" custLinFactNeighborX="132" custLinFactNeighborY="664"/>
      <dgm:spPr/>
    </dgm:pt>
    <dgm:pt modelId="{6AE75CA4-7A13-9543-9B2E-172AD857634C}" type="pres">
      <dgm:prSet presAssocID="{C7B6BFDA-1E9F-F84F-B5F6-24F08505F6FC}" presName="linearProcess" presStyleCnt="0"/>
      <dgm:spPr/>
    </dgm:pt>
    <dgm:pt modelId="{202C4189-F110-554C-9747-5F3CF016B5EF}" type="pres">
      <dgm:prSet presAssocID="{186739D9-BEEF-E248-BB53-0A7926862704}" presName="textNode" presStyleLbl="node1" presStyleIdx="0" presStyleCnt="4">
        <dgm:presLayoutVars>
          <dgm:bulletEnabled val="1"/>
        </dgm:presLayoutVars>
      </dgm:prSet>
      <dgm:spPr/>
    </dgm:pt>
    <dgm:pt modelId="{381EAA6E-E7EC-B347-BB59-BFFC0A19B14C}" type="pres">
      <dgm:prSet presAssocID="{512FEC15-6CC3-8346-8EC5-F06A29DCF499}" presName="sibTrans" presStyleCnt="0"/>
      <dgm:spPr/>
    </dgm:pt>
    <dgm:pt modelId="{A01BF5FA-F0D0-B043-972C-0B6D35678088}" type="pres">
      <dgm:prSet presAssocID="{3B20B781-45C3-D34D-9DB1-741317979B26}" presName="textNode" presStyleLbl="node1" presStyleIdx="1" presStyleCnt="4">
        <dgm:presLayoutVars>
          <dgm:bulletEnabled val="1"/>
        </dgm:presLayoutVars>
      </dgm:prSet>
      <dgm:spPr/>
    </dgm:pt>
    <dgm:pt modelId="{3A5CF74A-988F-BB46-835A-FE816C83FE03}" type="pres">
      <dgm:prSet presAssocID="{29ECD269-9EB9-F347-BF78-C5D3BA94EFBB}" presName="sibTrans" presStyleCnt="0"/>
      <dgm:spPr/>
    </dgm:pt>
    <dgm:pt modelId="{E26B7E37-AA4D-4A4E-9540-DF46DDAA9816}" type="pres">
      <dgm:prSet presAssocID="{E34EBD41-AF99-FD45-931B-A505E315AED8}" presName="textNode" presStyleLbl="node1" presStyleIdx="2" presStyleCnt="4">
        <dgm:presLayoutVars>
          <dgm:bulletEnabled val="1"/>
        </dgm:presLayoutVars>
      </dgm:prSet>
      <dgm:spPr/>
    </dgm:pt>
    <dgm:pt modelId="{833B49DB-090E-1844-A570-42E80D6EFA41}" type="pres">
      <dgm:prSet presAssocID="{B9531E34-15E7-AE40-969F-E5C15534819E}" presName="sibTrans" presStyleCnt="0"/>
      <dgm:spPr/>
    </dgm:pt>
    <dgm:pt modelId="{4EB10C50-918F-6341-B3CA-D8A6A52D223C}" type="pres">
      <dgm:prSet presAssocID="{85CECCC2-9F52-0142-BF2D-65FC7CA680C4}" presName="textNode" presStyleLbl="node1" presStyleIdx="3" presStyleCnt="4" custLinFactNeighborX="5069" custLinFactNeighborY="2812">
        <dgm:presLayoutVars>
          <dgm:bulletEnabled val="1"/>
        </dgm:presLayoutVars>
      </dgm:prSet>
      <dgm:spPr/>
    </dgm:pt>
  </dgm:ptLst>
  <dgm:cxnLst>
    <dgm:cxn modelId="{867EC000-77A9-9F48-BC1C-26A91C947578}" srcId="{C7B6BFDA-1E9F-F84F-B5F6-24F08505F6FC}" destId="{3B20B781-45C3-D34D-9DB1-741317979B26}" srcOrd="1" destOrd="0" parTransId="{DBA52424-317F-7641-8844-CED96131A84D}" sibTransId="{29ECD269-9EB9-F347-BF78-C5D3BA94EFBB}"/>
    <dgm:cxn modelId="{DFFAE106-EEB7-B44B-B540-CA1054EBA162}" srcId="{C7B6BFDA-1E9F-F84F-B5F6-24F08505F6FC}" destId="{186739D9-BEEF-E248-BB53-0A7926862704}" srcOrd="0" destOrd="0" parTransId="{7E321A1B-3A29-3D44-86C5-0504F9BE5ACD}" sibTransId="{512FEC15-6CC3-8346-8EC5-F06A29DCF499}"/>
    <dgm:cxn modelId="{B2C5F330-A158-4414-AC15-A5FC861F9A22}" type="presOf" srcId="{C7B6BFDA-1E9F-F84F-B5F6-24F08505F6FC}" destId="{D861F641-15A3-A143-8C7E-9C4CA4FD1177}" srcOrd="0" destOrd="0" presId="urn:microsoft.com/office/officeart/2005/8/layout/hProcess9"/>
    <dgm:cxn modelId="{108FA167-200C-A046-9757-64825DF75B0D}" srcId="{C7B6BFDA-1E9F-F84F-B5F6-24F08505F6FC}" destId="{85CECCC2-9F52-0142-BF2D-65FC7CA680C4}" srcOrd="3" destOrd="0" parTransId="{8C0E452D-C7FA-EC45-B40F-0EAB181E2491}" sibTransId="{1245E547-900F-7846-820E-845C1D11B23F}"/>
    <dgm:cxn modelId="{97394D49-EC98-414F-8594-2C3FA4B05CE6}" srcId="{C7B6BFDA-1E9F-F84F-B5F6-24F08505F6FC}" destId="{E34EBD41-AF99-FD45-931B-A505E315AED8}" srcOrd="2" destOrd="0" parTransId="{9B53FB4C-713A-5744-BD8A-0B7FB598446A}" sibTransId="{B9531E34-15E7-AE40-969F-E5C15534819E}"/>
    <dgm:cxn modelId="{7B0F4E53-7BD4-4D13-8A7E-FED63013E453}" type="presOf" srcId="{85CECCC2-9F52-0142-BF2D-65FC7CA680C4}" destId="{4EB10C50-918F-6341-B3CA-D8A6A52D223C}" srcOrd="0" destOrd="0" presId="urn:microsoft.com/office/officeart/2005/8/layout/hProcess9"/>
    <dgm:cxn modelId="{CE3EBB7A-6634-4CB8-9D3F-6A7AD32E1C7F}" type="presOf" srcId="{E34EBD41-AF99-FD45-931B-A505E315AED8}" destId="{E26B7E37-AA4D-4A4E-9540-DF46DDAA9816}" srcOrd="0" destOrd="0" presId="urn:microsoft.com/office/officeart/2005/8/layout/hProcess9"/>
    <dgm:cxn modelId="{367FEE80-2245-44A3-BAF2-30B00D586DC7}" type="presOf" srcId="{3B20B781-45C3-D34D-9DB1-741317979B26}" destId="{A01BF5FA-F0D0-B043-972C-0B6D35678088}" srcOrd="0" destOrd="0" presId="urn:microsoft.com/office/officeart/2005/8/layout/hProcess9"/>
    <dgm:cxn modelId="{23D8CF81-6A18-4C7E-AEE5-908728C2D798}" type="presOf" srcId="{186739D9-BEEF-E248-BB53-0A7926862704}" destId="{202C4189-F110-554C-9747-5F3CF016B5EF}" srcOrd="0" destOrd="0" presId="urn:microsoft.com/office/officeart/2005/8/layout/hProcess9"/>
    <dgm:cxn modelId="{4E9A83B5-86AA-46BC-8EEE-41A5B2097E25}" type="presParOf" srcId="{D861F641-15A3-A143-8C7E-9C4CA4FD1177}" destId="{35A65E4A-3AA0-1F47-924F-7717C555D1AE}" srcOrd="0" destOrd="0" presId="urn:microsoft.com/office/officeart/2005/8/layout/hProcess9"/>
    <dgm:cxn modelId="{388D1066-FE93-4BD0-9F11-EE59D36A5E72}" type="presParOf" srcId="{D861F641-15A3-A143-8C7E-9C4CA4FD1177}" destId="{6AE75CA4-7A13-9543-9B2E-172AD857634C}" srcOrd="1" destOrd="0" presId="urn:microsoft.com/office/officeart/2005/8/layout/hProcess9"/>
    <dgm:cxn modelId="{F878975D-06B8-48BF-8FE0-E9C3846A806C}" type="presParOf" srcId="{6AE75CA4-7A13-9543-9B2E-172AD857634C}" destId="{202C4189-F110-554C-9747-5F3CF016B5EF}" srcOrd="0" destOrd="0" presId="urn:microsoft.com/office/officeart/2005/8/layout/hProcess9"/>
    <dgm:cxn modelId="{25CAB02C-003E-444F-B5B0-A464ACD9EBCE}" type="presParOf" srcId="{6AE75CA4-7A13-9543-9B2E-172AD857634C}" destId="{381EAA6E-E7EC-B347-BB59-BFFC0A19B14C}" srcOrd="1" destOrd="0" presId="urn:microsoft.com/office/officeart/2005/8/layout/hProcess9"/>
    <dgm:cxn modelId="{79E61DD1-0264-44ED-839B-893F3BD4C180}" type="presParOf" srcId="{6AE75CA4-7A13-9543-9B2E-172AD857634C}" destId="{A01BF5FA-F0D0-B043-972C-0B6D35678088}" srcOrd="2" destOrd="0" presId="urn:microsoft.com/office/officeart/2005/8/layout/hProcess9"/>
    <dgm:cxn modelId="{BC4B1984-2480-4179-A664-8F38F4682BA1}" type="presParOf" srcId="{6AE75CA4-7A13-9543-9B2E-172AD857634C}" destId="{3A5CF74A-988F-BB46-835A-FE816C83FE03}" srcOrd="3" destOrd="0" presId="urn:microsoft.com/office/officeart/2005/8/layout/hProcess9"/>
    <dgm:cxn modelId="{D5CE9FFE-DD06-4219-B68E-E1E4FBEB8FE5}" type="presParOf" srcId="{6AE75CA4-7A13-9543-9B2E-172AD857634C}" destId="{E26B7E37-AA4D-4A4E-9540-DF46DDAA9816}" srcOrd="4" destOrd="0" presId="urn:microsoft.com/office/officeart/2005/8/layout/hProcess9"/>
    <dgm:cxn modelId="{F3CF8190-A58F-46F8-9626-B61C9E529072}" type="presParOf" srcId="{6AE75CA4-7A13-9543-9B2E-172AD857634C}" destId="{833B49DB-090E-1844-A570-42E80D6EFA41}" srcOrd="5" destOrd="0" presId="urn:microsoft.com/office/officeart/2005/8/layout/hProcess9"/>
    <dgm:cxn modelId="{6BE4815D-8F4E-426D-91A0-FC2E32BACFFD}" type="presParOf" srcId="{6AE75CA4-7A13-9543-9B2E-172AD857634C}" destId="{4EB10C50-918F-6341-B3CA-D8A6A52D223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B42F3C-0D2D-43A7-9A87-5DC819807370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6A27B8D7-06DD-49D7-A353-4E26B5508A70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lIns="0"/>
        <a:lstStyle/>
        <a:p>
          <a:r>
            <a:rPr lang="en-DE" dirty="0"/>
            <a:t>Partners</a:t>
          </a:r>
        </a:p>
      </dgm:t>
    </dgm:pt>
    <dgm:pt modelId="{FF0F3156-28B4-4673-A32A-67427574EE36}" type="parTrans" cxnId="{33E60E55-C172-4D8C-A642-4E46F1CA3E60}">
      <dgm:prSet/>
      <dgm:spPr/>
      <dgm:t>
        <a:bodyPr/>
        <a:lstStyle/>
        <a:p>
          <a:endParaRPr lang="en-DE"/>
        </a:p>
      </dgm:t>
    </dgm:pt>
    <dgm:pt modelId="{C5028F21-CEBA-4A8E-B283-95D3734CEE84}" type="sibTrans" cxnId="{33E60E55-C172-4D8C-A642-4E46F1CA3E60}">
      <dgm:prSet/>
      <dgm:spPr/>
      <dgm:t>
        <a:bodyPr/>
        <a:lstStyle/>
        <a:p>
          <a:endParaRPr lang="en-DE"/>
        </a:p>
      </dgm:t>
    </dgm:pt>
    <dgm:pt modelId="{1E68FC5D-DA7B-4147-9FC0-E181E82B4FB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marL="0" indent="0"/>
          <a:r>
            <a:rPr lang="en-DE" sz="1200" dirty="0">
              <a:solidFill>
                <a:schemeClr val="bg1"/>
              </a:solidFill>
            </a:rPr>
            <a:t> </a:t>
          </a:r>
          <a:r>
            <a:rPr lang="en-DE" sz="1200" b="1" dirty="0">
              <a:solidFill>
                <a:schemeClr val="bg1"/>
              </a:solidFill>
            </a:rPr>
            <a:t>Number: 4-15 (typical)</a:t>
          </a:r>
        </a:p>
      </dgm:t>
    </dgm:pt>
    <dgm:pt modelId="{7E19337F-E8CB-4F56-BE76-76A3B2A30D33}" type="parTrans" cxnId="{7075D18F-C007-4EAC-98A0-EFA5C7548358}">
      <dgm:prSet/>
      <dgm:spPr/>
      <dgm:t>
        <a:bodyPr/>
        <a:lstStyle/>
        <a:p>
          <a:endParaRPr lang="en-DE"/>
        </a:p>
      </dgm:t>
    </dgm:pt>
    <dgm:pt modelId="{7EFC7C5E-5536-4F60-BC71-A46B30555F1D}" type="sibTrans" cxnId="{7075D18F-C007-4EAC-98A0-EFA5C7548358}">
      <dgm:prSet/>
      <dgm:spPr/>
      <dgm:t>
        <a:bodyPr/>
        <a:lstStyle/>
        <a:p>
          <a:endParaRPr lang="en-DE"/>
        </a:p>
      </dgm:t>
    </dgm:pt>
    <dgm:pt modelId="{B2722194-D406-475B-91ED-52866E077B76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rIns="0"/>
        <a:lstStyle/>
        <a:p>
          <a:r>
            <a:rPr lang="en-DE" dirty="0"/>
            <a:t>Countries</a:t>
          </a:r>
        </a:p>
      </dgm:t>
    </dgm:pt>
    <dgm:pt modelId="{2A6E53DB-B31C-42DD-BB79-7DCDE870E78D}" type="parTrans" cxnId="{160F6DCC-6F40-4E98-B84B-9EABC6EA12B6}">
      <dgm:prSet/>
      <dgm:spPr/>
      <dgm:t>
        <a:bodyPr/>
        <a:lstStyle/>
        <a:p>
          <a:endParaRPr lang="en-DE"/>
        </a:p>
      </dgm:t>
    </dgm:pt>
    <dgm:pt modelId="{2653D7A9-05CA-4C85-9889-4D6BFA5C5DE9}" type="sibTrans" cxnId="{160F6DCC-6F40-4E98-B84B-9EABC6EA12B6}">
      <dgm:prSet/>
      <dgm:spPr/>
      <dgm:t>
        <a:bodyPr/>
        <a:lstStyle/>
        <a:p>
          <a:endParaRPr lang="en-DE"/>
        </a:p>
      </dgm:t>
    </dgm:pt>
    <dgm:pt modelId="{19837927-B3AD-4E83-A3C3-C720D12D411B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DE" sz="1200" b="1" dirty="0">
              <a:solidFill>
                <a:schemeClr val="bg1"/>
              </a:solidFill>
            </a:rPr>
            <a:t>Number: 3-7 (recommended)</a:t>
          </a:r>
        </a:p>
      </dgm:t>
    </dgm:pt>
    <dgm:pt modelId="{2788C0BC-A202-4C2C-A39D-140E6C3EF19B}" type="parTrans" cxnId="{2A514F8C-B0E1-48A7-AEF9-EE4B082668CF}">
      <dgm:prSet/>
      <dgm:spPr/>
      <dgm:t>
        <a:bodyPr/>
        <a:lstStyle/>
        <a:p>
          <a:endParaRPr lang="en-DE"/>
        </a:p>
      </dgm:t>
    </dgm:pt>
    <dgm:pt modelId="{CAAD0F3D-D80B-433A-ABB2-C9F28DA5FF7A}" type="sibTrans" cxnId="{2A514F8C-B0E1-48A7-AEF9-EE4B082668CF}">
      <dgm:prSet/>
      <dgm:spPr/>
      <dgm:t>
        <a:bodyPr/>
        <a:lstStyle/>
        <a:p>
          <a:endParaRPr lang="en-DE"/>
        </a:p>
      </dgm:t>
    </dgm:pt>
    <dgm:pt modelId="{6D8BCC40-42FE-4006-A14B-A9FD8D37CE24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rIns="0"/>
        <a:lstStyle/>
        <a:p>
          <a:r>
            <a:rPr lang="en-DE" dirty="0"/>
            <a:t>Market &amp; Tech Value-Chains</a:t>
          </a:r>
        </a:p>
      </dgm:t>
    </dgm:pt>
    <dgm:pt modelId="{6005EB97-A94D-4151-8814-FF5A4463186C}" type="parTrans" cxnId="{C70E914F-6D15-456B-B786-F7DC62088D5E}">
      <dgm:prSet/>
      <dgm:spPr/>
      <dgm:t>
        <a:bodyPr/>
        <a:lstStyle/>
        <a:p>
          <a:endParaRPr lang="en-DE"/>
        </a:p>
      </dgm:t>
    </dgm:pt>
    <dgm:pt modelId="{08D52088-F431-4679-821F-6E7BE01F452F}" type="sibTrans" cxnId="{C70E914F-6D15-456B-B786-F7DC62088D5E}">
      <dgm:prSet/>
      <dgm:spPr/>
      <dgm:t>
        <a:bodyPr/>
        <a:lstStyle/>
        <a:p>
          <a:endParaRPr lang="en-DE"/>
        </a:p>
      </dgm:t>
    </dgm:pt>
    <dgm:pt modelId="{8C8B34BE-2BAB-4A86-94E9-0D358031A7F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bIns="0"/>
        <a:lstStyle/>
        <a:p>
          <a:pPr marL="268288" indent="-90488"/>
          <a:r>
            <a:rPr lang="en-DE" sz="1200" b="1" dirty="0">
              <a:solidFill>
                <a:schemeClr val="bg1"/>
              </a:solidFill>
            </a:rPr>
            <a:t> Full E2E Technology Value chain to demonstrate full E2E Services</a:t>
          </a:r>
        </a:p>
      </dgm:t>
    </dgm:pt>
    <dgm:pt modelId="{AC1B2ADC-703B-4BA5-BB36-967A2D038C31}" type="parTrans" cxnId="{C9090368-30EC-42FA-82DC-C3FB0BB6FAEA}">
      <dgm:prSet/>
      <dgm:spPr/>
      <dgm:t>
        <a:bodyPr/>
        <a:lstStyle/>
        <a:p>
          <a:endParaRPr lang="en-DE"/>
        </a:p>
      </dgm:t>
    </dgm:pt>
    <dgm:pt modelId="{97441336-07FF-4239-80DD-9EF8359967A1}" type="sibTrans" cxnId="{C9090368-30EC-42FA-82DC-C3FB0BB6FAEA}">
      <dgm:prSet/>
      <dgm:spPr/>
      <dgm:t>
        <a:bodyPr/>
        <a:lstStyle/>
        <a:p>
          <a:endParaRPr lang="en-DE"/>
        </a:p>
      </dgm:t>
    </dgm:pt>
    <dgm:pt modelId="{D7DD55E8-ADDD-4C15-A37B-4FB7C54B8B93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 lIns="0"/>
        <a:lstStyle/>
        <a:p>
          <a:r>
            <a:rPr lang="en-DE" dirty="0"/>
            <a:t>Budget &amp; Duration</a:t>
          </a:r>
        </a:p>
      </dgm:t>
    </dgm:pt>
    <dgm:pt modelId="{74296D07-398D-498B-AAE8-0E31AE72FDF1}" type="parTrans" cxnId="{4ADA0990-F7DE-45CC-9874-99640A20F092}">
      <dgm:prSet/>
      <dgm:spPr/>
      <dgm:t>
        <a:bodyPr/>
        <a:lstStyle/>
        <a:p>
          <a:endParaRPr lang="en-DE"/>
        </a:p>
      </dgm:t>
    </dgm:pt>
    <dgm:pt modelId="{F04D2F86-8B5C-4768-89AD-BA6F9F3B0D13}" type="sibTrans" cxnId="{4ADA0990-F7DE-45CC-9874-99640A20F092}">
      <dgm:prSet/>
      <dgm:spPr/>
      <dgm:t>
        <a:bodyPr/>
        <a:lstStyle/>
        <a:p>
          <a:endParaRPr lang="en-DE"/>
        </a:p>
      </dgm:t>
    </dgm:pt>
    <dgm:pt modelId="{F5A68DB6-44CE-40CD-A542-87B0C1EC87C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985838"/>
          <a:r>
            <a:rPr lang="en-DE" sz="1200" b="1" dirty="0">
              <a:solidFill>
                <a:schemeClr val="bg1"/>
              </a:solidFill>
            </a:rPr>
            <a:t>Budget (costs): </a:t>
          </a: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3 to 15M€ (typical)</a:t>
          </a:r>
        </a:p>
      </dgm:t>
    </dgm:pt>
    <dgm:pt modelId="{67EB8AF1-52A2-4281-86F6-A59A685D97F1}" type="parTrans" cxnId="{CEA4E485-F2BD-4CE5-BAC3-2EE03DBA4726}">
      <dgm:prSet/>
      <dgm:spPr/>
      <dgm:t>
        <a:bodyPr/>
        <a:lstStyle/>
        <a:p>
          <a:endParaRPr lang="en-DE"/>
        </a:p>
      </dgm:t>
    </dgm:pt>
    <dgm:pt modelId="{80726409-9D91-4338-88EC-46663061DD0A}" type="sibTrans" cxnId="{CEA4E485-F2BD-4CE5-BAC3-2EE03DBA4726}">
      <dgm:prSet/>
      <dgm:spPr/>
      <dgm:t>
        <a:bodyPr/>
        <a:lstStyle/>
        <a:p>
          <a:endParaRPr lang="en-DE"/>
        </a:p>
      </dgm:t>
    </dgm:pt>
    <dgm:pt modelId="{7ED2BF49-199D-4FEC-8C79-342E967BE520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DE" sz="1200" b="1" dirty="0">
              <a:solidFill>
                <a:schemeClr val="bg1"/>
              </a:solidFill>
            </a:rPr>
            <a:t>Strictly more than 2 Eureka Countries</a:t>
          </a:r>
        </a:p>
      </dgm:t>
    </dgm:pt>
    <dgm:pt modelId="{20517EE7-D9D1-412F-A5F3-FF203CFDDD6F}" type="parTrans" cxnId="{DD16A1C9-2FC4-4C20-8318-10D266E3665D}">
      <dgm:prSet/>
      <dgm:spPr/>
      <dgm:t>
        <a:bodyPr/>
        <a:lstStyle/>
        <a:p>
          <a:endParaRPr lang="en-DE"/>
        </a:p>
      </dgm:t>
    </dgm:pt>
    <dgm:pt modelId="{0EF4C999-FE9D-4120-9C4C-E602DFC28AE2}" type="sibTrans" cxnId="{DD16A1C9-2FC4-4C20-8318-10D266E3665D}">
      <dgm:prSet/>
      <dgm:spPr/>
      <dgm:t>
        <a:bodyPr/>
        <a:lstStyle/>
        <a:p>
          <a:endParaRPr lang="en-DE"/>
        </a:p>
      </dgm:t>
    </dgm:pt>
    <dgm:pt modelId="{C1AD334F-7D98-4265-B08D-08A9737B160C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bIns="0"/>
        <a:lstStyle/>
        <a:p>
          <a:pPr marL="268288" indent="-90488"/>
          <a:r>
            <a:rPr lang="en-DE" sz="1200" b="1" dirty="0">
              <a:solidFill>
                <a:schemeClr val="bg1"/>
              </a:solidFill>
            </a:rPr>
            <a:t> </a:t>
          </a:r>
          <a:r>
            <a:rPr lang="en-GB" sz="1200" b="1" dirty="0">
              <a:solidFill>
                <a:schemeClr val="bg1"/>
              </a:solidFill>
            </a:rPr>
            <a:t>F</a:t>
          </a:r>
          <a:r>
            <a:rPr lang="en-DE" sz="1200" b="1" dirty="0" err="1">
              <a:solidFill>
                <a:schemeClr val="bg1"/>
              </a:solidFill>
            </a:rPr>
            <a:t>ull</a:t>
          </a:r>
          <a:r>
            <a:rPr lang="en-DE" sz="1200" b="1" dirty="0">
              <a:solidFill>
                <a:schemeClr val="bg1"/>
              </a:solidFill>
            </a:rPr>
            <a:t> Market Value Chain representative partners onboard to demonstrate M</a:t>
          </a:r>
          <a:r>
            <a:rPr lang="en-GB" sz="1200" b="1" dirty="0">
              <a:solidFill>
                <a:schemeClr val="bg1"/>
              </a:solidFill>
            </a:rPr>
            <a:t>a</a:t>
          </a:r>
          <a:r>
            <a:rPr lang="en-DE" sz="1200" b="1" dirty="0" err="1">
              <a:solidFill>
                <a:schemeClr val="bg1"/>
              </a:solidFill>
            </a:rPr>
            <a:t>rket</a:t>
          </a:r>
          <a:r>
            <a:rPr lang="en-DE" sz="1200" b="1" dirty="0">
              <a:solidFill>
                <a:schemeClr val="bg1"/>
              </a:solidFill>
            </a:rPr>
            <a:t> Impact relevance</a:t>
          </a:r>
        </a:p>
      </dgm:t>
    </dgm:pt>
    <dgm:pt modelId="{F51C1335-3EAB-4A2A-B994-5C0FEC30747A}" type="parTrans" cxnId="{FEA8383D-3ED8-4D3B-953B-1DA2550714AC}">
      <dgm:prSet/>
      <dgm:spPr/>
      <dgm:t>
        <a:bodyPr/>
        <a:lstStyle/>
        <a:p>
          <a:endParaRPr lang="en-DE"/>
        </a:p>
      </dgm:t>
    </dgm:pt>
    <dgm:pt modelId="{369B3DE4-17C2-4A57-A489-7C1F3E7E64FE}" type="sibTrans" cxnId="{FEA8383D-3ED8-4D3B-953B-1DA2550714AC}">
      <dgm:prSet/>
      <dgm:spPr/>
      <dgm:t>
        <a:bodyPr/>
        <a:lstStyle/>
        <a:p>
          <a:endParaRPr lang="en-DE"/>
        </a:p>
      </dgm:t>
    </dgm:pt>
    <dgm:pt modelId="{AD185468-B290-4250-B801-F9114AED7C9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bIns="0"/>
        <a:lstStyle/>
        <a:p>
          <a:pPr marL="57150" indent="0"/>
          <a:endParaRPr lang="en-DE" sz="1200" dirty="0">
            <a:solidFill>
              <a:schemeClr val="bg1"/>
            </a:solidFill>
          </a:endParaRPr>
        </a:p>
      </dgm:t>
    </dgm:pt>
    <dgm:pt modelId="{08BDE55C-3C76-4203-B405-51AD48D78287}" type="parTrans" cxnId="{3728D3EE-AD0A-4EBD-8A53-3BABD0C955BA}">
      <dgm:prSet/>
      <dgm:spPr/>
      <dgm:t>
        <a:bodyPr/>
        <a:lstStyle/>
        <a:p>
          <a:endParaRPr lang="en-DE"/>
        </a:p>
      </dgm:t>
    </dgm:pt>
    <dgm:pt modelId="{EAFF389E-D199-4DB7-91F2-4B2EE281D3F5}" type="sibTrans" cxnId="{3728D3EE-AD0A-4EBD-8A53-3BABD0C955BA}">
      <dgm:prSet/>
      <dgm:spPr/>
      <dgm:t>
        <a:bodyPr/>
        <a:lstStyle/>
        <a:p>
          <a:endParaRPr lang="en-DE"/>
        </a:p>
      </dgm:t>
    </dgm:pt>
    <dgm:pt modelId="{4629D6B5-3AE9-4F4E-9F43-6C389FAAF70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488950"/>
          <a:endParaRPr lang="en-DE" sz="1200" dirty="0">
            <a:solidFill>
              <a:schemeClr val="bg1"/>
            </a:solidFill>
          </a:endParaRPr>
        </a:p>
      </dgm:t>
    </dgm:pt>
    <dgm:pt modelId="{1A91B5ED-EE1E-450A-90A1-8E7EC58FFCE8}" type="parTrans" cxnId="{96CB957A-7BCB-44DD-8B09-A579479A3F75}">
      <dgm:prSet/>
      <dgm:spPr/>
      <dgm:t>
        <a:bodyPr/>
        <a:lstStyle/>
        <a:p>
          <a:endParaRPr lang="en-DE"/>
        </a:p>
      </dgm:t>
    </dgm:pt>
    <dgm:pt modelId="{8433EB05-B6B0-41D8-A18B-A5C61179AEF7}" type="sibTrans" cxnId="{96CB957A-7BCB-44DD-8B09-A579479A3F75}">
      <dgm:prSet/>
      <dgm:spPr/>
      <dgm:t>
        <a:bodyPr/>
        <a:lstStyle/>
        <a:p>
          <a:endParaRPr lang="en-DE"/>
        </a:p>
      </dgm:t>
    </dgm:pt>
    <dgm:pt modelId="{C3CD607B-90F0-498B-B381-8C9E7A66695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985838"/>
          <a:r>
            <a:rPr lang="en-DE" sz="1200" b="1" dirty="0">
              <a:solidFill>
                <a:schemeClr val="bg1"/>
              </a:solidFill>
            </a:rPr>
            <a:t>Duration: </a:t>
          </a: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24-48 months, 36 typical</a:t>
          </a:r>
        </a:p>
      </dgm:t>
    </dgm:pt>
    <dgm:pt modelId="{3D5B886E-06C6-451D-A974-3A01ABC9F018}" type="parTrans" cxnId="{9E7F34B6-E9FA-43BC-809B-D27B4D9196A9}">
      <dgm:prSet/>
      <dgm:spPr/>
      <dgm:t>
        <a:bodyPr/>
        <a:lstStyle/>
        <a:p>
          <a:endParaRPr lang="en-DE"/>
        </a:p>
      </dgm:t>
    </dgm:pt>
    <dgm:pt modelId="{4B60B2C3-953C-4C38-9BC1-5785D576EA65}" type="sibTrans" cxnId="{9E7F34B6-E9FA-43BC-809B-D27B4D9196A9}">
      <dgm:prSet/>
      <dgm:spPr/>
      <dgm:t>
        <a:bodyPr/>
        <a:lstStyle/>
        <a:p>
          <a:endParaRPr lang="en-DE"/>
        </a:p>
      </dgm:t>
    </dgm:pt>
    <dgm:pt modelId="{35296E9A-4A74-4A51-8987-15A36153657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tIns="0" rIns="0"/>
        <a:lstStyle/>
        <a:p>
          <a:pPr defTabSz="985838"/>
          <a:endParaRPr lang="en-DE" sz="1200" dirty="0">
            <a:solidFill>
              <a:schemeClr val="bg1"/>
            </a:solidFill>
          </a:endParaRPr>
        </a:p>
      </dgm:t>
    </dgm:pt>
    <dgm:pt modelId="{96F7ED4F-2D40-494F-A130-9AC081FE262F}" type="parTrans" cxnId="{B188C50D-D9C7-4F4A-BC9A-2C5D57D704C8}">
      <dgm:prSet/>
      <dgm:spPr/>
      <dgm:t>
        <a:bodyPr/>
        <a:lstStyle/>
        <a:p>
          <a:endParaRPr lang="en-DE"/>
        </a:p>
      </dgm:t>
    </dgm:pt>
    <dgm:pt modelId="{8290943D-2E2A-4142-BF66-1C96896A23FD}" type="sibTrans" cxnId="{B188C50D-D9C7-4F4A-BC9A-2C5D57D704C8}">
      <dgm:prSet/>
      <dgm:spPr/>
      <dgm:t>
        <a:bodyPr/>
        <a:lstStyle/>
        <a:p>
          <a:endParaRPr lang="en-DE"/>
        </a:p>
      </dgm:t>
    </dgm:pt>
    <dgm:pt modelId="{02830CC7-6C1A-4992-AFC6-3E09FF172817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marL="0" indent="0"/>
          <a:r>
            <a:rPr lang="en-DE" sz="1200" b="1" dirty="0">
              <a:solidFill>
                <a:schemeClr val="bg1"/>
              </a:solidFill>
            </a:rPr>
            <a:t> Type:</a:t>
          </a:r>
        </a:p>
      </dgm:t>
    </dgm:pt>
    <dgm:pt modelId="{6FDAB054-5630-4FE3-9A4D-0F9400B31914}" type="parTrans" cxnId="{71BD0ED1-5AC2-44BD-84D8-ECEFA31B8E0C}">
      <dgm:prSet/>
      <dgm:spPr/>
      <dgm:t>
        <a:bodyPr/>
        <a:lstStyle/>
        <a:p>
          <a:endParaRPr lang="en-DE"/>
        </a:p>
      </dgm:t>
    </dgm:pt>
    <dgm:pt modelId="{ACE8D137-0257-4EC6-ADD7-8A2BA1D7BB97}" type="sibTrans" cxnId="{71BD0ED1-5AC2-44BD-84D8-ECEFA31B8E0C}">
      <dgm:prSet/>
      <dgm:spPr/>
      <dgm:t>
        <a:bodyPr/>
        <a:lstStyle/>
        <a:p>
          <a:endParaRPr lang="en-DE"/>
        </a:p>
      </dgm:t>
    </dgm:pt>
    <dgm:pt modelId="{E70A899B-46FC-4CA7-8A03-4A1BC137551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marL="0" indent="0">
            <a:buFont typeface="Arial" panose="020B0604020202020204" pitchFamily="34" charset="0"/>
            <a:buNone/>
          </a:pP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	Large Industry players</a:t>
          </a: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	SMEs </a:t>
          </a: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	RTOs</a:t>
          </a: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	Academia</a:t>
          </a:r>
          <a:br>
            <a:rPr lang="en-DE" sz="1200" b="1" dirty="0">
              <a:solidFill>
                <a:schemeClr val="bg1"/>
              </a:solidFill>
            </a:rPr>
          </a:br>
          <a:r>
            <a:rPr lang="en-DE" sz="1200" b="1" dirty="0">
              <a:solidFill>
                <a:schemeClr val="bg1"/>
              </a:solidFill>
            </a:rPr>
            <a:t>	Public Bodies</a:t>
          </a:r>
        </a:p>
      </dgm:t>
    </dgm:pt>
    <dgm:pt modelId="{7E176C0B-37D4-4156-8E77-1FD5CB74EEE5}" type="parTrans" cxnId="{65E9892B-35C7-49FD-B16B-60A41E75D7C4}">
      <dgm:prSet/>
      <dgm:spPr/>
      <dgm:t>
        <a:bodyPr/>
        <a:lstStyle/>
        <a:p>
          <a:endParaRPr lang="en-DE"/>
        </a:p>
      </dgm:t>
    </dgm:pt>
    <dgm:pt modelId="{EEF65A2C-78A1-491A-931C-B7E97EE7D26F}" type="sibTrans" cxnId="{65E9892B-35C7-49FD-B16B-60A41E75D7C4}">
      <dgm:prSet/>
      <dgm:spPr/>
      <dgm:t>
        <a:bodyPr/>
        <a:lstStyle/>
        <a:p>
          <a:endParaRPr lang="en-DE"/>
        </a:p>
      </dgm:t>
    </dgm:pt>
    <dgm:pt modelId="{99E284B1-68AC-4770-AE7F-D1578EEB321C}" type="pres">
      <dgm:prSet presAssocID="{DEB42F3C-0D2D-43A7-9A87-5DC81980737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153D6BC-E83D-43B6-A804-BF5178CE4FA7}" type="pres">
      <dgm:prSet presAssocID="{DEB42F3C-0D2D-43A7-9A87-5DC819807370}" presName="children" presStyleCnt="0"/>
      <dgm:spPr/>
    </dgm:pt>
    <dgm:pt modelId="{B77AF9B8-6731-45D7-ADCB-9E9B7822CB8C}" type="pres">
      <dgm:prSet presAssocID="{DEB42F3C-0D2D-43A7-9A87-5DC819807370}" presName="child1group" presStyleCnt="0"/>
      <dgm:spPr/>
    </dgm:pt>
    <dgm:pt modelId="{DE0FEDC4-4FF5-4071-9FAC-4D27E97F7614}" type="pres">
      <dgm:prSet presAssocID="{DEB42F3C-0D2D-43A7-9A87-5DC819807370}" presName="child1" presStyleLbl="bgAcc1" presStyleIdx="0" presStyleCnt="4" custScaleX="123823" custLinFactNeighborX="-7236"/>
      <dgm:spPr/>
    </dgm:pt>
    <dgm:pt modelId="{72707F02-100B-4BB2-B1E6-2156EA469A61}" type="pres">
      <dgm:prSet presAssocID="{DEB42F3C-0D2D-43A7-9A87-5DC819807370}" presName="child1Text" presStyleLbl="bgAcc1" presStyleIdx="0" presStyleCnt="4">
        <dgm:presLayoutVars>
          <dgm:bulletEnabled val="1"/>
        </dgm:presLayoutVars>
      </dgm:prSet>
      <dgm:spPr/>
    </dgm:pt>
    <dgm:pt modelId="{9F265EB4-1035-4E72-A9BE-5373EE869237}" type="pres">
      <dgm:prSet presAssocID="{DEB42F3C-0D2D-43A7-9A87-5DC819807370}" presName="child2group" presStyleCnt="0"/>
      <dgm:spPr/>
    </dgm:pt>
    <dgm:pt modelId="{366BEE50-B7F7-4053-85FC-E7D72BD9D345}" type="pres">
      <dgm:prSet presAssocID="{DEB42F3C-0D2D-43A7-9A87-5DC819807370}" presName="child2" presStyleLbl="bgAcc1" presStyleIdx="1" presStyleCnt="4" custScaleX="123196" custLinFactNeighborX="12086"/>
      <dgm:spPr/>
    </dgm:pt>
    <dgm:pt modelId="{FAD69FD0-7E03-485E-B6F9-93DF282EDF80}" type="pres">
      <dgm:prSet presAssocID="{DEB42F3C-0D2D-43A7-9A87-5DC819807370}" presName="child2Text" presStyleLbl="bgAcc1" presStyleIdx="1" presStyleCnt="4">
        <dgm:presLayoutVars>
          <dgm:bulletEnabled val="1"/>
        </dgm:presLayoutVars>
      </dgm:prSet>
      <dgm:spPr/>
    </dgm:pt>
    <dgm:pt modelId="{C157367B-6B1F-4CD2-937D-2FEB455E6447}" type="pres">
      <dgm:prSet presAssocID="{DEB42F3C-0D2D-43A7-9A87-5DC819807370}" presName="child3group" presStyleCnt="0"/>
      <dgm:spPr/>
    </dgm:pt>
    <dgm:pt modelId="{5ECA981A-6259-46F0-88EA-35A91960116A}" type="pres">
      <dgm:prSet presAssocID="{DEB42F3C-0D2D-43A7-9A87-5DC819807370}" presName="child3" presStyleLbl="bgAcc1" presStyleIdx="2" presStyleCnt="4" custScaleX="128875" custLinFactNeighborX="12857"/>
      <dgm:spPr/>
    </dgm:pt>
    <dgm:pt modelId="{C1CE8CC9-E0FB-439C-AB21-C691591AC8F7}" type="pres">
      <dgm:prSet presAssocID="{DEB42F3C-0D2D-43A7-9A87-5DC819807370}" presName="child3Text" presStyleLbl="bgAcc1" presStyleIdx="2" presStyleCnt="4">
        <dgm:presLayoutVars>
          <dgm:bulletEnabled val="1"/>
        </dgm:presLayoutVars>
      </dgm:prSet>
      <dgm:spPr/>
    </dgm:pt>
    <dgm:pt modelId="{E7D17A41-CFD7-462E-8104-55E28DCFFFDC}" type="pres">
      <dgm:prSet presAssocID="{DEB42F3C-0D2D-43A7-9A87-5DC819807370}" presName="child4group" presStyleCnt="0"/>
      <dgm:spPr/>
    </dgm:pt>
    <dgm:pt modelId="{CC4A0E5D-E9A8-4C4D-A39B-E0618DCEC80B}" type="pres">
      <dgm:prSet presAssocID="{DEB42F3C-0D2D-43A7-9A87-5DC819807370}" presName="child4" presStyleLbl="bgAcc1" presStyleIdx="3" presStyleCnt="4" custScaleX="115779" custLinFactNeighborX="-9247"/>
      <dgm:spPr/>
    </dgm:pt>
    <dgm:pt modelId="{8EBB3499-0FD8-49DB-A60D-52BD0A64B783}" type="pres">
      <dgm:prSet presAssocID="{DEB42F3C-0D2D-43A7-9A87-5DC819807370}" presName="child4Text" presStyleLbl="bgAcc1" presStyleIdx="3" presStyleCnt="4">
        <dgm:presLayoutVars>
          <dgm:bulletEnabled val="1"/>
        </dgm:presLayoutVars>
      </dgm:prSet>
      <dgm:spPr/>
    </dgm:pt>
    <dgm:pt modelId="{8805349C-5515-4055-A96B-D18E9D29215F}" type="pres">
      <dgm:prSet presAssocID="{DEB42F3C-0D2D-43A7-9A87-5DC819807370}" presName="childPlaceholder" presStyleCnt="0"/>
      <dgm:spPr/>
    </dgm:pt>
    <dgm:pt modelId="{4C2E3371-9FBA-4C37-8D59-F15F1AC52733}" type="pres">
      <dgm:prSet presAssocID="{DEB42F3C-0D2D-43A7-9A87-5DC819807370}" presName="circle" presStyleCnt="0"/>
      <dgm:spPr/>
    </dgm:pt>
    <dgm:pt modelId="{ED6737A3-9B26-4D3B-9818-5F15B451090B}" type="pres">
      <dgm:prSet presAssocID="{DEB42F3C-0D2D-43A7-9A87-5DC81980737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F6FF228-A291-4746-B559-E6329E7240A4}" type="pres">
      <dgm:prSet presAssocID="{DEB42F3C-0D2D-43A7-9A87-5DC81980737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34D1C61-4590-4611-866A-2B00BD90E225}" type="pres">
      <dgm:prSet presAssocID="{DEB42F3C-0D2D-43A7-9A87-5DC81980737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2C722AE-B271-4379-85EB-635426AD29F8}" type="pres">
      <dgm:prSet presAssocID="{DEB42F3C-0D2D-43A7-9A87-5DC81980737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CE6C84-EE67-4673-8D03-862C0B819CD5}" type="pres">
      <dgm:prSet presAssocID="{DEB42F3C-0D2D-43A7-9A87-5DC819807370}" presName="quadrantPlaceholder" presStyleCnt="0"/>
      <dgm:spPr/>
    </dgm:pt>
    <dgm:pt modelId="{9DB46FC3-15B2-4F0D-8C7A-21E87BC0955C}" type="pres">
      <dgm:prSet presAssocID="{DEB42F3C-0D2D-43A7-9A87-5DC819807370}" presName="center1" presStyleLbl="fgShp" presStyleIdx="0" presStyleCnt="2"/>
      <dgm:spPr/>
    </dgm:pt>
    <dgm:pt modelId="{F99755FA-F6B0-4013-A54C-29D56BD0FA7B}" type="pres">
      <dgm:prSet presAssocID="{DEB42F3C-0D2D-43A7-9A87-5DC819807370}" presName="center2" presStyleLbl="fgShp" presStyleIdx="1" presStyleCnt="2"/>
      <dgm:spPr/>
    </dgm:pt>
  </dgm:ptLst>
  <dgm:cxnLst>
    <dgm:cxn modelId="{D7337E0B-F2EE-470B-9E62-6E6D9BCE2E57}" type="presOf" srcId="{C3CD607B-90F0-498B-B381-8C9E7A666955}" destId="{CC4A0E5D-E9A8-4C4D-A39B-E0618DCEC80B}" srcOrd="0" destOrd="2" presId="urn:microsoft.com/office/officeart/2005/8/layout/cycle4"/>
    <dgm:cxn modelId="{B188C50D-D9C7-4F4A-BC9A-2C5D57D704C8}" srcId="{D7DD55E8-ADDD-4C15-A37B-4FB7C54B8B93}" destId="{35296E9A-4A74-4A51-8987-15A361536579}" srcOrd="0" destOrd="0" parTransId="{96F7ED4F-2D40-494F-A130-9AC081FE262F}" sibTransId="{8290943D-2E2A-4142-BF66-1C96896A23FD}"/>
    <dgm:cxn modelId="{BFE7FF12-42D2-451A-B14F-E46FE803A5CC}" type="presOf" srcId="{C1AD334F-7D98-4265-B08D-08A9737B160C}" destId="{C1CE8CC9-E0FB-439C-AB21-C691591AC8F7}" srcOrd="1" destOrd="1" presId="urn:microsoft.com/office/officeart/2005/8/layout/cycle4"/>
    <dgm:cxn modelId="{ADF18718-899D-4230-948E-A97B2AFDE3D7}" type="presOf" srcId="{8C8B34BE-2BAB-4A86-94E9-0D358031A7F1}" destId="{C1CE8CC9-E0FB-439C-AB21-C691591AC8F7}" srcOrd="1" destOrd="0" presId="urn:microsoft.com/office/officeart/2005/8/layout/cycle4"/>
    <dgm:cxn modelId="{34CE581A-72FB-41C9-8FDB-6772B5F8FBA0}" type="presOf" srcId="{E70A899B-46FC-4CA7-8A03-4A1BC1375511}" destId="{DE0FEDC4-4FF5-4071-9FAC-4D27E97F7614}" srcOrd="0" destOrd="2" presId="urn:microsoft.com/office/officeart/2005/8/layout/cycle4"/>
    <dgm:cxn modelId="{B79CDA27-2EB8-4C36-9E09-F90D91D56DF9}" type="presOf" srcId="{6D8BCC40-42FE-4006-A14B-A9FD8D37CE24}" destId="{734D1C61-4590-4611-866A-2B00BD90E225}" srcOrd="0" destOrd="0" presId="urn:microsoft.com/office/officeart/2005/8/layout/cycle4"/>
    <dgm:cxn modelId="{65E9892B-35C7-49FD-B16B-60A41E75D7C4}" srcId="{6A27B8D7-06DD-49D7-A353-4E26B5508A70}" destId="{E70A899B-46FC-4CA7-8A03-4A1BC1375511}" srcOrd="2" destOrd="0" parTransId="{7E176C0B-37D4-4156-8E77-1FD5CB74EEE5}" sibTransId="{EEF65A2C-78A1-491A-931C-B7E97EE7D26F}"/>
    <dgm:cxn modelId="{3BAFBF2F-79E5-4EDD-9D22-7B8E01330780}" type="presOf" srcId="{1E68FC5D-DA7B-4147-9FC0-E181E82B4FB7}" destId="{72707F02-100B-4BB2-B1E6-2156EA469A61}" srcOrd="1" destOrd="0" presId="urn:microsoft.com/office/officeart/2005/8/layout/cycle4"/>
    <dgm:cxn modelId="{6D131432-6370-4F9B-8ED8-E65714FDFF9D}" type="presOf" srcId="{DEB42F3C-0D2D-43A7-9A87-5DC819807370}" destId="{99E284B1-68AC-4770-AE7F-D1578EEB321C}" srcOrd="0" destOrd="0" presId="urn:microsoft.com/office/officeart/2005/8/layout/cycle4"/>
    <dgm:cxn modelId="{FEA8383D-3ED8-4D3B-953B-1DA2550714AC}" srcId="{6D8BCC40-42FE-4006-A14B-A9FD8D37CE24}" destId="{C1AD334F-7D98-4265-B08D-08A9737B160C}" srcOrd="1" destOrd="0" parTransId="{F51C1335-3EAB-4A2A-B994-5C0FEC30747A}" sibTransId="{369B3DE4-17C2-4A57-A489-7C1F3E7E64FE}"/>
    <dgm:cxn modelId="{490D8C3E-B04B-4179-9285-5A386F3D8DA8}" type="presOf" srcId="{AD185468-B290-4250-B801-F9114AED7C9F}" destId="{5ECA981A-6259-46F0-88EA-35A91960116A}" srcOrd="0" destOrd="2" presId="urn:microsoft.com/office/officeart/2005/8/layout/cycle4"/>
    <dgm:cxn modelId="{F825A462-992C-47D0-A68F-FD06443A6C49}" type="presOf" srcId="{4629D6B5-3AE9-4F4E-9F43-6C389FAAF706}" destId="{CC4A0E5D-E9A8-4C4D-A39B-E0618DCEC80B}" srcOrd="0" destOrd="3" presId="urn:microsoft.com/office/officeart/2005/8/layout/cycle4"/>
    <dgm:cxn modelId="{D5D2BF44-0E0B-4094-ACDB-3E3800F0042A}" type="presOf" srcId="{E70A899B-46FC-4CA7-8A03-4A1BC1375511}" destId="{72707F02-100B-4BB2-B1E6-2156EA469A61}" srcOrd="1" destOrd="2" presId="urn:microsoft.com/office/officeart/2005/8/layout/cycle4"/>
    <dgm:cxn modelId="{3BF70646-87E7-49F9-AEA7-C62354E3BF1C}" type="presOf" srcId="{19837927-B3AD-4E83-A3C3-C720D12D411B}" destId="{366BEE50-B7F7-4053-85FC-E7D72BD9D345}" srcOrd="0" destOrd="0" presId="urn:microsoft.com/office/officeart/2005/8/layout/cycle4"/>
    <dgm:cxn modelId="{C9090368-30EC-42FA-82DC-C3FB0BB6FAEA}" srcId="{6D8BCC40-42FE-4006-A14B-A9FD8D37CE24}" destId="{8C8B34BE-2BAB-4A86-94E9-0D358031A7F1}" srcOrd="0" destOrd="0" parTransId="{AC1B2ADC-703B-4BA5-BB36-967A2D038C31}" sibTransId="{97441336-07FF-4239-80DD-9EF8359967A1}"/>
    <dgm:cxn modelId="{C70E914F-6D15-456B-B786-F7DC62088D5E}" srcId="{DEB42F3C-0D2D-43A7-9A87-5DC819807370}" destId="{6D8BCC40-42FE-4006-A14B-A9FD8D37CE24}" srcOrd="2" destOrd="0" parTransId="{6005EB97-A94D-4151-8814-FF5A4463186C}" sibTransId="{08D52088-F431-4679-821F-6E7BE01F452F}"/>
    <dgm:cxn modelId="{33E60E55-C172-4D8C-A642-4E46F1CA3E60}" srcId="{DEB42F3C-0D2D-43A7-9A87-5DC819807370}" destId="{6A27B8D7-06DD-49D7-A353-4E26B5508A70}" srcOrd="0" destOrd="0" parTransId="{FF0F3156-28B4-4673-A32A-67427574EE36}" sibTransId="{C5028F21-CEBA-4A8E-B283-95D3734CEE84}"/>
    <dgm:cxn modelId="{96CB957A-7BCB-44DD-8B09-A579479A3F75}" srcId="{D7DD55E8-ADDD-4C15-A37B-4FB7C54B8B93}" destId="{4629D6B5-3AE9-4F4E-9F43-6C389FAAF706}" srcOrd="3" destOrd="0" parTransId="{1A91B5ED-EE1E-450A-90A1-8E7EC58FFCE8}" sibTransId="{8433EB05-B6B0-41D8-A18B-A5C61179AEF7}"/>
    <dgm:cxn modelId="{B7D68D7C-8FC2-49CA-90BB-01480171F85D}" type="presOf" srcId="{C1AD334F-7D98-4265-B08D-08A9737B160C}" destId="{5ECA981A-6259-46F0-88EA-35A91960116A}" srcOrd="0" destOrd="1" presId="urn:microsoft.com/office/officeart/2005/8/layout/cycle4"/>
    <dgm:cxn modelId="{F8AD5D7E-EAE7-4E79-8846-1E9925746E92}" type="presOf" srcId="{D7DD55E8-ADDD-4C15-A37B-4FB7C54B8B93}" destId="{C2C722AE-B271-4379-85EB-635426AD29F8}" srcOrd="0" destOrd="0" presId="urn:microsoft.com/office/officeart/2005/8/layout/cycle4"/>
    <dgm:cxn modelId="{CEA4E485-F2BD-4CE5-BAC3-2EE03DBA4726}" srcId="{D7DD55E8-ADDD-4C15-A37B-4FB7C54B8B93}" destId="{F5A68DB6-44CE-40CD-A542-87B0C1EC87C7}" srcOrd="1" destOrd="0" parTransId="{67EB8AF1-52A2-4281-86F6-A59A685D97F1}" sibTransId="{80726409-9D91-4338-88EC-46663061DD0A}"/>
    <dgm:cxn modelId="{CF35BB86-D1AA-4D83-8091-B9BDFA61C984}" type="presOf" srcId="{7ED2BF49-199D-4FEC-8C79-342E967BE520}" destId="{366BEE50-B7F7-4053-85FC-E7D72BD9D345}" srcOrd="0" destOrd="1" presId="urn:microsoft.com/office/officeart/2005/8/layout/cycle4"/>
    <dgm:cxn modelId="{51A54B8B-3E66-4B6E-9F2B-EDA17AF0BC57}" type="presOf" srcId="{35296E9A-4A74-4A51-8987-15A361536579}" destId="{CC4A0E5D-E9A8-4C4D-A39B-E0618DCEC80B}" srcOrd="0" destOrd="0" presId="urn:microsoft.com/office/officeart/2005/8/layout/cycle4"/>
    <dgm:cxn modelId="{2A514F8C-B0E1-48A7-AEF9-EE4B082668CF}" srcId="{B2722194-D406-475B-91ED-52866E077B76}" destId="{19837927-B3AD-4E83-A3C3-C720D12D411B}" srcOrd="0" destOrd="0" parTransId="{2788C0BC-A202-4C2C-A39D-140E6C3EF19B}" sibTransId="{CAAD0F3D-D80B-433A-ABB2-C9F28DA5FF7A}"/>
    <dgm:cxn modelId="{4445398E-CE74-4AE7-B4A8-0C559B065C04}" type="presOf" srcId="{4629D6B5-3AE9-4F4E-9F43-6C389FAAF706}" destId="{8EBB3499-0FD8-49DB-A60D-52BD0A64B783}" srcOrd="1" destOrd="3" presId="urn:microsoft.com/office/officeart/2005/8/layout/cycle4"/>
    <dgm:cxn modelId="{7CE0AD8E-7D0E-498A-903C-B11048419FE8}" type="presOf" srcId="{F5A68DB6-44CE-40CD-A542-87B0C1EC87C7}" destId="{CC4A0E5D-E9A8-4C4D-A39B-E0618DCEC80B}" srcOrd="0" destOrd="1" presId="urn:microsoft.com/office/officeart/2005/8/layout/cycle4"/>
    <dgm:cxn modelId="{7075D18F-C007-4EAC-98A0-EFA5C7548358}" srcId="{6A27B8D7-06DD-49D7-A353-4E26B5508A70}" destId="{1E68FC5D-DA7B-4147-9FC0-E181E82B4FB7}" srcOrd="0" destOrd="0" parTransId="{7E19337F-E8CB-4F56-BE76-76A3B2A30D33}" sibTransId="{7EFC7C5E-5536-4F60-BC71-A46B30555F1D}"/>
    <dgm:cxn modelId="{4ADA0990-F7DE-45CC-9874-99640A20F092}" srcId="{DEB42F3C-0D2D-43A7-9A87-5DC819807370}" destId="{D7DD55E8-ADDD-4C15-A37B-4FB7C54B8B93}" srcOrd="3" destOrd="0" parTransId="{74296D07-398D-498B-AAE8-0E31AE72FDF1}" sibTransId="{F04D2F86-8B5C-4768-89AD-BA6F9F3B0D13}"/>
    <dgm:cxn modelId="{16F936AC-CBD4-4ED2-8D6B-62D7DBA4DE1E}" type="presOf" srcId="{AD185468-B290-4250-B801-F9114AED7C9F}" destId="{C1CE8CC9-E0FB-439C-AB21-C691591AC8F7}" srcOrd="1" destOrd="2" presId="urn:microsoft.com/office/officeart/2005/8/layout/cycle4"/>
    <dgm:cxn modelId="{CF8C93AD-D487-4AA2-BAF7-21605E58B627}" type="presOf" srcId="{6A27B8D7-06DD-49D7-A353-4E26B5508A70}" destId="{ED6737A3-9B26-4D3B-9818-5F15B451090B}" srcOrd="0" destOrd="0" presId="urn:microsoft.com/office/officeart/2005/8/layout/cycle4"/>
    <dgm:cxn modelId="{34C2E4AE-B453-4D01-AEC1-C93160B4D06C}" type="presOf" srcId="{1E68FC5D-DA7B-4147-9FC0-E181E82B4FB7}" destId="{DE0FEDC4-4FF5-4071-9FAC-4D27E97F7614}" srcOrd="0" destOrd="0" presId="urn:microsoft.com/office/officeart/2005/8/layout/cycle4"/>
    <dgm:cxn modelId="{9E7F34B6-E9FA-43BC-809B-D27B4D9196A9}" srcId="{D7DD55E8-ADDD-4C15-A37B-4FB7C54B8B93}" destId="{C3CD607B-90F0-498B-B381-8C9E7A666955}" srcOrd="2" destOrd="0" parTransId="{3D5B886E-06C6-451D-A974-3A01ABC9F018}" sibTransId="{4B60B2C3-953C-4C38-9BC1-5785D576EA65}"/>
    <dgm:cxn modelId="{0DE076B7-FDDF-4AF3-97DC-9489511D1792}" type="presOf" srcId="{7ED2BF49-199D-4FEC-8C79-342E967BE520}" destId="{FAD69FD0-7E03-485E-B6F9-93DF282EDF80}" srcOrd="1" destOrd="1" presId="urn:microsoft.com/office/officeart/2005/8/layout/cycle4"/>
    <dgm:cxn modelId="{982CE2B8-63C2-4F8F-AF9D-6E833C11CE44}" type="presOf" srcId="{8C8B34BE-2BAB-4A86-94E9-0D358031A7F1}" destId="{5ECA981A-6259-46F0-88EA-35A91960116A}" srcOrd="0" destOrd="0" presId="urn:microsoft.com/office/officeart/2005/8/layout/cycle4"/>
    <dgm:cxn modelId="{A78786C0-4505-451B-B293-69D905B20483}" type="presOf" srcId="{F5A68DB6-44CE-40CD-A542-87B0C1EC87C7}" destId="{8EBB3499-0FD8-49DB-A60D-52BD0A64B783}" srcOrd="1" destOrd="1" presId="urn:microsoft.com/office/officeart/2005/8/layout/cycle4"/>
    <dgm:cxn modelId="{A5EA79C3-4A54-4718-81BC-E3DE9CEC24E6}" type="presOf" srcId="{C3CD607B-90F0-498B-B381-8C9E7A666955}" destId="{8EBB3499-0FD8-49DB-A60D-52BD0A64B783}" srcOrd="1" destOrd="2" presId="urn:microsoft.com/office/officeart/2005/8/layout/cycle4"/>
    <dgm:cxn modelId="{3D0EA1C9-5027-45B9-BA36-A914F59B1EDE}" type="presOf" srcId="{19837927-B3AD-4E83-A3C3-C720D12D411B}" destId="{FAD69FD0-7E03-485E-B6F9-93DF282EDF80}" srcOrd="1" destOrd="0" presId="urn:microsoft.com/office/officeart/2005/8/layout/cycle4"/>
    <dgm:cxn modelId="{DD16A1C9-2FC4-4C20-8318-10D266E3665D}" srcId="{B2722194-D406-475B-91ED-52866E077B76}" destId="{7ED2BF49-199D-4FEC-8C79-342E967BE520}" srcOrd="1" destOrd="0" parTransId="{20517EE7-D9D1-412F-A5F3-FF203CFDDD6F}" sibTransId="{0EF4C999-FE9D-4120-9C4C-E602DFC28AE2}"/>
    <dgm:cxn modelId="{160F6DCC-6F40-4E98-B84B-9EABC6EA12B6}" srcId="{DEB42F3C-0D2D-43A7-9A87-5DC819807370}" destId="{B2722194-D406-475B-91ED-52866E077B76}" srcOrd="1" destOrd="0" parTransId="{2A6E53DB-B31C-42DD-BB79-7DCDE870E78D}" sibTransId="{2653D7A9-05CA-4C85-9889-4D6BFA5C5DE9}"/>
    <dgm:cxn modelId="{F37541CE-5D2D-4D9C-874A-4A98AAF16148}" type="presOf" srcId="{02830CC7-6C1A-4992-AFC6-3E09FF172817}" destId="{72707F02-100B-4BB2-B1E6-2156EA469A61}" srcOrd="1" destOrd="1" presId="urn:microsoft.com/office/officeart/2005/8/layout/cycle4"/>
    <dgm:cxn modelId="{D0D7D2CE-DB5F-4DE9-86CA-43D20CD193F3}" type="presOf" srcId="{B2722194-D406-475B-91ED-52866E077B76}" destId="{5F6FF228-A291-4746-B559-E6329E7240A4}" srcOrd="0" destOrd="0" presId="urn:microsoft.com/office/officeart/2005/8/layout/cycle4"/>
    <dgm:cxn modelId="{71BD0ED1-5AC2-44BD-84D8-ECEFA31B8E0C}" srcId="{6A27B8D7-06DD-49D7-A353-4E26B5508A70}" destId="{02830CC7-6C1A-4992-AFC6-3E09FF172817}" srcOrd="1" destOrd="0" parTransId="{6FDAB054-5630-4FE3-9A4D-0F9400B31914}" sibTransId="{ACE8D137-0257-4EC6-ADD7-8A2BA1D7BB97}"/>
    <dgm:cxn modelId="{D73FB6E0-2B26-4A61-B4B2-848A8BD58CC4}" type="presOf" srcId="{02830CC7-6C1A-4992-AFC6-3E09FF172817}" destId="{DE0FEDC4-4FF5-4071-9FAC-4D27E97F7614}" srcOrd="0" destOrd="1" presId="urn:microsoft.com/office/officeart/2005/8/layout/cycle4"/>
    <dgm:cxn modelId="{3728D3EE-AD0A-4EBD-8A53-3BABD0C955BA}" srcId="{6D8BCC40-42FE-4006-A14B-A9FD8D37CE24}" destId="{AD185468-B290-4250-B801-F9114AED7C9F}" srcOrd="2" destOrd="0" parTransId="{08BDE55C-3C76-4203-B405-51AD48D78287}" sibTransId="{EAFF389E-D199-4DB7-91F2-4B2EE281D3F5}"/>
    <dgm:cxn modelId="{B3F0CCFF-0CA5-43F0-86B6-F9204ADCE8C7}" type="presOf" srcId="{35296E9A-4A74-4A51-8987-15A361536579}" destId="{8EBB3499-0FD8-49DB-A60D-52BD0A64B783}" srcOrd="1" destOrd="0" presId="urn:microsoft.com/office/officeart/2005/8/layout/cycle4"/>
    <dgm:cxn modelId="{12D4376C-1B34-4CF4-9F0A-1F7F1608CD62}" type="presParOf" srcId="{99E284B1-68AC-4770-AE7F-D1578EEB321C}" destId="{B153D6BC-E83D-43B6-A804-BF5178CE4FA7}" srcOrd="0" destOrd="0" presId="urn:microsoft.com/office/officeart/2005/8/layout/cycle4"/>
    <dgm:cxn modelId="{78A0C058-409A-4C99-A912-25C78BDAF380}" type="presParOf" srcId="{B153D6BC-E83D-43B6-A804-BF5178CE4FA7}" destId="{B77AF9B8-6731-45D7-ADCB-9E9B7822CB8C}" srcOrd="0" destOrd="0" presId="urn:microsoft.com/office/officeart/2005/8/layout/cycle4"/>
    <dgm:cxn modelId="{28AD2A8A-D197-4DCB-9C4C-7FB0E282E6B4}" type="presParOf" srcId="{B77AF9B8-6731-45D7-ADCB-9E9B7822CB8C}" destId="{DE0FEDC4-4FF5-4071-9FAC-4D27E97F7614}" srcOrd="0" destOrd="0" presId="urn:microsoft.com/office/officeart/2005/8/layout/cycle4"/>
    <dgm:cxn modelId="{6526582B-8307-448A-884E-53AF03117F6D}" type="presParOf" srcId="{B77AF9B8-6731-45D7-ADCB-9E9B7822CB8C}" destId="{72707F02-100B-4BB2-B1E6-2156EA469A61}" srcOrd="1" destOrd="0" presId="urn:microsoft.com/office/officeart/2005/8/layout/cycle4"/>
    <dgm:cxn modelId="{A99459C1-3217-497F-B65B-4077940C6E37}" type="presParOf" srcId="{B153D6BC-E83D-43B6-A804-BF5178CE4FA7}" destId="{9F265EB4-1035-4E72-A9BE-5373EE869237}" srcOrd="1" destOrd="0" presId="urn:microsoft.com/office/officeart/2005/8/layout/cycle4"/>
    <dgm:cxn modelId="{D06B3C04-44BE-4D8D-889C-A916A564FAE7}" type="presParOf" srcId="{9F265EB4-1035-4E72-A9BE-5373EE869237}" destId="{366BEE50-B7F7-4053-85FC-E7D72BD9D345}" srcOrd="0" destOrd="0" presId="urn:microsoft.com/office/officeart/2005/8/layout/cycle4"/>
    <dgm:cxn modelId="{4AA75B45-7442-48B0-9AA3-C68F070803C6}" type="presParOf" srcId="{9F265EB4-1035-4E72-A9BE-5373EE869237}" destId="{FAD69FD0-7E03-485E-B6F9-93DF282EDF80}" srcOrd="1" destOrd="0" presId="urn:microsoft.com/office/officeart/2005/8/layout/cycle4"/>
    <dgm:cxn modelId="{4768B87E-3F3E-46C1-A5A1-D2FAB07D2C8C}" type="presParOf" srcId="{B153D6BC-E83D-43B6-A804-BF5178CE4FA7}" destId="{C157367B-6B1F-4CD2-937D-2FEB455E6447}" srcOrd="2" destOrd="0" presId="urn:microsoft.com/office/officeart/2005/8/layout/cycle4"/>
    <dgm:cxn modelId="{9B297F2F-36BC-4A0C-AC30-02A16C1C825E}" type="presParOf" srcId="{C157367B-6B1F-4CD2-937D-2FEB455E6447}" destId="{5ECA981A-6259-46F0-88EA-35A91960116A}" srcOrd="0" destOrd="0" presId="urn:microsoft.com/office/officeart/2005/8/layout/cycle4"/>
    <dgm:cxn modelId="{C04D9334-9891-4115-86C2-207C33587A78}" type="presParOf" srcId="{C157367B-6B1F-4CD2-937D-2FEB455E6447}" destId="{C1CE8CC9-E0FB-439C-AB21-C691591AC8F7}" srcOrd="1" destOrd="0" presId="urn:microsoft.com/office/officeart/2005/8/layout/cycle4"/>
    <dgm:cxn modelId="{AA4A7B32-ECBB-4F78-920D-4D531A72B687}" type="presParOf" srcId="{B153D6BC-E83D-43B6-A804-BF5178CE4FA7}" destId="{E7D17A41-CFD7-462E-8104-55E28DCFFFDC}" srcOrd="3" destOrd="0" presId="urn:microsoft.com/office/officeart/2005/8/layout/cycle4"/>
    <dgm:cxn modelId="{6C752FF3-3B92-48A7-B57C-3270CDEC7D30}" type="presParOf" srcId="{E7D17A41-CFD7-462E-8104-55E28DCFFFDC}" destId="{CC4A0E5D-E9A8-4C4D-A39B-E0618DCEC80B}" srcOrd="0" destOrd="0" presId="urn:microsoft.com/office/officeart/2005/8/layout/cycle4"/>
    <dgm:cxn modelId="{F0523054-F641-4E18-A181-3EB725E22418}" type="presParOf" srcId="{E7D17A41-CFD7-462E-8104-55E28DCFFFDC}" destId="{8EBB3499-0FD8-49DB-A60D-52BD0A64B783}" srcOrd="1" destOrd="0" presId="urn:microsoft.com/office/officeart/2005/8/layout/cycle4"/>
    <dgm:cxn modelId="{8523E745-2976-42F6-B837-2CEF833ABED9}" type="presParOf" srcId="{B153D6BC-E83D-43B6-A804-BF5178CE4FA7}" destId="{8805349C-5515-4055-A96B-D18E9D29215F}" srcOrd="4" destOrd="0" presId="urn:microsoft.com/office/officeart/2005/8/layout/cycle4"/>
    <dgm:cxn modelId="{5B0F7C28-8708-41D7-B148-05B5361D340E}" type="presParOf" srcId="{99E284B1-68AC-4770-AE7F-D1578EEB321C}" destId="{4C2E3371-9FBA-4C37-8D59-F15F1AC52733}" srcOrd="1" destOrd="0" presId="urn:microsoft.com/office/officeart/2005/8/layout/cycle4"/>
    <dgm:cxn modelId="{47DB4926-9095-4F90-B385-B07AA20E5FD8}" type="presParOf" srcId="{4C2E3371-9FBA-4C37-8D59-F15F1AC52733}" destId="{ED6737A3-9B26-4D3B-9818-5F15B451090B}" srcOrd="0" destOrd="0" presId="urn:microsoft.com/office/officeart/2005/8/layout/cycle4"/>
    <dgm:cxn modelId="{BCA8D80E-3D66-48A3-98C8-2919E5702E9F}" type="presParOf" srcId="{4C2E3371-9FBA-4C37-8D59-F15F1AC52733}" destId="{5F6FF228-A291-4746-B559-E6329E7240A4}" srcOrd="1" destOrd="0" presId="urn:microsoft.com/office/officeart/2005/8/layout/cycle4"/>
    <dgm:cxn modelId="{5596EFD3-DD61-49C7-85D4-887DFCFE93D5}" type="presParOf" srcId="{4C2E3371-9FBA-4C37-8D59-F15F1AC52733}" destId="{734D1C61-4590-4611-866A-2B00BD90E225}" srcOrd="2" destOrd="0" presId="urn:microsoft.com/office/officeart/2005/8/layout/cycle4"/>
    <dgm:cxn modelId="{1CD3A744-F461-49A3-9916-9161618030C9}" type="presParOf" srcId="{4C2E3371-9FBA-4C37-8D59-F15F1AC52733}" destId="{C2C722AE-B271-4379-85EB-635426AD29F8}" srcOrd="3" destOrd="0" presId="urn:microsoft.com/office/officeart/2005/8/layout/cycle4"/>
    <dgm:cxn modelId="{5B9C0DEC-B1F5-4283-AA6F-DD2AECD8552D}" type="presParOf" srcId="{4C2E3371-9FBA-4C37-8D59-F15F1AC52733}" destId="{B9CE6C84-EE67-4673-8D03-862C0B819CD5}" srcOrd="4" destOrd="0" presId="urn:microsoft.com/office/officeart/2005/8/layout/cycle4"/>
    <dgm:cxn modelId="{BBBD5B8F-B025-448F-A530-499A7EB1825C}" type="presParOf" srcId="{99E284B1-68AC-4770-AE7F-D1578EEB321C}" destId="{9DB46FC3-15B2-4F0D-8C7A-21E87BC0955C}" srcOrd="2" destOrd="0" presId="urn:microsoft.com/office/officeart/2005/8/layout/cycle4"/>
    <dgm:cxn modelId="{171A60D6-65E8-4B08-8957-096932AE5F4C}" type="presParOf" srcId="{99E284B1-68AC-4770-AE7F-D1578EEB321C}" destId="{F99755FA-F6B0-4013-A54C-29D56BD0FA7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D6C87A-D100-46A0-A2D9-D4E35D92BCA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BE749B89-E8A7-4AF1-AEFC-AC843C5A46E7}">
      <dgm:prSet phldrT="[Text]"/>
      <dgm:spPr/>
      <dgm:t>
        <a:bodyPr/>
        <a:lstStyle/>
        <a:p>
          <a:r>
            <a:rPr lang="en-US" dirty="0"/>
            <a:t>Human </a:t>
          </a:r>
          <a:r>
            <a:rPr lang="en-US" dirty="0" err="1"/>
            <a:t>Centred</a:t>
          </a:r>
          <a:r>
            <a:rPr lang="en-US" dirty="0"/>
            <a:t> Technologies and Services, for an Augmented Life Experience</a:t>
          </a:r>
          <a:endParaRPr lang="en-DE" dirty="0"/>
        </a:p>
      </dgm:t>
    </dgm:pt>
    <dgm:pt modelId="{54C68D99-8103-4AA9-BD89-E3253D9CA829}" type="parTrans" cxnId="{87E99D7A-2A39-45AB-8A48-06F3683461E5}">
      <dgm:prSet/>
      <dgm:spPr/>
      <dgm:t>
        <a:bodyPr/>
        <a:lstStyle/>
        <a:p>
          <a:endParaRPr lang="en-DE"/>
        </a:p>
      </dgm:t>
    </dgm:pt>
    <dgm:pt modelId="{62683DA5-4F60-4176-89D5-290A068A4A2C}" type="sibTrans" cxnId="{87E99D7A-2A39-45AB-8A48-06F3683461E5}">
      <dgm:prSet/>
      <dgm:spPr/>
      <dgm:t>
        <a:bodyPr/>
        <a:lstStyle/>
        <a:p>
          <a:endParaRPr lang="en-DE"/>
        </a:p>
      </dgm:t>
    </dgm:pt>
    <dgm:pt modelId="{317FE0C4-6EC9-4542-987F-200A209F568D}">
      <dgm:prSet phldrT="[Text]"/>
      <dgm:spPr/>
      <dgm:t>
        <a:bodyPr/>
        <a:lstStyle/>
        <a:p>
          <a:r>
            <a:rPr lang="en-US" dirty="0"/>
            <a:t>Digital divide elimination</a:t>
          </a:r>
          <a:endParaRPr lang="en-DE" dirty="0"/>
        </a:p>
      </dgm:t>
    </dgm:pt>
    <dgm:pt modelId="{8F12AF83-480F-4B48-A0EA-E9CDEDB6EACF}" type="parTrans" cxnId="{1E572432-6194-4931-8CE7-6C7D518F3623}">
      <dgm:prSet/>
      <dgm:spPr/>
      <dgm:t>
        <a:bodyPr/>
        <a:lstStyle/>
        <a:p>
          <a:endParaRPr lang="en-DE"/>
        </a:p>
      </dgm:t>
    </dgm:pt>
    <dgm:pt modelId="{D8685122-DBD4-41EF-8D2A-B2B73D1D779B}" type="sibTrans" cxnId="{1E572432-6194-4931-8CE7-6C7D518F3623}">
      <dgm:prSet/>
      <dgm:spPr/>
      <dgm:t>
        <a:bodyPr/>
        <a:lstStyle/>
        <a:p>
          <a:endParaRPr lang="en-DE"/>
        </a:p>
      </dgm:t>
    </dgm:pt>
    <dgm:pt modelId="{1E654CF5-C32A-4FDC-BF76-33A76AF6D62B}">
      <dgm:prSet phldrT="[Text]"/>
      <dgm:spPr/>
      <dgm:t>
        <a:bodyPr/>
        <a:lstStyle/>
        <a:p>
          <a:r>
            <a:rPr lang="en-GB" dirty="0"/>
            <a:t>E-Health &amp; Care</a:t>
          </a:r>
          <a:endParaRPr lang="en-DE" dirty="0"/>
        </a:p>
      </dgm:t>
    </dgm:pt>
    <dgm:pt modelId="{7A188CA4-8AC8-487E-9C95-351E5AD3419D}" type="parTrans" cxnId="{8FB2F08B-36EF-4CAD-BD66-6E89BC1CEDCF}">
      <dgm:prSet/>
      <dgm:spPr/>
      <dgm:t>
        <a:bodyPr/>
        <a:lstStyle/>
        <a:p>
          <a:endParaRPr lang="en-DE"/>
        </a:p>
      </dgm:t>
    </dgm:pt>
    <dgm:pt modelId="{5A7270FD-A7B7-4EC6-8E67-3DC362224CB7}" type="sibTrans" cxnId="{8FB2F08B-36EF-4CAD-BD66-6E89BC1CEDCF}">
      <dgm:prSet/>
      <dgm:spPr/>
      <dgm:t>
        <a:bodyPr/>
        <a:lstStyle/>
        <a:p>
          <a:endParaRPr lang="en-DE"/>
        </a:p>
      </dgm:t>
    </dgm:pt>
    <dgm:pt modelId="{7F17B0C0-929B-4312-A0D3-59D51191DF3F}">
      <dgm:prSet phldrT="[Text]"/>
      <dgm:spPr/>
      <dgm:t>
        <a:bodyPr/>
        <a:lstStyle/>
        <a:p>
          <a:r>
            <a:rPr lang="en-US" dirty="0"/>
            <a:t>Full industrial digitization and support of vertical industries</a:t>
          </a:r>
          <a:endParaRPr lang="en-DE" dirty="0"/>
        </a:p>
      </dgm:t>
    </dgm:pt>
    <dgm:pt modelId="{B9C767E0-DB0E-45DA-B20D-E09B7C5BC7EC}" type="parTrans" cxnId="{80DC7117-489A-4D17-9831-39170929F9CB}">
      <dgm:prSet/>
      <dgm:spPr/>
      <dgm:t>
        <a:bodyPr/>
        <a:lstStyle/>
        <a:p>
          <a:endParaRPr lang="en-DE"/>
        </a:p>
      </dgm:t>
    </dgm:pt>
    <dgm:pt modelId="{0A64A768-28B1-4014-A1F6-AA3ED29FC728}" type="sibTrans" cxnId="{80DC7117-489A-4D17-9831-39170929F9CB}">
      <dgm:prSet/>
      <dgm:spPr/>
      <dgm:t>
        <a:bodyPr/>
        <a:lstStyle/>
        <a:p>
          <a:endParaRPr lang="en-DE"/>
        </a:p>
      </dgm:t>
    </dgm:pt>
    <dgm:pt modelId="{4FE00CF2-A1DD-442B-9E1B-CDD5AD13913A}">
      <dgm:prSet phldrT="[Text]"/>
      <dgm:spPr/>
      <dgm:t>
        <a:bodyPr/>
        <a:lstStyle/>
        <a:p>
          <a:r>
            <a:rPr lang="en-GB" dirty="0"/>
            <a:t>Digital Enterprises</a:t>
          </a:r>
          <a:endParaRPr lang="en-DE" dirty="0"/>
        </a:p>
      </dgm:t>
    </dgm:pt>
    <dgm:pt modelId="{FF7B58CA-D5DD-4698-98FB-7AD413D8ED71}" type="parTrans" cxnId="{5CB03561-B059-44A7-ABED-8FD02238BD27}">
      <dgm:prSet/>
      <dgm:spPr/>
      <dgm:t>
        <a:bodyPr/>
        <a:lstStyle/>
        <a:p>
          <a:endParaRPr lang="en-DE"/>
        </a:p>
      </dgm:t>
    </dgm:pt>
    <dgm:pt modelId="{E8E6C6A2-7046-4787-9F10-A05E91F635DC}" type="sibTrans" cxnId="{5CB03561-B059-44A7-ABED-8FD02238BD27}">
      <dgm:prSet/>
      <dgm:spPr/>
      <dgm:t>
        <a:bodyPr/>
        <a:lstStyle/>
        <a:p>
          <a:endParaRPr lang="en-DE"/>
        </a:p>
      </dgm:t>
    </dgm:pt>
    <dgm:pt modelId="{0A930093-7A90-4D0B-BF3A-A0A29F8BF218}">
      <dgm:prSet phldrT="[Text]"/>
      <dgm:spPr/>
      <dgm:t>
        <a:bodyPr/>
        <a:lstStyle/>
        <a:p>
          <a:r>
            <a:rPr lang="en-GB" dirty="0"/>
            <a:t>Private Networks for Smart Manufacturing (Indus. 4.0)</a:t>
          </a:r>
          <a:endParaRPr lang="en-DE" dirty="0"/>
        </a:p>
      </dgm:t>
    </dgm:pt>
    <dgm:pt modelId="{2C27973F-88A9-44E4-AD7D-0BC12A9CDCBF}" type="parTrans" cxnId="{E8072CB2-E506-41A2-B7E3-B7AE5097D9A5}">
      <dgm:prSet/>
      <dgm:spPr/>
      <dgm:t>
        <a:bodyPr/>
        <a:lstStyle/>
        <a:p>
          <a:endParaRPr lang="en-DE"/>
        </a:p>
      </dgm:t>
    </dgm:pt>
    <dgm:pt modelId="{D1636372-E2C2-4798-8C13-078521497DFB}" type="sibTrans" cxnId="{E8072CB2-E506-41A2-B7E3-B7AE5097D9A5}">
      <dgm:prSet/>
      <dgm:spPr/>
      <dgm:t>
        <a:bodyPr/>
        <a:lstStyle/>
        <a:p>
          <a:endParaRPr lang="en-DE"/>
        </a:p>
      </dgm:t>
    </dgm:pt>
    <dgm:pt modelId="{FA689B7E-B0CB-48D5-A622-A0DC98FD3802}">
      <dgm:prSet phldrT="[Text]"/>
      <dgm:spPr/>
      <dgm:t>
        <a:bodyPr/>
        <a:lstStyle/>
        <a:p>
          <a:r>
            <a:rPr lang="en-US" dirty="0"/>
            <a:t>Futuristic use cases</a:t>
          </a:r>
          <a:endParaRPr lang="en-DE" dirty="0"/>
        </a:p>
      </dgm:t>
    </dgm:pt>
    <dgm:pt modelId="{C165D0BA-81A9-44B2-9B9B-319D7E5DCD15}" type="parTrans" cxnId="{6909A7E1-25DE-4C25-BC35-BBCBEF1E06C5}">
      <dgm:prSet/>
      <dgm:spPr/>
      <dgm:t>
        <a:bodyPr/>
        <a:lstStyle/>
        <a:p>
          <a:endParaRPr lang="en-DE"/>
        </a:p>
      </dgm:t>
    </dgm:pt>
    <dgm:pt modelId="{4196C062-8D56-489B-A7FF-53943DBB89D4}" type="sibTrans" cxnId="{6909A7E1-25DE-4C25-BC35-BBCBEF1E06C5}">
      <dgm:prSet/>
      <dgm:spPr/>
      <dgm:t>
        <a:bodyPr/>
        <a:lstStyle/>
        <a:p>
          <a:endParaRPr lang="en-DE"/>
        </a:p>
      </dgm:t>
    </dgm:pt>
    <dgm:pt modelId="{8ABC9ADF-80C5-4D31-8BB3-EA6042AFA9BF}">
      <dgm:prSet phldrT="[Text]"/>
      <dgm:spPr/>
      <dgm:t>
        <a:bodyPr/>
        <a:lstStyle/>
        <a:p>
          <a:r>
            <a:rPr lang="en-GB" dirty="0"/>
            <a:t>Holographic “Teleportation”</a:t>
          </a:r>
          <a:endParaRPr lang="en-DE" dirty="0"/>
        </a:p>
      </dgm:t>
    </dgm:pt>
    <dgm:pt modelId="{25B8BD3D-A93C-456F-99D8-0A9427F1270D}" type="parTrans" cxnId="{132FB9EA-6322-4269-A5D5-6455E2A9DF72}">
      <dgm:prSet/>
      <dgm:spPr/>
      <dgm:t>
        <a:bodyPr/>
        <a:lstStyle/>
        <a:p>
          <a:endParaRPr lang="en-DE"/>
        </a:p>
      </dgm:t>
    </dgm:pt>
    <dgm:pt modelId="{EEC441AF-1939-485E-BBF7-06CB2A9B742A}" type="sibTrans" cxnId="{132FB9EA-6322-4269-A5D5-6455E2A9DF72}">
      <dgm:prSet/>
      <dgm:spPr/>
      <dgm:t>
        <a:bodyPr/>
        <a:lstStyle/>
        <a:p>
          <a:endParaRPr lang="en-DE"/>
        </a:p>
      </dgm:t>
    </dgm:pt>
    <dgm:pt modelId="{24D87FBF-EC2E-47E6-9868-4AFCF33E7BB7}">
      <dgm:prSet phldrT="[Text]"/>
      <dgm:spPr/>
      <dgm:t>
        <a:bodyPr/>
        <a:lstStyle/>
        <a:p>
          <a:r>
            <a:rPr lang="en-GB" dirty="0"/>
            <a:t>Smart Regions/Cities/Buildings/Homes</a:t>
          </a:r>
          <a:endParaRPr lang="en-DE" dirty="0"/>
        </a:p>
      </dgm:t>
    </dgm:pt>
    <dgm:pt modelId="{CB7F289E-3603-4560-B5EF-97443313142B}" type="parTrans" cxnId="{244BE75F-7DF8-4899-8555-0DC9F780D32E}">
      <dgm:prSet/>
      <dgm:spPr/>
      <dgm:t>
        <a:bodyPr/>
        <a:lstStyle/>
        <a:p>
          <a:endParaRPr lang="en-DE"/>
        </a:p>
      </dgm:t>
    </dgm:pt>
    <dgm:pt modelId="{8BA059F7-48F4-4B0E-9482-6C0D55241049}" type="sibTrans" cxnId="{244BE75F-7DF8-4899-8555-0DC9F780D32E}">
      <dgm:prSet/>
      <dgm:spPr/>
      <dgm:t>
        <a:bodyPr/>
        <a:lstStyle/>
        <a:p>
          <a:endParaRPr lang="en-DE"/>
        </a:p>
      </dgm:t>
    </dgm:pt>
    <dgm:pt modelId="{73F2A0C1-5E6B-4C30-8DB2-4FACC3F1D95E}">
      <dgm:prSet phldrT="[Text]"/>
      <dgm:spPr/>
      <dgm:t>
        <a:bodyPr/>
        <a:lstStyle/>
        <a:p>
          <a:r>
            <a:rPr lang="en-GB" dirty="0"/>
            <a:t>Smart Transportation</a:t>
          </a:r>
          <a:endParaRPr lang="en-DE" dirty="0"/>
        </a:p>
      </dgm:t>
    </dgm:pt>
    <dgm:pt modelId="{E783199B-5E06-43D6-8560-E48F4D9C03CC}" type="parTrans" cxnId="{FBD8BD1A-CBD3-4478-A572-B16D3575EDDD}">
      <dgm:prSet/>
      <dgm:spPr/>
      <dgm:t>
        <a:bodyPr/>
        <a:lstStyle/>
        <a:p>
          <a:endParaRPr lang="en-DE"/>
        </a:p>
      </dgm:t>
    </dgm:pt>
    <dgm:pt modelId="{06AA9E68-62D0-411E-BFD8-2E3E13217E01}" type="sibTrans" cxnId="{FBD8BD1A-CBD3-4478-A572-B16D3575EDDD}">
      <dgm:prSet/>
      <dgm:spPr/>
      <dgm:t>
        <a:bodyPr/>
        <a:lstStyle/>
        <a:p>
          <a:endParaRPr lang="en-DE"/>
        </a:p>
      </dgm:t>
    </dgm:pt>
    <dgm:pt modelId="{BD6B52DE-6BC2-4EE0-A632-3A6A900E73B0}">
      <dgm:prSet phldrT="[Text]"/>
      <dgm:spPr/>
      <dgm:t>
        <a:bodyPr/>
        <a:lstStyle/>
        <a:p>
          <a:r>
            <a:rPr lang="en-GB" dirty="0"/>
            <a:t>Smart Tourism</a:t>
          </a:r>
          <a:endParaRPr lang="en-DE" dirty="0"/>
        </a:p>
      </dgm:t>
    </dgm:pt>
    <dgm:pt modelId="{8B699C30-FE3C-432F-A6F5-848C3EA27A9D}" type="parTrans" cxnId="{BABC0AC3-8B05-4378-BE5D-AD6AACA11127}">
      <dgm:prSet/>
      <dgm:spPr/>
      <dgm:t>
        <a:bodyPr/>
        <a:lstStyle/>
        <a:p>
          <a:endParaRPr lang="en-DE"/>
        </a:p>
      </dgm:t>
    </dgm:pt>
    <dgm:pt modelId="{FF003AD1-6780-4B26-B1EB-BD7F316F3B0A}" type="sibTrans" cxnId="{BABC0AC3-8B05-4378-BE5D-AD6AACA11127}">
      <dgm:prSet/>
      <dgm:spPr/>
      <dgm:t>
        <a:bodyPr/>
        <a:lstStyle/>
        <a:p>
          <a:endParaRPr lang="en-DE"/>
        </a:p>
      </dgm:t>
    </dgm:pt>
    <dgm:pt modelId="{E03ABCCB-7303-442D-B41F-D746ECC55F75}">
      <dgm:prSet phldrT="[Text]"/>
      <dgm:spPr/>
      <dgm:t>
        <a:bodyPr/>
        <a:lstStyle/>
        <a:p>
          <a:r>
            <a:rPr lang="en-GB" dirty="0"/>
            <a:t>Sustainability &amp; Efficiency of Smart Energy Grids</a:t>
          </a:r>
          <a:endParaRPr lang="en-DE" dirty="0"/>
        </a:p>
      </dgm:t>
    </dgm:pt>
    <dgm:pt modelId="{0D05EDA9-F8CF-45DD-8208-FCE4DF4432F0}" type="parTrans" cxnId="{67EE56B6-ED3F-4062-8170-B9EE9555B22F}">
      <dgm:prSet/>
      <dgm:spPr/>
      <dgm:t>
        <a:bodyPr/>
        <a:lstStyle/>
        <a:p>
          <a:endParaRPr lang="en-DE"/>
        </a:p>
      </dgm:t>
    </dgm:pt>
    <dgm:pt modelId="{C8E8E5CD-4A9D-4781-862B-F124322360B7}" type="sibTrans" cxnId="{67EE56B6-ED3F-4062-8170-B9EE9555B22F}">
      <dgm:prSet/>
      <dgm:spPr/>
      <dgm:t>
        <a:bodyPr/>
        <a:lstStyle/>
        <a:p>
          <a:endParaRPr lang="en-DE"/>
        </a:p>
      </dgm:t>
    </dgm:pt>
    <dgm:pt modelId="{75EB83F1-968C-484A-8491-00096A2C9232}">
      <dgm:prSet phldrT="[Text]"/>
      <dgm:spPr/>
      <dgm:t>
        <a:bodyPr/>
        <a:lstStyle/>
        <a:p>
          <a:r>
            <a:rPr lang="en-GB" dirty="0"/>
            <a:t>Public Safety &amp; Crowd Control</a:t>
          </a:r>
          <a:endParaRPr lang="en-DE" dirty="0"/>
        </a:p>
      </dgm:t>
    </dgm:pt>
    <dgm:pt modelId="{657E2A15-ED5D-40D4-8B86-283B80FEE6E0}" type="parTrans" cxnId="{222F3103-473F-460D-9210-58F0147DCD0B}">
      <dgm:prSet/>
      <dgm:spPr/>
      <dgm:t>
        <a:bodyPr/>
        <a:lstStyle/>
        <a:p>
          <a:endParaRPr lang="en-DE"/>
        </a:p>
      </dgm:t>
    </dgm:pt>
    <dgm:pt modelId="{1174DFED-2FCD-450F-ACE3-DDE547BD7BAA}" type="sibTrans" cxnId="{222F3103-473F-460D-9210-58F0147DCD0B}">
      <dgm:prSet/>
      <dgm:spPr/>
      <dgm:t>
        <a:bodyPr/>
        <a:lstStyle/>
        <a:p>
          <a:endParaRPr lang="en-DE"/>
        </a:p>
      </dgm:t>
    </dgm:pt>
    <dgm:pt modelId="{5F6FD601-9AF3-4775-AB77-2BC587D63466}">
      <dgm:prSet phldrT="[Text]"/>
      <dgm:spPr/>
      <dgm:t>
        <a:bodyPr/>
        <a:lstStyle/>
        <a:p>
          <a:r>
            <a:rPr lang="en-US" dirty="0"/>
            <a:t>Users in Control and Trust of offered services</a:t>
          </a:r>
          <a:endParaRPr lang="en-DE" dirty="0"/>
        </a:p>
      </dgm:t>
    </dgm:pt>
    <dgm:pt modelId="{0A5BBD63-5FBC-4550-B713-CF9D228AB30B}" type="parTrans" cxnId="{11903C4C-B406-4DD8-8A0B-E5D536B76B29}">
      <dgm:prSet/>
      <dgm:spPr/>
      <dgm:t>
        <a:bodyPr/>
        <a:lstStyle/>
        <a:p>
          <a:endParaRPr lang="en-DE"/>
        </a:p>
      </dgm:t>
    </dgm:pt>
    <dgm:pt modelId="{1ADD0D96-BDFC-4802-BC0A-07D8BF431505}" type="sibTrans" cxnId="{11903C4C-B406-4DD8-8A0B-E5D536B76B29}">
      <dgm:prSet/>
      <dgm:spPr/>
      <dgm:t>
        <a:bodyPr/>
        <a:lstStyle/>
        <a:p>
          <a:endParaRPr lang="en-DE"/>
        </a:p>
      </dgm:t>
    </dgm:pt>
    <dgm:pt modelId="{474D539B-2552-4BCD-8ABD-FCDA5584FA95}">
      <dgm:prSet phldrT="[Text]"/>
      <dgm:spPr/>
      <dgm:t>
        <a:bodyPr/>
        <a:lstStyle/>
        <a:p>
          <a:r>
            <a:rPr lang="en-US" dirty="0"/>
            <a:t>Digital support for Education and Remote Education</a:t>
          </a:r>
          <a:endParaRPr lang="en-DE" dirty="0"/>
        </a:p>
      </dgm:t>
    </dgm:pt>
    <dgm:pt modelId="{F40BDFAD-A690-4FDE-AC10-290F047E6CD3}" type="parTrans" cxnId="{C7D1F382-11F2-4992-8557-8D7B2DD6EA4D}">
      <dgm:prSet/>
      <dgm:spPr/>
      <dgm:t>
        <a:bodyPr/>
        <a:lstStyle/>
        <a:p>
          <a:endParaRPr lang="en-DE"/>
        </a:p>
      </dgm:t>
    </dgm:pt>
    <dgm:pt modelId="{23D266FA-399B-4A87-8EBC-FF99398D8E04}" type="sibTrans" cxnId="{C7D1F382-11F2-4992-8557-8D7B2DD6EA4D}">
      <dgm:prSet/>
      <dgm:spPr/>
      <dgm:t>
        <a:bodyPr/>
        <a:lstStyle/>
        <a:p>
          <a:endParaRPr lang="en-DE"/>
        </a:p>
      </dgm:t>
    </dgm:pt>
    <dgm:pt modelId="{B542876A-CD13-43D2-988C-13E97510EDCE}">
      <dgm:prSet phldrT="[Text]"/>
      <dgm:spPr/>
      <dgm:t>
        <a:bodyPr/>
        <a:lstStyle/>
        <a:p>
          <a:r>
            <a:rPr lang="en-US" dirty="0"/>
            <a:t>Digital (Media, Gaming, Sports, Culture and Entertainment)</a:t>
          </a:r>
          <a:endParaRPr lang="en-DE" dirty="0"/>
        </a:p>
      </dgm:t>
    </dgm:pt>
    <dgm:pt modelId="{F1E2DDD1-8DF5-4B73-80B6-1F8933E0B17A}" type="parTrans" cxnId="{115E2988-0DA2-4E9D-A00B-7D5FF9993EE8}">
      <dgm:prSet/>
      <dgm:spPr/>
      <dgm:t>
        <a:bodyPr/>
        <a:lstStyle/>
        <a:p>
          <a:endParaRPr lang="en-DE"/>
        </a:p>
      </dgm:t>
    </dgm:pt>
    <dgm:pt modelId="{E176FF90-CCBB-4C91-AABB-822F829AB5CF}" type="sibTrans" cxnId="{115E2988-0DA2-4E9D-A00B-7D5FF9993EE8}">
      <dgm:prSet/>
      <dgm:spPr/>
      <dgm:t>
        <a:bodyPr/>
        <a:lstStyle/>
        <a:p>
          <a:endParaRPr lang="en-DE"/>
        </a:p>
      </dgm:t>
    </dgm:pt>
    <dgm:pt modelId="{A89D90A9-52DB-4763-AC62-578EE1DA085C}">
      <dgm:prSet phldrT="[Text]"/>
      <dgm:spPr/>
      <dgm:t>
        <a:bodyPr/>
        <a:lstStyle/>
        <a:p>
          <a:r>
            <a:rPr lang="en-US" dirty="0"/>
            <a:t>Remote working and Nomadic Working (Digital Nomads)</a:t>
          </a:r>
          <a:endParaRPr lang="en-DE" dirty="0"/>
        </a:p>
      </dgm:t>
    </dgm:pt>
    <dgm:pt modelId="{E54AD62C-2EE4-4AC8-9670-27EC77018328}" type="parTrans" cxnId="{6D66DEE8-4F58-4D48-A1B0-4328C9E5230D}">
      <dgm:prSet/>
      <dgm:spPr/>
      <dgm:t>
        <a:bodyPr/>
        <a:lstStyle/>
        <a:p>
          <a:endParaRPr lang="en-DE"/>
        </a:p>
      </dgm:t>
    </dgm:pt>
    <dgm:pt modelId="{688B4BBF-FC4D-447F-A57F-97DAB485B951}" type="sibTrans" cxnId="{6D66DEE8-4F58-4D48-A1B0-4328C9E5230D}">
      <dgm:prSet/>
      <dgm:spPr/>
      <dgm:t>
        <a:bodyPr/>
        <a:lstStyle/>
        <a:p>
          <a:endParaRPr lang="en-DE"/>
        </a:p>
      </dgm:t>
    </dgm:pt>
    <dgm:pt modelId="{CAC46AC2-6362-49C3-9659-2EF795ACF829}">
      <dgm:prSet phldrT="[Text]"/>
      <dgm:spPr/>
      <dgm:t>
        <a:bodyPr/>
        <a:lstStyle/>
        <a:p>
          <a:r>
            <a:rPr lang="en-GB" dirty="0"/>
            <a:t>Smart Agriculture</a:t>
          </a:r>
          <a:endParaRPr lang="en-DE" dirty="0"/>
        </a:p>
      </dgm:t>
    </dgm:pt>
    <dgm:pt modelId="{0AEC173D-119B-4F34-9274-2D67B4747304}" type="parTrans" cxnId="{AE34ED59-53D8-4366-8968-F66C5CE83CC7}">
      <dgm:prSet/>
      <dgm:spPr/>
      <dgm:t>
        <a:bodyPr/>
        <a:lstStyle/>
        <a:p>
          <a:endParaRPr lang="en-DE"/>
        </a:p>
      </dgm:t>
    </dgm:pt>
    <dgm:pt modelId="{A68C8B52-7503-4BD3-9BA4-220EB743D893}" type="sibTrans" cxnId="{AE34ED59-53D8-4366-8968-F66C5CE83CC7}">
      <dgm:prSet/>
      <dgm:spPr/>
      <dgm:t>
        <a:bodyPr/>
        <a:lstStyle/>
        <a:p>
          <a:endParaRPr lang="en-DE"/>
        </a:p>
      </dgm:t>
    </dgm:pt>
    <dgm:pt modelId="{5A505643-2E4D-4688-A64B-7A6F52B71454}">
      <dgm:prSet phldrT="[Text]"/>
      <dgm:spPr/>
      <dgm:t>
        <a:bodyPr/>
        <a:lstStyle/>
        <a:p>
          <a:r>
            <a:rPr lang="en-GB" dirty="0"/>
            <a:t>Future Financial and Fin-Tech</a:t>
          </a:r>
          <a:endParaRPr lang="en-DE" dirty="0"/>
        </a:p>
      </dgm:t>
    </dgm:pt>
    <dgm:pt modelId="{F09625EE-6F7D-422A-AA70-048CA2649A14}" type="parTrans" cxnId="{CB33FAA8-3ACE-4674-B023-1F6A03F69476}">
      <dgm:prSet/>
      <dgm:spPr/>
      <dgm:t>
        <a:bodyPr/>
        <a:lstStyle/>
        <a:p>
          <a:endParaRPr lang="en-DE"/>
        </a:p>
      </dgm:t>
    </dgm:pt>
    <dgm:pt modelId="{A442CAE8-4469-4999-A511-E92514364C6D}" type="sibTrans" cxnId="{CB33FAA8-3ACE-4674-B023-1F6A03F69476}">
      <dgm:prSet/>
      <dgm:spPr/>
      <dgm:t>
        <a:bodyPr/>
        <a:lstStyle/>
        <a:p>
          <a:endParaRPr lang="en-DE"/>
        </a:p>
      </dgm:t>
    </dgm:pt>
    <dgm:pt modelId="{7FC5D190-64D9-423C-A4AD-29C1C8262A1C}">
      <dgm:prSet phldrT="[Text]"/>
      <dgm:spPr/>
      <dgm:t>
        <a:bodyPr/>
        <a:lstStyle/>
        <a:p>
          <a:r>
            <a:rPr lang="en-GB" dirty="0"/>
            <a:t>ICT support to third party AI based applications</a:t>
          </a:r>
          <a:endParaRPr lang="en-DE" dirty="0"/>
        </a:p>
      </dgm:t>
    </dgm:pt>
    <dgm:pt modelId="{03A668B6-52BF-4910-8CF6-7C44118E1A3B}" type="parTrans" cxnId="{25EDB714-75F5-49FF-819A-271F253204E5}">
      <dgm:prSet/>
      <dgm:spPr/>
      <dgm:t>
        <a:bodyPr/>
        <a:lstStyle/>
        <a:p>
          <a:endParaRPr lang="en-DE"/>
        </a:p>
      </dgm:t>
    </dgm:pt>
    <dgm:pt modelId="{7A630F6C-EF40-4B50-B023-B808E526CB5F}" type="sibTrans" cxnId="{25EDB714-75F5-49FF-819A-271F253204E5}">
      <dgm:prSet/>
      <dgm:spPr/>
      <dgm:t>
        <a:bodyPr/>
        <a:lstStyle/>
        <a:p>
          <a:endParaRPr lang="en-DE"/>
        </a:p>
      </dgm:t>
    </dgm:pt>
    <dgm:pt modelId="{8C3F597D-4620-4F57-A554-FEF74E55A908}">
      <dgm:prSet phldrT="[Text]"/>
      <dgm:spPr/>
      <dgm:t>
        <a:bodyPr/>
        <a:lstStyle/>
        <a:p>
          <a:r>
            <a:rPr lang="en-US" dirty="0"/>
            <a:t>Smart Logistics (geolocation IOT networks)</a:t>
          </a:r>
          <a:endParaRPr lang="en-DE" dirty="0"/>
        </a:p>
      </dgm:t>
    </dgm:pt>
    <dgm:pt modelId="{2D2F8EBB-4F0A-4205-80E4-281143B8D0CF}" type="parTrans" cxnId="{718494A8-3258-4A43-956C-7165C919D068}">
      <dgm:prSet/>
      <dgm:spPr/>
      <dgm:t>
        <a:bodyPr/>
        <a:lstStyle/>
        <a:p>
          <a:endParaRPr lang="en-DE"/>
        </a:p>
      </dgm:t>
    </dgm:pt>
    <dgm:pt modelId="{CD549914-E2DB-4CC6-ACC6-3C770EB7C15B}" type="sibTrans" cxnId="{718494A8-3258-4A43-956C-7165C919D068}">
      <dgm:prSet/>
      <dgm:spPr/>
      <dgm:t>
        <a:bodyPr/>
        <a:lstStyle/>
        <a:p>
          <a:endParaRPr lang="en-DE"/>
        </a:p>
      </dgm:t>
    </dgm:pt>
    <dgm:pt modelId="{5F6E7682-2714-40A3-B49F-39D824FE8CAC}">
      <dgm:prSet phldrT="[Text]"/>
      <dgm:spPr/>
      <dgm:t>
        <a:bodyPr/>
        <a:lstStyle/>
        <a:p>
          <a:r>
            <a:rPr lang="en-US" dirty="0"/>
            <a:t>Connectivity Grid / Telecom Infra as 4</a:t>
          </a:r>
          <a:r>
            <a:rPr lang="en-US" baseline="30000" dirty="0"/>
            <a:t>th</a:t>
          </a:r>
          <a:r>
            <a:rPr lang="en-US" dirty="0"/>
            <a:t> Utility, like Energy</a:t>
          </a:r>
          <a:endParaRPr lang="en-DE" dirty="0"/>
        </a:p>
      </dgm:t>
    </dgm:pt>
    <dgm:pt modelId="{B3059069-2B42-49CF-A2C4-CB3952BD450F}" type="parTrans" cxnId="{462B036C-B64D-46EC-9025-A4233EF53D68}">
      <dgm:prSet/>
      <dgm:spPr/>
      <dgm:t>
        <a:bodyPr/>
        <a:lstStyle/>
        <a:p>
          <a:endParaRPr lang="en-DE"/>
        </a:p>
      </dgm:t>
    </dgm:pt>
    <dgm:pt modelId="{73448B73-F56B-4F07-9EA6-9CF88761F807}" type="sibTrans" cxnId="{462B036C-B64D-46EC-9025-A4233EF53D68}">
      <dgm:prSet/>
      <dgm:spPr/>
      <dgm:t>
        <a:bodyPr/>
        <a:lstStyle/>
        <a:p>
          <a:endParaRPr lang="en-DE"/>
        </a:p>
      </dgm:t>
    </dgm:pt>
    <dgm:pt modelId="{A0F41311-5842-4A95-BD03-65D420DCE0AC}">
      <dgm:prSet phldrT="[Text]"/>
      <dgm:spPr/>
      <dgm:t>
        <a:bodyPr/>
        <a:lstStyle/>
        <a:p>
          <a:r>
            <a:rPr lang="en-US" dirty="0"/>
            <a:t>“World” Real-time Synchronous Digital Twin</a:t>
          </a:r>
          <a:endParaRPr lang="en-DE" dirty="0"/>
        </a:p>
      </dgm:t>
    </dgm:pt>
    <dgm:pt modelId="{E61C5A1B-5D99-4808-BD27-C92B1E218C28}" type="parTrans" cxnId="{BCA8C610-F764-48FF-92D5-A220112EFA74}">
      <dgm:prSet/>
      <dgm:spPr/>
      <dgm:t>
        <a:bodyPr/>
        <a:lstStyle/>
        <a:p>
          <a:endParaRPr lang="en-DE"/>
        </a:p>
      </dgm:t>
    </dgm:pt>
    <dgm:pt modelId="{5C6A5B1D-C224-45E7-81F6-1B1437E018AB}" type="sibTrans" cxnId="{BCA8C610-F764-48FF-92D5-A220112EFA74}">
      <dgm:prSet/>
      <dgm:spPr/>
      <dgm:t>
        <a:bodyPr/>
        <a:lstStyle/>
        <a:p>
          <a:endParaRPr lang="en-DE"/>
        </a:p>
      </dgm:t>
    </dgm:pt>
    <dgm:pt modelId="{06AF8506-7358-40C8-A98D-9914D3F966B7}">
      <dgm:prSet phldrT="[Text]"/>
      <dgm:spPr/>
      <dgm:t>
        <a:bodyPr/>
        <a:lstStyle/>
        <a:p>
          <a:endParaRPr lang="en-DE" dirty="0"/>
        </a:p>
      </dgm:t>
    </dgm:pt>
    <dgm:pt modelId="{4CCE4529-72E1-4ADD-A1DC-8CB1371509BE}" type="parTrans" cxnId="{2401B5E7-3710-4265-A9F1-F2D129A63C5D}">
      <dgm:prSet/>
      <dgm:spPr/>
      <dgm:t>
        <a:bodyPr/>
        <a:lstStyle/>
        <a:p>
          <a:endParaRPr lang="en-DE"/>
        </a:p>
      </dgm:t>
    </dgm:pt>
    <dgm:pt modelId="{2D698D0C-F7FA-4023-A2B7-2F52085F8A56}" type="sibTrans" cxnId="{2401B5E7-3710-4265-A9F1-F2D129A63C5D}">
      <dgm:prSet/>
      <dgm:spPr/>
      <dgm:t>
        <a:bodyPr/>
        <a:lstStyle/>
        <a:p>
          <a:endParaRPr lang="en-DE"/>
        </a:p>
      </dgm:t>
    </dgm:pt>
    <dgm:pt modelId="{B5F3A98B-F8B9-43CF-983D-1E7D31252524}" type="pres">
      <dgm:prSet presAssocID="{D5D6C87A-D100-46A0-A2D9-D4E35D92BCAA}" presName="Name0" presStyleCnt="0">
        <dgm:presLayoutVars>
          <dgm:dir/>
          <dgm:animLvl val="lvl"/>
          <dgm:resizeHandles val="exact"/>
        </dgm:presLayoutVars>
      </dgm:prSet>
      <dgm:spPr/>
    </dgm:pt>
    <dgm:pt modelId="{E755981B-5D55-4CEE-9E57-304D4FA13BF0}" type="pres">
      <dgm:prSet presAssocID="{BE749B89-E8A7-4AF1-AEFC-AC843C5A46E7}" presName="composite" presStyleCnt="0"/>
      <dgm:spPr/>
    </dgm:pt>
    <dgm:pt modelId="{6C866391-11C6-4FA9-A3C0-28410927A6B0}" type="pres">
      <dgm:prSet presAssocID="{BE749B89-E8A7-4AF1-AEFC-AC843C5A46E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2C27E7F-BF0F-44DC-99D4-CD572B0F6C99}" type="pres">
      <dgm:prSet presAssocID="{BE749B89-E8A7-4AF1-AEFC-AC843C5A46E7}" presName="desTx" presStyleLbl="alignAccFollowNode1" presStyleIdx="0" presStyleCnt="3">
        <dgm:presLayoutVars>
          <dgm:bulletEnabled val="1"/>
        </dgm:presLayoutVars>
      </dgm:prSet>
      <dgm:spPr/>
    </dgm:pt>
    <dgm:pt modelId="{B2B41C68-71E4-4F92-8461-058A97020A97}" type="pres">
      <dgm:prSet presAssocID="{62683DA5-4F60-4176-89D5-290A068A4A2C}" presName="space" presStyleCnt="0"/>
      <dgm:spPr/>
    </dgm:pt>
    <dgm:pt modelId="{C63A5A6E-71CB-4587-B2CA-51C609947EFE}" type="pres">
      <dgm:prSet presAssocID="{7F17B0C0-929B-4312-A0D3-59D51191DF3F}" presName="composite" presStyleCnt="0"/>
      <dgm:spPr/>
    </dgm:pt>
    <dgm:pt modelId="{FCC67EC9-8C0E-4AF6-8837-D9CB1F474D3E}" type="pres">
      <dgm:prSet presAssocID="{7F17B0C0-929B-4312-A0D3-59D51191DF3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9C0035E-6B88-46EF-A6F0-D7C6175BB195}" type="pres">
      <dgm:prSet presAssocID="{7F17B0C0-929B-4312-A0D3-59D51191DF3F}" presName="desTx" presStyleLbl="alignAccFollowNode1" presStyleIdx="1" presStyleCnt="3">
        <dgm:presLayoutVars>
          <dgm:bulletEnabled val="1"/>
        </dgm:presLayoutVars>
      </dgm:prSet>
      <dgm:spPr/>
    </dgm:pt>
    <dgm:pt modelId="{32DBDBD4-2AF7-46E9-8DF1-78A64DE100D3}" type="pres">
      <dgm:prSet presAssocID="{0A64A768-28B1-4014-A1F6-AA3ED29FC728}" presName="space" presStyleCnt="0"/>
      <dgm:spPr/>
    </dgm:pt>
    <dgm:pt modelId="{36447DD1-ED7A-45E3-BA0B-05935B9C6331}" type="pres">
      <dgm:prSet presAssocID="{FA689B7E-B0CB-48D5-A622-A0DC98FD3802}" presName="composite" presStyleCnt="0"/>
      <dgm:spPr/>
    </dgm:pt>
    <dgm:pt modelId="{53522920-FE20-45AC-A32A-ABA5BFE7F317}" type="pres">
      <dgm:prSet presAssocID="{FA689B7E-B0CB-48D5-A622-A0DC98FD380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7D99E45-022A-4526-B408-E3199169BABC}" type="pres">
      <dgm:prSet presAssocID="{FA689B7E-B0CB-48D5-A622-A0DC98FD380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22F3103-473F-460D-9210-58F0147DCD0B}" srcId="{BE749B89-E8A7-4AF1-AEFC-AC843C5A46E7}" destId="{75EB83F1-968C-484A-8491-00096A2C9232}" srcOrd="5" destOrd="0" parTransId="{657E2A15-ED5D-40D4-8B86-283B80FEE6E0}" sibTransId="{1174DFED-2FCD-450F-ACE3-DDE547BD7BAA}"/>
    <dgm:cxn modelId="{918AE20A-6DBE-456D-9517-2B1F3A87CB36}" type="presOf" srcId="{BE749B89-E8A7-4AF1-AEFC-AC843C5A46E7}" destId="{6C866391-11C6-4FA9-A3C0-28410927A6B0}" srcOrd="0" destOrd="0" presId="urn:microsoft.com/office/officeart/2005/8/layout/hList1"/>
    <dgm:cxn modelId="{FF2D890F-ED92-48FE-B192-2D6FB3459877}" type="presOf" srcId="{73F2A0C1-5E6B-4C30-8DB2-4FACC3F1D95E}" destId="{32C27E7F-BF0F-44DC-99D4-CD572B0F6C99}" srcOrd="0" destOrd="2" presId="urn:microsoft.com/office/officeart/2005/8/layout/hList1"/>
    <dgm:cxn modelId="{BCA8C610-F764-48FF-92D5-A220112EFA74}" srcId="{FA689B7E-B0CB-48D5-A622-A0DC98FD3802}" destId="{A0F41311-5842-4A95-BD03-65D420DCE0AC}" srcOrd="1" destOrd="0" parTransId="{E61C5A1B-5D99-4808-BD27-C92B1E218C28}" sibTransId="{5C6A5B1D-C224-45E7-81F6-1B1437E018AB}"/>
    <dgm:cxn modelId="{25EDB714-75F5-49FF-819A-271F253204E5}" srcId="{7F17B0C0-929B-4312-A0D3-59D51191DF3F}" destId="{7FC5D190-64D9-423C-A4AD-29C1C8262A1C}" srcOrd="5" destOrd="0" parTransId="{03A668B6-52BF-4910-8CF6-7C44118E1A3B}" sibTransId="{7A630F6C-EF40-4B50-B023-B808E526CB5F}"/>
    <dgm:cxn modelId="{5A2FC516-5F83-46D0-9B38-4745C00D58D7}" type="presOf" srcId="{7F17B0C0-929B-4312-A0D3-59D51191DF3F}" destId="{FCC67EC9-8C0E-4AF6-8837-D9CB1F474D3E}" srcOrd="0" destOrd="0" presId="urn:microsoft.com/office/officeart/2005/8/layout/hList1"/>
    <dgm:cxn modelId="{80DC7117-489A-4D17-9831-39170929F9CB}" srcId="{D5D6C87A-D100-46A0-A2D9-D4E35D92BCAA}" destId="{7F17B0C0-929B-4312-A0D3-59D51191DF3F}" srcOrd="1" destOrd="0" parTransId="{B9C767E0-DB0E-45DA-B20D-E09B7C5BC7EC}" sibTransId="{0A64A768-28B1-4014-A1F6-AA3ED29FC728}"/>
    <dgm:cxn modelId="{FBD8BD1A-CBD3-4478-A572-B16D3575EDDD}" srcId="{BE749B89-E8A7-4AF1-AEFC-AC843C5A46E7}" destId="{73F2A0C1-5E6B-4C30-8DB2-4FACC3F1D95E}" srcOrd="2" destOrd="0" parTransId="{E783199B-5E06-43D6-8560-E48F4D9C03CC}" sibTransId="{06AA9E68-62D0-411E-BFD8-2E3E13217E01}"/>
    <dgm:cxn modelId="{287F631D-AE6C-4A5D-8FFB-342BC4B90F85}" type="presOf" srcId="{5F6FD601-9AF3-4775-AB77-2BC587D63466}" destId="{32C27E7F-BF0F-44DC-99D4-CD572B0F6C99}" srcOrd="0" destOrd="7" presId="urn:microsoft.com/office/officeart/2005/8/layout/hList1"/>
    <dgm:cxn modelId="{1E572432-6194-4931-8CE7-6C7D518F3623}" srcId="{BE749B89-E8A7-4AF1-AEFC-AC843C5A46E7}" destId="{317FE0C4-6EC9-4542-987F-200A209F568D}" srcOrd="0" destOrd="0" parTransId="{8F12AF83-480F-4B48-A0EA-E9CDEDB6EACF}" sibTransId="{D8685122-DBD4-41EF-8D2A-B2B73D1D779B}"/>
    <dgm:cxn modelId="{E726E23C-FE11-40B6-B332-8CC3041F66DC}" type="presOf" srcId="{CAC46AC2-6362-49C3-9659-2EF795ACF829}" destId="{B9C0035E-6B88-46EF-A6F0-D7C6175BB195}" srcOrd="0" destOrd="3" presId="urn:microsoft.com/office/officeart/2005/8/layout/hList1"/>
    <dgm:cxn modelId="{7E54013D-8255-47D6-81FF-0B38E67FD63C}" type="presOf" srcId="{A0F41311-5842-4A95-BD03-65D420DCE0AC}" destId="{57D99E45-022A-4526-B408-E3199169BABC}" srcOrd="0" destOrd="1" presId="urn:microsoft.com/office/officeart/2005/8/layout/hList1"/>
    <dgm:cxn modelId="{244BE75F-7DF8-4899-8555-0DC9F780D32E}" srcId="{BE749B89-E8A7-4AF1-AEFC-AC843C5A46E7}" destId="{24D87FBF-EC2E-47E6-9868-4AFCF33E7BB7}" srcOrd="1" destOrd="0" parTransId="{CB7F289E-3603-4560-B5EF-97443313142B}" sibTransId="{8BA059F7-48F4-4B0E-9482-6C0D55241049}"/>
    <dgm:cxn modelId="{5CB03561-B059-44A7-ABED-8FD02238BD27}" srcId="{7F17B0C0-929B-4312-A0D3-59D51191DF3F}" destId="{4FE00CF2-A1DD-442B-9E1B-CDD5AD13913A}" srcOrd="0" destOrd="0" parTransId="{FF7B58CA-D5DD-4698-98FB-7AD413D8ED71}" sibTransId="{E8E6C6A2-7046-4787-9F10-A05E91F635DC}"/>
    <dgm:cxn modelId="{0B798444-1BA0-478D-94E3-AF104B91FA81}" type="presOf" srcId="{7FC5D190-64D9-423C-A4AD-29C1C8262A1C}" destId="{B9C0035E-6B88-46EF-A6F0-D7C6175BB195}" srcOrd="0" destOrd="5" presId="urn:microsoft.com/office/officeart/2005/8/layout/hList1"/>
    <dgm:cxn modelId="{A3452D46-A141-4DFA-9D96-D69D99E8F581}" type="presOf" srcId="{5F6E7682-2714-40A3-B49F-39D824FE8CAC}" destId="{B9C0035E-6B88-46EF-A6F0-D7C6175BB195}" srcOrd="0" destOrd="6" presId="urn:microsoft.com/office/officeart/2005/8/layout/hList1"/>
    <dgm:cxn modelId="{462B036C-B64D-46EC-9025-A4233EF53D68}" srcId="{7F17B0C0-929B-4312-A0D3-59D51191DF3F}" destId="{5F6E7682-2714-40A3-B49F-39D824FE8CAC}" srcOrd="6" destOrd="0" parTransId="{B3059069-2B42-49CF-A2C4-CB3952BD450F}" sibTransId="{73448B73-F56B-4F07-9EA6-9CF88761F807}"/>
    <dgm:cxn modelId="{11903C4C-B406-4DD8-8A0B-E5D536B76B29}" srcId="{BE749B89-E8A7-4AF1-AEFC-AC843C5A46E7}" destId="{5F6FD601-9AF3-4775-AB77-2BC587D63466}" srcOrd="7" destOrd="0" parTransId="{0A5BBD63-5FBC-4550-B713-CF9D228AB30B}" sibTransId="{1ADD0D96-BDFC-4802-BC0A-07D8BF431505}"/>
    <dgm:cxn modelId="{0FB90C50-EC9A-417E-9EB3-31FBC438F3F8}" type="presOf" srcId="{0A930093-7A90-4D0B-BF3A-A0A29F8BF218}" destId="{B9C0035E-6B88-46EF-A6F0-D7C6175BB195}" srcOrd="0" destOrd="1" presId="urn:microsoft.com/office/officeart/2005/8/layout/hList1"/>
    <dgm:cxn modelId="{13730972-A475-496F-890B-BEECB3F2B933}" type="presOf" srcId="{24D87FBF-EC2E-47E6-9868-4AFCF33E7BB7}" destId="{32C27E7F-BF0F-44DC-99D4-CD572B0F6C99}" srcOrd="0" destOrd="1" presId="urn:microsoft.com/office/officeart/2005/8/layout/hList1"/>
    <dgm:cxn modelId="{D996FE56-751B-425D-9ACB-6AD2AC4AB430}" type="presOf" srcId="{B542876A-CD13-43D2-988C-13E97510EDCE}" destId="{32C27E7F-BF0F-44DC-99D4-CD572B0F6C99}" srcOrd="0" destOrd="9" presId="urn:microsoft.com/office/officeart/2005/8/layout/hList1"/>
    <dgm:cxn modelId="{AE34ED59-53D8-4366-8968-F66C5CE83CC7}" srcId="{7F17B0C0-929B-4312-A0D3-59D51191DF3F}" destId="{CAC46AC2-6362-49C3-9659-2EF795ACF829}" srcOrd="3" destOrd="0" parTransId="{0AEC173D-119B-4F34-9274-2D67B4747304}" sibTransId="{A68C8B52-7503-4BD3-9BA4-220EB743D893}"/>
    <dgm:cxn modelId="{87E99D7A-2A39-45AB-8A48-06F3683461E5}" srcId="{D5D6C87A-D100-46A0-A2D9-D4E35D92BCAA}" destId="{BE749B89-E8A7-4AF1-AEFC-AC843C5A46E7}" srcOrd="0" destOrd="0" parTransId="{54C68D99-8103-4AA9-BD89-E3253D9CA829}" sibTransId="{62683DA5-4F60-4176-89D5-290A068A4A2C}"/>
    <dgm:cxn modelId="{C7D1F382-11F2-4992-8557-8D7B2DD6EA4D}" srcId="{BE749B89-E8A7-4AF1-AEFC-AC843C5A46E7}" destId="{474D539B-2552-4BCD-8ABD-FCDA5584FA95}" srcOrd="8" destOrd="0" parTransId="{F40BDFAD-A690-4FDE-AC10-290F047E6CD3}" sibTransId="{23D266FA-399B-4A87-8EBC-FF99398D8E04}"/>
    <dgm:cxn modelId="{1AD3C285-87CA-448D-966D-410203144566}" type="presOf" srcId="{A89D90A9-52DB-4763-AC62-578EE1DA085C}" destId="{32C27E7F-BF0F-44DC-99D4-CD572B0F6C99}" srcOrd="0" destOrd="10" presId="urn:microsoft.com/office/officeart/2005/8/layout/hList1"/>
    <dgm:cxn modelId="{115E2988-0DA2-4E9D-A00B-7D5FF9993EE8}" srcId="{BE749B89-E8A7-4AF1-AEFC-AC843C5A46E7}" destId="{B542876A-CD13-43D2-988C-13E97510EDCE}" srcOrd="9" destOrd="0" parTransId="{F1E2DDD1-8DF5-4B73-80B6-1F8933E0B17A}" sibTransId="{E176FF90-CCBB-4C91-AABB-822F829AB5CF}"/>
    <dgm:cxn modelId="{A3C85689-8A7B-4679-A88D-16209AB91353}" type="presOf" srcId="{4FE00CF2-A1DD-442B-9E1B-CDD5AD13913A}" destId="{B9C0035E-6B88-46EF-A6F0-D7C6175BB195}" srcOrd="0" destOrd="0" presId="urn:microsoft.com/office/officeart/2005/8/layout/hList1"/>
    <dgm:cxn modelId="{8FB2F08B-36EF-4CAD-BD66-6E89BC1CEDCF}" srcId="{BE749B89-E8A7-4AF1-AEFC-AC843C5A46E7}" destId="{1E654CF5-C32A-4FDC-BF76-33A76AF6D62B}" srcOrd="6" destOrd="0" parTransId="{7A188CA4-8AC8-487E-9C95-351E5AD3419D}" sibTransId="{5A7270FD-A7B7-4EC6-8E67-3DC362224CB7}"/>
    <dgm:cxn modelId="{E96DB58E-803F-49B0-93FC-8485AEA26AEF}" type="presOf" srcId="{FA689B7E-B0CB-48D5-A622-A0DC98FD3802}" destId="{53522920-FE20-45AC-A32A-ABA5BFE7F317}" srcOrd="0" destOrd="0" presId="urn:microsoft.com/office/officeart/2005/8/layout/hList1"/>
    <dgm:cxn modelId="{3CD6B9A1-DC63-4C61-B032-0769FC18E533}" type="presOf" srcId="{8ABC9ADF-80C5-4D31-8BB3-EA6042AFA9BF}" destId="{57D99E45-022A-4526-B408-E3199169BABC}" srcOrd="0" destOrd="0" presId="urn:microsoft.com/office/officeart/2005/8/layout/hList1"/>
    <dgm:cxn modelId="{8EE083A4-A2F3-4E5A-99C7-8A4F88DA0B0D}" type="presOf" srcId="{D5D6C87A-D100-46A0-A2D9-D4E35D92BCAA}" destId="{B5F3A98B-F8B9-43CF-983D-1E7D31252524}" srcOrd="0" destOrd="0" presId="urn:microsoft.com/office/officeart/2005/8/layout/hList1"/>
    <dgm:cxn modelId="{718494A8-3258-4A43-956C-7165C919D068}" srcId="{7F17B0C0-929B-4312-A0D3-59D51191DF3F}" destId="{8C3F597D-4620-4F57-A554-FEF74E55A908}" srcOrd="2" destOrd="0" parTransId="{2D2F8EBB-4F0A-4205-80E4-281143B8D0CF}" sibTransId="{CD549914-E2DB-4CC6-ACC6-3C770EB7C15B}"/>
    <dgm:cxn modelId="{CB33FAA8-3ACE-4674-B023-1F6A03F69476}" srcId="{7F17B0C0-929B-4312-A0D3-59D51191DF3F}" destId="{5A505643-2E4D-4688-A64B-7A6F52B71454}" srcOrd="4" destOrd="0" parTransId="{F09625EE-6F7D-422A-AA70-048CA2649A14}" sibTransId="{A442CAE8-4469-4999-A511-E92514364C6D}"/>
    <dgm:cxn modelId="{B06A5EAA-4D15-4BB1-AC7E-02661B83D8FE}" type="presOf" srcId="{1E654CF5-C32A-4FDC-BF76-33A76AF6D62B}" destId="{32C27E7F-BF0F-44DC-99D4-CD572B0F6C99}" srcOrd="0" destOrd="6" presId="urn:microsoft.com/office/officeart/2005/8/layout/hList1"/>
    <dgm:cxn modelId="{34CF4AAB-2EA5-4A15-923D-FB23EC0B672B}" type="presOf" srcId="{75EB83F1-968C-484A-8491-00096A2C9232}" destId="{32C27E7F-BF0F-44DC-99D4-CD572B0F6C99}" srcOrd="0" destOrd="5" presId="urn:microsoft.com/office/officeart/2005/8/layout/hList1"/>
    <dgm:cxn modelId="{E8072CB2-E506-41A2-B7E3-B7AE5097D9A5}" srcId="{7F17B0C0-929B-4312-A0D3-59D51191DF3F}" destId="{0A930093-7A90-4D0B-BF3A-A0A29F8BF218}" srcOrd="1" destOrd="0" parTransId="{2C27973F-88A9-44E4-AD7D-0BC12A9CDCBF}" sibTransId="{D1636372-E2C2-4798-8C13-078521497DFB}"/>
    <dgm:cxn modelId="{67EE56B6-ED3F-4062-8170-B9EE9555B22F}" srcId="{BE749B89-E8A7-4AF1-AEFC-AC843C5A46E7}" destId="{E03ABCCB-7303-442D-B41F-D746ECC55F75}" srcOrd="4" destOrd="0" parTransId="{0D05EDA9-F8CF-45DD-8208-FCE4DF4432F0}" sibTransId="{C8E8E5CD-4A9D-4781-862B-F124322360B7}"/>
    <dgm:cxn modelId="{BABC0AC3-8B05-4378-BE5D-AD6AACA11127}" srcId="{BE749B89-E8A7-4AF1-AEFC-AC843C5A46E7}" destId="{BD6B52DE-6BC2-4EE0-A632-3A6A900E73B0}" srcOrd="3" destOrd="0" parTransId="{8B699C30-FE3C-432F-A6F5-848C3EA27A9D}" sibTransId="{FF003AD1-6780-4B26-B1EB-BD7F316F3B0A}"/>
    <dgm:cxn modelId="{5ED8F6C7-D048-476C-B63E-79934E9742A2}" type="presOf" srcId="{E03ABCCB-7303-442D-B41F-D746ECC55F75}" destId="{32C27E7F-BF0F-44DC-99D4-CD572B0F6C99}" srcOrd="0" destOrd="4" presId="urn:microsoft.com/office/officeart/2005/8/layout/hList1"/>
    <dgm:cxn modelId="{EDB4E1E0-2707-4757-9B44-C79BF2D9DAC8}" type="presOf" srcId="{317FE0C4-6EC9-4542-987F-200A209F568D}" destId="{32C27E7F-BF0F-44DC-99D4-CD572B0F6C99}" srcOrd="0" destOrd="0" presId="urn:microsoft.com/office/officeart/2005/8/layout/hList1"/>
    <dgm:cxn modelId="{6909A7E1-25DE-4C25-BC35-BBCBEF1E06C5}" srcId="{D5D6C87A-D100-46A0-A2D9-D4E35D92BCAA}" destId="{FA689B7E-B0CB-48D5-A622-A0DC98FD3802}" srcOrd="2" destOrd="0" parTransId="{C165D0BA-81A9-44B2-9B9B-319D7E5DCD15}" sibTransId="{4196C062-8D56-489B-A7FF-53943DBB89D4}"/>
    <dgm:cxn modelId="{B13114E5-CBF1-4F22-9E52-5B5A38D83013}" type="presOf" srcId="{5A505643-2E4D-4688-A64B-7A6F52B71454}" destId="{B9C0035E-6B88-46EF-A6F0-D7C6175BB195}" srcOrd="0" destOrd="4" presId="urn:microsoft.com/office/officeart/2005/8/layout/hList1"/>
    <dgm:cxn modelId="{635933E6-ACA7-4307-B0BE-0BB818451A1B}" type="presOf" srcId="{06AF8506-7358-40C8-A98D-9914D3F966B7}" destId="{57D99E45-022A-4526-B408-E3199169BABC}" srcOrd="0" destOrd="2" presId="urn:microsoft.com/office/officeart/2005/8/layout/hList1"/>
    <dgm:cxn modelId="{2401B5E7-3710-4265-A9F1-F2D129A63C5D}" srcId="{FA689B7E-B0CB-48D5-A622-A0DC98FD3802}" destId="{06AF8506-7358-40C8-A98D-9914D3F966B7}" srcOrd="2" destOrd="0" parTransId="{4CCE4529-72E1-4ADD-A1DC-8CB1371509BE}" sibTransId="{2D698D0C-F7FA-4023-A2B7-2F52085F8A56}"/>
    <dgm:cxn modelId="{6D66DEE8-4F58-4D48-A1B0-4328C9E5230D}" srcId="{BE749B89-E8A7-4AF1-AEFC-AC843C5A46E7}" destId="{A89D90A9-52DB-4763-AC62-578EE1DA085C}" srcOrd="10" destOrd="0" parTransId="{E54AD62C-2EE4-4AC8-9670-27EC77018328}" sibTransId="{688B4BBF-FC4D-447F-A57F-97DAB485B951}"/>
    <dgm:cxn modelId="{132FB9EA-6322-4269-A5D5-6455E2A9DF72}" srcId="{FA689B7E-B0CB-48D5-A622-A0DC98FD3802}" destId="{8ABC9ADF-80C5-4D31-8BB3-EA6042AFA9BF}" srcOrd="0" destOrd="0" parTransId="{25B8BD3D-A93C-456F-99D8-0A9427F1270D}" sibTransId="{EEC441AF-1939-485E-BBF7-06CB2A9B742A}"/>
    <dgm:cxn modelId="{DD95E0F1-4CB1-4043-B9F3-C3FD7B8975C3}" type="presOf" srcId="{474D539B-2552-4BCD-8ABD-FCDA5584FA95}" destId="{32C27E7F-BF0F-44DC-99D4-CD572B0F6C99}" srcOrd="0" destOrd="8" presId="urn:microsoft.com/office/officeart/2005/8/layout/hList1"/>
    <dgm:cxn modelId="{79935CF7-9875-4B4C-97E0-C871F5B3D675}" type="presOf" srcId="{BD6B52DE-6BC2-4EE0-A632-3A6A900E73B0}" destId="{32C27E7F-BF0F-44DC-99D4-CD572B0F6C99}" srcOrd="0" destOrd="3" presId="urn:microsoft.com/office/officeart/2005/8/layout/hList1"/>
    <dgm:cxn modelId="{C142DFFB-C2AB-45B1-8EB8-BAAF9FF2A33B}" type="presOf" srcId="{8C3F597D-4620-4F57-A554-FEF74E55A908}" destId="{B9C0035E-6B88-46EF-A6F0-D7C6175BB195}" srcOrd="0" destOrd="2" presId="urn:microsoft.com/office/officeart/2005/8/layout/hList1"/>
    <dgm:cxn modelId="{7BBD03C2-1DD5-4980-A525-A37A8A08BE1B}" type="presParOf" srcId="{B5F3A98B-F8B9-43CF-983D-1E7D31252524}" destId="{E755981B-5D55-4CEE-9E57-304D4FA13BF0}" srcOrd="0" destOrd="0" presId="urn:microsoft.com/office/officeart/2005/8/layout/hList1"/>
    <dgm:cxn modelId="{DF66701D-69EF-45F5-8DE7-24D5A15082BF}" type="presParOf" srcId="{E755981B-5D55-4CEE-9E57-304D4FA13BF0}" destId="{6C866391-11C6-4FA9-A3C0-28410927A6B0}" srcOrd="0" destOrd="0" presId="urn:microsoft.com/office/officeart/2005/8/layout/hList1"/>
    <dgm:cxn modelId="{3DFDBFC0-3282-4A67-BD42-D675B9F076B2}" type="presParOf" srcId="{E755981B-5D55-4CEE-9E57-304D4FA13BF0}" destId="{32C27E7F-BF0F-44DC-99D4-CD572B0F6C99}" srcOrd="1" destOrd="0" presId="urn:microsoft.com/office/officeart/2005/8/layout/hList1"/>
    <dgm:cxn modelId="{7FB37FFD-3996-4A52-801F-6E34E5B51191}" type="presParOf" srcId="{B5F3A98B-F8B9-43CF-983D-1E7D31252524}" destId="{B2B41C68-71E4-4F92-8461-058A97020A97}" srcOrd="1" destOrd="0" presId="urn:microsoft.com/office/officeart/2005/8/layout/hList1"/>
    <dgm:cxn modelId="{05EA1943-0299-414E-9E46-EBCEA88DE91D}" type="presParOf" srcId="{B5F3A98B-F8B9-43CF-983D-1E7D31252524}" destId="{C63A5A6E-71CB-4587-B2CA-51C609947EFE}" srcOrd="2" destOrd="0" presId="urn:microsoft.com/office/officeart/2005/8/layout/hList1"/>
    <dgm:cxn modelId="{46DCE0F1-197D-40C5-A7EB-74C0B4897EE0}" type="presParOf" srcId="{C63A5A6E-71CB-4587-B2CA-51C609947EFE}" destId="{FCC67EC9-8C0E-4AF6-8837-D9CB1F474D3E}" srcOrd="0" destOrd="0" presId="urn:microsoft.com/office/officeart/2005/8/layout/hList1"/>
    <dgm:cxn modelId="{003744AE-BCC8-4F32-828F-F93D5574402E}" type="presParOf" srcId="{C63A5A6E-71CB-4587-B2CA-51C609947EFE}" destId="{B9C0035E-6B88-46EF-A6F0-D7C6175BB195}" srcOrd="1" destOrd="0" presId="urn:microsoft.com/office/officeart/2005/8/layout/hList1"/>
    <dgm:cxn modelId="{EE7D8EAA-B1A4-44BB-82CD-070A09C15BA8}" type="presParOf" srcId="{B5F3A98B-F8B9-43CF-983D-1E7D31252524}" destId="{32DBDBD4-2AF7-46E9-8DF1-78A64DE100D3}" srcOrd="3" destOrd="0" presId="urn:microsoft.com/office/officeart/2005/8/layout/hList1"/>
    <dgm:cxn modelId="{B629EAF1-AF2C-48A6-8249-BB6019DBC895}" type="presParOf" srcId="{B5F3A98B-F8B9-43CF-983D-1E7D31252524}" destId="{36447DD1-ED7A-45E3-BA0B-05935B9C6331}" srcOrd="4" destOrd="0" presId="urn:microsoft.com/office/officeart/2005/8/layout/hList1"/>
    <dgm:cxn modelId="{64A159B1-8939-4282-B55D-878224348BC6}" type="presParOf" srcId="{36447DD1-ED7A-45E3-BA0B-05935B9C6331}" destId="{53522920-FE20-45AC-A32A-ABA5BFE7F317}" srcOrd="0" destOrd="0" presId="urn:microsoft.com/office/officeart/2005/8/layout/hList1"/>
    <dgm:cxn modelId="{3EEE5800-8162-467D-9686-AF9F448ECE97}" type="presParOf" srcId="{36447DD1-ED7A-45E3-BA0B-05935B9C6331}" destId="{57D99E45-022A-4526-B408-E3199169BAB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D6C87A-D100-46A0-A2D9-D4E35D92BCA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BE749B89-E8A7-4AF1-AEFC-AC843C5A46E7}">
      <dgm:prSet phldrT="[Text]" custT="1"/>
      <dgm:spPr/>
      <dgm:t>
        <a:bodyPr/>
        <a:lstStyle/>
        <a:p>
          <a:r>
            <a:rPr lang="en-GB" sz="1000" b="0" dirty="0"/>
            <a:t>Ubiquity / Pervasiveness</a:t>
          </a:r>
          <a:endParaRPr lang="en-DE" sz="1000" b="0" dirty="0"/>
        </a:p>
      </dgm:t>
    </dgm:pt>
    <dgm:pt modelId="{54C68D99-8103-4AA9-BD89-E3253D9CA829}" type="parTrans" cxnId="{87E99D7A-2A39-45AB-8A48-06F3683461E5}">
      <dgm:prSet/>
      <dgm:spPr/>
      <dgm:t>
        <a:bodyPr/>
        <a:lstStyle/>
        <a:p>
          <a:endParaRPr lang="en-DE" sz="2800"/>
        </a:p>
      </dgm:t>
    </dgm:pt>
    <dgm:pt modelId="{62683DA5-4F60-4176-89D5-290A068A4A2C}" type="sibTrans" cxnId="{87E99D7A-2A39-45AB-8A48-06F3683461E5}">
      <dgm:prSet/>
      <dgm:spPr/>
      <dgm:t>
        <a:bodyPr/>
        <a:lstStyle/>
        <a:p>
          <a:endParaRPr lang="en-DE" sz="2800"/>
        </a:p>
      </dgm:t>
    </dgm:pt>
    <dgm:pt modelId="{317FE0C4-6EC9-4542-987F-200A209F568D}">
      <dgm:prSet phldrT="[Text]" custT="1"/>
      <dgm:spPr/>
      <dgm:t>
        <a:bodyPr/>
        <a:lstStyle/>
        <a:p>
          <a:r>
            <a:rPr lang="en-US" sz="1000" dirty="0"/>
            <a:t>Urban, sub-urban down to rural</a:t>
          </a:r>
          <a:endParaRPr lang="en-DE" sz="1000" dirty="0"/>
        </a:p>
      </dgm:t>
    </dgm:pt>
    <dgm:pt modelId="{8F12AF83-480F-4B48-A0EA-E9CDEDB6EACF}" type="parTrans" cxnId="{1E572432-6194-4931-8CE7-6C7D518F3623}">
      <dgm:prSet/>
      <dgm:spPr/>
      <dgm:t>
        <a:bodyPr/>
        <a:lstStyle/>
        <a:p>
          <a:endParaRPr lang="en-DE" sz="2800"/>
        </a:p>
      </dgm:t>
    </dgm:pt>
    <dgm:pt modelId="{D8685122-DBD4-41EF-8D2A-B2B73D1D779B}" type="sibTrans" cxnId="{1E572432-6194-4931-8CE7-6C7D518F3623}">
      <dgm:prSet/>
      <dgm:spPr/>
      <dgm:t>
        <a:bodyPr/>
        <a:lstStyle/>
        <a:p>
          <a:endParaRPr lang="en-DE" sz="2800"/>
        </a:p>
      </dgm:t>
    </dgm:pt>
    <dgm:pt modelId="{7F17B0C0-929B-4312-A0D3-59D51191DF3F}">
      <dgm:prSet phldrT="[Text]" custT="1"/>
      <dgm:spPr/>
      <dgm:t>
        <a:bodyPr/>
        <a:lstStyle/>
        <a:p>
          <a:r>
            <a:rPr lang="en-US" sz="1000" dirty="0"/>
            <a:t>Dynamic capacity following people seamless mobility</a:t>
          </a:r>
          <a:endParaRPr lang="en-DE" sz="1000" dirty="0"/>
        </a:p>
      </dgm:t>
    </dgm:pt>
    <dgm:pt modelId="{B9C767E0-DB0E-45DA-B20D-E09B7C5BC7EC}" type="parTrans" cxnId="{80DC7117-489A-4D17-9831-39170929F9CB}">
      <dgm:prSet/>
      <dgm:spPr/>
      <dgm:t>
        <a:bodyPr/>
        <a:lstStyle/>
        <a:p>
          <a:endParaRPr lang="en-DE" sz="2800"/>
        </a:p>
      </dgm:t>
    </dgm:pt>
    <dgm:pt modelId="{0A64A768-28B1-4014-A1F6-AA3ED29FC728}" type="sibTrans" cxnId="{80DC7117-489A-4D17-9831-39170929F9CB}">
      <dgm:prSet/>
      <dgm:spPr/>
      <dgm:t>
        <a:bodyPr/>
        <a:lstStyle/>
        <a:p>
          <a:endParaRPr lang="en-DE" sz="2800"/>
        </a:p>
      </dgm:t>
    </dgm:pt>
    <dgm:pt modelId="{4FE00CF2-A1DD-442B-9E1B-CDD5AD13913A}">
      <dgm:prSet phldrT="[Text]" custT="1"/>
      <dgm:spPr/>
      <dgm:t>
        <a:bodyPr/>
        <a:lstStyle/>
        <a:p>
          <a:r>
            <a:rPr lang="en-US" sz="1000" dirty="0"/>
            <a:t>In “normality”</a:t>
          </a:r>
          <a:endParaRPr lang="en-DE" sz="1000" dirty="0"/>
        </a:p>
      </dgm:t>
    </dgm:pt>
    <dgm:pt modelId="{FF7B58CA-D5DD-4698-98FB-7AD413D8ED71}" type="parTrans" cxnId="{5CB03561-B059-44A7-ABED-8FD02238BD27}">
      <dgm:prSet/>
      <dgm:spPr/>
      <dgm:t>
        <a:bodyPr/>
        <a:lstStyle/>
        <a:p>
          <a:endParaRPr lang="en-DE" sz="2800"/>
        </a:p>
      </dgm:t>
    </dgm:pt>
    <dgm:pt modelId="{E8E6C6A2-7046-4787-9F10-A05E91F635DC}" type="sibTrans" cxnId="{5CB03561-B059-44A7-ABED-8FD02238BD27}">
      <dgm:prSet/>
      <dgm:spPr/>
      <dgm:t>
        <a:bodyPr/>
        <a:lstStyle/>
        <a:p>
          <a:endParaRPr lang="en-DE" sz="2800"/>
        </a:p>
      </dgm:t>
    </dgm:pt>
    <dgm:pt modelId="{FA689B7E-B0CB-48D5-A622-A0DC98FD3802}">
      <dgm:prSet phldrT="[Text]" custT="1"/>
      <dgm:spPr/>
      <dgm:t>
        <a:bodyPr/>
        <a:lstStyle/>
        <a:p>
          <a:r>
            <a:rPr lang="en-US" sz="1000" dirty="0"/>
            <a:t>Automation, Reliability, Transparency: Cognitive operations</a:t>
          </a:r>
          <a:endParaRPr lang="en-DE" sz="1000" dirty="0"/>
        </a:p>
      </dgm:t>
    </dgm:pt>
    <dgm:pt modelId="{C165D0BA-81A9-44B2-9B9B-319D7E5DCD15}" type="parTrans" cxnId="{6909A7E1-25DE-4C25-BC35-BBCBEF1E06C5}">
      <dgm:prSet/>
      <dgm:spPr/>
      <dgm:t>
        <a:bodyPr/>
        <a:lstStyle/>
        <a:p>
          <a:endParaRPr lang="en-DE" sz="2800"/>
        </a:p>
      </dgm:t>
    </dgm:pt>
    <dgm:pt modelId="{4196C062-8D56-489B-A7FF-53943DBB89D4}" type="sibTrans" cxnId="{6909A7E1-25DE-4C25-BC35-BBCBEF1E06C5}">
      <dgm:prSet/>
      <dgm:spPr/>
      <dgm:t>
        <a:bodyPr/>
        <a:lstStyle/>
        <a:p>
          <a:endParaRPr lang="en-DE" sz="2800"/>
        </a:p>
      </dgm:t>
    </dgm:pt>
    <dgm:pt modelId="{8ABC9ADF-80C5-4D31-8BB3-EA6042AFA9BF}">
      <dgm:prSet phldrT="[Text]" custT="1"/>
      <dgm:spPr/>
      <dgm:t>
        <a:bodyPr/>
        <a:lstStyle/>
        <a:p>
          <a:r>
            <a:rPr lang="en-US" sz="1000" dirty="0"/>
            <a:t>Extensive Monitoring</a:t>
          </a:r>
          <a:endParaRPr lang="en-DE" sz="1000" dirty="0"/>
        </a:p>
      </dgm:t>
    </dgm:pt>
    <dgm:pt modelId="{25B8BD3D-A93C-456F-99D8-0A9427F1270D}" type="parTrans" cxnId="{132FB9EA-6322-4269-A5D5-6455E2A9DF72}">
      <dgm:prSet/>
      <dgm:spPr/>
      <dgm:t>
        <a:bodyPr/>
        <a:lstStyle/>
        <a:p>
          <a:endParaRPr lang="en-DE" sz="2800"/>
        </a:p>
      </dgm:t>
    </dgm:pt>
    <dgm:pt modelId="{EEC441AF-1939-485E-BBF7-06CB2A9B742A}" type="sibTrans" cxnId="{132FB9EA-6322-4269-A5D5-6455E2A9DF72}">
      <dgm:prSet/>
      <dgm:spPr/>
      <dgm:t>
        <a:bodyPr/>
        <a:lstStyle/>
        <a:p>
          <a:endParaRPr lang="en-DE" sz="2800"/>
        </a:p>
      </dgm:t>
    </dgm:pt>
    <dgm:pt modelId="{023C06F2-77C9-4D67-AA0E-5DC96F3D849E}">
      <dgm:prSet phldrT="[Text]" custT="1"/>
      <dgm:spPr/>
      <dgm:t>
        <a:bodyPr/>
        <a:lstStyle/>
        <a:p>
          <a:r>
            <a:rPr lang="en-US" sz="1000" dirty="0"/>
            <a:t>Big Data Analytics</a:t>
          </a:r>
          <a:endParaRPr lang="en-DE" sz="1000" dirty="0"/>
        </a:p>
      </dgm:t>
    </dgm:pt>
    <dgm:pt modelId="{8A8A8EC9-0B48-4E8A-B8C1-A8D87E0C7AE5}" type="parTrans" cxnId="{D3CAB108-3E7E-42B2-A3D9-46344496E3FA}">
      <dgm:prSet/>
      <dgm:spPr/>
      <dgm:t>
        <a:bodyPr/>
        <a:lstStyle/>
        <a:p>
          <a:endParaRPr lang="en-DE" sz="2800"/>
        </a:p>
      </dgm:t>
    </dgm:pt>
    <dgm:pt modelId="{6B808C33-F5F3-4788-BFCD-94EA7610F3AF}" type="sibTrans" cxnId="{D3CAB108-3E7E-42B2-A3D9-46344496E3FA}">
      <dgm:prSet/>
      <dgm:spPr/>
      <dgm:t>
        <a:bodyPr/>
        <a:lstStyle/>
        <a:p>
          <a:endParaRPr lang="en-DE" sz="2800"/>
        </a:p>
      </dgm:t>
    </dgm:pt>
    <dgm:pt modelId="{24D87FBF-EC2E-47E6-9868-4AFCF33E7BB7}">
      <dgm:prSet phldrT="[Text]" custT="1"/>
      <dgm:spPr/>
      <dgm:t>
        <a:bodyPr/>
        <a:lstStyle/>
        <a:p>
          <a:r>
            <a:rPr lang="en-GB" sz="1000" dirty="0"/>
            <a:t>Smart Regions/Cities/Buildings/Homes</a:t>
          </a:r>
          <a:endParaRPr lang="en-DE" sz="1000" dirty="0"/>
        </a:p>
      </dgm:t>
    </dgm:pt>
    <dgm:pt modelId="{CB7F289E-3603-4560-B5EF-97443313142B}" type="parTrans" cxnId="{244BE75F-7DF8-4899-8555-0DC9F780D32E}">
      <dgm:prSet/>
      <dgm:spPr/>
      <dgm:t>
        <a:bodyPr/>
        <a:lstStyle/>
        <a:p>
          <a:endParaRPr lang="en-DE" sz="2800"/>
        </a:p>
      </dgm:t>
    </dgm:pt>
    <dgm:pt modelId="{8BA059F7-48F4-4B0E-9482-6C0D55241049}" type="sibTrans" cxnId="{244BE75F-7DF8-4899-8555-0DC9F780D32E}">
      <dgm:prSet/>
      <dgm:spPr/>
      <dgm:t>
        <a:bodyPr/>
        <a:lstStyle/>
        <a:p>
          <a:endParaRPr lang="en-DE" sz="2800"/>
        </a:p>
      </dgm:t>
    </dgm:pt>
    <dgm:pt modelId="{A89D90A9-52DB-4763-AC62-578EE1DA085C}">
      <dgm:prSet phldrT="[Text]" custT="1"/>
      <dgm:spPr/>
      <dgm:t>
        <a:bodyPr/>
        <a:lstStyle/>
        <a:p>
          <a:endParaRPr lang="en-DE" sz="1000" dirty="0"/>
        </a:p>
      </dgm:t>
    </dgm:pt>
    <dgm:pt modelId="{E54AD62C-2EE4-4AC8-9670-27EC77018328}" type="parTrans" cxnId="{6D66DEE8-4F58-4D48-A1B0-4328C9E5230D}">
      <dgm:prSet/>
      <dgm:spPr/>
      <dgm:t>
        <a:bodyPr/>
        <a:lstStyle/>
        <a:p>
          <a:endParaRPr lang="en-DE" sz="2800"/>
        </a:p>
      </dgm:t>
    </dgm:pt>
    <dgm:pt modelId="{688B4BBF-FC4D-447F-A57F-97DAB485B951}" type="sibTrans" cxnId="{6D66DEE8-4F58-4D48-A1B0-4328C9E5230D}">
      <dgm:prSet/>
      <dgm:spPr/>
      <dgm:t>
        <a:bodyPr/>
        <a:lstStyle/>
        <a:p>
          <a:endParaRPr lang="en-DE" sz="2800"/>
        </a:p>
      </dgm:t>
    </dgm:pt>
    <dgm:pt modelId="{74EB93B0-3B6A-4B3E-885A-D72BB5F2548A}">
      <dgm:prSet phldrT="[Text]" custT="1"/>
      <dgm:spPr/>
      <dgm:t>
        <a:bodyPr/>
        <a:lstStyle/>
        <a:p>
          <a:r>
            <a:rPr lang="en-US" sz="1000" dirty="0"/>
            <a:t>Artificial Intelligence</a:t>
          </a:r>
          <a:endParaRPr lang="en-DE" sz="1000" dirty="0"/>
        </a:p>
      </dgm:t>
    </dgm:pt>
    <dgm:pt modelId="{6B714B94-72C5-4DD7-BFA1-6476EE1BE51D}" type="parTrans" cxnId="{DEF7A98A-F428-43D3-95EE-BB97B772EC1F}">
      <dgm:prSet/>
      <dgm:spPr/>
      <dgm:t>
        <a:bodyPr/>
        <a:lstStyle/>
        <a:p>
          <a:endParaRPr lang="en-DE" sz="2800"/>
        </a:p>
      </dgm:t>
    </dgm:pt>
    <dgm:pt modelId="{DEEBAEF6-D8C0-4AED-9A36-FBD9258649B8}" type="sibTrans" cxnId="{DEF7A98A-F428-43D3-95EE-BB97B772EC1F}">
      <dgm:prSet/>
      <dgm:spPr/>
      <dgm:t>
        <a:bodyPr/>
        <a:lstStyle/>
        <a:p>
          <a:endParaRPr lang="en-DE" sz="2800"/>
        </a:p>
      </dgm:t>
    </dgm:pt>
    <dgm:pt modelId="{C1563CC3-70D3-4EFA-8812-68CCEA212B68}">
      <dgm:prSet phldrT="[Text]" custT="1"/>
      <dgm:spPr/>
      <dgm:t>
        <a:bodyPr/>
        <a:lstStyle/>
        <a:p>
          <a:r>
            <a:rPr lang="en-US" sz="1000" dirty="0"/>
            <a:t>Into the home for education and remote working</a:t>
          </a:r>
          <a:endParaRPr lang="en-DE" sz="1000" dirty="0"/>
        </a:p>
      </dgm:t>
    </dgm:pt>
    <dgm:pt modelId="{29E112EC-3BA6-48B0-8739-575007B2D8AC}" type="parTrans" cxnId="{AAF597F6-1D93-496C-97FC-495349219E23}">
      <dgm:prSet/>
      <dgm:spPr/>
      <dgm:t>
        <a:bodyPr/>
        <a:lstStyle/>
        <a:p>
          <a:endParaRPr lang="en-DE" sz="2800"/>
        </a:p>
      </dgm:t>
    </dgm:pt>
    <dgm:pt modelId="{F8748DB6-4754-49A7-B5EA-8383B9C48ABD}" type="sibTrans" cxnId="{AAF597F6-1D93-496C-97FC-495349219E23}">
      <dgm:prSet/>
      <dgm:spPr/>
      <dgm:t>
        <a:bodyPr/>
        <a:lstStyle/>
        <a:p>
          <a:endParaRPr lang="en-DE" sz="2800"/>
        </a:p>
      </dgm:t>
    </dgm:pt>
    <dgm:pt modelId="{566D784B-4DB0-40DE-8BE7-BA6359FAEC98}">
      <dgm:prSet phldrT="[Text]" custT="1"/>
      <dgm:spPr/>
      <dgm:t>
        <a:bodyPr/>
        <a:lstStyle/>
        <a:p>
          <a:r>
            <a:rPr lang="en-US" sz="1000" dirty="0"/>
            <a:t>One Identity for seamless experience</a:t>
          </a:r>
          <a:endParaRPr lang="en-DE" sz="1000" dirty="0"/>
        </a:p>
      </dgm:t>
    </dgm:pt>
    <dgm:pt modelId="{52D323FE-03F8-49CE-8122-6ABCCA5D2832}" type="parTrans" cxnId="{2D3EFA0B-CCC1-4952-B5FE-4D977D3E2DAF}">
      <dgm:prSet/>
      <dgm:spPr/>
      <dgm:t>
        <a:bodyPr/>
        <a:lstStyle/>
        <a:p>
          <a:endParaRPr lang="en-DE" sz="2800"/>
        </a:p>
      </dgm:t>
    </dgm:pt>
    <dgm:pt modelId="{54C22FE3-AD31-4E2C-92E2-5E6C530B412A}" type="sibTrans" cxnId="{2D3EFA0B-CCC1-4952-B5FE-4D977D3E2DAF}">
      <dgm:prSet/>
      <dgm:spPr/>
      <dgm:t>
        <a:bodyPr/>
        <a:lstStyle/>
        <a:p>
          <a:endParaRPr lang="en-DE" sz="2800"/>
        </a:p>
      </dgm:t>
    </dgm:pt>
    <dgm:pt modelId="{A2B9BBC2-C398-4579-B8F8-4673095F4ADC}">
      <dgm:prSet phldrT="[Text]" custT="1"/>
      <dgm:spPr/>
      <dgm:t>
        <a:bodyPr/>
        <a:lstStyle/>
        <a:p>
          <a:r>
            <a:rPr lang="en-US" sz="1000" dirty="0"/>
            <a:t>In “crisis” (pandemics, major climate events)</a:t>
          </a:r>
          <a:endParaRPr lang="en-DE" sz="1000" dirty="0"/>
        </a:p>
      </dgm:t>
    </dgm:pt>
    <dgm:pt modelId="{EB90962A-5094-485E-833D-CFB8AA6D3984}" type="parTrans" cxnId="{8FA6F0DA-61FC-476B-B9BF-99B4FAB55142}">
      <dgm:prSet/>
      <dgm:spPr/>
      <dgm:t>
        <a:bodyPr/>
        <a:lstStyle/>
        <a:p>
          <a:endParaRPr lang="en-DE" sz="2800"/>
        </a:p>
      </dgm:t>
    </dgm:pt>
    <dgm:pt modelId="{5FCE9B45-BA70-4ED3-B619-59391930B0E6}" type="sibTrans" cxnId="{8FA6F0DA-61FC-476B-B9BF-99B4FAB55142}">
      <dgm:prSet/>
      <dgm:spPr/>
      <dgm:t>
        <a:bodyPr/>
        <a:lstStyle/>
        <a:p>
          <a:endParaRPr lang="en-DE" sz="2800"/>
        </a:p>
      </dgm:t>
    </dgm:pt>
    <dgm:pt modelId="{31C569B7-B22F-4A4E-A411-9F47BA1AFE42}">
      <dgm:prSet phldrT="[Text]" custT="1"/>
      <dgm:spPr/>
      <dgm:t>
        <a:bodyPr/>
        <a:lstStyle/>
        <a:p>
          <a:r>
            <a:rPr lang="en-US" sz="1000" dirty="0"/>
            <a:t>ICT supporting large and intense Ai/ML deployment for verticals (connectivity, processing,  data storage…)</a:t>
          </a:r>
          <a:endParaRPr lang="en-DE" sz="1000" dirty="0"/>
        </a:p>
      </dgm:t>
    </dgm:pt>
    <dgm:pt modelId="{8F5D92C9-AB9A-492B-9D6A-E71E52B93B89}" type="parTrans" cxnId="{F3664FD8-12B4-434B-B013-E36A18E8E25E}">
      <dgm:prSet/>
      <dgm:spPr/>
      <dgm:t>
        <a:bodyPr/>
        <a:lstStyle/>
        <a:p>
          <a:endParaRPr lang="en-DE" sz="2800"/>
        </a:p>
      </dgm:t>
    </dgm:pt>
    <dgm:pt modelId="{88E1DE14-E4D5-4753-8C2D-AE780EB86132}" type="sibTrans" cxnId="{F3664FD8-12B4-434B-B013-E36A18E8E25E}">
      <dgm:prSet/>
      <dgm:spPr/>
      <dgm:t>
        <a:bodyPr/>
        <a:lstStyle/>
        <a:p>
          <a:endParaRPr lang="en-DE" sz="2800"/>
        </a:p>
      </dgm:t>
    </dgm:pt>
    <dgm:pt modelId="{9FDAD614-04A8-4115-892C-EB7ACFC5AEBD}">
      <dgm:prSet phldrT="[Text]" custT="1"/>
      <dgm:spPr/>
      <dgm:t>
        <a:bodyPr/>
        <a:lstStyle/>
        <a:p>
          <a:r>
            <a:rPr lang="en-US" sz="1000" dirty="0"/>
            <a:t>Transparency or the Imperceptible latency</a:t>
          </a:r>
          <a:endParaRPr lang="en-DE" sz="1000" dirty="0"/>
        </a:p>
      </dgm:t>
    </dgm:pt>
    <dgm:pt modelId="{F093FE84-91B3-46B8-A15D-F5D76DC83879}" type="parTrans" cxnId="{6C517CF9-EE54-4AFA-A827-33182FE9CBEC}">
      <dgm:prSet/>
      <dgm:spPr/>
      <dgm:t>
        <a:bodyPr/>
        <a:lstStyle/>
        <a:p>
          <a:endParaRPr lang="en-DE" sz="2800"/>
        </a:p>
      </dgm:t>
    </dgm:pt>
    <dgm:pt modelId="{8A4A9505-4BEB-4881-9FA5-3BED06F73921}" type="sibTrans" cxnId="{6C517CF9-EE54-4AFA-A827-33182FE9CBEC}">
      <dgm:prSet/>
      <dgm:spPr/>
      <dgm:t>
        <a:bodyPr/>
        <a:lstStyle/>
        <a:p>
          <a:endParaRPr lang="en-DE" sz="2800"/>
        </a:p>
      </dgm:t>
    </dgm:pt>
    <dgm:pt modelId="{BFE0E11C-C84A-4F48-8E92-767D8C480196}">
      <dgm:prSet custT="1"/>
      <dgm:spPr/>
      <dgm:t>
        <a:bodyPr/>
        <a:lstStyle/>
        <a:p>
          <a:r>
            <a:rPr lang="en-US" sz="1000" dirty="0"/>
            <a:t>Protection and Trust</a:t>
          </a:r>
          <a:endParaRPr lang="en-DE" sz="1000" dirty="0"/>
        </a:p>
      </dgm:t>
    </dgm:pt>
    <dgm:pt modelId="{4AF31352-397C-46E9-98D9-706D0659D339}" type="parTrans" cxnId="{E9418202-60BE-4DB6-897E-8AC9CE451A75}">
      <dgm:prSet/>
      <dgm:spPr/>
      <dgm:t>
        <a:bodyPr/>
        <a:lstStyle/>
        <a:p>
          <a:endParaRPr lang="en-DE" sz="2800"/>
        </a:p>
      </dgm:t>
    </dgm:pt>
    <dgm:pt modelId="{E259E93B-B7F2-40E6-ABF0-BB6C7678C369}" type="sibTrans" cxnId="{E9418202-60BE-4DB6-897E-8AC9CE451A75}">
      <dgm:prSet/>
      <dgm:spPr/>
      <dgm:t>
        <a:bodyPr/>
        <a:lstStyle/>
        <a:p>
          <a:endParaRPr lang="en-DE" sz="2800"/>
        </a:p>
      </dgm:t>
    </dgm:pt>
    <dgm:pt modelId="{D0A56A69-2286-44D8-AD3A-9FBB036B213B}">
      <dgm:prSet custT="1"/>
      <dgm:spPr/>
      <dgm:t>
        <a:bodyPr/>
        <a:lstStyle/>
        <a:p>
          <a:r>
            <a:rPr lang="en-US" sz="1000" dirty="0"/>
            <a:t>Holographic “transportation” &amp; Real-time Synchronous Digital Twin</a:t>
          </a:r>
          <a:endParaRPr lang="en-DE" sz="1000" dirty="0"/>
        </a:p>
      </dgm:t>
    </dgm:pt>
    <dgm:pt modelId="{B4EC0F28-CDA2-4AAA-AA02-FE2AAEF43BBB}" type="parTrans" cxnId="{550A11B1-3AD8-4BE1-88B5-5BA9D4B0726B}">
      <dgm:prSet/>
      <dgm:spPr/>
      <dgm:t>
        <a:bodyPr/>
        <a:lstStyle/>
        <a:p>
          <a:endParaRPr lang="en-DE" sz="2800"/>
        </a:p>
      </dgm:t>
    </dgm:pt>
    <dgm:pt modelId="{F63F248D-C3DD-4C5F-9E39-308D0F60F029}" type="sibTrans" cxnId="{550A11B1-3AD8-4BE1-88B5-5BA9D4B0726B}">
      <dgm:prSet/>
      <dgm:spPr/>
      <dgm:t>
        <a:bodyPr/>
        <a:lstStyle/>
        <a:p>
          <a:endParaRPr lang="en-DE" sz="2800"/>
        </a:p>
      </dgm:t>
    </dgm:pt>
    <dgm:pt modelId="{0A052605-466E-446F-B9AA-F1E8F291C5ED}">
      <dgm:prSet custT="1"/>
      <dgm:spPr/>
      <dgm:t>
        <a:bodyPr/>
        <a:lstStyle/>
        <a:p>
          <a:r>
            <a:rPr lang="en-GB" sz="1000" dirty="0"/>
            <a:t>Holographic media teleport</a:t>
          </a:r>
          <a:endParaRPr lang="en-DE" sz="1000" dirty="0"/>
        </a:p>
      </dgm:t>
    </dgm:pt>
    <dgm:pt modelId="{F6840269-DA1E-4C04-A53B-8AA644D67F50}" type="parTrans" cxnId="{9D53B2A8-BD67-4EAB-B1D4-6DDBDFEAFB28}">
      <dgm:prSet/>
      <dgm:spPr/>
      <dgm:t>
        <a:bodyPr/>
        <a:lstStyle/>
        <a:p>
          <a:endParaRPr lang="en-DE" sz="2800"/>
        </a:p>
      </dgm:t>
    </dgm:pt>
    <dgm:pt modelId="{967BC70B-9FD1-4EC4-B3AE-4E1593116143}" type="sibTrans" cxnId="{9D53B2A8-BD67-4EAB-B1D4-6DDBDFEAFB28}">
      <dgm:prSet/>
      <dgm:spPr/>
      <dgm:t>
        <a:bodyPr/>
        <a:lstStyle/>
        <a:p>
          <a:endParaRPr lang="en-DE" sz="2800"/>
        </a:p>
      </dgm:t>
    </dgm:pt>
    <dgm:pt modelId="{DDE3A766-6B6E-4202-8450-2CDB6B618861}">
      <dgm:prSet custT="1"/>
      <dgm:spPr/>
      <dgm:t>
        <a:bodyPr/>
        <a:lstStyle/>
        <a:p>
          <a:r>
            <a:rPr lang="en-US" sz="1000" dirty="0"/>
            <a:t>Cyber-security</a:t>
          </a:r>
          <a:endParaRPr lang="en-DE" sz="1000" dirty="0"/>
        </a:p>
      </dgm:t>
    </dgm:pt>
    <dgm:pt modelId="{10655580-0C1F-4D0E-88A0-D70D3E6015F6}" type="parTrans" cxnId="{00215E8F-4237-48A2-892F-5402CF61074E}">
      <dgm:prSet/>
      <dgm:spPr/>
      <dgm:t>
        <a:bodyPr/>
        <a:lstStyle/>
        <a:p>
          <a:endParaRPr lang="en-DE" sz="2800"/>
        </a:p>
      </dgm:t>
    </dgm:pt>
    <dgm:pt modelId="{415BFEAA-CDD7-4E37-B23D-B755D186DF41}" type="sibTrans" cxnId="{00215E8F-4237-48A2-892F-5402CF61074E}">
      <dgm:prSet/>
      <dgm:spPr/>
      <dgm:t>
        <a:bodyPr/>
        <a:lstStyle/>
        <a:p>
          <a:endParaRPr lang="en-DE" sz="2800"/>
        </a:p>
      </dgm:t>
    </dgm:pt>
    <dgm:pt modelId="{D4FE7716-8BE9-4C9E-874E-EAF1417B6013}">
      <dgm:prSet custT="1"/>
      <dgm:spPr/>
      <dgm:t>
        <a:bodyPr/>
        <a:lstStyle/>
        <a:p>
          <a:r>
            <a:rPr lang="en-US" sz="1000" dirty="0"/>
            <a:t>Identity management </a:t>
          </a:r>
          <a:endParaRPr lang="en-DE" sz="1000" dirty="0"/>
        </a:p>
      </dgm:t>
    </dgm:pt>
    <dgm:pt modelId="{27971094-AEAA-4F86-9056-E670E6B71CEA}" type="parTrans" cxnId="{145B4771-C99D-4BA1-B2FE-5FE671095718}">
      <dgm:prSet/>
      <dgm:spPr/>
      <dgm:t>
        <a:bodyPr/>
        <a:lstStyle/>
        <a:p>
          <a:endParaRPr lang="en-DE" sz="2800"/>
        </a:p>
      </dgm:t>
    </dgm:pt>
    <dgm:pt modelId="{33917F51-0442-4388-8917-75502AD3F831}" type="sibTrans" cxnId="{145B4771-C99D-4BA1-B2FE-5FE671095718}">
      <dgm:prSet/>
      <dgm:spPr/>
      <dgm:t>
        <a:bodyPr/>
        <a:lstStyle/>
        <a:p>
          <a:endParaRPr lang="en-DE" sz="2800"/>
        </a:p>
      </dgm:t>
    </dgm:pt>
    <dgm:pt modelId="{BC31EDFC-9F72-4D4A-948F-D7E9B8736269}">
      <dgm:prSet custT="1"/>
      <dgm:spPr/>
      <dgm:t>
        <a:bodyPr/>
        <a:lstStyle/>
        <a:p>
          <a:r>
            <a:rPr lang="en-GB" sz="1000"/>
            <a:t>Multi-sense networks </a:t>
          </a:r>
          <a:endParaRPr lang="en-DE" sz="1000" dirty="0"/>
        </a:p>
      </dgm:t>
    </dgm:pt>
    <dgm:pt modelId="{36B486D0-C3D6-4BAD-BC71-2A13D9061C5D}" type="parTrans" cxnId="{B8C78124-5CFA-46F7-ADDB-D453D40FB339}">
      <dgm:prSet/>
      <dgm:spPr/>
      <dgm:t>
        <a:bodyPr/>
        <a:lstStyle/>
        <a:p>
          <a:endParaRPr lang="en-DE" sz="2800"/>
        </a:p>
      </dgm:t>
    </dgm:pt>
    <dgm:pt modelId="{3407B627-9A7D-488F-8215-535A79853333}" type="sibTrans" cxnId="{B8C78124-5CFA-46F7-ADDB-D453D40FB339}">
      <dgm:prSet/>
      <dgm:spPr/>
      <dgm:t>
        <a:bodyPr/>
        <a:lstStyle/>
        <a:p>
          <a:endParaRPr lang="en-DE" sz="2800"/>
        </a:p>
      </dgm:t>
    </dgm:pt>
    <dgm:pt modelId="{8615E582-E4F9-48DC-96C8-71E03EEF7212}">
      <dgm:prSet custT="1"/>
      <dgm:spPr/>
      <dgm:t>
        <a:bodyPr/>
        <a:lstStyle/>
        <a:p>
          <a:r>
            <a:rPr lang="en-GB" sz="1000" dirty="0"/>
            <a:t>Time engineered applications</a:t>
          </a:r>
          <a:endParaRPr lang="en-DE" sz="1000" dirty="0"/>
        </a:p>
      </dgm:t>
    </dgm:pt>
    <dgm:pt modelId="{9BFD512B-3E64-4D54-9A06-5B314AD3B5BA}" type="parTrans" cxnId="{886FE959-E0D2-451B-9715-33CD38E83580}">
      <dgm:prSet/>
      <dgm:spPr/>
      <dgm:t>
        <a:bodyPr/>
        <a:lstStyle/>
        <a:p>
          <a:endParaRPr lang="en-DE" sz="2800"/>
        </a:p>
      </dgm:t>
    </dgm:pt>
    <dgm:pt modelId="{995339BB-E073-4972-A30F-80D85335A79A}" type="sibTrans" cxnId="{886FE959-E0D2-451B-9715-33CD38E83580}">
      <dgm:prSet/>
      <dgm:spPr/>
      <dgm:t>
        <a:bodyPr/>
        <a:lstStyle/>
        <a:p>
          <a:endParaRPr lang="en-DE" sz="2800"/>
        </a:p>
      </dgm:t>
    </dgm:pt>
    <dgm:pt modelId="{77787F1D-2E38-4A5B-A87C-F414507DC510}">
      <dgm:prSet custT="1"/>
      <dgm:spPr/>
      <dgm:t>
        <a:bodyPr/>
        <a:lstStyle/>
        <a:p>
          <a:endParaRPr lang="en-DE" sz="1000" dirty="0"/>
        </a:p>
      </dgm:t>
    </dgm:pt>
    <dgm:pt modelId="{B71FD2D4-9CBC-4A21-9176-701D7AB6D6E9}" type="parTrans" cxnId="{1120A5CE-1362-4CE4-BB07-CB3CB4687756}">
      <dgm:prSet/>
      <dgm:spPr/>
      <dgm:t>
        <a:bodyPr/>
        <a:lstStyle/>
        <a:p>
          <a:endParaRPr lang="en-DE"/>
        </a:p>
      </dgm:t>
    </dgm:pt>
    <dgm:pt modelId="{B6FD0EF6-F96C-4444-85D0-EB511BF3FB35}" type="sibTrans" cxnId="{1120A5CE-1362-4CE4-BB07-CB3CB4687756}">
      <dgm:prSet/>
      <dgm:spPr/>
      <dgm:t>
        <a:bodyPr/>
        <a:lstStyle/>
        <a:p>
          <a:endParaRPr lang="en-DE"/>
        </a:p>
      </dgm:t>
    </dgm:pt>
    <dgm:pt modelId="{E479A561-D3B6-41C4-8412-63C7DB46451A}">
      <dgm:prSet phldrT="[Text]" custT="1"/>
      <dgm:spPr/>
      <dgm:t>
        <a:bodyPr/>
        <a:lstStyle/>
        <a:p>
          <a:r>
            <a:rPr lang="en-US" sz="1000" dirty="0"/>
            <a:t>Highly Precise Positioning</a:t>
          </a:r>
          <a:endParaRPr lang="en-DE" sz="1000" dirty="0"/>
        </a:p>
      </dgm:t>
    </dgm:pt>
    <dgm:pt modelId="{3B4A65E0-64C1-43EC-8BEE-BCE47614C074}" type="parTrans" cxnId="{7438868F-055B-4D21-83F8-961A44B060CB}">
      <dgm:prSet/>
      <dgm:spPr/>
      <dgm:t>
        <a:bodyPr/>
        <a:lstStyle/>
        <a:p>
          <a:endParaRPr lang="en-DE"/>
        </a:p>
      </dgm:t>
    </dgm:pt>
    <dgm:pt modelId="{1C9BD320-1C27-4B6E-8CE0-C9A46499F7DE}" type="sibTrans" cxnId="{7438868F-055B-4D21-83F8-961A44B060CB}">
      <dgm:prSet/>
      <dgm:spPr/>
      <dgm:t>
        <a:bodyPr/>
        <a:lstStyle/>
        <a:p>
          <a:endParaRPr lang="en-DE"/>
        </a:p>
      </dgm:t>
    </dgm:pt>
    <dgm:pt modelId="{E25A3A20-8A10-4EBE-B004-BC2E39E5A384}">
      <dgm:prSet phldrT="[Text]" custT="1"/>
      <dgm:spPr/>
      <dgm:t>
        <a:bodyPr/>
        <a:lstStyle/>
        <a:p>
          <a:r>
            <a:rPr lang="en-US" sz="1000" dirty="0"/>
            <a:t>Edge Computing</a:t>
          </a:r>
          <a:endParaRPr lang="en-DE" sz="1000" dirty="0"/>
        </a:p>
      </dgm:t>
    </dgm:pt>
    <dgm:pt modelId="{45379562-D0DF-4F3F-AB2F-6D98279FB509}" type="parTrans" cxnId="{2780EC68-F5A9-42A5-9C4E-F44709B921F7}">
      <dgm:prSet/>
      <dgm:spPr/>
      <dgm:t>
        <a:bodyPr/>
        <a:lstStyle/>
        <a:p>
          <a:endParaRPr lang="en-DE"/>
        </a:p>
      </dgm:t>
    </dgm:pt>
    <dgm:pt modelId="{0EC13DE4-6F00-4AB7-88E9-514B0C2FED4E}" type="sibTrans" cxnId="{2780EC68-F5A9-42A5-9C4E-F44709B921F7}">
      <dgm:prSet/>
      <dgm:spPr/>
      <dgm:t>
        <a:bodyPr/>
        <a:lstStyle/>
        <a:p>
          <a:endParaRPr lang="en-DE"/>
        </a:p>
      </dgm:t>
    </dgm:pt>
    <dgm:pt modelId="{D63058A7-D172-4CF6-A1AF-2B999986EDD9}">
      <dgm:prSet phldrT="[Text]" custT="1"/>
      <dgm:spPr/>
      <dgm:t>
        <a:bodyPr/>
        <a:lstStyle/>
        <a:p>
          <a:r>
            <a:rPr lang="en-US" sz="1000" dirty="0"/>
            <a:t>Open-RAN / </a:t>
          </a:r>
          <a:r>
            <a:rPr lang="en-US" sz="1000" dirty="0" err="1"/>
            <a:t>vRAN</a:t>
          </a:r>
          <a:endParaRPr lang="en-DE" sz="1000" dirty="0"/>
        </a:p>
      </dgm:t>
    </dgm:pt>
    <dgm:pt modelId="{E8512A43-B62E-45CA-8603-69FB3E22CCD6}" type="parTrans" cxnId="{4FF4E372-A04B-4497-A265-D475118CB2F2}">
      <dgm:prSet/>
      <dgm:spPr/>
      <dgm:t>
        <a:bodyPr/>
        <a:lstStyle/>
        <a:p>
          <a:endParaRPr lang="en-DE"/>
        </a:p>
      </dgm:t>
    </dgm:pt>
    <dgm:pt modelId="{12E2BBD8-37A6-43B0-BDBF-82E06DCF780F}" type="sibTrans" cxnId="{4FF4E372-A04B-4497-A265-D475118CB2F2}">
      <dgm:prSet/>
      <dgm:spPr/>
      <dgm:t>
        <a:bodyPr/>
        <a:lstStyle/>
        <a:p>
          <a:endParaRPr lang="en-DE"/>
        </a:p>
      </dgm:t>
    </dgm:pt>
    <dgm:pt modelId="{B59FF145-D6E4-469B-9119-13B518FEEC2A}">
      <dgm:prSet phldrT="[Text]" custT="1"/>
      <dgm:spPr/>
      <dgm:t>
        <a:bodyPr/>
        <a:lstStyle/>
        <a:p>
          <a:r>
            <a:rPr lang="en-US" sz="1000" dirty="0"/>
            <a:t>Slicing</a:t>
          </a:r>
          <a:endParaRPr lang="en-DE" sz="1000" dirty="0"/>
        </a:p>
      </dgm:t>
    </dgm:pt>
    <dgm:pt modelId="{E210475D-F140-4ED6-AB54-665BF95862B9}" type="parTrans" cxnId="{57E9188C-6647-4E0F-B3C4-4CA051E4E5AC}">
      <dgm:prSet/>
      <dgm:spPr/>
      <dgm:t>
        <a:bodyPr/>
        <a:lstStyle/>
        <a:p>
          <a:endParaRPr lang="en-DE"/>
        </a:p>
      </dgm:t>
    </dgm:pt>
    <dgm:pt modelId="{6805F26A-F062-4372-BE4F-77B3048FD208}" type="sibTrans" cxnId="{57E9188C-6647-4E0F-B3C4-4CA051E4E5AC}">
      <dgm:prSet/>
      <dgm:spPr/>
      <dgm:t>
        <a:bodyPr/>
        <a:lstStyle/>
        <a:p>
          <a:endParaRPr lang="en-DE"/>
        </a:p>
      </dgm:t>
    </dgm:pt>
    <dgm:pt modelId="{B5F3A98B-F8B9-43CF-983D-1E7D31252524}" type="pres">
      <dgm:prSet presAssocID="{D5D6C87A-D100-46A0-A2D9-D4E35D92BCAA}" presName="Name0" presStyleCnt="0">
        <dgm:presLayoutVars>
          <dgm:dir/>
          <dgm:animLvl val="lvl"/>
          <dgm:resizeHandles val="exact"/>
        </dgm:presLayoutVars>
      </dgm:prSet>
      <dgm:spPr/>
    </dgm:pt>
    <dgm:pt modelId="{E755981B-5D55-4CEE-9E57-304D4FA13BF0}" type="pres">
      <dgm:prSet presAssocID="{BE749B89-E8A7-4AF1-AEFC-AC843C5A46E7}" presName="composite" presStyleCnt="0"/>
      <dgm:spPr/>
    </dgm:pt>
    <dgm:pt modelId="{6C866391-11C6-4FA9-A3C0-28410927A6B0}" type="pres">
      <dgm:prSet presAssocID="{BE749B89-E8A7-4AF1-AEFC-AC843C5A46E7}" presName="parTx" presStyleLbl="alignNode1" presStyleIdx="0" presStyleCnt="5" custLinFactY="-100000" custLinFactNeighborX="21500" custLinFactNeighborY="-181802">
        <dgm:presLayoutVars>
          <dgm:chMax val="0"/>
          <dgm:chPref val="0"/>
          <dgm:bulletEnabled val="1"/>
        </dgm:presLayoutVars>
      </dgm:prSet>
      <dgm:spPr/>
    </dgm:pt>
    <dgm:pt modelId="{32C27E7F-BF0F-44DC-99D4-CD572B0F6C99}" type="pres">
      <dgm:prSet presAssocID="{BE749B89-E8A7-4AF1-AEFC-AC843C5A46E7}" presName="desTx" presStyleLbl="alignAccFollowNode1" presStyleIdx="0" presStyleCnt="5" custLinFactNeighborX="21500" custLinFactNeighborY="-86188">
        <dgm:presLayoutVars>
          <dgm:bulletEnabled val="1"/>
        </dgm:presLayoutVars>
      </dgm:prSet>
      <dgm:spPr/>
    </dgm:pt>
    <dgm:pt modelId="{B2B41C68-71E4-4F92-8461-058A97020A97}" type="pres">
      <dgm:prSet presAssocID="{62683DA5-4F60-4176-89D5-290A068A4A2C}" presName="space" presStyleCnt="0"/>
      <dgm:spPr/>
    </dgm:pt>
    <dgm:pt modelId="{C63A5A6E-71CB-4587-B2CA-51C609947EFE}" type="pres">
      <dgm:prSet presAssocID="{7F17B0C0-929B-4312-A0D3-59D51191DF3F}" presName="composite" presStyleCnt="0"/>
      <dgm:spPr/>
    </dgm:pt>
    <dgm:pt modelId="{FCC67EC9-8C0E-4AF6-8837-D9CB1F474D3E}" type="pres">
      <dgm:prSet presAssocID="{7F17B0C0-929B-4312-A0D3-59D51191DF3F}" presName="parTx" presStyleLbl="alignNode1" presStyleIdx="1" presStyleCnt="5" custLinFactY="-100000" custLinFactNeighborX="11707" custLinFactNeighborY="-181802">
        <dgm:presLayoutVars>
          <dgm:chMax val="0"/>
          <dgm:chPref val="0"/>
          <dgm:bulletEnabled val="1"/>
        </dgm:presLayoutVars>
      </dgm:prSet>
      <dgm:spPr/>
    </dgm:pt>
    <dgm:pt modelId="{B9C0035E-6B88-46EF-A6F0-D7C6175BB195}" type="pres">
      <dgm:prSet presAssocID="{7F17B0C0-929B-4312-A0D3-59D51191DF3F}" presName="desTx" presStyleLbl="alignAccFollowNode1" presStyleIdx="1" presStyleCnt="5" custLinFactNeighborX="11707" custLinFactNeighborY="-85949">
        <dgm:presLayoutVars>
          <dgm:bulletEnabled val="1"/>
        </dgm:presLayoutVars>
      </dgm:prSet>
      <dgm:spPr/>
    </dgm:pt>
    <dgm:pt modelId="{32DBDBD4-2AF7-46E9-8DF1-78A64DE100D3}" type="pres">
      <dgm:prSet presAssocID="{0A64A768-28B1-4014-A1F6-AA3ED29FC728}" presName="space" presStyleCnt="0"/>
      <dgm:spPr/>
    </dgm:pt>
    <dgm:pt modelId="{36447DD1-ED7A-45E3-BA0B-05935B9C6331}" type="pres">
      <dgm:prSet presAssocID="{FA689B7E-B0CB-48D5-A622-A0DC98FD3802}" presName="composite" presStyleCnt="0"/>
      <dgm:spPr/>
    </dgm:pt>
    <dgm:pt modelId="{53522920-FE20-45AC-A32A-ABA5BFE7F317}" type="pres">
      <dgm:prSet presAssocID="{FA689B7E-B0CB-48D5-A622-A0DC98FD3802}" presName="parTx" presStyleLbl="alignNode1" presStyleIdx="2" presStyleCnt="5" custLinFactY="-100000" custLinFactNeighborX="2150" custLinFactNeighborY="-181802">
        <dgm:presLayoutVars>
          <dgm:chMax val="0"/>
          <dgm:chPref val="0"/>
          <dgm:bulletEnabled val="1"/>
        </dgm:presLayoutVars>
      </dgm:prSet>
      <dgm:spPr/>
    </dgm:pt>
    <dgm:pt modelId="{57D99E45-022A-4526-B408-E3199169BABC}" type="pres">
      <dgm:prSet presAssocID="{FA689B7E-B0CB-48D5-A622-A0DC98FD3802}" presName="desTx" presStyleLbl="alignAccFollowNode1" presStyleIdx="2" presStyleCnt="5" custLinFactNeighborX="2150" custLinFactNeighborY="-85948">
        <dgm:presLayoutVars>
          <dgm:bulletEnabled val="1"/>
        </dgm:presLayoutVars>
      </dgm:prSet>
      <dgm:spPr/>
    </dgm:pt>
    <dgm:pt modelId="{BD3BB909-FAEF-4876-A272-A0937B0396CF}" type="pres">
      <dgm:prSet presAssocID="{4196C062-8D56-489B-A7FF-53943DBB89D4}" presName="space" presStyleCnt="0"/>
      <dgm:spPr/>
    </dgm:pt>
    <dgm:pt modelId="{D7E0A296-7678-4DD7-A2E4-0D98589655EA}" type="pres">
      <dgm:prSet presAssocID="{BFE0E11C-C84A-4F48-8E92-767D8C480196}" presName="composite" presStyleCnt="0"/>
      <dgm:spPr/>
    </dgm:pt>
    <dgm:pt modelId="{514B5158-753D-4357-A369-9C7913675260}" type="pres">
      <dgm:prSet presAssocID="{BFE0E11C-C84A-4F48-8E92-767D8C480196}" presName="parTx" presStyleLbl="alignNode1" presStyleIdx="3" presStyleCnt="5" custLinFactY="-100000" custLinFactNeighborX="-7741" custLinFactNeighborY="-181802">
        <dgm:presLayoutVars>
          <dgm:chMax val="0"/>
          <dgm:chPref val="0"/>
          <dgm:bulletEnabled val="1"/>
        </dgm:presLayoutVars>
      </dgm:prSet>
      <dgm:spPr/>
    </dgm:pt>
    <dgm:pt modelId="{AE039D84-6922-41BF-B3E6-BECA2244D6C2}" type="pres">
      <dgm:prSet presAssocID="{BFE0E11C-C84A-4F48-8E92-767D8C480196}" presName="desTx" presStyleLbl="alignAccFollowNode1" presStyleIdx="3" presStyleCnt="5" custLinFactNeighborX="-7741" custLinFactNeighborY="-85720">
        <dgm:presLayoutVars>
          <dgm:bulletEnabled val="1"/>
        </dgm:presLayoutVars>
      </dgm:prSet>
      <dgm:spPr/>
    </dgm:pt>
    <dgm:pt modelId="{1D7C32C4-E17B-4293-B277-CF6F9520C19A}" type="pres">
      <dgm:prSet presAssocID="{E259E93B-B7F2-40E6-ABF0-BB6C7678C369}" presName="space" presStyleCnt="0"/>
      <dgm:spPr/>
    </dgm:pt>
    <dgm:pt modelId="{B9917783-CC17-43AD-9200-74FDE241B267}" type="pres">
      <dgm:prSet presAssocID="{D0A56A69-2286-44D8-AD3A-9FBB036B213B}" presName="composite" presStyleCnt="0"/>
      <dgm:spPr/>
    </dgm:pt>
    <dgm:pt modelId="{AC3842BB-120C-4C3B-A652-928FC8D4967F}" type="pres">
      <dgm:prSet presAssocID="{D0A56A69-2286-44D8-AD3A-9FBB036B213B}" presName="parTx" presStyleLbl="alignNode1" presStyleIdx="4" presStyleCnt="5" custLinFactY="-100000" custLinFactNeighborX="-17816" custLinFactNeighborY="-181802">
        <dgm:presLayoutVars>
          <dgm:chMax val="0"/>
          <dgm:chPref val="0"/>
          <dgm:bulletEnabled val="1"/>
        </dgm:presLayoutVars>
      </dgm:prSet>
      <dgm:spPr/>
    </dgm:pt>
    <dgm:pt modelId="{33989043-B7CC-46A0-9223-2EC4261CD560}" type="pres">
      <dgm:prSet presAssocID="{D0A56A69-2286-44D8-AD3A-9FBB036B213B}" presName="desTx" presStyleLbl="alignAccFollowNode1" presStyleIdx="4" presStyleCnt="5" custLinFactNeighborX="-17817" custLinFactNeighborY="-85978">
        <dgm:presLayoutVars>
          <dgm:bulletEnabled val="1"/>
        </dgm:presLayoutVars>
      </dgm:prSet>
      <dgm:spPr/>
    </dgm:pt>
  </dgm:ptLst>
  <dgm:cxnLst>
    <dgm:cxn modelId="{E9418202-60BE-4DB6-897E-8AC9CE451A75}" srcId="{D5D6C87A-D100-46A0-A2D9-D4E35D92BCAA}" destId="{BFE0E11C-C84A-4F48-8E92-767D8C480196}" srcOrd="3" destOrd="0" parTransId="{4AF31352-397C-46E9-98D9-706D0659D339}" sibTransId="{E259E93B-B7F2-40E6-ABF0-BB6C7678C369}"/>
    <dgm:cxn modelId="{D3CAB108-3E7E-42B2-A3D9-46344496E3FA}" srcId="{FA689B7E-B0CB-48D5-A622-A0DC98FD3802}" destId="{023C06F2-77C9-4D67-AA0E-5DC96F3D849E}" srcOrd="1" destOrd="0" parTransId="{8A8A8EC9-0B48-4E8A-B8C1-A8D87E0C7AE5}" sibTransId="{6B808C33-F5F3-4788-BFCD-94EA7610F3AF}"/>
    <dgm:cxn modelId="{918AE20A-6DBE-456D-9517-2B1F3A87CB36}" type="presOf" srcId="{BE749B89-E8A7-4AF1-AEFC-AC843C5A46E7}" destId="{6C866391-11C6-4FA9-A3C0-28410927A6B0}" srcOrd="0" destOrd="0" presId="urn:microsoft.com/office/officeart/2005/8/layout/hList1"/>
    <dgm:cxn modelId="{2D3EFA0B-CCC1-4952-B5FE-4D977D3E2DAF}" srcId="{BE749B89-E8A7-4AF1-AEFC-AC843C5A46E7}" destId="{566D784B-4DB0-40DE-8BE7-BA6359FAEC98}" srcOrd="2" destOrd="0" parTransId="{52D323FE-03F8-49CE-8122-6ABCCA5D2832}" sibTransId="{54C22FE3-AD31-4E2C-92E2-5E6C530B412A}"/>
    <dgm:cxn modelId="{E935C40E-5683-4F16-9578-9B0E2E41D56C}" type="presOf" srcId="{E479A561-D3B6-41C4-8412-63C7DB46451A}" destId="{B9C0035E-6B88-46EF-A6F0-D7C6175BB195}" srcOrd="0" destOrd="2" presId="urn:microsoft.com/office/officeart/2005/8/layout/hList1"/>
    <dgm:cxn modelId="{5A2FC516-5F83-46D0-9B38-4745C00D58D7}" type="presOf" srcId="{7F17B0C0-929B-4312-A0D3-59D51191DF3F}" destId="{FCC67EC9-8C0E-4AF6-8837-D9CB1F474D3E}" srcOrd="0" destOrd="0" presId="urn:microsoft.com/office/officeart/2005/8/layout/hList1"/>
    <dgm:cxn modelId="{80DC7117-489A-4D17-9831-39170929F9CB}" srcId="{D5D6C87A-D100-46A0-A2D9-D4E35D92BCAA}" destId="{7F17B0C0-929B-4312-A0D3-59D51191DF3F}" srcOrd="1" destOrd="0" parTransId="{B9C767E0-DB0E-45DA-B20D-E09B7C5BC7EC}" sibTransId="{0A64A768-28B1-4014-A1F6-AA3ED29FC728}"/>
    <dgm:cxn modelId="{983A7618-BD57-404B-B03E-5CCCCA80E652}" type="presOf" srcId="{C1563CC3-70D3-4EFA-8812-68CCEA212B68}" destId="{32C27E7F-BF0F-44DC-99D4-CD572B0F6C99}" srcOrd="0" destOrd="1" presId="urn:microsoft.com/office/officeart/2005/8/layout/hList1"/>
    <dgm:cxn modelId="{5C939C1D-4778-4BA6-923B-A48319A74896}" type="presOf" srcId="{D0A56A69-2286-44D8-AD3A-9FBB036B213B}" destId="{AC3842BB-120C-4C3B-A652-928FC8D4967F}" srcOrd="0" destOrd="0" presId="urn:microsoft.com/office/officeart/2005/8/layout/hList1"/>
    <dgm:cxn modelId="{B8C78124-5CFA-46F7-ADDB-D453D40FB339}" srcId="{D0A56A69-2286-44D8-AD3A-9FBB036B213B}" destId="{BC31EDFC-9F72-4D4A-948F-D7E9B8736269}" srcOrd="1" destOrd="0" parTransId="{36B486D0-C3D6-4BAD-BC71-2A13D9061C5D}" sibTransId="{3407B627-9A7D-488F-8215-535A79853333}"/>
    <dgm:cxn modelId="{FA32CA30-AF6A-47E7-B898-1E124087B278}" type="presOf" srcId="{D63058A7-D172-4CF6-A1AF-2B999986EDD9}" destId="{B9C0035E-6B88-46EF-A6F0-D7C6175BB195}" srcOrd="0" destOrd="4" presId="urn:microsoft.com/office/officeart/2005/8/layout/hList1"/>
    <dgm:cxn modelId="{1E572432-6194-4931-8CE7-6C7D518F3623}" srcId="{BE749B89-E8A7-4AF1-AEFC-AC843C5A46E7}" destId="{317FE0C4-6EC9-4542-987F-200A209F568D}" srcOrd="0" destOrd="0" parTransId="{8F12AF83-480F-4B48-A0EA-E9CDEDB6EACF}" sibTransId="{D8685122-DBD4-41EF-8D2A-B2B73D1D779B}"/>
    <dgm:cxn modelId="{59345533-BDD2-48B9-A241-A6157041BA0A}" type="presOf" srcId="{E25A3A20-8A10-4EBE-B004-BC2E39E5A384}" destId="{B9C0035E-6B88-46EF-A6F0-D7C6175BB195}" srcOrd="0" destOrd="3" presId="urn:microsoft.com/office/officeart/2005/8/layout/hList1"/>
    <dgm:cxn modelId="{9A84B43B-1C69-4B9B-99DC-2C82EC7AFC16}" type="presOf" srcId="{D4FE7716-8BE9-4C9E-874E-EAF1417B6013}" destId="{AE039D84-6922-41BF-B3E6-BECA2244D6C2}" srcOrd="0" destOrd="1" presId="urn:microsoft.com/office/officeart/2005/8/layout/hList1"/>
    <dgm:cxn modelId="{244BE75F-7DF8-4899-8555-0DC9F780D32E}" srcId="{BE749B89-E8A7-4AF1-AEFC-AC843C5A46E7}" destId="{24D87FBF-EC2E-47E6-9868-4AFCF33E7BB7}" srcOrd="3" destOrd="0" parTransId="{CB7F289E-3603-4560-B5EF-97443313142B}" sibTransId="{8BA059F7-48F4-4B0E-9482-6C0D55241049}"/>
    <dgm:cxn modelId="{5CB03561-B059-44A7-ABED-8FD02238BD27}" srcId="{7F17B0C0-929B-4312-A0D3-59D51191DF3F}" destId="{4FE00CF2-A1DD-442B-9E1B-CDD5AD13913A}" srcOrd="0" destOrd="0" parTransId="{FF7B58CA-D5DD-4698-98FB-7AD413D8ED71}" sibTransId="{E8E6C6A2-7046-4787-9F10-A05E91F635DC}"/>
    <dgm:cxn modelId="{2780EC68-F5A9-42A5-9C4E-F44709B921F7}" srcId="{7F17B0C0-929B-4312-A0D3-59D51191DF3F}" destId="{E25A3A20-8A10-4EBE-B004-BC2E39E5A384}" srcOrd="3" destOrd="0" parTransId="{45379562-D0DF-4F3F-AB2F-6D98279FB509}" sibTransId="{0EC13DE4-6F00-4AB7-88E9-514B0C2FED4E}"/>
    <dgm:cxn modelId="{482CF84A-7A38-4EC1-9A75-BA07CAC03504}" type="presOf" srcId="{77787F1D-2E38-4A5B-A87C-F414507DC510}" destId="{33989043-B7CC-46A0-9223-2EC4261CD560}" srcOrd="0" destOrd="3" presId="urn:microsoft.com/office/officeart/2005/8/layout/hList1"/>
    <dgm:cxn modelId="{145B4771-C99D-4BA1-B2FE-5FE671095718}" srcId="{BFE0E11C-C84A-4F48-8E92-767D8C480196}" destId="{D4FE7716-8BE9-4C9E-874E-EAF1417B6013}" srcOrd="1" destOrd="0" parTransId="{27971094-AEAA-4F86-9056-E670E6B71CEA}" sibTransId="{33917F51-0442-4388-8917-75502AD3F831}"/>
    <dgm:cxn modelId="{13730972-A475-496F-890B-BEECB3F2B933}" type="presOf" srcId="{24D87FBF-EC2E-47E6-9868-4AFCF33E7BB7}" destId="{32C27E7F-BF0F-44DC-99D4-CD572B0F6C99}" srcOrd="0" destOrd="3" presId="urn:microsoft.com/office/officeart/2005/8/layout/hList1"/>
    <dgm:cxn modelId="{4FF4E372-A04B-4497-A265-D475118CB2F2}" srcId="{7F17B0C0-929B-4312-A0D3-59D51191DF3F}" destId="{D63058A7-D172-4CF6-A1AF-2B999986EDD9}" srcOrd="4" destOrd="0" parTransId="{E8512A43-B62E-45CA-8603-69FB3E22CCD6}" sibTransId="{12E2BBD8-37A6-43B0-BDBF-82E06DCF780F}"/>
    <dgm:cxn modelId="{886FE959-E0D2-451B-9715-33CD38E83580}" srcId="{D0A56A69-2286-44D8-AD3A-9FBB036B213B}" destId="{8615E582-E4F9-48DC-96C8-71E03EEF7212}" srcOrd="2" destOrd="0" parTransId="{9BFD512B-3E64-4D54-9A06-5B314AD3B5BA}" sibTransId="{995339BB-E073-4972-A30F-80D85335A79A}"/>
    <dgm:cxn modelId="{87E99D7A-2A39-45AB-8A48-06F3683461E5}" srcId="{D5D6C87A-D100-46A0-A2D9-D4E35D92BCAA}" destId="{BE749B89-E8A7-4AF1-AEFC-AC843C5A46E7}" srcOrd="0" destOrd="0" parTransId="{54C68D99-8103-4AA9-BD89-E3253D9CA829}" sibTransId="{62683DA5-4F60-4176-89D5-290A068A4A2C}"/>
    <dgm:cxn modelId="{0949D07A-2578-4E2E-AA97-93A6353428B3}" type="presOf" srcId="{BFE0E11C-C84A-4F48-8E92-767D8C480196}" destId="{514B5158-753D-4357-A369-9C7913675260}" srcOrd="0" destOrd="0" presId="urn:microsoft.com/office/officeart/2005/8/layout/hList1"/>
    <dgm:cxn modelId="{1AD3C285-87CA-448D-966D-410203144566}" type="presOf" srcId="{A89D90A9-52DB-4763-AC62-578EE1DA085C}" destId="{32C27E7F-BF0F-44DC-99D4-CD572B0F6C99}" srcOrd="0" destOrd="4" presId="urn:microsoft.com/office/officeart/2005/8/layout/hList1"/>
    <dgm:cxn modelId="{2456A787-046B-47E1-B93B-D17F863D91E0}" type="presOf" srcId="{A2B9BBC2-C398-4579-B8F8-4673095F4ADC}" destId="{B9C0035E-6B88-46EF-A6F0-D7C6175BB195}" srcOrd="0" destOrd="1" presId="urn:microsoft.com/office/officeart/2005/8/layout/hList1"/>
    <dgm:cxn modelId="{A3C85689-8A7B-4679-A88D-16209AB91353}" type="presOf" srcId="{4FE00CF2-A1DD-442B-9E1B-CDD5AD13913A}" destId="{B9C0035E-6B88-46EF-A6F0-D7C6175BB195}" srcOrd="0" destOrd="0" presId="urn:microsoft.com/office/officeart/2005/8/layout/hList1"/>
    <dgm:cxn modelId="{DEF7A98A-F428-43D3-95EE-BB97B772EC1F}" srcId="{FA689B7E-B0CB-48D5-A622-A0DC98FD3802}" destId="{74EB93B0-3B6A-4B3E-885A-D72BB5F2548A}" srcOrd="2" destOrd="0" parTransId="{6B714B94-72C5-4DD7-BFA1-6476EE1BE51D}" sibTransId="{DEEBAEF6-D8C0-4AED-9A36-FBD9258649B8}"/>
    <dgm:cxn modelId="{DE66D48B-7587-4B11-A1C3-7AC8F16265CF}" type="presOf" srcId="{9FDAD614-04A8-4115-892C-EB7ACFC5AEBD}" destId="{57D99E45-022A-4526-B408-E3199169BABC}" srcOrd="0" destOrd="4" presId="urn:microsoft.com/office/officeart/2005/8/layout/hList1"/>
    <dgm:cxn modelId="{57E9188C-6647-4E0F-B3C4-4CA051E4E5AC}" srcId="{7F17B0C0-929B-4312-A0D3-59D51191DF3F}" destId="{B59FF145-D6E4-469B-9119-13B518FEEC2A}" srcOrd="5" destOrd="0" parTransId="{E210475D-F140-4ED6-AB54-665BF95862B9}" sibTransId="{6805F26A-F062-4372-BE4F-77B3048FD208}"/>
    <dgm:cxn modelId="{E96DB58E-803F-49B0-93FC-8485AEA26AEF}" type="presOf" srcId="{FA689B7E-B0CB-48D5-A622-A0DC98FD3802}" destId="{53522920-FE20-45AC-A32A-ABA5BFE7F317}" srcOrd="0" destOrd="0" presId="urn:microsoft.com/office/officeart/2005/8/layout/hList1"/>
    <dgm:cxn modelId="{00215E8F-4237-48A2-892F-5402CF61074E}" srcId="{BFE0E11C-C84A-4F48-8E92-767D8C480196}" destId="{DDE3A766-6B6E-4202-8450-2CDB6B618861}" srcOrd="0" destOrd="0" parTransId="{10655580-0C1F-4D0E-88A0-D70D3E6015F6}" sibTransId="{415BFEAA-CDD7-4E37-B23D-B755D186DF41}"/>
    <dgm:cxn modelId="{7438868F-055B-4D21-83F8-961A44B060CB}" srcId="{7F17B0C0-929B-4312-A0D3-59D51191DF3F}" destId="{E479A561-D3B6-41C4-8412-63C7DB46451A}" srcOrd="2" destOrd="0" parTransId="{3B4A65E0-64C1-43EC-8BEE-BCE47614C074}" sibTransId="{1C9BD320-1C27-4B6E-8CE0-C9A46499F7DE}"/>
    <dgm:cxn modelId="{3CD6B9A1-DC63-4C61-B032-0769FC18E533}" type="presOf" srcId="{8ABC9ADF-80C5-4D31-8BB3-EA6042AFA9BF}" destId="{57D99E45-022A-4526-B408-E3199169BABC}" srcOrd="0" destOrd="0" presId="urn:microsoft.com/office/officeart/2005/8/layout/hList1"/>
    <dgm:cxn modelId="{8EE083A4-A2F3-4E5A-99C7-8A4F88DA0B0D}" type="presOf" srcId="{D5D6C87A-D100-46A0-A2D9-D4E35D92BCAA}" destId="{B5F3A98B-F8B9-43CF-983D-1E7D31252524}" srcOrd="0" destOrd="0" presId="urn:microsoft.com/office/officeart/2005/8/layout/hList1"/>
    <dgm:cxn modelId="{644F99A6-F31C-4324-9409-7B48CD93B95A}" type="presOf" srcId="{BC31EDFC-9F72-4D4A-948F-D7E9B8736269}" destId="{33989043-B7CC-46A0-9223-2EC4261CD560}" srcOrd="0" destOrd="1" presId="urn:microsoft.com/office/officeart/2005/8/layout/hList1"/>
    <dgm:cxn modelId="{9D53B2A8-BD67-4EAB-B1D4-6DDBDFEAFB28}" srcId="{D0A56A69-2286-44D8-AD3A-9FBB036B213B}" destId="{0A052605-466E-446F-B9AA-F1E8F291C5ED}" srcOrd="0" destOrd="0" parTransId="{F6840269-DA1E-4C04-A53B-8AA644D67F50}" sibTransId="{967BC70B-9FD1-4EC4-B3AE-4E1593116143}"/>
    <dgm:cxn modelId="{550A11B1-3AD8-4BE1-88B5-5BA9D4B0726B}" srcId="{D5D6C87A-D100-46A0-A2D9-D4E35D92BCAA}" destId="{D0A56A69-2286-44D8-AD3A-9FBB036B213B}" srcOrd="4" destOrd="0" parTransId="{B4EC0F28-CDA2-4AAA-AA02-FE2AAEF43BBB}" sibTransId="{F63F248D-C3DD-4C5F-9E39-308D0F60F029}"/>
    <dgm:cxn modelId="{1120A5CE-1362-4CE4-BB07-CB3CB4687756}" srcId="{D0A56A69-2286-44D8-AD3A-9FBB036B213B}" destId="{77787F1D-2E38-4A5B-A87C-F414507DC510}" srcOrd="3" destOrd="0" parTransId="{B71FD2D4-9CBC-4A21-9176-701D7AB6D6E9}" sibTransId="{B6FD0EF6-F96C-4444-85D0-EB511BF3FB35}"/>
    <dgm:cxn modelId="{F3664FD8-12B4-434B-B013-E36A18E8E25E}" srcId="{FA689B7E-B0CB-48D5-A622-A0DC98FD3802}" destId="{31C569B7-B22F-4A4E-A411-9F47BA1AFE42}" srcOrd="3" destOrd="0" parTransId="{8F5D92C9-AB9A-492B-9D6A-E71E52B93B89}" sibTransId="{88E1DE14-E4D5-4753-8C2D-AE780EB86132}"/>
    <dgm:cxn modelId="{8FA6F0DA-61FC-476B-B9BF-99B4FAB55142}" srcId="{7F17B0C0-929B-4312-A0D3-59D51191DF3F}" destId="{A2B9BBC2-C398-4579-B8F8-4673095F4ADC}" srcOrd="1" destOrd="0" parTransId="{EB90962A-5094-485E-833D-CFB8AA6D3984}" sibTransId="{5FCE9B45-BA70-4ED3-B619-59391930B0E6}"/>
    <dgm:cxn modelId="{34BD92DF-B2FB-4EF6-B8E6-49CB28B38071}" type="presOf" srcId="{31C569B7-B22F-4A4E-A411-9F47BA1AFE42}" destId="{57D99E45-022A-4526-B408-E3199169BABC}" srcOrd="0" destOrd="3" presId="urn:microsoft.com/office/officeart/2005/8/layout/hList1"/>
    <dgm:cxn modelId="{EDB4E1E0-2707-4757-9B44-C79BF2D9DAC8}" type="presOf" srcId="{317FE0C4-6EC9-4542-987F-200A209F568D}" destId="{32C27E7F-BF0F-44DC-99D4-CD572B0F6C99}" srcOrd="0" destOrd="0" presId="urn:microsoft.com/office/officeart/2005/8/layout/hList1"/>
    <dgm:cxn modelId="{6909A7E1-25DE-4C25-BC35-BBCBEF1E06C5}" srcId="{D5D6C87A-D100-46A0-A2D9-D4E35D92BCAA}" destId="{FA689B7E-B0CB-48D5-A622-A0DC98FD3802}" srcOrd="2" destOrd="0" parTransId="{C165D0BA-81A9-44B2-9B9B-319D7E5DCD15}" sibTransId="{4196C062-8D56-489B-A7FF-53943DBB89D4}"/>
    <dgm:cxn modelId="{195E19E4-4A28-41DD-9829-FB27B9529BD5}" type="presOf" srcId="{B59FF145-D6E4-469B-9119-13B518FEEC2A}" destId="{B9C0035E-6B88-46EF-A6F0-D7C6175BB195}" srcOrd="0" destOrd="5" presId="urn:microsoft.com/office/officeart/2005/8/layout/hList1"/>
    <dgm:cxn modelId="{BE5183E4-7E0D-4E2D-87C0-52CFFC71B942}" type="presOf" srcId="{74EB93B0-3B6A-4B3E-885A-D72BB5F2548A}" destId="{57D99E45-022A-4526-B408-E3199169BABC}" srcOrd="0" destOrd="2" presId="urn:microsoft.com/office/officeart/2005/8/layout/hList1"/>
    <dgm:cxn modelId="{CFA295E5-369B-43FE-9400-97B757B61383}" type="presOf" srcId="{DDE3A766-6B6E-4202-8450-2CDB6B618861}" destId="{AE039D84-6922-41BF-B3E6-BECA2244D6C2}" srcOrd="0" destOrd="0" presId="urn:microsoft.com/office/officeart/2005/8/layout/hList1"/>
    <dgm:cxn modelId="{6D66DEE8-4F58-4D48-A1B0-4328C9E5230D}" srcId="{BE749B89-E8A7-4AF1-AEFC-AC843C5A46E7}" destId="{A89D90A9-52DB-4763-AC62-578EE1DA085C}" srcOrd="4" destOrd="0" parTransId="{E54AD62C-2EE4-4AC8-9670-27EC77018328}" sibTransId="{688B4BBF-FC4D-447F-A57F-97DAB485B951}"/>
    <dgm:cxn modelId="{132FB9EA-6322-4269-A5D5-6455E2A9DF72}" srcId="{FA689B7E-B0CB-48D5-A622-A0DC98FD3802}" destId="{8ABC9ADF-80C5-4D31-8BB3-EA6042AFA9BF}" srcOrd="0" destOrd="0" parTransId="{25B8BD3D-A93C-456F-99D8-0A9427F1270D}" sibTransId="{EEC441AF-1939-485E-BBF7-06CB2A9B742A}"/>
    <dgm:cxn modelId="{FE5B2AED-9B28-4C32-93F2-0F50809DDDE8}" type="presOf" srcId="{8615E582-E4F9-48DC-96C8-71E03EEF7212}" destId="{33989043-B7CC-46A0-9223-2EC4261CD560}" srcOrd="0" destOrd="2" presId="urn:microsoft.com/office/officeart/2005/8/layout/hList1"/>
    <dgm:cxn modelId="{FB4596F3-5507-4113-A312-C72B82E50B4B}" type="presOf" srcId="{0A052605-466E-446F-B9AA-F1E8F291C5ED}" destId="{33989043-B7CC-46A0-9223-2EC4261CD560}" srcOrd="0" destOrd="0" presId="urn:microsoft.com/office/officeart/2005/8/layout/hList1"/>
    <dgm:cxn modelId="{40FC97F5-53C3-41FB-B8B0-A68135836FCB}" type="presOf" srcId="{023C06F2-77C9-4D67-AA0E-5DC96F3D849E}" destId="{57D99E45-022A-4526-B408-E3199169BABC}" srcOrd="0" destOrd="1" presId="urn:microsoft.com/office/officeart/2005/8/layout/hList1"/>
    <dgm:cxn modelId="{AAF597F6-1D93-496C-97FC-495349219E23}" srcId="{BE749B89-E8A7-4AF1-AEFC-AC843C5A46E7}" destId="{C1563CC3-70D3-4EFA-8812-68CCEA212B68}" srcOrd="1" destOrd="0" parTransId="{29E112EC-3BA6-48B0-8739-575007B2D8AC}" sibTransId="{F8748DB6-4754-49A7-B5EA-8383B9C48ABD}"/>
    <dgm:cxn modelId="{6C517CF9-EE54-4AFA-A827-33182FE9CBEC}" srcId="{FA689B7E-B0CB-48D5-A622-A0DC98FD3802}" destId="{9FDAD614-04A8-4115-892C-EB7ACFC5AEBD}" srcOrd="4" destOrd="0" parTransId="{F093FE84-91B3-46B8-A15D-F5D76DC83879}" sibTransId="{8A4A9505-4BEB-4881-9FA5-3BED06F73921}"/>
    <dgm:cxn modelId="{02D875FC-BC37-4B01-AAAE-BF98777E66CA}" type="presOf" srcId="{566D784B-4DB0-40DE-8BE7-BA6359FAEC98}" destId="{32C27E7F-BF0F-44DC-99D4-CD572B0F6C99}" srcOrd="0" destOrd="2" presId="urn:microsoft.com/office/officeart/2005/8/layout/hList1"/>
    <dgm:cxn modelId="{7BBD03C2-1DD5-4980-A525-A37A8A08BE1B}" type="presParOf" srcId="{B5F3A98B-F8B9-43CF-983D-1E7D31252524}" destId="{E755981B-5D55-4CEE-9E57-304D4FA13BF0}" srcOrd="0" destOrd="0" presId="urn:microsoft.com/office/officeart/2005/8/layout/hList1"/>
    <dgm:cxn modelId="{DF66701D-69EF-45F5-8DE7-24D5A15082BF}" type="presParOf" srcId="{E755981B-5D55-4CEE-9E57-304D4FA13BF0}" destId="{6C866391-11C6-4FA9-A3C0-28410927A6B0}" srcOrd="0" destOrd="0" presId="urn:microsoft.com/office/officeart/2005/8/layout/hList1"/>
    <dgm:cxn modelId="{3DFDBFC0-3282-4A67-BD42-D675B9F076B2}" type="presParOf" srcId="{E755981B-5D55-4CEE-9E57-304D4FA13BF0}" destId="{32C27E7F-BF0F-44DC-99D4-CD572B0F6C99}" srcOrd="1" destOrd="0" presId="urn:microsoft.com/office/officeart/2005/8/layout/hList1"/>
    <dgm:cxn modelId="{7FB37FFD-3996-4A52-801F-6E34E5B51191}" type="presParOf" srcId="{B5F3A98B-F8B9-43CF-983D-1E7D31252524}" destId="{B2B41C68-71E4-4F92-8461-058A97020A97}" srcOrd="1" destOrd="0" presId="urn:microsoft.com/office/officeart/2005/8/layout/hList1"/>
    <dgm:cxn modelId="{05EA1943-0299-414E-9E46-EBCEA88DE91D}" type="presParOf" srcId="{B5F3A98B-F8B9-43CF-983D-1E7D31252524}" destId="{C63A5A6E-71CB-4587-B2CA-51C609947EFE}" srcOrd="2" destOrd="0" presId="urn:microsoft.com/office/officeart/2005/8/layout/hList1"/>
    <dgm:cxn modelId="{46DCE0F1-197D-40C5-A7EB-74C0B4897EE0}" type="presParOf" srcId="{C63A5A6E-71CB-4587-B2CA-51C609947EFE}" destId="{FCC67EC9-8C0E-4AF6-8837-D9CB1F474D3E}" srcOrd="0" destOrd="0" presId="urn:microsoft.com/office/officeart/2005/8/layout/hList1"/>
    <dgm:cxn modelId="{003744AE-BCC8-4F32-828F-F93D5574402E}" type="presParOf" srcId="{C63A5A6E-71CB-4587-B2CA-51C609947EFE}" destId="{B9C0035E-6B88-46EF-A6F0-D7C6175BB195}" srcOrd="1" destOrd="0" presId="urn:microsoft.com/office/officeart/2005/8/layout/hList1"/>
    <dgm:cxn modelId="{EE7D8EAA-B1A4-44BB-82CD-070A09C15BA8}" type="presParOf" srcId="{B5F3A98B-F8B9-43CF-983D-1E7D31252524}" destId="{32DBDBD4-2AF7-46E9-8DF1-78A64DE100D3}" srcOrd="3" destOrd="0" presId="urn:microsoft.com/office/officeart/2005/8/layout/hList1"/>
    <dgm:cxn modelId="{B629EAF1-AF2C-48A6-8249-BB6019DBC895}" type="presParOf" srcId="{B5F3A98B-F8B9-43CF-983D-1E7D31252524}" destId="{36447DD1-ED7A-45E3-BA0B-05935B9C6331}" srcOrd="4" destOrd="0" presId="urn:microsoft.com/office/officeart/2005/8/layout/hList1"/>
    <dgm:cxn modelId="{64A159B1-8939-4282-B55D-878224348BC6}" type="presParOf" srcId="{36447DD1-ED7A-45E3-BA0B-05935B9C6331}" destId="{53522920-FE20-45AC-A32A-ABA5BFE7F317}" srcOrd="0" destOrd="0" presId="urn:microsoft.com/office/officeart/2005/8/layout/hList1"/>
    <dgm:cxn modelId="{3EEE5800-8162-467D-9686-AF9F448ECE97}" type="presParOf" srcId="{36447DD1-ED7A-45E3-BA0B-05935B9C6331}" destId="{57D99E45-022A-4526-B408-E3199169BABC}" srcOrd="1" destOrd="0" presId="urn:microsoft.com/office/officeart/2005/8/layout/hList1"/>
    <dgm:cxn modelId="{D4FAA946-4F01-47D0-87B3-A9B27B779149}" type="presParOf" srcId="{B5F3A98B-F8B9-43CF-983D-1E7D31252524}" destId="{BD3BB909-FAEF-4876-A272-A0937B0396CF}" srcOrd="5" destOrd="0" presId="urn:microsoft.com/office/officeart/2005/8/layout/hList1"/>
    <dgm:cxn modelId="{B1B359EB-7D55-4D03-A9C8-7A0E701178C7}" type="presParOf" srcId="{B5F3A98B-F8B9-43CF-983D-1E7D31252524}" destId="{D7E0A296-7678-4DD7-A2E4-0D98589655EA}" srcOrd="6" destOrd="0" presId="urn:microsoft.com/office/officeart/2005/8/layout/hList1"/>
    <dgm:cxn modelId="{3972E071-F7BD-421C-A2DC-143EF79EB429}" type="presParOf" srcId="{D7E0A296-7678-4DD7-A2E4-0D98589655EA}" destId="{514B5158-753D-4357-A369-9C7913675260}" srcOrd="0" destOrd="0" presId="urn:microsoft.com/office/officeart/2005/8/layout/hList1"/>
    <dgm:cxn modelId="{EE290CF2-7E50-4FF4-B8AF-4D40AD16580D}" type="presParOf" srcId="{D7E0A296-7678-4DD7-A2E4-0D98589655EA}" destId="{AE039D84-6922-41BF-B3E6-BECA2244D6C2}" srcOrd="1" destOrd="0" presId="urn:microsoft.com/office/officeart/2005/8/layout/hList1"/>
    <dgm:cxn modelId="{9396A4DE-5B25-46E8-B09A-F6E16002D0CF}" type="presParOf" srcId="{B5F3A98B-F8B9-43CF-983D-1E7D31252524}" destId="{1D7C32C4-E17B-4293-B277-CF6F9520C19A}" srcOrd="7" destOrd="0" presId="urn:microsoft.com/office/officeart/2005/8/layout/hList1"/>
    <dgm:cxn modelId="{47B59C71-9024-4C4A-B591-65E5554B74F4}" type="presParOf" srcId="{B5F3A98B-F8B9-43CF-983D-1E7D31252524}" destId="{B9917783-CC17-43AD-9200-74FDE241B267}" srcOrd="8" destOrd="0" presId="urn:microsoft.com/office/officeart/2005/8/layout/hList1"/>
    <dgm:cxn modelId="{AA800C3D-011A-46E8-96BF-314CDD3B4A86}" type="presParOf" srcId="{B9917783-CC17-43AD-9200-74FDE241B267}" destId="{AC3842BB-120C-4C3B-A652-928FC8D4967F}" srcOrd="0" destOrd="0" presId="urn:microsoft.com/office/officeart/2005/8/layout/hList1"/>
    <dgm:cxn modelId="{9560AB78-B5A1-41CA-9A67-571219F439BF}" type="presParOf" srcId="{B9917783-CC17-43AD-9200-74FDE241B267}" destId="{33989043-B7CC-46A0-9223-2EC4261CD5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D6C87A-D100-46A0-A2D9-D4E35D92BCAA}" type="doc">
      <dgm:prSet loTypeId="urn:microsoft.com/office/officeart/2005/8/layout/h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BE749B89-E8A7-4AF1-AEFC-AC843C5A46E7}">
      <dgm:prSet phldrT="[Text]" custT="1"/>
      <dgm:spPr/>
      <dgm:t>
        <a:bodyPr/>
        <a:lstStyle/>
        <a:p>
          <a:r>
            <a:rPr lang="en-US" sz="800" b="0" dirty="0"/>
            <a:t>Beyond 5G, from 5G to 6G</a:t>
          </a:r>
          <a:endParaRPr lang="en-DE" sz="800" b="0" dirty="0"/>
        </a:p>
      </dgm:t>
    </dgm:pt>
    <dgm:pt modelId="{54C68D99-8103-4AA9-BD89-E3253D9CA829}" type="parTrans" cxnId="{87E99D7A-2A39-45AB-8A48-06F3683461E5}">
      <dgm:prSet/>
      <dgm:spPr/>
      <dgm:t>
        <a:bodyPr/>
        <a:lstStyle/>
        <a:p>
          <a:endParaRPr lang="en-DE" sz="2000"/>
        </a:p>
      </dgm:t>
    </dgm:pt>
    <dgm:pt modelId="{62683DA5-4F60-4176-89D5-290A068A4A2C}" type="sibTrans" cxnId="{87E99D7A-2A39-45AB-8A48-06F3683461E5}">
      <dgm:prSet/>
      <dgm:spPr/>
      <dgm:t>
        <a:bodyPr/>
        <a:lstStyle/>
        <a:p>
          <a:endParaRPr lang="en-DE" sz="2000"/>
        </a:p>
      </dgm:t>
    </dgm:pt>
    <dgm:pt modelId="{7F17B0C0-929B-4312-A0D3-59D51191DF3F}">
      <dgm:prSet phldrT="[Text]" custT="1"/>
      <dgm:spPr/>
      <dgm:t>
        <a:bodyPr/>
        <a:lstStyle/>
        <a:p>
          <a:r>
            <a:rPr lang="en-US" sz="800" dirty="0"/>
            <a:t>Wired and Wireless Industrial ICT</a:t>
          </a:r>
          <a:endParaRPr lang="en-DE" sz="800" dirty="0"/>
        </a:p>
      </dgm:t>
    </dgm:pt>
    <dgm:pt modelId="{B9C767E0-DB0E-45DA-B20D-E09B7C5BC7EC}" type="parTrans" cxnId="{80DC7117-489A-4D17-9831-39170929F9CB}">
      <dgm:prSet/>
      <dgm:spPr/>
      <dgm:t>
        <a:bodyPr/>
        <a:lstStyle/>
        <a:p>
          <a:endParaRPr lang="en-DE" sz="2000"/>
        </a:p>
      </dgm:t>
    </dgm:pt>
    <dgm:pt modelId="{0A64A768-28B1-4014-A1F6-AA3ED29FC728}" type="sibTrans" cxnId="{80DC7117-489A-4D17-9831-39170929F9CB}">
      <dgm:prSet/>
      <dgm:spPr/>
      <dgm:t>
        <a:bodyPr/>
        <a:lstStyle/>
        <a:p>
          <a:endParaRPr lang="en-DE" sz="2000"/>
        </a:p>
      </dgm:t>
    </dgm:pt>
    <dgm:pt modelId="{4FE00CF2-A1DD-442B-9E1B-CDD5AD13913A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800" dirty="0"/>
            <a:t>Industrial features of 5G and beyond</a:t>
          </a:r>
          <a:endParaRPr lang="en-DE" sz="800" dirty="0"/>
        </a:p>
      </dgm:t>
    </dgm:pt>
    <dgm:pt modelId="{FF7B58CA-D5DD-4698-98FB-7AD413D8ED71}" type="parTrans" cxnId="{5CB03561-B059-44A7-ABED-8FD02238BD27}">
      <dgm:prSet/>
      <dgm:spPr/>
      <dgm:t>
        <a:bodyPr/>
        <a:lstStyle/>
        <a:p>
          <a:endParaRPr lang="en-DE" sz="2000"/>
        </a:p>
      </dgm:t>
    </dgm:pt>
    <dgm:pt modelId="{E8E6C6A2-7046-4787-9F10-A05E91F635DC}" type="sibTrans" cxnId="{5CB03561-B059-44A7-ABED-8FD02238BD27}">
      <dgm:prSet/>
      <dgm:spPr/>
      <dgm:t>
        <a:bodyPr/>
        <a:lstStyle/>
        <a:p>
          <a:endParaRPr lang="en-DE" sz="2000"/>
        </a:p>
      </dgm:t>
    </dgm:pt>
    <dgm:pt modelId="{FA689B7E-B0CB-48D5-A622-A0DC98FD3802}">
      <dgm:prSet phldrT="[Text]" custT="1"/>
      <dgm:spPr/>
      <dgm:t>
        <a:bodyPr/>
        <a:lstStyle/>
        <a:p>
          <a:r>
            <a:rPr lang="en-US" sz="800" dirty="0"/>
            <a:t>ICT Critical Infrastructure as a Utility, The Critical Connectivity Grid</a:t>
          </a:r>
          <a:endParaRPr lang="en-DE" sz="800" dirty="0"/>
        </a:p>
      </dgm:t>
    </dgm:pt>
    <dgm:pt modelId="{C165D0BA-81A9-44B2-9B9B-319D7E5DCD15}" type="parTrans" cxnId="{6909A7E1-25DE-4C25-BC35-BBCBEF1E06C5}">
      <dgm:prSet/>
      <dgm:spPr/>
      <dgm:t>
        <a:bodyPr/>
        <a:lstStyle/>
        <a:p>
          <a:endParaRPr lang="en-DE" sz="2000"/>
        </a:p>
      </dgm:t>
    </dgm:pt>
    <dgm:pt modelId="{4196C062-8D56-489B-A7FF-53943DBB89D4}" type="sibTrans" cxnId="{6909A7E1-25DE-4C25-BC35-BBCBEF1E06C5}">
      <dgm:prSet/>
      <dgm:spPr/>
      <dgm:t>
        <a:bodyPr/>
        <a:lstStyle/>
        <a:p>
          <a:endParaRPr lang="en-DE" sz="2000"/>
        </a:p>
      </dgm:t>
    </dgm:pt>
    <dgm:pt modelId="{8ABC9ADF-80C5-4D31-8BB3-EA6042AFA9BF}">
      <dgm:prSet phldrT="[Text]" custT="1"/>
      <dgm:spPr/>
      <dgm:t>
        <a:bodyPr/>
        <a:lstStyle/>
        <a:p>
          <a:r>
            <a:rPr lang="en-US" sz="800" dirty="0"/>
            <a:t>Macro/Micro Grids’ concepts related technologies adapted to ICT as it exists for Energy</a:t>
          </a:r>
          <a:endParaRPr lang="en-DE" sz="800" dirty="0"/>
        </a:p>
      </dgm:t>
    </dgm:pt>
    <dgm:pt modelId="{25B8BD3D-A93C-456F-99D8-0A9427F1270D}" type="parTrans" cxnId="{132FB9EA-6322-4269-A5D5-6455E2A9DF72}">
      <dgm:prSet/>
      <dgm:spPr/>
      <dgm:t>
        <a:bodyPr/>
        <a:lstStyle/>
        <a:p>
          <a:endParaRPr lang="en-DE" sz="2000"/>
        </a:p>
      </dgm:t>
    </dgm:pt>
    <dgm:pt modelId="{EEC441AF-1939-485E-BBF7-06CB2A9B742A}" type="sibTrans" cxnId="{132FB9EA-6322-4269-A5D5-6455E2A9DF72}">
      <dgm:prSet/>
      <dgm:spPr/>
      <dgm:t>
        <a:bodyPr/>
        <a:lstStyle/>
        <a:p>
          <a:endParaRPr lang="en-DE" sz="2000"/>
        </a:p>
      </dgm:t>
    </dgm:pt>
    <dgm:pt modelId="{BFE0E11C-C84A-4F48-8E92-767D8C480196}">
      <dgm:prSet custT="1"/>
      <dgm:spPr/>
      <dgm:t>
        <a:bodyPr/>
        <a:lstStyle/>
        <a:p>
          <a:r>
            <a:rPr lang="en-US" sz="800" dirty="0"/>
            <a:t>Space dimension enabled 5G/B5G/6G</a:t>
          </a:r>
          <a:endParaRPr lang="en-DE" sz="800" dirty="0"/>
        </a:p>
      </dgm:t>
    </dgm:pt>
    <dgm:pt modelId="{4AF31352-397C-46E9-98D9-706D0659D339}" type="parTrans" cxnId="{E9418202-60BE-4DB6-897E-8AC9CE451A75}">
      <dgm:prSet/>
      <dgm:spPr/>
      <dgm:t>
        <a:bodyPr/>
        <a:lstStyle/>
        <a:p>
          <a:endParaRPr lang="en-DE" sz="2000"/>
        </a:p>
      </dgm:t>
    </dgm:pt>
    <dgm:pt modelId="{E259E93B-B7F2-40E6-ABF0-BB6C7678C369}" type="sibTrans" cxnId="{E9418202-60BE-4DB6-897E-8AC9CE451A75}">
      <dgm:prSet/>
      <dgm:spPr/>
      <dgm:t>
        <a:bodyPr/>
        <a:lstStyle/>
        <a:p>
          <a:endParaRPr lang="en-DE" sz="2000"/>
        </a:p>
      </dgm:t>
    </dgm:pt>
    <dgm:pt modelId="{D0A56A69-2286-44D8-AD3A-9FBB036B213B}">
      <dgm:prSet custT="1"/>
      <dgm:spPr/>
      <dgm:t>
        <a:bodyPr/>
        <a:lstStyle/>
        <a:p>
          <a:r>
            <a:rPr lang="en-US" sz="800" dirty="0"/>
            <a:t>Distributed &amp; Smarter Networks</a:t>
          </a:r>
          <a:endParaRPr lang="en-DE" sz="800" dirty="0"/>
        </a:p>
      </dgm:t>
    </dgm:pt>
    <dgm:pt modelId="{B4EC0F28-CDA2-4AAA-AA02-FE2AAEF43BBB}" type="parTrans" cxnId="{550A11B1-3AD8-4BE1-88B5-5BA9D4B0726B}">
      <dgm:prSet/>
      <dgm:spPr/>
      <dgm:t>
        <a:bodyPr/>
        <a:lstStyle/>
        <a:p>
          <a:endParaRPr lang="en-DE" sz="2000"/>
        </a:p>
      </dgm:t>
    </dgm:pt>
    <dgm:pt modelId="{F63F248D-C3DD-4C5F-9E39-308D0F60F029}" type="sibTrans" cxnId="{550A11B1-3AD8-4BE1-88B5-5BA9D4B0726B}">
      <dgm:prSet/>
      <dgm:spPr/>
      <dgm:t>
        <a:bodyPr/>
        <a:lstStyle/>
        <a:p>
          <a:endParaRPr lang="en-DE" sz="2000"/>
        </a:p>
      </dgm:t>
    </dgm:pt>
    <dgm:pt modelId="{0A052605-466E-446F-B9AA-F1E8F291C5ED}">
      <dgm:prSet custT="1"/>
      <dgm:spPr/>
      <dgm:t>
        <a:bodyPr/>
        <a:lstStyle/>
        <a:p>
          <a:r>
            <a:rPr lang="en-US" sz="800" dirty="0"/>
            <a:t>Deeper “edge-</a:t>
          </a:r>
          <a:r>
            <a:rPr lang="en-US" sz="800" dirty="0" err="1"/>
            <a:t>ification</a:t>
          </a:r>
          <a:r>
            <a:rPr lang="en-US" sz="800" dirty="0"/>
            <a:t>” for Distributed, collaborative and hierarchical AI/ML</a:t>
          </a:r>
          <a:endParaRPr lang="en-DE" sz="800" dirty="0"/>
        </a:p>
      </dgm:t>
    </dgm:pt>
    <dgm:pt modelId="{F6840269-DA1E-4C04-A53B-8AA644D67F50}" type="parTrans" cxnId="{9D53B2A8-BD67-4EAB-B1D4-6DDBDFEAFB28}">
      <dgm:prSet/>
      <dgm:spPr/>
      <dgm:t>
        <a:bodyPr/>
        <a:lstStyle/>
        <a:p>
          <a:endParaRPr lang="en-DE" sz="2000"/>
        </a:p>
      </dgm:t>
    </dgm:pt>
    <dgm:pt modelId="{967BC70B-9FD1-4EC4-B3AE-4E1593116143}" type="sibTrans" cxnId="{9D53B2A8-BD67-4EAB-B1D4-6DDBDFEAFB28}">
      <dgm:prSet/>
      <dgm:spPr/>
      <dgm:t>
        <a:bodyPr/>
        <a:lstStyle/>
        <a:p>
          <a:endParaRPr lang="en-DE" sz="2000"/>
        </a:p>
      </dgm:t>
    </dgm:pt>
    <dgm:pt modelId="{DDE3A766-6B6E-4202-8450-2CDB6B618861}">
      <dgm:prSet custT="1"/>
      <dgm:spPr/>
      <dgm:t>
        <a:bodyPr/>
        <a:lstStyle/>
        <a:p>
          <a:r>
            <a:rPr lang="en-US" sz="800" dirty="0"/>
            <a:t>SAT enabled 5G/B5G/6G</a:t>
          </a:r>
          <a:endParaRPr lang="en-DE" sz="800" dirty="0"/>
        </a:p>
      </dgm:t>
    </dgm:pt>
    <dgm:pt modelId="{10655580-0C1F-4D0E-88A0-D70D3E6015F6}" type="parTrans" cxnId="{00215E8F-4237-48A2-892F-5402CF61074E}">
      <dgm:prSet/>
      <dgm:spPr/>
      <dgm:t>
        <a:bodyPr/>
        <a:lstStyle/>
        <a:p>
          <a:endParaRPr lang="en-DE" sz="2000"/>
        </a:p>
      </dgm:t>
    </dgm:pt>
    <dgm:pt modelId="{415BFEAA-CDD7-4E37-B23D-B755D186DF41}" type="sibTrans" cxnId="{00215E8F-4237-48A2-892F-5402CF61074E}">
      <dgm:prSet/>
      <dgm:spPr/>
      <dgm:t>
        <a:bodyPr/>
        <a:lstStyle/>
        <a:p>
          <a:endParaRPr lang="en-DE" sz="2000"/>
        </a:p>
      </dgm:t>
    </dgm:pt>
    <dgm:pt modelId="{77787F1D-2E38-4A5B-A87C-F414507DC510}">
      <dgm:prSet custT="1"/>
      <dgm:spPr/>
      <dgm:t>
        <a:bodyPr/>
        <a:lstStyle/>
        <a:p>
          <a:endParaRPr lang="en-DE" sz="800" dirty="0"/>
        </a:p>
      </dgm:t>
    </dgm:pt>
    <dgm:pt modelId="{B71FD2D4-9CBC-4A21-9176-701D7AB6D6E9}" type="parTrans" cxnId="{1120A5CE-1362-4CE4-BB07-CB3CB4687756}">
      <dgm:prSet/>
      <dgm:spPr/>
      <dgm:t>
        <a:bodyPr/>
        <a:lstStyle/>
        <a:p>
          <a:endParaRPr lang="en-DE" sz="1400"/>
        </a:p>
      </dgm:t>
    </dgm:pt>
    <dgm:pt modelId="{B6FD0EF6-F96C-4444-85D0-EB511BF3FB35}" type="sibTrans" cxnId="{1120A5CE-1362-4CE4-BB07-CB3CB4687756}">
      <dgm:prSet/>
      <dgm:spPr/>
      <dgm:t>
        <a:bodyPr/>
        <a:lstStyle/>
        <a:p>
          <a:endParaRPr lang="en-DE" sz="1400"/>
        </a:p>
      </dgm:t>
    </dgm:pt>
    <dgm:pt modelId="{A6C787E5-1CB3-4873-9D90-F9B8FE76D9FD}">
      <dgm:prSet phldrT="[Text]" custT="1"/>
      <dgm:spPr/>
      <dgm:t>
        <a:bodyPr/>
        <a:lstStyle/>
        <a:p>
          <a:pPr marL="114300" lvl="2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800" dirty="0"/>
            <a:t>Time Sensitive Networks</a:t>
          </a:r>
          <a:endParaRPr lang="en-DE" sz="800" dirty="0"/>
        </a:p>
      </dgm:t>
    </dgm:pt>
    <dgm:pt modelId="{D36E9E44-1A21-4FB2-A951-47DDC888BCCD}" type="parTrans" cxnId="{A9650239-AE0D-403C-93B0-1BC78C52166F}">
      <dgm:prSet/>
      <dgm:spPr/>
      <dgm:t>
        <a:bodyPr/>
        <a:lstStyle/>
        <a:p>
          <a:endParaRPr lang="en-DE" sz="1400"/>
        </a:p>
      </dgm:t>
    </dgm:pt>
    <dgm:pt modelId="{6148D239-C7FE-4F42-8226-BF9594B6B581}" type="sibTrans" cxnId="{A9650239-AE0D-403C-93B0-1BC78C52166F}">
      <dgm:prSet/>
      <dgm:spPr/>
      <dgm:t>
        <a:bodyPr/>
        <a:lstStyle/>
        <a:p>
          <a:endParaRPr lang="en-DE" sz="1400"/>
        </a:p>
      </dgm:t>
    </dgm:pt>
    <dgm:pt modelId="{167E9E89-BEF2-40C3-8C2E-BFEF54A1023E}">
      <dgm:prSet phldrT="[Text]" custT="1"/>
      <dgm:spPr/>
      <dgm:t>
        <a:bodyPr/>
        <a:lstStyle/>
        <a:p>
          <a:pPr marL="114300" lvl="2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800" dirty="0"/>
            <a:t>Precision Positioning</a:t>
          </a:r>
          <a:endParaRPr lang="en-DE" sz="800" dirty="0"/>
        </a:p>
      </dgm:t>
    </dgm:pt>
    <dgm:pt modelId="{5ABAEA5C-B7C9-46C7-9D40-2C518BF8260E}" type="parTrans" cxnId="{943C2F83-84AE-49B7-B402-DD1A8A6E3D19}">
      <dgm:prSet/>
      <dgm:spPr/>
      <dgm:t>
        <a:bodyPr/>
        <a:lstStyle/>
        <a:p>
          <a:endParaRPr lang="en-DE" sz="1400"/>
        </a:p>
      </dgm:t>
    </dgm:pt>
    <dgm:pt modelId="{3ED554FE-F133-4F92-9998-78FDC51B9B27}" type="sibTrans" cxnId="{943C2F83-84AE-49B7-B402-DD1A8A6E3D19}">
      <dgm:prSet/>
      <dgm:spPr/>
      <dgm:t>
        <a:bodyPr/>
        <a:lstStyle/>
        <a:p>
          <a:endParaRPr lang="en-DE" sz="1400"/>
        </a:p>
      </dgm:t>
    </dgm:pt>
    <dgm:pt modelId="{86D249D2-5A75-4D7D-AA2D-F9343087E46E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800" dirty="0"/>
            <a:t>Private Networks</a:t>
          </a:r>
          <a:endParaRPr lang="en-DE" sz="800" dirty="0"/>
        </a:p>
      </dgm:t>
    </dgm:pt>
    <dgm:pt modelId="{816DF8D9-8AF7-4511-BE56-92D463DBD184}" type="parTrans" cxnId="{36DDF1AB-46D2-4171-9B6A-4CCF169FBE39}">
      <dgm:prSet/>
      <dgm:spPr/>
      <dgm:t>
        <a:bodyPr/>
        <a:lstStyle/>
        <a:p>
          <a:endParaRPr lang="en-DE" sz="1400"/>
        </a:p>
      </dgm:t>
    </dgm:pt>
    <dgm:pt modelId="{638AC42C-52CF-4254-87F4-2EA37A81E5B9}" type="sibTrans" cxnId="{36DDF1AB-46D2-4171-9B6A-4CCF169FBE39}">
      <dgm:prSet/>
      <dgm:spPr/>
      <dgm:t>
        <a:bodyPr/>
        <a:lstStyle/>
        <a:p>
          <a:endParaRPr lang="en-DE" sz="1400"/>
        </a:p>
      </dgm:t>
    </dgm:pt>
    <dgm:pt modelId="{F32E8715-DD02-4CBA-9C1B-9E15143E636C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DE" sz="800" dirty="0"/>
        </a:p>
      </dgm:t>
    </dgm:pt>
    <dgm:pt modelId="{2495BF75-E531-46BD-9CB5-903A66547593}" type="parTrans" cxnId="{95981FC5-C949-4251-94AC-FFE1BF20FF9D}">
      <dgm:prSet/>
      <dgm:spPr/>
      <dgm:t>
        <a:bodyPr/>
        <a:lstStyle/>
        <a:p>
          <a:endParaRPr lang="en-DE" sz="1400"/>
        </a:p>
      </dgm:t>
    </dgm:pt>
    <dgm:pt modelId="{F4A3A574-4645-4C37-813D-AC358DABC1A8}" type="sibTrans" cxnId="{95981FC5-C949-4251-94AC-FFE1BF20FF9D}">
      <dgm:prSet/>
      <dgm:spPr/>
      <dgm:t>
        <a:bodyPr/>
        <a:lstStyle/>
        <a:p>
          <a:endParaRPr lang="en-DE" sz="1400"/>
        </a:p>
      </dgm:t>
    </dgm:pt>
    <dgm:pt modelId="{D4B74DBD-0E89-467B-9BFC-CA3C59448382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800" dirty="0"/>
            <a:t>More Indoor techs like Terahertz, Visible Light Coms,</a:t>
          </a:r>
          <a:endParaRPr lang="en-DE" sz="800" dirty="0"/>
        </a:p>
      </dgm:t>
    </dgm:pt>
    <dgm:pt modelId="{67503331-1607-4137-80A8-CFA383776811}" type="parTrans" cxnId="{C8A45EB1-232B-49CD-8E2A-B57F650E470E}">
      <dgm:prSet/>
      <dgm:spPr/>
      <dgm:t>
        <a:bodyPr/>
        <a:lstStyle/>
        <a:p>
          <a:endParaRPr lang="en-DE" sz="1400"/>
        </a:p>
      </dgm:t>
    </dgm:pt>
    <dgm:pt modelId="{FDC93B51-AB7F-4E31-994B-002C6CD9A592}" type="sibTrans" cxnId="{C8A45EB1-232B-49CD-8E2A-B57F650E470E}">
      <dgm:prSet/>
      <dgm:spPr/>
      <dgm:t>
        <a:bodyPr/>
        <a:lstStyle/>
        <a:p>
          <a:endParaRPr lang="en-DE" sz="1400"/>
        </a:p>
      </dgm:t>
    </dgm:pt>
    <dgm:pt modelId="{F9278888-8AAC-40FE-A718-79DC054A6E59}">
      <dgm:prSet phldrT="[Text]" custT="1"/>
      <dgm:spPr/>
      <dgm:t>
        <a:bodyPr/>
        <a:lstStyle/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800" dirty="0"/>
            <a:t>Non-3GPP convergence (like Wi-Fi, Industry Net Standards…)</a:t>
          </a:r>
          <a:endParaRPr lang="en-DE" sz="800" dirty="0"/>
        </a:p>
      </dgm:t>
    </dgm:pt>
    <dgm:pt modelId="{2C106DE1-CD45-4E65-8833-33A08B257F88}" type="parTrans" cxnId="{98610C2C-DCD0-43CC-903A-7F56E2BA1572}">
      <dgm:prSet/>
      <dgm:spPr/>
      <dgm:t>
        <a:bodyPr/>
        <a:lstStyle/>
        <a:p>
          <a:endParaRPr lang="en-DE" sz="1400"/>
        </a:p>
      </dgm:t>
    </dgm:pt>
    <dgm:pt modelId="{0D687A3F-4169-463E-A9A0-3C2123E3C540}" type="sibTrans" cxnId="{98610C2C-DCD0-43CC-903A-7F56E2BA1572}">
      <dgm:prSet/>
      <dgm:spPr/>
      <dgm:t>
        <a:bodyPr/>
        <a:lstStyle/>
        <a:p>
          <a:endParaRPr lang="en-DE" sz="1400"/>
        </a:p>
      </dgm:t>
    </dgm:pt>
    <dgm:pt modelId="{38F4D30F-A9EC-4E85-97FB-0E014916E4DE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dirty="0"/>
            <a:t>Tera scale Internet of Things (IoT)</a:t>
          </a:r>
          <a:endParaRPr lang="en-DE" sz="800" dirty="0"/>
        </a:p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DE" sz="800" dirty="0"/>
        </a:p>
      </dgm:t>
    </dgm:pt>
    <dgm:pt modelId="{1CAF16CF-90BB-49AE-AA08-E971B8BEE57B}" type="parTrans" cxnId="{2BC4BAC3-4CA7-41EF-A456-3AC785F326C8}">
      <dgm:prSet/>
      <dgm:spPr/>
      <dgm:t>
        <a:bodyPr/>
        <a:lstStyle/>
        <a:p>
          <a:endParaRPr lang="en-DE" sz="1400"/>
        </a:p>
      </dgm:t>
    </dgm:pt>
    <dgm:pt modelId="{9EDA4924-456E-4EB8-BAA3-723AF2576372}" type="sibTrans" cxnId="{2BC4BAC3-4CA7-41EF-A456-3AC785F326C8}">
      <dgm:prSet/>
      <dgm:spPr/>
      <dgm:t>
        <a:bodyPr/>
        <a:lstStyle/>
        <a:p>
          <a:endParaRPr lang="en-DE" sz="1400"/>
        </a:p>
      </dgm:t>
    </dgm:pt>
    <dgm:pt modelId="{DDE383B6-177C-47F1-9E6E-2A84C243FFF2}">
      <dgm:prSet custT="1"/>
      <dgm:spPr/>
      <dgm:t>
        <a:bodyPr/>
        <a:lstStyle/>
        <a:p>
          <a:r>
            <a:rPr lang="en-US" sz="800" dirty="0"/>
            <a:t>Moving ICT to SAT</a:t>
          </a:r>
          <a:endParaRPr lang="en-DE" sz="800" dirty="0"/>
        </a:p>
      </dgm:t>
    </dgm:pt>
    <dgm:pt modelId="{02506FA4-CD8F-4968-9B8E-DD735C3BD00D}" type="parTrans" cxnId="{2445EBF3-8EFE-48B2-9E13-5624F7C3ED01}">
      <dgm:prSet/>
      <dgm:spPr/>
      <dgm:t>
        <a:bodyPr/>
        <a:lstStyle/>
        <a:p>
          <a:endParaRPr lang="en-DE" sz="1400"/>
        </a:p>
      </dgm:t>
    </dgm:pt>
    <dgm:pt modelId="{E2C2A1DB-B32A-4DEF-9AE0-D9F13BD9A940}" type="sibTrans" cxnId="{2445EBF3-8EFE-48B2-9E13-5624F7C3ED01}">
      <dgm:prSet/>
      <dgm:spPr/>
      <dgm:t>
        <a:bodyPr/>
        <a:lstStyle/>
        <a:p>
          <a:endParaRPr lang="en-DE" sz="1400"/>
        </a:p>
      </dgm:t>
    </dgm:pt>
    <dgm:pt modelId="{5A9E5532-D916-4812-912D-45142C35E375}">
      <dgm:prSet custT="1"/>
      <dgm:spPr/>
      <dgm:t>
        <a:bodyPr/>
        <a:lstStyle/>
        <a:p>
          <a:r>
            <a:rPr lang="en-US" sz="800" dirty="0"/>
            <a:t>RAN in SAT (Space-RAN?)</a:t>
          </a:r>
          <a:endParaRPr lang="en-DE" sz="800" dirty="0"/>
        </a:p>
      </dgm:t>
    </dgm:pt>
    <dgm:pt modelId="{97CC0A9C-9142-4F50-BE26-C8EFBEAF8158}" type="parTrans" cxnId="{DB7AE2F7-73A6-47BB-93C9-33C75E730D1F}">
      <dgm:prSet/>
      <dgm:spPr/>
      <dgm:t>
        <a:bodyPr/>
        <a:lstStyle/>
        <a:p>
          <a:endParaRPr lang="en-DE" sz="1400"/>
        </a:p>
      </dgm:t>
    </dgm:pt>
    <dgm:pt modelId="{8CA17940-F813-43FD-A5EB-DA9ECC8920CA}" type="sibTrans" cxnId="{DB7AE2F7-73A6-47BB-93C9-33C75E730D1F}">
      <dgm:prSet/>
      <dgm:spPr/>
      <dgm:t>
        <a:bodyPr/>
        <a:lstStyle/>
        <a:p>
          <a:endParaRPr lang="en-DE" sz="1400"/>
        </a:p>
      </dgm:t>
    </dgm:pt>
    <dgm:pt modelId="{80D5D247-2EC2-4AD4-BBAD-9CE461A75C50}">
      <dgm:prSet custT="1"/>
      <dgm:spPr/>
      <dgm:t>
        <a:bodyPr/>
        <a:lstStyle/>
        <a:p>
          <a:r>
            <a:rPr lang="en-US" sz="800" dirty="0"/>
            <a:t>CORE in SAT (Space-CORE?)</a:t>
          </a:r>
          <a:endParaRPr lang="en-DE" sz="800" dirty="0"/>
        </a:p>
      </dgm:t>
    </dgm:pt>
    <dgm:pt modelId="{BF7B530A-71B7-4E06-86EB-91ABBB1FF701}" type="parTrans" cxnId="{58BAE821-F90C-4011-BEE7-06CC552ABB5F}">
      <dgm:prSet/>
      <dgm:spPr/>
      <dgm:t>
        <a:bodyPr/>
        <a:lstStyle/>
        <a:p>
          <a:endParaRPr lang="en-DE" sz="1400"/>
        </a:p>
      </dgm:t>
    </dgm:pt>
    <dgm:pt modelId="{AF296CA4-505A-4978-8848-15D8432FFDBA}" type="sibTrans" cxnId="{58BAE821-F90C-4011-BEE7-06CC552ABB5F}">
      <dgm:prSet/>
      <dgm:spPr/>
      <dgm:t>
        <a:bodyPr/>
        <a:lstStyle/>
        <a:p>
          <a:endParaRPr lang="en-DE" sz="1400"/>
        </a:p>
      </dgm:t>
    </dgm:pt>
    <dgm:pt modelId="{FAD98FA4-1B60-44B0-8B58-CE5568CB868C}">
      <dgm:prSet custT="1"/>
      <dgm:spPr/>
      <dgm:t>
        <a:bodyPr/>
        <a:lstStyle/>
        <a:p>
          <a:r>
            <a:rPr lang="en-US" sz="800" dirty="0"/>
            <a:t>MEC in SAT (Space-Edge Dc?)</a:t>
          </a:r>
          <a:endParaRPr lang="en-DE" sz="800" dirty="0"/>
        </a:p>
      </dgm:t>
    </dgm:pt>
    <dgm:pt modelId="{548B590A-8DB6-4346-84EB-15872AD3BCFB}" type="parTrans" cxnId="{5C58784E-1296-4227-9416-F4611849D371}">
      <dgm:prSet/>
      <dgm:spPr/>
      <dgm:t>
        <a:bodyPr/>
        <a:lstStyle/>
        <a:p>
          <a:endParaRPr lang="en-DE" sz="1400"/>
        </a:p>
      </dgm:t>
    </dgm:pt>
    <dgm:pt modelId="{D1F37F55-DFBA-4F98-8A40-14DBEE617B5D}" type="sibTrans" cxnId="{5C58784E-1296-4227-9416-F4611849D371}">
      <dgm:prSet/>
      <dgm:spPr/>
      <dgm:t>
        <a:bodyPr/>
        <a:lstStyle/>
        <a:p>
          <a:endParaRPr lang="en-DE" sz="1400"/>
        </a:p>
      </dgm:t>
    </dgm:pt>
    <dgm:pt modelId="{FB8BDE13-7BFD-47A5-A01D-06B131E3A8E6}">
      <dgm:prSet custT="1"/>
      <dgm:spPr/>
      <dgm:t>
        <a:bodyPr/>
        <a:lstStyle/>
        <a:p>
          <a:r>
            <a:rPr lang="en-US" sz="800" dirty="0"/>
            <a:t>MBH in SAT (Space-Mobile Backhaul?)</a:t>
          </a:r>
          <a:endParaRPr lang="en-DE" sz="800" dirty="0"/>
        </a:p>
      </dgm:t>
    </dgm:pt>
    <dgm:pt modelId="{F314E0BF-BDA0-4AFA-9A42-3FCECCEBB921}" type="parTrans" cxnId="{6A0BC496-560E-41EF-B866-6B6790EB636F}">
      <dgm:prSet/>
      <dgm:spPr/>
      <dgm:t>
        <a:bodyPr/>
        <a:lstStyle/>
        <a:p>
          <a:endParaRPr lang="en-DE" sz="1400"/>
        </a:p>
      </dgm:t>
    </dgm:pt>
    <dgm:pt modelId="{4CF3B4AC-5337-4DE6-868C-2289C35E2634}" type="sibTrans" cxnId="{6A0BC496-560E-41EF-B866-6B6790EB636F}">
      <dgm:prSet/>
      <dgm:spPr/>
      <dgm:t>
        <a:bodyPr/>
        <a:lstStyle/>
        <a:p>
          <a:endParaRPr lang="en-DE" sz="1400"/>
        </a:p>
      </dgm:t>
    </dgm:pt>
    <dgm:pt modelId="{56E8E27D-097A-41D8-ABDE-0B3A553E914F}">
      <dgm:prSet custT="1"/>
      <dgm:spPr/>
      <dgm:t>
        <a:bodyPr/>
        <a:lstStyle/>
        <a:p>
          <a:r>
            <a:rPr lang="en-US" sz="800" dirty="0"/>
            <a:t>Value Added Services in SAT</a:t>
          </a:r>
          <a:endParaRPr lang="en-DE" sz="800" dirty="0"/>
        </a:p>
      </dgm:t>
    </dgm:pt>
    <dgm:pt modelId="{7667FAE4-2DF1-4CF8-B5E4-081AB05D8ABE}" type="parTrans" cxnId="{FAD20ABF-6710-4947-BD6A-EA163406C80A}">
      <dgm:prSet/>
      <dgm:spPr/>
      <dgm:t>
        <a:bodyPr/>
        <a:lstStyle/>
        <a:p>
          <a:endParaRPr lang="en-DE" sz="1400"/>
        </a:p>
      </dgm:t>
    </dgm:pt>
    <dgm:pt modelId="{10E828D4-AF61-4DCA-9DC8-710516A5D9DC}" type="sibTrans" cxnId="{FAD20ABF-6710-4947-BD6A-EA163406C80A}">
      <dgm:prSet/>
      <dgm:spPr/>
      <dgm:t>
        <a:bodyPr/>
        <a:lstStyle/>
        <a:p>
          <a:endParaRPr lang="en-DE" sz="1400"/>
        </a:p>
      </dgm:t>
    </dgm:pt>
    <dgm:pt modelId="{7F5E55CE-B2A0-4DB4-91C1-6E86868432B3}">
      <dgm:prSet custT="1"/>
      <dgm:spPr/>
      <dgm:t>
        <a:bodyPr/>
        <a:lstStyle/>
        <a:p>
          <a:endParaRPr lang="en-DE" sz="800" dirty="0"/>
        </a:p>
      </dgm:t>
    </dgm:pt>
    <dgm:pt modelId="{D109FE7D-36F7-45BD-B047-5417662414FE}" type="parTrans" cxnId="{61424E63-457E-4A88-B2D5-A7241FBFA877}">
      <dgm:prSet/>
      <dgm:spPr/>
      <dgm:t>
        <a:bodyPr/>
        <a:lstStyle/>
        <a:p>
          <a:endParaRPr lang="en-DE" sz="1400"/>
        </a:p>
      </dgm:t>
    </dgm:pt>
    <dgm:pt modelId="{B892F34B-64D2-4174-BA17-412699450380}" type="sibTrans" cxnId="{61424E63-457E-4A88-B2D5-A7241FBFA877}">
      <dgm:prSet/>
      <dgm:spPr/>
      <dgm:t>
        <a:bodyPr/>
        <a:lstStyle/>
        <a:p>
          <a:endParaRPr lang="en-DE" sz="1400"/>
        </a:p>
      </dgm:t>
    </dgm:pt>
    <dgm:pt modelId="{6AB91875-D1E0-4234-BC3F-DA3B30937AE1}">
      <dgm:prSet custT="1"/>
      <dgm:spPr/>
      <dgm:t>
        <a:bodyPr/>
        <a:lstStyle/>
        <a:p>
          <a:r>
            <a:rPr lang="en-US" sz="800" dirty="0"/>
            <a:t>Earth Meshed Network (including Oceans)</a:t>
          </a:r>
          <a:endParaRPr lang="en-DE" sz="800" dirty="0"/>
        </a:p>
      </dgm:t>
    </dgm:pt>
    <dgm:pt modelId="{5F012148-3013-45CA-858F-5DA6F3BFE68E}" type="parTrans" cxnId="{C5C599B5-41B4-4B30-B435-982DB4B16C0A}">
      <dgm:prSet/>
      <dgm:spPr/>
      <dgm:t>
        <a:bodyPr/>
        <a:lstStyle/>
        <a:p>
          <a:endParaRPr lang="en-DE" sz="1400"/>
        </a:p>
      </dgm:t>
    </dgm:pt>
    <dgm:pt modelId="{356D8B38-156E-429D-86AF-CEBBB7872190}" type="sibTrans" cxnId="{C5C599B5-41B4-4B30-B435-982DB4B16C0A}">
      <dgm:prSet/>
      <dgm:spPr/>
      <dgm:t>
        <a:bodyPr/>
        <a:lstStyle/>
        <a:p>
          <a:endParaRPr lang="en-DE" sz="1400"/>
        </a:p>
      </dgm:t>
    </dgm:pt>
    <dgm:pt modelId="{D438133C-295C-4CB9-AD98-B55CB8989E5B}">
      <dgm:prSet custT="1"/>
      <dgm:spPr/>
      <dgm:t>
        <a:bodyPr/>
        <a:lstStyle/>
        <a:p>
          <a:r>
            <a:rPr lang="en-US" sz="800" dirty="0"/>
            <a:t>SAT to Ground</a:t>
          </a:r>
          <a:endParaRPr lang="en-DE" sz="800" dirty="0"/>
        </a:p>
      </dgm:t>
    </dgm:pt>
    <dgm:pt modelId="{CCE7D349-0590-4CA9-B013-628C8645F23E}" type="parTrans" cxnId="{87135315-3BC9-4475-9ACF-8901F3991E97}">
      <dgm:prSet/>
      <dgm:spPr/>
      <dgm:t>
        <a:bodyPr/>
        <a:lstStyle/>
        <a:p>
          <a:endParaRPr lang="en-DE" sz="1400"/>
        </a:p>
      </dgm:t>
    </dgm:pt>
    <dgm:pt modelId="{ED12B4FA-63E9-4A53-94FA-FBFDC1E754F2}" type="sibTrans" cxnId="{87135315-3BC9-4475-9ACF-8901F3991E97}">
      <dgm:prSet/>
      <dgm:spPr/>
      <dgm:t>
        <a:bodyPr/>
        <a:lstStyle/>
        <a:p>
          <a:endParaRPr lang="en-DE" sz="1400"/>
        </a:p>
      </dgm:t>
    </dgm:pt>
    <dgm:pt modelId="{D8FE07BC-F81C-406D-B0CD-B1CCD084AD32}">
      <dgm:prSet custT="1"/>
      <dgm:spPr/>
      <dgm:t>
        <a:bodyPr/>
        <a:lstStyle/>
        <a:p>
          <a:r>
            <a:rPr lang="en-US" sz="800" dirty="0"/>
            <a:t>SAT to Sea</a:t>
          </a:r>
          <a:endParaRPr lang="en-DE" sz="800" dirty="0"/>
        </a:p>
      </dgm:t>
    </dgm:pt>
    <dgm:pt modelId="{ACBC440F-6578-4054-BF38-5971787D3E54}" type="parTrans" cxnId="{E856FA58-7FB1-4933-9AF2-5664655134AA}">
      <dgm:prSet/>
      <dgm:spPr/>
      <dgm:t>
        <a:bodyPr/>
        <a:lstStyle/>
        <a:p>
          <a:endParaRPr lang="en-DE" sz="1400"/>
        </a:p>
      </dgm:t>
    </dgm:pt>
    <dgm:pt modelId="{67ED26A0-75FE-42B2-9DA0-2EA0DDC32C2A}" type="sibTrans" cxnId="{E856FA58-7FB1-4933-9AF2-5664655134AA}">
      <dgm:prSet/>
      <dgm:spPr/>
      <dgm:t>
        <a:bodyPr/>
        <a:lstStyle/>
        <a:p>
          <a:endParaRPr lang="en-DE" sz="1400"/>
        </a:p>
      </dgm:t>
    </dgm:pt>
    <dgm:pt modelId="{35B6FE8C-81E2-4093-A533-BD2CA91C163A}">
      <dgm:prSet custT="1"/>
      <dgm:spPr/>
      <dgm:t>
        <a:bodyPr/>
        <a:lstStyle/>
        <a:p>
          <a:r>
            <a:rPr lang="en-US" sz="800" dirty="0"/>
            <a:t>SAT to Air Objects &amp; IOTs</a:t>
          </a:r>
          <a:endParaRPr lang="en-DE" sz="800" dirty="0"/>
        </a:p>
      </dgm:t>
    </dgm:pt>
    <dgm:pt modelId="{EDC923F5-C989-4DE5-A0A6-C88B3C69A791}" type="parTrans" cxnId="{1A753F64-1163-47EA-8CAE-452C34ABDED5}">
      <dgm:prSet/>
      <dgm:spPr/>
      <dgm:t>
        <a:bodyPr/>
        <a:lstStyle/>
        <a:p>
          <a:endParaRPr lang="en-DE" sz="1400"/>
        </a:p>
      </dgm:t>
    </dgm:pt>
    <dgm:pt modelId="{FF848A46-53D0-45B0-A963-7B83F00E9924}" type="sibTrans" cxnId="{1A753F64-1163-47EA-8CAE-452C34ABDED5}">
      <dgm:prSet/>
      <dgm:spPr/>
      <dgm:t>
        <a:bodyPr/>
        <a:lstStyle/>
        <a:p>
          <a:endParaRPr lang="en-DE" sz="1400"/>
        </a:p>
      </dgm:t>
    </dgm:pt>
    <dgm:pt modelId="{F0616818-528C-4491-829A-93FECE35A804}">
      <dgm:prSet custT="1"/>
      <dgm:spPr/>
      <dgm:t>
        <a:bodyPr/>
        <a:lstStyle/>
        <a:p>
          <a:r>
            <a:rPr lang="en-US" sz="800" dirty="0"/>
            <a:t>SAT to SAT</a:t>
          </a:r>
          <a:endParaRPr lang="en-DE" sz="800" dirty="0"/>
        </a:p>
      </dgm:t>
    </dgm:pt>
    <dgm:pt modelId="{E588B6DE-6552-420F-B70E-E84F94AA615A}" type="parTrans" cxnId="{AC873F38-96F3-4EDF-AA4B-17B3B710ED72}">
      <dgm:prSet/>
      <dgm:spPr/>
      <dgm:t>
        <a:bodyPr/>
        <a:lstStyle/>
        <a:p>
          <a:endParaRPr lang="en-DE" sz="1400"/>
        </a:p>
      </dgm:t>
    </dgm:pt>
    <dgm:pt modelId="{F3840A0E-86D2-40EB-88D9-5F655216E052}" type="sibTrans" cxnId="{AC873F38-96F3-4EDF-AA4B-17B3B710ED72}">
      <dgm:prSet/>
      <dgm:spPr/>
      <dgm:t>
        <a:bodyPr/>
        <a:lstStyle/>
        <a:p>
          <a:endParaRPr lang="en-DE" sz="1400"/>
        </a:p>
      </dgm:t>
    </dgm:pt>
    <dgm:pt modelId="{76C8E5CC-60FF-4595-A4C5-4A7227FB852A}">
      <dgm:prSet custT="1"/>
      <dgm:spPr/>
      <dgm:t>
        <a:bodyPr/>
        <a:lstStyle/>
        <a:p>
          <a:r>
            <a:rPr lang="en-US" sz="800" dirty="0"/>
            <a:t>=&gt; SAT to All</a:t>
          </a:r>
          <a:endParaRPr lang="en-DE" sz="800" dirty="0"/>
        </a:p>
      </dgm:t>
    </dgm:pt>
    <dgm:pt modelId="{B0AE1744-98C5-4815-89CD-5AD0EAF0F40C}" type="parTrans" cxnId="{97DE645E-A62D-42AB-A34D-A5D97915A3EE}">
      <dgm:prSet/>
      <dgm:spPr/>
      <dgm:t>
        <a:bodyPr/>
        <a:lstStyle/>
        <a:p>
          <a:endParaRPr lang="en-DE" sz="1400"/>
        </a:p>
      </dgm:t>
    </dgm:pt>
    <dgm:pt modelId="{0254391A-0962-42FE-A4E1-6DA1B79AD1E8}" type="sibTrans" cxnId="{97DE645E-A62D-42AB-A34D-A5D97915A3EE}">
      <dgm:prSet/>
      <dgm:spPr/>
      <dgm:t>
        <a:bodyPr/>
        <a:lstStyle/>
        <a:p>
          <a:endParaRPr lang="en-DE" sz="1400"/>
        </a:p>
      </dgm:t>
    </dgm:pt>
    <dgm:pt modelId="{9D6D1F06-04B0-4423-A1D1-A556CC8560B5}">
      <dgm:prSet custT="1"/>
      <dgm:spPr/>
      <dgm:t>
        <a:bodyPr/>
        <a:lstStyle/>
        <a:p>
          <a:r>
            <a:rPr lang="en-US" sz="800" dirty="0"/>
            <a:t>Multimodal SATs</a:t>
          </a:r>
          <a:endParaRPr lang="en-DE" sz="800" dirty="0"/>
        </a:p>
      </dgm:t>
    </dgm:pt>
    <dgm:pt modelId="{6BF4C4DB-6E11-464D-8044-67F289A6A0EE}" type="parTrans" cxnId="{DA521E90-FCD5-4035-BA26-EB395059CB31}">
      <dgm:prSet/>
      <dgm:spPr/>
      <dgm:t>
        <a:bodyPr/>
        <a:lstStyle/>
        <a:p>
          <a:endParaRPr lang="en-DE" sz="1400"/>
        </a:p>
      </dgm:t>
    </dgm:pt>
    <dgm:pt modelId="{DACFD4DF-5EA7-4231-88F5-48CBC2153B4A}" type="sibTrans" cxnId="{DA521E90-FCD5-4035-BA26-EB395059CB31}">
      <dgm:prSet/>
      <dgm:spPr/>
      <dgm:t>
        <a:bodyPr/>
        <a:lstStyle/>
        <a:p>
          <a:endParaRPr lang="en-DE" sz="1400"/>
        </a:p>
      </dgm:t>
    </dgm:pt>
    <dgm:pt modelId="{5A29DE41-3A7C-446B-BE3D-7E962E83C468}">
      <dgm:prSet custT="1"/>
      <dgm:spPr/>
      <dgm:t>
        <a:bodyPr/>
        <a:lstStyle/>
        <a:p>
          <a:r>
            <a:rPr lang="en-US" sz="800" dirty="0"/>
            <a:t>Combining GPS info with Network info</a:t>
          </a:r>
          <a:endParaRPr lang="en-DE" sz="800" dirty="0"/>
        </a:p>
      </dgm:t>
    </dgm:pt>
    <dgm:pt modelId="{981C18B3-BBF6-4BD3-AF7B-1C8ADDB640F3}" type="parTrans" cxnId="{960FE2F7-CA0F-4738-A896-D4AFECEBF1A0}">
      <dgm:prSet/>
      <dgm:spPr/>
      <dgm:t>
        <a:bodyPr/>
        <a:lstStyle/>
        <a:p>
          <a:endParaRPr lang="en-DE" sz="1400"/>
        </a:p>
      </dgm:t>
    </dgm:pt>
    <dgm:pt modelId="{794299CA-9AFB-449C-971F-F52521C2DBD2}" type="sibTrans" cxnId="{960FE2F7-CA0F-4738-A896-D4AFECEBF1A0}">
      <dgm:prSet/>
      <dgm:spPr/>
      <dgm:t>
        <a:bodyPr/>
        <a:lstStyle/>
        <a:p>
          <a:endParaRPr lang="en-DE" sz="1400"/>
        </a:p>
      </dgm:t>
    </dgm:pt>
    <dgm:pt modelId="{1C9D620D-9341-4FB4-B8C3-3D094712E3F1}">
      <dgm:prSet custT="1"/>
      <dgm:spPr/>
      <dgm:t>
        <a:bodyPr/>
        <a:lstStyle/>
        <a:p>
          <a:r>
            <a:rPr lang="en-US" sz="800" dirty="0"/>
            <a:t>Combining Observation modalities with Network info</a:t>
          </a:r>
          <a:endParaRPr lang="en-DE" sz="800" dirty="0"/>
        </a:p>
      </dgm:t>
    </dgm:pt>
    <dgm:pt modelId="{2402116D-5088-402F-815E-294594D2698E}" type="parTrans" cxnId="{46B636F0-E5C0-497C-805E-33E7D58482F3}">
      <dgm:prSet/>
      <dgm:spPr/>
      <dgm:t>
        <a:bodyPr/>
        <a:lstStyle/>
        <a:p>
          <a:endParaRPr lang="en-DE" sz="1400"/>
        </a:p>
      </dgm:t>
    </dgm:pt>
    <dgm:pt modelId="{19DA3081-3676-40F9-BC02-648317BB5A61}" type="sibTrans" cxnId="{46B636F0-E5C0-497C-805E-33E7D58482F3}">
      <dgm:prSet/>
      <dgm:spPr/>
      <dgm:t>
        <a:bodyPr/>
        <a:lstStyle/>
        <a:p>
          <a:endParaRPr lang="en-DE" sz="1400"/>
        </a:p>
      </dgm:t>
    </dgm:pt>
    <dgm:pt modelId="{B5C18A76-2DEE-434D-ADC8-88785B5DAA24}">
      <dgm:prSet custT="1"/>
      <dgm:spPr/>
      <dgm:t>
        <a:bodyPr/>
        <a:lstStyle/>
        <a:p>
          <a:r>
            <a:rPr lang="en-US" sz="800" dirty="0"/>
            <a:t>Avionics communications</a:t>
          </a:r>
          <a:endParaRPr lang="en-DE" sz="800" dirty="0"/>
        </a:p>
      </dgm:t>
    </dgm:pt>
    <dgm:pt modelId="{05526573-66BE-4E35-BCA0-402EA72674E1}" type="parTrans" cxnId="{96932724-2767-4FFC-9287-CD3751C53167}">
      <dgm:prSet/>
      <dgm:spPr/>
      <dgm:t>
        <a:bodyPr/>
        <a:lstStyle/>
        <a:p>
          <a:endParaRPr lang="en-DE"/>
        </a:p>
      </dgm:t>
    </dgm:pt>
    <dgm:pt modelId="{DBFFC2A5-1C48-4111-AF07-C5872487D2AD}" type="sibTrans" cxnId="{96932724-2767-4FFC-9287-CD3751C53167}">
      <dgm:prSet/>
      <dgm:spPr/>
      <dgm:t>
        <a:bodyPr/>
        <a:lstStyle/>
        <a:p>
          <a:endParaRPr lang="en-DE"/>
        </a:p>
      </dgm:t>
    </dgm:pt>
    <dgm:pt modelId="{DD93B208-5CA6-4007-8DF7-13EE0DEA5CE9}">
      <dgm:prSet custT="1"/>
      <dgm:spPr/>
      <dgm:t>
        <a:bodyPr/>
        <a:lstStyle/>
        <a:p>
          <a:r>
            <a:rPr lang="en-US" sz="800" dirty="0"/>
            <a:t>Air to Ground </a:t>
          </a:r>
          <a:endParaRPr lang="en-DE" sz="800" dirty="0"/>
        </a:p>
      </dgm:t>
    </dgm:pt>
    <dgm:pt modelId="{0A40156F-C860-499A-BFE5-19FA94C4220F}" type="parTrans" cxnId="{C72D5E50-50EA-4E17-B2F3-723602EF1728}">
      <dgm:prSet/>
      <dgm:spPr/>
      <dgm:t>
        <a:bodyPr/>
        <a:lstStyle/>
        <a:p>
          <a:endParaRPr lang="en-DE"/>
        </a:p>
      </dgm:t>
    </dgm:pt>
    <dgm:pt modelId="{2CDAC43B-40AD-4557-B7CB-DDE3E300F404}" type="sibTrans" cxnId="{C72D5E50-50EA-4E17-B2F3-723602EF1728}">
      <dgm:prSet/>
      <dgm:spPr/>
      <dgm:t>
        <a:bodyPr/>
        <a:lstStyle/>
        <a:p>
          <a:endParaRPr lang="en-DE"/>
        </a:p>
      </dgm:t>
    </dgm:pt>
    <dgm:pt modelId="{BB2219F2-5E03-4EB0-9FA3-407E1E8196B2}">
      <dgm:prSet custT="1"/>
      <dgm:spPr/>
      <dgm:t>
        <a:bodyPr/>
        <a:lstStyle/>
        <a:p>
          <a:r>
            <a:rPr lang="en-US" sz="800" dirty="0"/>
            <a:t>Air to Air</a:t>
          </a:r>
          <a:endParaRPr lang="en-DE" sz="800" dirty="0"/>
        </a:p>
      </dgm:t>
    </dgm:pt>
    <dgm:pt modelId="{3C09AB30-C04F-45DD-82A0-D09AE99AD3CF}" type="parTrans" cxnId="{16F9E526-98EA-4C4C-BCFB-8FE940C80A3F}">
      <dgm:prSet/>
      <dgm:spPr/>
      <dgm:t>
        <a:bodyPr/>
        <a:lstStyle/>
        <a:p>
          <a:endParaRPr lang="en-DE"/>
        </a:p>
      </dgm:t>
    </dgm:pt>
    <dgm:pt modelId="{1E566074-7222-46E2-90AA-2D01088FB8D0}" type="sibTrans" cxnId="{16F9E526-98EA-4C4C-BCFB-8FE940C80A3F}">
      <dgm:prSet/>
      <dgm:spPr/>
      <dgm:t>
        <a:bodyPr/>
        <a:lstStyle/>
        <a:p>
          <a:endParaRPr lang="en-DE"/>
        </a:p>
      </dgm:t>
    </dgm:pt>
    <dgm:pt modelId="{9F1F3A7A-CEFD-4373-9B4E-50D4A0A72F22}">
      <dgm:prSet custT="1"/>
      <dgm:spPr/>
      <dgm:t>
        <a:bodyPr/>
        <a:lstStyle/>
        <a:p>
          <a:r>
            <a:rPr lang="en-US" sz="800" dirty="0"/>
            <a:t>Drones / HAPS</a:t>
          </a:r>
          <a:endParaRPr lang="en-DE" sz="800" dirty="0"/>
        </a:p>
      </dgm:t>
    </dgm:pt>
    <dgm:pt modelId="{C6B466A5-DFAD-4F60-B20F-294D91774B2B}" type="parTrans" cxnId="{3007222E-CE38-44CD-86B1-A947716FC925}">
      <dgm:prSet/>
      <dgm:spPr/>
      <dgm:t>
        <a:bodyPr/>
        <a:lstStyle/>
        <a:p>
          <a:endParaRPr lang="en-DE"/>
        </a:p>
      </dgm:t>
    </dgm:pt>
    <dgm:pt modelId="{2E6A27E5-8C31-463E-B538-4CED90005239}" type="sibTrans" cxnId="{3007222E-CE38-44CD-86B1-A947716FC925}">
      <dgm:prSet/>
      <dgm:spPr/>
      <dgm:t>
        <a:bodyPr/>
        <a:lstStyle/>
        <a:p>
          <a:endParaRPr lang="en-DE"/>
        </a:p>
      </dgm:t>
    </dgm:pt>
    <dgm:pt modelId="{70DF02CC-B739-4F92-BAE8-CD103F3AD4FA}">
      <dgm:prSet custT="1"/>
      <dgm:spPr/>
      <dgm:t>
        <a:bodyPr/>
        <a:lstStyle/>
        <a:p>
          <a:r>
            <a:rPr lang="en-US" sz="800" dirty="0"/>
            <a:t>Balloons?</a:t>
          </a:r>
          <a:endParaRPr lang="en-DE" sz="800" dirty="0"/>
        </a:p>
      </dgm:t>
    </dgm:pt>
    <dgm:pt modelId="{FBF421BB-F352-44C1-BA19-79EB4D7752AA}" type="parTrans" cxnId="{53796D6E-0343-4B77-947C-7DD91EC355EA}">
      <dgm:prSet/>
      <dgm:spPr/>
      <dgm:t>
        <a:bodyPr/>
        <a:lstStyle/>
        <a:p>
          <a:endParaRPr lang="en-DE"/>
        </a:p>
      </dgm:t>
    </dgm:pt>
    <dgm:pt modelId="{C7BA4718-1F19-434A-BB36-61F5F8A94791}" type="sibTrans" cxnId="{53796D6E-0343-4B77-947C-7DD91EC355EA}">
      <dgm:prSet/>
      <dgm:spPr/>
      <dgm:t>
        <a:bodyPr/>
        <a:lstStyle/>
        <a:p>
          <a:endParaRPr lang="en-DE"/>
        </a:p>
      </dgm:t>
    </dgm:pt>
    <dgm:pt modelId="{A190B420-8423-4071-9E8F-7A29F802E5F3}">
      <dgm:prSet custT="1"/>
      <dgm:spPr/>
      <dgm:t>
        <a:bodyPr/>
        <a:lstStyle/>
        <a:p>
          <a:endParaRPr lang="en-DE" sz="800" dirty="0"/>
        </a:p>
      </dgm:t>
    </dgm:pt>
    <dgm:pt modelId="{C9FD3A76-2BC5-4461-AF27-79BD5C2116F0}" type="parTrans" cxnId="{50BEA619-12FA-48ED-8853-E1C692142380}">
      <dgm:prSet/>
      <dgm:spPr/>
      <dgm:t>
        <a:bodyPr/>
        <a:lstStyle/>
        <a:p>
          <a:endParaRPr lang="en-DE"/>
        </a:p>
      </dgm:t>
    </dgm:pt>
    <dgm:pt modelId="{F3AA0A68-A82D-4783-9F93-9F00FEE9AD36}" type="sibTrans" cxnId="{50BEA619-12FA-48ED-8853-E1C692142380}">
      <dgm:prSet/>
      <dgm:spPr/>
      <dgm:t>
        <a:bodyPr/>
        <a:lstStyle/>
        <a:p>
          <a:endParaRPr lang="en-DE"/>
        </a:p>
      </dgm:t>
    </dgm:pt>
    <dgm:pt modelId="{5522CC0F-6F42-469D-9DCF-16F9310D1C25}">
      <dgm:prSet custT="1"/>
      <dgm:spPr/>
      <dgm:t>
        <a:bodyPr/>
        <a:lstStyle/>
        <a:p>
          <a:r>
            <a:rPr lang="en-US" sz="800" dirty="0"/>
            <a:t>More Multi-Purpose Adaptable Networks:</a:t>
          </a:r>
          <a:endParaRPr lang="en-DE" sz="800" dirty="0"/>
        </a:p>
      </dgm:t>
    </dgm:pt>
    <dgm:pt modelId="{725722D0-DAF4-49C8-B1C8-57FF990F4FF3}" type="parTrans" cxnId="{7461A254-A000-4579-B14C-B36CCB5AEFC6}">
      <dgm:prSet/>
      <dgm:spPr/>
      <dgm:t>
        <a:bodyPr/>
        <a:lstStyle/>
        <a:p>
          <a:endParaRPr lang="en-DE"/>
        </a:p>
      </dgm:t>
    </dgm:pt>
    <dgm:pt modelId="{49D2C4B1-78E7-4ACA-A2E3-BFAF9779FC1D}" type="sibTrans" cxnId="{7461A254-A000-4579-B14C-B36CCB5AEFC6}">
      <dgm:prSet/>
      <dgm:spPr/>
      <dgm:t>
        <a:bodyPr/>
        <a:lstStyle/>
        <a:p>
          <a:endParaRPr lang="en-DE"/>
        </a:p>
      </dgm:t>
    </dgm:pt>
    <dgm:pt modelId="{B8299AE5-A41A-4D54-B825-5475E4621097}">
      <dgm:prSet custT="1"/>
      <dgm:spPr/>
      <dgm:t>
        <a:bodyPr/>
        <a:lstStyle/>
        <a:p>
          <a:r>
            <a:rPr lang="en-US" sz="800" dirty="0"/>
            <a:t>Universal adaptive core</a:t>
          </a:r>
          <a:endParaRPr lang="en-DE" sz="800" dirty="0"/>
        </a:p>
      </dgm:t>
    </dgm:pt>
    <dgm:pt modelId="{083ACD27-DDF6-48E3-828E-A9DE468156BC}" type="parTrans" cxnId="{37AA9302-9094-4A86-A928-4814A034C8FD}">
      <dgm:prSet/>
      <dgm:spPr/>
      <dgm:t>
        <a:bodyPr/>
        <a:lstStyle/>
        <a:p>
          <a:endParaRPr lang="en-DE"/>
        </a:p>
      </dgm:t>
    </dgm:pt>
    <dgm:pt modelId="{521C168F-8463-46C4-9BAD-13DE6135AC38}" type="sibTrans" cxnId="{37AA9302-9094-4A86-A928-4814A034C8FD}">
      <dgm:prSet/>
      <dgm:spPr/>
      <dgm:t>
        <a:bodyPr/>
        <a:lstStyle/>
        <a:p>
          <a:endParaRPr lang="en-DE"/>
        </a:p>
      </dgm:t>
    </dgm:pt>
    <dgm:pt modelId="{D7FF7AE7-DC03-4048-9CEF-14F01A408D62}">
      <dgm:prSet custT="1"/>
      <dgm:spPr/>
      <dgm:t>
        <a:bodyPr/>
        <a:lstStyle/>
        <a:p>
          <a:r>
            <a:rPr lang="en-US" sz="800" dirty="0"/>
            <a:t>Programmable network Operating System</a:t>
          </a:r>
          <a:endParaRPr lang="en-DE" sz="800" dirty="0"/>
        </a:p>
      </dgm:t>
    </dgm:pt>
    <dgm:pt modelId="{25CB0993-0CCB-4883-A318-632CB56D3E5F}" type="parTrans" cxnId="{7CB313F2-02C4-4035-A0FC-343E62750F2C}">
      <dgm:prSet/>
      <dgm:spPr/>
      <dgm:t>
        <a:bodyPr/>
        <a:lstStyle/>
        <a:p>
          <a:endParaRPr lang="en-DE"/>
        </a:p>
      </dgm:t>
    </dgm:pt>
    <dgm:pt modelId="{8F9BD84A-6A22-4DA7-90D4-F12E475B38E7}" type="sibTrans" cxnId="{7CB313F2-02C4-4035-A0FC-343E62750F2C}">
      <dgm:prSet/>
      <dgm:spPr/>
      <dgm:t>
        <a:bodyPr/>
        <a:lstStyle/>
        <a:p>
          <a:endParaRPr lang="en-DE"/>
        </a:p>
      </dgm:t>
    </dgm:pt>
    <dgm:pt modelId="{2AF19B0D-F400-4894-824D-14D85B44328E}">
      <dgm:prSet custT="1"/>
      <dgm:spPr/>
      <dgm:t>
        <a:bodyPr/>
        <a:lstStyle/>
        <a:p>
          <a:r>
            <a:rPr lang="en-US" sz="800" dirty="0"/>
            <a:t>Advanced very large-scale monitoring (for AI, ML, Dl…)</a:t>
          </a:r>
          <a:endParaRPr lang="en-DE" sz="800" dirty="0"/>
        </a:p>
      </dgm:t>
    </dgm:pt>
    <dgm:pt modelId="{B8F229B6-FACB-4BD2-8A5A-5864C61A08D0}" type="parTrans" cxnId="{68DB09B6-FCC4-4D49-A6BC-32E3B7D3F3FE}">
      <dgm:prSet/>
      <dgm:spPr/>
      <dgm:t>
        <a:bodyPr/>
        <a:lstStyle/>
        <a:p>
          <a:endParaRPr lang="en-DE"/>
        </a:p>
      </dgm:t>
    </dgm:pt>
    <dgm:pt modelId="{D9085EF1-9525-4D0C-B33E-536636A7A7FD}" type="sibTrans" cxnId="{68DB09B6-FCC4-4D49-A6BC-32E3B7D3F3FE}">
      <dgm:prSet/>
      <dgm:spPr/>
      <dgm:t>
        <a:bodyPr/>
        <a:lstStyle/>
        <a:p>
          <a:endParaRPr lang="en-DE"/>
        </a:p>
      </dgm:t>
    </dgm:pt>
    <dgm:pt modelId="{73361677-5187-46A7-86C1-FD8862469124}">
      <dgm:prSet custT="1"/>
      <dgm:spPr/>
      <dgm:t>
        <a:bodyPr/>
        <a:lstStyle/>
        <a:p>
          <a:r>
            <a:rPr lang="en-US" sz="800" dirty="0"/>
            <a:t>Distributed AI/ML</a:t>
          </a:r>
          <a:endParaRPr lang="en-DE" sz="800" dirty="0"/>
        </a:p>
      </dgm:t>
    </dgm:pt>
    <dgm:pt modelId="{6A164163-E380-4D22-869E-F8F4FC5931E8}" type="parTrans" cxnId="{17145EAE-CEF7-4939-883C-F8E0EE5F7BF4}">
      <dgm:prSet/>
      <dgm:spPr/>
      <dgm:t>
        <a:bodyPr/>
        <a:lstStyle/>
        <a:p>
          <a:endParaRPr lang="en-DE"/>
        </a:p>
      </dgm:t>
    </dgm:pt>
    <dgm:pt modelId="{ADAF2F9A-E5ED-4EA8-8D4E-62C527992448}" type="sibTrans" cxnId="{17145EAE-CEF7-4939-883C-F8E0EE5F7BF4}">
      <dgm:prSet/>
      <dgm:spPr/>
      <dgm:t>
        <a:bodyPr/>
        <a:lstStyle/>
        <a:p>
          <a:endParaRPr lang="en-DE"/>
        </a:p>
      </dgm:t>
    </dgm:pt>
    <dgm:pt modelId="{4CEADBAA-780B-4F11-A981-FB92A57BD314}">
      <dgm:prSet custT="1"/>
      <dgm:spPr/>
      <dgm:t>
        <a:bodyPr/>
        <a:lstStyle/>
        <a:p>
          <a:r>
            <a:rPr lang="en-US" sz="800" dirty="0"/>
            <a:t>Consuming</a:t>
          </a:r>
          <a:endParaRPr lang="en-DE" sz="800" dirty="0"/>
        </a:p>
      </dgm:t>
    </dgm:pt>
    <dgm:pt modelId="{FADCA32D-E1A9-4178-90C9-71F449E851A4}" type="parTrans" cxnId="{03C2FF91-22AF-45AB-A667-4AACF68A56A4}">
      <dgm:prSet/>
      <dgm:spPr/>
      <dgm:t>
        <a:bodyPr/>
        <a:lstStyle/>
        <a:p>
          <a:endParaRPr lang="en-DE"/>
        </a:p>
      </dgm:t>
    </dgm:pt>
    <dgm:pt modelId="{0657CDE6-75A3-4207-97C0-8800ACD8DEE5}" type="sibTrans" cxnId="{03C2FF91-22AF-45AB-A667-4AACF68A56A4}">
      <dgm:prSet/>
      <dgm:spPr/>
      <dgm:t>
        <a:bodyPr/>
        <a:lstStyle/>
        <a:p>
          <a:endParaRPr lang="en-DE"/>
        </a:p>
      </dgm:t>
    </dgm:pt>
    <dgm:pt modelId="{C1A6B81B-ACC7-4EE7-B078-85662E366D05}">
      <dgm:prSet custT="1"/>
      <dgm:spPr/>
      <dgm:t>
        <a:bodyPr/>
        <a:lstStyle/>
        <a:p>
          <a:r>
            <a:rPr lang="en-US" sz="800" dirty="0"/>
            <a:t>Producing</a:t>
          </a:r>
          <a:endParaRPr lang="en-DE" sz="800" dirty="0"/>
        </a:p>
      </dgm:t>
    </dgm:pt>
    <dgm:pt modelId="{C6E19AD5-6AD4-49E1-A39A-32CF6A5B80D2}" type="parTrans" cxnId="{6BF8C56A-53C2-4413-87DC-81C487780157}">
      <dgm:prSet/>
      <dgm:spPr/>
      <dgm:t>
        <a:bodyPr/>
        <a:lstStyle/>
        <a:p>
          <a:endParaRPr lang="en-DE"/>
        </a:p>
      </dgm:t>
    </dgm:pt>
    <dgm:pt modelId="{00297E6C-7E56-45B6-9C1D-F8EC7B408273}" type="sibTrans" cxnId="{6BF8C56A-53C2-4413-87DC-81C487780157}">
      <dgm:prSet/>
      <dgm:spPr/>
      <dgm:t>
        <a:bodyPr/>
        <a:lstStyle/>
        <a:p>
          <a:endParaRPr lang="en-DE"/>
        </a:p>
      </dgm:t>
    </dgm:pt>
    <dgm:pt modelId="{24B15502-E06B-4493-ABF8-D895A745E4A6}">
      <dgm:prSet custT="1"/>
      <dgm:spPr/>
      <dgm:t>
        <a:bodyPr/>
        <a:lstStyle/>
        <a:p>
          <a:r>
            <a:rPr lang="en-US" sz="800" dirty="0"/>
            <a:t>Supporting</a:t>
          </a:r>
          <a:endParaRPr lang="en-DE" sz="800" dirty="0"/>
        </a:p>
      </dgm:t>
    </dgm:pt>
    <dgm:pt modelId="{ECA1C04D-DC48-4FC8-8C89-4CAA2BBE4E73}" type="parTrans" cxnId="{310F8957-D339-4399-8245-2A2BBDD76215}">
      <dgm:prSet/>
      <dgm:spPr/>
      <dgm:t>
        <a:bodyPr/>
        <a:lstStyle/>
        <a:p>
          <a:endParaRPr lang="en-DE"/>
        </a:p>
      </dgm:t>
    </dgm:pt>
    <dgm:pt modelId="{7EF77C38-C81E-4CE8-90D9-A7B752617A1E}" type="sibTrans" cxnId="{310F8957-D339-4399-8245-2A2BBDD76215}">
      <dgm:prSet/>
      <dgm:spPr/>
      <dgm:t>
        <a:bodyPr/>
        <a:lstStyle/>
        <a:p>
          <a:endParaRPr lang="en-DE"/>
        </a:p>
      </dgm:t>
    </dgm:pt>
    <dgm:pt modelId="{4DAD1270-1B28-46D1-B017-57830C4E6A0A}">
      <dgm:prSet custT="1"/>
      <dgm:spPr/>
      <dgm:t>
        <a:bodyPr/>
        <a:lstStyle/>
        <a:p>
          <a:r>
            <a:rPr lang="en-US" sz="800" dirty="0"/>
            <a:t>Intelligent and Automated Dynamic Spectrum Management :</a:t>
          </a:r>
          <a:endParaRPr lang="en-DE" sz="800" dirty="0"/>
        </a:p>
      </dgm:t>
    </dgm:pt>
    <dgm:pt modelId="{19A545DF-3E6B-49DF-8D6F-24B5703536FB}" type="parTrans" cxnId="{22F41B93-CC0D-4E0F-A77F-B0BBF73D653F}">
      <dgm:prSet/>
      <dgm:spPr/>
      <dgm:t>
        <a:bodyPr/>
        <a:lstStyle/>
        <a:p>
          <a:endParaRPr lang="en-DE"/>
        </a:p>
      </dgm:t>
    </dgm:pt>
    <dgm:pt modelId="{92CF8F2C-F13E-40D6-8522-CCC532DA27B9}" type="sibTrans" cxnId="{22F41B93-CC0D-4E0F-A77F-B0BBF73D653F}">
      <dgm:prSet/>
      <dgm:spPr/>
      <dgm:t>
        <a:bodyPr/>
        <a:lstStyle/>
        <a:p>
          <a:endParaRPr lang="en-DE"/>
        </a:p>
      </dgm:t>
    </dgm:pt>
    <dgm:pt modelId="{50E42A05-0BB7-4B64-A26E-BCCD08D69C8E}">
      <dgm:prSet custT="1"/>
      <dgm:spPr/>
      <dgm:t>
        <a:bodyPr/>
        <a:lstStyle/>
        <a:p>
          <a:r>
            <a:rPr lang="en-US" sz="800" dirty="0"/>
            <a:t>Electro-magnetic Spectrum:  Horizontal &amp; Vertical Flexible Sharing CBRS, DSS, LSA, LAA, </a:t>
          </a:r>
          <a:r>
            <a:rPr lang="en-US" sz="800" dirty="0" err="1"/>
            <a:t>MultiFire</a:t>
          </a:r>
          <a:r>
            <a:rPr lang="en-US" sz="800" dirty="0"/>
            <a:t>, new enablers…</a:t>
          </a:r>
          <a:endParaRPr lang="en-DE" sz="800" dirty="0"/>
        </a:p>
      </dgm:t>
    </dgm:pt>
    <dgm:pt modelId="{A136EDE6-8E9B-4DBC-8659-173AD6AA4BBD}" type="parTrans" cxnId="{5D006FBF-1A55-4E7E-9CDE-1F98E767A544}">
      <dgm:prSet/>
      <dgm:spPr/>
      <dgm:t>
        <a:bodyPr/>
        <a:lstStyle/>
        <a:p>
          <a:endParaRPr lang="en-DE"/>
        </a:p>
      </dgm:t>
    </dgm:pt>
    <dgm:pt modelId="{099B05C3-187C-4A80-9AB4-FC8F2E57BD75}" type="sibTrans" cxnId="{5D006FBF-1A55-4E7E-9CDE-1F98E767A544}">
      <dgm:prSet/>
      <dgm:spPr/>
      <dgm:t>
        <a:bodyPr/>
        <a:lstStyle/>
        <a:p>
          <a:endParaRPr lang="en-DE"/>
        </a:p>
      </dgm:t>
    </dgm:pt>
    <dgm:pt modelId="{82265392-F08D-447E-96EC-9FAF7A807B23}">
      <dgm:prSet custT="1"/>
      <dgm:spPr/>
      <dgm:t>
        <a:bodyPr/>
        <a:lstStyle/>
        <a:p>
          <a:r>
            <a:rPr lang="en-US" sz="800" dirty="0"/>
            <a:t>Optical spectrum:  Sliceable Optics, shared lambdas</a:t>
          </a:r>
          <a:endParaRPr lang="en-DE" sz="800" dirty="0"/>
        </a:p>
      </dgm:t>
    </dgm:pt>
    <dgm:pt modelId="{0A76B158-602D-411D-B189-9D43CD398EAE}" type="parTrans" cxnId="{28CA940F-F845-49A2-AF7A-2DE3E110811F}">
      <dgm:prSet/>
      <dgm:spPr/>
      <dgm:t>
        <a:bodyPr/>
        <a:lstStyle/>
        <a:p>
          <a:endParaRPr lang="en-DE"/>
        </a:p>
      </dgm:t>
    </dgm:pt>
    <dgm:pt modelId="{B41A9405-C202-402F-BD14-97C68C165F20}" type="sibTrans" cxnId="{28CA940F-F845-49A2-AF7A-2DE3E110811F}">
      <dgm:prSet/>
      <dgm:spPr/>
      <dgm:t>
        <a:bodyPr/>
        <a:lstStyle/>
        <a:p>
          <a:endParaRPr lang="en-DE"/>
        </a:p>
      </dgm:t>
    </dgm:pt>
    <dgm:pt modelId="{D1C4DC9E-8273-4BFF-AF40-321C258A08B3}">
      <dgm:prSet custT="1"/>
      <dgm:spPr/>
      <dgm:t>
        <a:bodyPr/>
        <a:lstStyle/>
        <a:p>
          <a:endParaRPr lang="en-DE" sz="800" dirty="0"/>
        </a:p>
      </dgm:t>
    </dgm:pt>
    <dgm:pt modelId="{2381BAE3-1EC2-4A6B-8AEE-A1FA7935DBE2}" type="parTrans" cxnId="{350A5BE0-F17F-4215-81D5-2CF87735933A}">
      <dgm:prSet/>
      <dgm:spPr/>
      <dgm:t>
        <a:bodyPr/>
        <a:lstStyle/>
        <a:p>
          <a:endParaRPr lang="en-DE"/>
        </a:p>
      </dgm:t>
    </dgm:pt>
    <dgm:pt modelId="{3707529B-D040-48E5-B70E-E4CFAF787F44}" type="sibTrans" cxnId="{350A5BE0-F17F-4215-81D5-2CF87735933A}">
      <dgm:prSet/>
      <dgm:spPr/>
      <dgm:t>
        <a:bodyPr/>
        <a:lstStyle/>
        <a:p>
          <a:endParaRPr lang="en-DE"/>
        </a:p>
      </dgm:t>
    </dgm:pt>
    <dgm:pt modelId="{29F57AC3-F792-42E1-8A06-BD3DBD06B6DD}">
      <dgm:prSet custT="1"/>
      <dgm:spPr/>
      <dgm:t>
        <a:bodyPr/>
        <a:lstStyle/>
        <a:p>
          <a:r>
            <a:rPr lang="en-US" sz="800" dirty="0"/>
            <a:t>Full Slicing</a:t>
          </a:r>
          <a:endParaRPr lang="en-DE" sz="800" dirty="0"/>
        </a:p>
      </dgm:t>
    </dgm:pt>
    <dgm:pt modelId="{855D400F-6DF8-47B7-B95C-FA9E1D84624C}" type="parTrans" cxnId="{F4C80E6F-47D3-4C83-8A9D-835161ED14B2}">
      <dgm:prSet/>
      <dgm:spPr/>
      <dgm:t>
        <a:bodyPr/>
        <a:lstStyle/>
        <a:p>
          <a:endParaRPr lang="en-DE"/>
        </a:p>
      </dgm:t>
    </dgm:pt>
    <dgm:pt modelId="{A3AE0ECD-3058-4ED3-A9BD-8D100D5F1DBA}" type="sibTrans" cxnId="{F4C80E6F-47D3-4C83-8A9D-835161ED14B2}">
      <dgm:prSet/>
      <dgm:spPr/>
      <dgm:t>
        <a:bodyPr/>
        <a:lstStyle/>
        <a:p>
          <a:endParaRPr lang="en-DE"/>
        </a:p>
      </dgm:t>
    </dgm:pt>
    <dgm:pt modelId="{06BF5651-CB9A-42EE-A8AE-A347429E96F8}">
      <dgm:prSet phldrT="[Text]" custT="1"/>
      <dgm:spPr/>
      <dgm:t>
        <a:bodyPr/>
        <a:lstStyle/>
        <a:p>
          <a:r>
            <a:rPr lang="en-US" sz="800" dirty="0"/>
            <a:t>Full end-to-end Slicing of physical networks and infrastructures (see Smarter Networks)</a:t>
          </a:r>
          <a:endParaRPr lang="en-DE" sz="800" dirty="0"/>
        </a:p>
      </dgm:t>
    </dgm:pt>
    <dgm:pt modelId="{82993236-1E48-485C-85E2-96CD8132F7A0}" type="parTrans" cxnId="{BF0D24CA-B928-4044-9C86-3999E90BF68B}">
      <dgm:prSet/>
      <dgm:spPr/>
      <dgm:t>
        <a:bodyPr/>
        <a:lstStyle/>
        <a:p>
          <a:endParaRPr lang="en-DE"/>
        </a:p>
      </dgm:t>
    </dgm:pt>
    <dgm:pt modelId="{FB87CEA7-89C4-4599-97DE-683285885C84}" type="sibTrans" cxnId="{BF0D24CA-B928-4044-9C86-3999E90BF68B}">
      <dgm:prSet/>
      <dgm:spPr/>
      <dgm:t>
        <a:bodyPr/>
        <a:lstStyle/>
        <a:p>
          <a:endParaRPr lang="en-DE"/>
        </a:p>
      </dgm:t>
    </dgm:pt>
    <dgm:pt modelId="{E44D9EA0-1815-49C3-B3F8-9AC2F0ECAE0C}">
      <dgm:prSet custT="1"/>
      <dgm:spPr/>
      <dgm:t>
        <a:bodyPr/>
        <a:lstStyle/>
        <a:p>
          <a:r>
            <a:rPr lang="en-US" sz="800" dirty="0"/>
            <a:t>Real End-to-End leading to:</a:t>
          </a:r>
          <a:endParaRPr lang="en-DE" sz="800" dirty="0"/>
        </a:p>
      </dgm:t>
    </dgm:pt>
    <dgm:pt modelId="{AAFF193C-4FD2-4D18-88E0-60DFA218B971}" type="parTrans" cxnId="{935950A9-0D1A-4073-B706-635FB84BA280}">
      <dgm:prSet/>
      <dgm:spPr/>
      <dgm:t>
        <a:bodyPr/>
        <a:lstStyle/>
        <a:p>
          <a:endParaRPr lang="en-DE"/>
        </a:p>
      </dgm:t>
    </dgm:pt>
    <dgm:pt modelId="{968F0753-FF16-4B51-A709-93D3E5888F13}" type="sibTrans" cxnId="{935950A9-0D1A-4073-B706-635FB84BA280}">
      <dgm:prSet/>
      <dgm:spPr/>
      <dgm:t>
        <a:bodyPr/>
        <a:lstStyle/>
        <a:p>
          <a:endParaRPr lang="en-DE"/>
        </a:p>
      </dgm:t>
    </dgm:pt>
    <dgm:pt modelId="{1FF98E86-6EEA-42AF-8D07-E57C288D6EFE}">
      <dgm:prSet custT="1"/>
      <dgm:spPr/>
      <dgm:t>
        <a:bodyPr/>
        <a:lstStyle/>
        <a:p>
          <a:r>
            <a:rPr lang="en-US" sz="800" dirty="0"/>
            <a:t>Multi-layered multi-tenancy</a:t>
          </a:r>
          <a:endParaRPr lang="en-DE" sz="800" dirty="0"/>
        </a:p>
      </dgm:t>
    </dgm:pt>
    <dgm:pt modelId="{F2743CAB-2384-4674-8545-7D456887F773}" type="parTrans" cxnId="{A84D2740-D9EF-4761-92B5-9A5F7797457E}">
      <dgm:prSet/>
      <dgm:spPr/>
      <dgm:t>
        <a:bodyPr/>
        <a:lstStyle/>
        <a:p>
          <a:endParaRPr lang="en-DE"/>
        </a:p>
      </dgm:t>
    </dgm:pt>
    <dgm:pt modelId="{D7759214-EE88-47FB-ADAC-09A854A1E1A4}" type="sibTrans" cxnId="{A84D2740-D9EF-4761-92B5-9A5F7797457E}">
      <dgm:prSet/>
      <dgm:spPr/>
      <dgm:t>
        <a:bodyPr/>
        <a:lstStyle/>
        <a:p>
          <a:endParaRPr lang="en-DE"/>
        </a:p>
      </dgm:t>
    </dgm:pt>
    <dgm:pt modelId="{988DDF6C-141C-4E4B-BEF5-630485F344DB}">
      <dgm:prSet custT="1"/>
      <dgm:spPr/>
      <dgm:t>
        <a:bodyPr/>
        <a:lstStyle/>
        <a:p>
          <a:r>
            <a:rPr lang="en-US" sz="800" dirty="0"/>
            <a:t>Full neutral hosting</a:t>
          </a:r>
          <a:endParaRPr lang="en-DE" sz="800" dirty="0"/>
        </a:p>
      </dgm:t>
    </dgm:pt>
    <dgm:pt modelId="{0178A895-1DA5-4371-B3EE-27E7EB125407}" type="parTrans" cxnId="{61E61C8D-B724-44DA-9A9E-97E0FB315254}">
      <dgm:prSet/>
      <dgm:spPr/>
      <dgm:t>
        <a:bodyPr/>
        <a:lstStyle/>
        <a:p>
          <a:endParaRPr lang="en-DE"/>
        </a:p>
      </dgm:t>
    </dgm:pt>
    <dgm:pt modelId="{238C1016-7940-4FB2-A6A1-7195FE88C0C1}" type="sibTrans" cxnId="{61E61C8D-B724-44DA-9A9E-97E0FB315254}">
      <dgm:prSet/>
      <dgm:spPr/>
      <dgm:t>
        <a:bodyPr/>
        <a:lstStyle/>
        <a:p>
          <a:endParaRPr lang="en-DE"/>
        </a:p>
      </dgm:t>
    </dgm:pt>
    <dgm:pt modelId="{D4593D3E-CBCF-4FAD-8D69-B8F85C898E15}">
      <dgm:prSet custT="1"/>
      <dgm:spPr/>
      <dgm:t>
        <a:bodyPr/>
        <a:lstStyle/>
        <a:p>
          <a:r>
            <a:rPr lang="en-US" sz="800" dirty="0"/>
            <a:t>Multi-Dimensions sliceable (incl. Spectrum and Time)</a:t>
          </a:r>
          <a:endParaRPr lang="en-DE" sz="800" dirty="0"/>
        </a:p>
      </dgm:t>
    </dgm:pt>
    <dgm:pt modelId="{314602DF-6D82-47B6-9833-1EABEF9A0524}" type="parTrans" cxnId="{892438B6-E43A-4B2F-90EC-21A30B974E42}">
      <dgm:prSet/>
      <dgm:spPr/>
      <dgm:t>
        <a:bodyPr/>
        <a:lstStyle/>
        <a:p>
          <a:endParaRPr lang="en-DE"/>
        </a:p>
      </dgm:t>
    </dgm:pt>
    <dgm:pt modelId="{BF77AD22-0A96-4B0E-9CC1-89261E859FA5}" type="sibTrans" cxnId="{892438B6-E43A-4B2F-90EC-21A30B974E42}">
      <dgm:prSet/>
      <dgm:spPr/>
      <dgm:t>
        <a:bodyPr/>
        <a:lstStyle/>
        <a:p>
          <a:endParaRPr lang="en-DE"/>
        </a:p>
      </dgm:t>
    </dgm:pt>
    <dgm:pt modelId="{17F0CE11-FEF5-4F3A-8BBC-66498529CB94}">
      <dgm:prSet custT="1"/>
      <dgm:spPr/>
      <dgm:t>
        <a:bodyPr/>
        <a:lstStyle/>
        <a:p>
          <a:r>
            <a:rPr lang="en-US" sz="800" dirty="0"/>
            <a:t>Thanks to:  Deeper Network Programmability </a:t>
          </a:r>
          <a:endParaRPr lang="en-DE" sz="800" dirty="0"/>
        </a:p>
      </dgm:t>
    </dgm:pt>
    <dgm:pt modelId="{45BD4D5D-CA43-4506-9922-A6B73A61F057}" type="parTrans" cxnId="{AA688D73-AA93-4A62-A110-8367ACAD3A93}">
      <dgm:prSet/>
      <dgm:spPr/>
      <dgm:t>
        <a:bodyPr/>
        <a:lstStyle/>
        <a:p>
          <a:endParaRPr lang="en-DE"/>
        </a:p>
      </dgm:t>
    </dgm:pt>
    <dgm:pt modelId="{B00ED14A-C150-456E-AC84-CAD2E0FE3420}" type="sibTrans" cxnId="{AA688D73-AA93-4A62-A110-8367ACAD3A93}">
      <dgm:prSet/>
      <dgm:spPr/>
      <dgm:t>
        <a:bodyPr/>
        <a:lstStyle/>
        <a:p>
          <a:endParaRPr lang="en-DE"/>
        </a:p>
      </dgm:t>
    </dgm:pt>
    <dgm:pt modelId="{317FE0C4-6EC9-4542-987F-200A209F568D}">
      <dgm:prSet phldrT="[Text]" custT="1"/>
      <dgm:spPr/>
      <dgm:t>
        <a:bodyPr/>
        <a:lstStyle/>
        <a:p>
          <a:r>
            <a:rPr lang="en-US" sz="800" dirty="0"/>
            <a:t>Enhanced overall architectures to support needed enablers </a:t>
          </a:r>
          <a:endParaRPr lang="en-DE" sz="800" dirty="0"/>
        </a:p>
      </dgm:t>
    </dgm:pt>
    <dgm:pt modelId="{D8685122-DBD4-41EF-8D2A-B2B73D1D779B}" type="sibTrans" cxnId="{1E572432-6194-4931-8CE7-6C7D518F3623}">
      <dgm:prSet/>
      <dgm:spPr/>
      <dgm:t>
        <a:bodyPr/>
        <a:lstStyle/>
        <a:p>
          <a:endParaRPr lang="en-DE" sz="2000"/>
        </a:p>
      </dgm:t>
    </dgm:pt>
    <dgm:pt modelId="{8F12AF83-480F-4B48-A0EA-E9CDEDB6EACF}" type="parTrans" cxnId="{1E572432-6194-4931-8CE7-6C7D518F3623}">
      <dgm:prSet/>
      <dgm:spPr/>
      <dgm:t>
        <a:bodyPr/>
        <a:lstStyle/>
        <a:p>
          <a:endParaRPr lang="en-DE" sz="2000"/>
        </a:p>
      </dgm:t>
    </dgm:pt>
    <dgm:pt modelId="{C1563CC3-70D3-4EFA-8812-68CCEA212B68}">
      <dgm:prSet phldrT="[Text]" custT="1"/>
      <dgm:spPr/>
      <dgm:t>
        <a:bodyPr/>
        <a:lstStyle/>
        <a:p>
          <a:r>
            <a:rPr lang="en-US" sz="800" dirty="0"/>
            <a:t>End-to-end Horizontal and Vertical Network Convergence</a:t>
          </a:r>
          <a:endParaRPr lang="en-DE" sz="800" dirty="0"/>
        </a:p>
      </dgm:t>
    </dgm:pt>
    <dgm:pt modelId="{F8748DB6-4754-49A7-B5EA-8383B9C48ABD}" type="sibTrans" cxnId="{AAF597F6-1D93-496C-97FC-495349219E23}">
      <dgm:prSet/>
      <dgm:spPr/>
      <dgm:t>
        <a:bodyPr/>
        <a:lstStyle/>
        <a:p>
          <a:endParaRPr lang="en-DE" sz="2000"/>
        </a:p>
      </dgm:t>
    </dgm:pt>
    <dgm:pt modelId="{29E112EC-3BA6-48B0-8739-575007B2D8AC}" type="parTrans" cxnId="{AAF597F6-1D93-496C-97FC-495349219E23}">
      <dgm:prSet/>
      <dgm:spPr/>
      <dgm:t>
        <a:bodyPr/>
        <a:lstStyle/>
        <a:p>
          <a:endParaRPr lang="en-DE" sz="2000"/>
        </a:p>
      </dgm:t>
    </dgm:pt>
    <dgm:pt modelId="{8D95831F-F72C-4A6B-A6D4-B0E820C7234C}">
      <dgm:prSet phldrT="[Text]" custT="1"/>
      <dgm:spPr/>
      <dgm:t>
        <a:bodyPr/>
        <a:lstStyle/>
        <a:p>
          <a:r>
            <a:rPr lang="nn-NO" sz="800" dirty="0"/>
            <a:t>AI/ML for Digital Infrastructures</a:t>
          </a:r>
          <a:endParaRPr lang="en-DE" sz="800" dirty="0"/>
        </a:p>
      </dgm:t>
    </dgm:pt>
    <dgm:pt modelId="{76449A69-0C51-4117-9ADA-78BA79F368A1}" type="sibTrans" cxnId="{6697DABC-CB4F-47C0-8DE6-454AC1009040}">
      <dgm:prSet/>
      <dgm:spPr/>
      <dgm:t>
        <a:bodyPr/>
        <a:lstStyle/>
        <a:p>
          <a:endParaRPr lang="en-DE" sz="1400"/>
        </a:p>
      </dgm:t>
    </dgm:pt>
    <dgm:pt modelId="{1FCBBB99-814B-43C9-ADAF-498EA7D14E82}" type="parTrans" cxnId="{6697DABC-CB4F-47C0-8DE6-454AC1009040}">
      <dgm:prSet/>
      <dgm:spPr/>
      <dgm:t>
        <a:bodyPr/>
        <a:lstStyle/>
        <a:p>
          <a:endParaRPr lang="en-DE" sz="1400"/>
        </a:p>
      </dgm:t>
    </dgm:pt>
    <dgm:pt modelId="{0932AA88-0074-41FD-9348-8336F31C4CC3}">
      <dgm:prSet phldrT="[Text]" custT="1"/>
      <dgm:spPr/>
      <dgm:t>
        <a:bodyPr/>
        <a:lstStyle/>
        <a:p>
          <a:r>
            <a:rPr lang="en-US" sz="800" dirty="0"/>
            <a:t>End-to-end Network Automation</a:t>
          </a:r>
          <a:endParaRPr lang="en-DE" sz="800" dirty="0"/>
        </a:p>
      </dgm:t>
    </dgm:pt>
    <dgm:pt modelId="{0722E5C9-7A45-4C27-B9C2-C1EF5C8E7D46}" type="sibTrans" cxnId="{1B8DB58A-D44B-4E16-896F-2B7341BF11B5}">
      <dgm:prSet/>
      <dgm:spPr/>
      <dgm:t>
        <a:bodyPr/>
        <a:lstStyle/>
        <a:p>
          <a:endParaRPr lang="en-DE" sz="1400"/>
        </a:p>
      </dgm:t>
    </dgm:pt>
    <dgm:pt modelId="{9FB38D65-6626-442A-B7AC-AFC1FEA5368F}" type="parTrans" cxnId="{1B8DB58A-D44B-4E16-896F-2B7341BF11B5}">
      <dgm:prSet/>
      <dgm:spPr/>
      <dgm:t>
        <a:bodyPr/>
        <a:lstStyle/>
        <a:p>
          <a:endParaRPr lang="en-DE" sz="1400"/>
        </a:p>
      </dgm:t>
    </dgm:pt>
    <dgm:pt modelId="{4DAC7AB9-8AAE-497A-B22D-DC733B69C1BC}">
      <dgm:prSet phldrT="[Text]" custT="1"/>
      <dgm:spPr/>
      <dgm:t>
        <a:bodyPr/>
        <a:lstStyle/>
        <a:p>
          <a:r>
            <a:rPr lang="en-US" sz="800" dirty="0"/>
            <a:t>Autonomous Systems and Networks</a:t>
          </a:r>
          <a:endParaRPr lang="en-DE" sz="800" dirty="0"/>
        </a:p>
      </dgm:t>
    </dgm:pt>
    <dgm:pt modelId="{B7B8A71E-557F-45D5-A882-7756C93573C9}" type="sibTrans" cxnId="{778FBF00-C703-43AC-973A-F43D4B73F070}">
      <dgm:prSet/>
      <dgm:spPr/>
      <dgm:t>
        <a:bodyPr/>
        <a:lstStyle/>
        <a:p>
          <a:endParaRPr lang="en-DE" sz="1400"/>
        </a:p>
      </dgm:t>
    </dgm:pt>
    <dgm:pt modelId="{6B095CFD-9209-4FC7-AB57-1CFA02444AA8}" type="parTrans" cxnId="{778FBF00-C703-43AC-973A-F43D4B73F070}">
      <dgm:prSet/>
      <dgm:spPr/>
      <dgm:t>
        <a:bodyPr/>
        <a:lstStyle/>
        <a:p>
          <a:endParaRPr lang="en-DE" sz="1400"/>
        </a:p>
      </dgm:t>
    </dgm:pt>
    <dgm:pt modelId="{FA4F4F21-9030-4D13-8325-DDE177F9EDFA}">
      <dgm:prSet phldrT="[Text]" custT="1"/>
      <dgm:spPr/>
      <dgm:t>
        <a:bodyPr/>
        <a:lstStyle/>
        <a:p>
          <a:r>
            <a:rPr lang="en-US" sz="800" dirty="0"/>
            <a:t>Advanced QKD Networking</a:t>
          </a:r>
          <a:endParaRPr lang="en-DE" sz="800" dirty="0"/>
        </a:p>
      </dgm:t>
    </dgm:pt>
    <dgm:pt modelId="{2AA1A5E1-D236-47AB-A3EE-26BAB5EC40DB}" type="sibTrans" cxnId="{CE8F2B0F-660E-495A-93DD-4C36C6D90E72}">
      <dgm:prSet/>
      <dgm:spPr/>
      <dgm:t>
        <a:bodyPr/>
        <a:lstStyle/>
        <a:p>
          <a:endParaRPr lang="en-DE" sz="1400"/>
        </a:p>
      </dgm:t>
    </dgm:pt>
    <dgm:pt modelId="{C9DBD239-8DA7-4D35-AC40-34296735165D}" type="parTrans" cxnId="{CE8F2B0F-660E-495A-93DD-4C36C6D90E72}">
      <dgm:prSet/>
      <dgm:spPr/>
      <dgm:t>
        <a:bodyPr/>
        <a:lstStyle/>
        <a:p>
          <a:endParaRPr lang="en-DE" sz="1400"/>
        </a:p>
      </dgm:t>
    </dgm:pt>
    <dgm:pt modelId="{A0504C34-D761-4E6E-BA71-C1F5E9A5474B}">
      <dgm:prSet phldrT="[Text]" custT="1"/>
      <dgm:spPr/>
      <dgm:t>
        <a:bodyPr/>
        <a:lstStyle/>
        <a:p>
          <a:r>
            <a:rPr lang="en-US" sz="800" dirty="0"/>
            <a:t>Connectivity as a Shared Critical Utility</a:t>
          </a:r>
          <a:endParaRPr lang="en-DE" sz="800" dirty="0"/>
        </a:p>
      </dgm:t>
    </dgm:pt>
    <dgm:pt modelId="{C32943D2-B235-47BA-8363-255DE9E071A1}" type="sibTrans" cxnId="{2F342E35-375C-498F-9701-EE56FFDA82EF}">
      <dgm:prSet/>
      <dgm:spPr/>
      <dgm:t>
        <a:bodyPr/>
        <a:lstStyle/>
        <a:p>
          <a:endParaRPr lang="en-DE" sz="1400"/>
        </a:p>
      </dgm:t>
    </dgm:pt>
    <dgm:pt modelId="{2112FEE3-44D6-46A6-995F-3299E88E766F}" type="parTrans" cxnId="{2F342E35-375C-498F-9701-EE56FFDA82EF}">
      <dgm:prSet/>
      <dgm:spPr/>
      <dgm:t>
        <a:bodyPr/>
        <a:lstStyle/>
        <a:p>
          <a:endParaRPr lang="en-DE" sz="1400"/>
        </a:p>
      </dgm:t>
    </dgm:pt>
    <dgm:pt modelId="{EDEC6A2B-2BDE-4C41-8BA4-05CCDCA30C80}">
      <dgm:prSet phldrT="[Text]" custT="1"/>
      <dgm:spPr/>
      <dgm:t>
        <a:bodyPr/>
        <a:lstStyle/>
        <a:p>
          <a:r>
            <a:rPr lang="en-US" sz="800" dirty="0"/>
            <a:t>Wireless and Wired Tera-Broadband technology:</a:t>
          </a:r>
          <a:endParaRPr lang="en-DE" sz="800" dirty="0"/>
        </a:p>
      </dgm:t>
    </dgm:pt>
    <dgm:pt modelId="{09ECF183-9CE3-4D7A-812E-E5E2226EF97C}" type="sibTrans" cxnId="{7F121C57-FB28-41A8-AC56-D0C39CFE6F8E}">
      <dgm:prSet/>
      <dgm:spPr/>
      <dgm:t>
        <a:bodyPr/>
        <a:lstStyle/>
        <a:p>
          <a:endParaRPr lang="en-DE" sz="1400"/>
        </a:p>
      </dgm:t>
    </dgm:pt>
    <dgm:pt modelId="{124847D2-B52F-430B-905A-7559261CCABE}" type="parTrans" cxnId="{7F121C57-FB28-41A8-AC56-D0C39CFE6F8E}">
      <dgm:prSet/>
      <dgm:spPr/>
      <dgm:t>
        <a:bodyPr/>
        <a:lstStyle/>
        <a:p>
          <a:endParaRPr lang="en-DE" sz="1400"/>
        </a:p>
      </dgm:t>
    </dgm:pt>
    <dgm:pt modelId="{94D5CE34-D3F5-4E49-B2B2-EF862E831FFE}">
      <dgm:prSet phldrT="[Text]" custT="1"/>
      <dgm:spPr/>
      <dgm:t>
        <a:bodyPr/>
        <a:lstStyle/>
        <a:p>
          <a:r>
            <a:rPr lang="en-US" sz="800" dirty="0"/>
            <a:t>Wireless (electromagnetic and visual light waves):</a:t>
          </a:r>
          <a:endParaRPr lang="en-DE" sz="800" dirty="0"/>
        </a:p>
      </dgm:t>
    </dgm:pt>
    <dgm:pt modelId="{586EA10A-B755-4380-B543-9BBD258B4874}" type="sibTrans" cxnId="{04468EB2-BD94-4C73-B4EA-CCB766DCEDA6}">
      <dgm:prSet/>
      <dgm:spPr/>
      <dgm:t>
        <a:bodyPr/>
        <a:lstStyle/>
        <a:p>
          <a:endParaRPr lang="en-DE"/>
        </a:p>
      </dgm:t>
    </dgm:pt>
    <dgm:pt modelId="{C774072C-9D07-4619-AE05-0D51B8054D93}" type="parTrans" cxnId="{04468EB2-BD94-4C73-B4EA-CCB766DCEDA6}">
      <dgm:prSet/>
      <dgm:spPr/>
      <dgm:t>
        <a:bodyPr/>
        <a:lstStyle/>
        <a:p>
          <a:endParaRPr lang="en-DE"/>
        </a:p>
      </dgm:t>
    </dgm:pt>
    <dgm:pt modelId="{7B6355C5-9B00-4105-9F0D-74989682E430}">
      <dgm:prSet custT="1"/>
      <dgm:spPr/>
      <dgm:t>
        <a:bodyPr/>
        <a:lstStyle/>
        <a:p>
          <a:r>
            <a:rPr lang="en-US" sz="800" dirty="0"/>
            <a:t>Larger massive MIMO systems</a:t>
          </a:r>
          <a:endParaRPr lang="en-DE" sz="800" dirty="0"/>
        </a:p>
      </dgm:t>
    </dgm:pt>
    <dgm:pt modelId="{383D1192-A56A-42AB-96A2-F762A49F3BFE}" type="sibTrans" cxnId="{1FC87AC4-6F9F-4FBB-B6DD-881EEDC9A152}">
      <dgm:prSet/>
      <dgm:spPr/>
      <dgm:t>
        <a:bodyPr/>
        <a:lstStyle/>
        <a:p>
          <a:endParaRPr lang="en-DE"/>
        </a:p>
      </dgm:t>
    </dgm:pt>
    <dgm:pt modelId="{AE3AEB0B-DF38-4B05-862B-FCB2E6FF4262}" type="parTrans" cxnId="{1FC87AC4-6F9F-4FBB-B6DD-881EEDC9A152}">
      <dgm:prSet/>
      <dgm:spPr/>
      <dgm:t>
        <a:bodyPr/>
        <a:lstStyle/>
        <a:p>
          <a:endParaRPr lang="en-DE"/>
        </a:p>
      </dgm:t>
    </dgm:pt>
    <dgm:pt modelId="{EF790517-1A08-41AA-9D52-30D6A0E00FEB}">
      <dgm:prSet custT="1"/>
      <dgm:spPr/>
      <dgm:t>
        <a:bodyPr/>
        <a:lstStyle/>
        <a:p>
          <a:r>
            <a:rPr lang="en-US" sz="800" dirty="0" err="1"/>
            <a:t>TeraHertz</a:t>
          </a:r>
          <a:r>
            <a:rPr lang="en-US" sz="800" dirty="0"/>
            <a:t> Communications</a:t>
          </a:r>
          <a:endParaRPr lang="en-DE" sz="800" dirty="0"/>
        </a:p>
      </dgm:t>
    </dgm:pt>
    <dgm:pt modelId="{68C0ADD4-E563-4123-BA56-025A6C6347FB}" type="sibTrans" cxnId="{8E1777EC-31CC-46DD-9780-FD186C146642}">
      <dgm:prSet/>
      <dgm:spPr/>
      <dgm:t>
        <a:bodyPr/>
        <a:lstStyle/>
        <a:p>
          <a:endParaRPr lang="en-DE"/>
        </a:p>
      </dgm:t>
    </dgm:pt>
    <dgm:pt modelId="{FF904BAC-6D03-40A1-82E3-7B7CECEC979A}" type="parTrans" cxnId="{8E1777EC-31CC-46DD-9780-FD186C146642}">
      <dgm:prSet/>
      <dgm:spPr/>
      <dgm:t>
        <a:bodyPr/>
        <a:lstStyle/>
        <a:p>
          <a:endParaRPr lang="en-DE"/>
        </a:p>
      </dgm:t>
    </dgm:pt>
    <dgm:pt modelId="{781F5336-CF0C-4283-9C28-D698923DE6EC}">
      <dgm:prSet custT="1"/>
      <dgm:spPr/>
      <dgm:t>
        <a:bodyPr/>
        <a:lstStyle/>
        <a:p>
          <a:r>
            <a:rPr lang="en-US" sz="800" dirty="0"/>
            <a:t>Wired optical:</a:t>
          </a:r>
          <a:endParaRPr lang="en-DE" sz="800" dirty="0"/>
        </a:p>
      </dgm:t>
    </dgm:pt>
    <dgm:pt modelId="{793A07A4-D49E-4ECD-AD02-79633D7008CD}" type="sibTrans" cxnId="{FB5C3EE9-7F68-42CA-A241-896678514A9A}">
      <dgm:prSet/>
      <dgm:spPr/>
      <dgm:t>
        <a:bodyPr/>
        <a:lstStyle/>
        <a:p>
          <a:endParaRPr lang="en-DE"/>
        </a:p>
      </dgm:t>
    </dgm:pt>
    <dgm:pt modelId="{FE4B526B-DEE7-46BC-94E9-B9D0DD91FBC5}" type="parTrans" cxnId="{FB5C3EE9-7F68-42CA-A241-896678514A9A}">
      <dgm:prSet/>
      <dgm:spPr/>
      <dgm:t>
        <a:bodyPr/>
        <a:lstStyle/>
        <a:p>
          <a:endParaRPr lang="en-DE"/>
        </a:p>
      </dgm:t>
    </dgm:pt>
    <dgm:pt modelId="{BF5B1868-2F82-4217-8896-3D8A5E2E73AB}">
      <dgm:prSet custT="1"/>
      <dgm:spPr/>
      <dgm:t>
        <a:bodyPr/>
        <a:lstStyle/>
        <a:p>
          <a:endParaRPr lang="en-DE" sz="800" dirty="0"/>
        </a:p>
      </dgm:t>
    </dgm:pt>
    <dgm:pt modelId="{F7D53C0F-60D4-4796-A40E-992C22BE4DDE}" type="sibTrans" cxnId="{163BDCB0-D1D4-429C-B2C6-4BB8CD59FB7C}">
      <dgm:prSet/>
      <dgm:spPr/>
      <dgm:t>
        <a:bodyPr/>
        <a:lstStyle/>
        <a:p>
          <a:endParaRPr lang="en-DE"/>
        </a:p>
      </dgm:t>
    </dgm:pt>
    <dgm:pt modelId="{655302F1-D49F-4A36-9447-5866B695F2B6}" type="parTrans" cxnId="{163BDCB0-D1D4-429C-B2C6-4BB8CD59FB7C}">
      <dgm:prSet/>
      <dgm:spPr/>
      <dgm:t>
        <a:bodyPr/>
        <a:lstStyle/>
        <a:p>
          <a:endParaRPr lang="en-DE"/>
        </a:p>
      </dgm:t>
    </dgm:pt>
    <dgm:pt modelId="{78616FD6-2D49-4496-85FC-FF565CB2DD13}">
      <dgm:prSet custT="1"/>
      <dgm:spPr/>
      <dgm:t>
        <a:bodyPr/>
        <a:lstStyle/>
        <a:p>
          <a:endParaRPr lang="en-DE" sz="800" dirty="0"/>
        </a:p>
      </dgm:t>
    </dgm:pt>
    <dgm:pt modelId="{CC8FC923-232D-4138-B5E8-171715680525}" type="sibTrans" cxnId="{C5D26D8F-44EB-43B3-AACE-EF8FC45A6363}">
      <dgm:prSet/>
      <dgm:spPr/>
      <dgm:t>
        <a:bodyPr/>
        <a:lstStyle/>
        <a:p>
          <a:endParaRPr lang="en-DE"/>
        </a:p>
      </dgm:t>
    </dgm:pt>
    <dgm:pt modelId="{F8A98BE7-9CCB-4D5A-AE91-A99E6BC83716}" type="parTrans" cxnId="{C5D26D8F-44EB-43B3-AACE-EF8FC45A6363}">
      <dgm:prSet/>
      <dgm:spPr/>
      <dgm:t>
        <a:bodyPr/>
        <a:lstStyle/>
        <a:p>
          <a:endParaRPr lang="en-DE"/>
        </a:p>
      </dgm:t>
    </dgm:pt>
    <dgm:pt modelId="{BB3D3521-3508-4426-9696-34F48C5B1673}">
      <dgm:prSet phldrT="[Text]" custT="1"/>
      <dgm:spPr/>
      <dgm:t>
        <a:bodyPr/>
        <a:lstStyle/>
        <a:p>
          <a:endParaRPr lang="en-DE" sz="800" dirty="0"/>
        </a:p>
      </dgm:t>
    </dgm:pt>
    <dgm:pt modelId="{36797270-7A59-491C-B705-13745289C7C3}" type="sibTrans" cxnId="{F9078155-9E9C-4673-922C-A1786A4FAE7A}">
      <dgm:prSet/>
      <dgm:spPr/>
      <dgm:t>
        <a:bodyPr/>
        <a:lstStyle/>
        <a:p>
          <a:endParaRPr lang="en-DE" sz="1400"/>
        </a:p>
      </dgm:t>
    </dgm:pt>
    <dgm:pt modelId="{0EE14C5B-8128-450B-AE8A-C7AE143946AF}" type="parTrans" cxnId="{F9078155-9E9C-4673-922C-A1786A4FAE7A}">
      <dgm:prSet/>
      <dgm:spPr/>
      <dgm:t>
        <a:bodyPr/>
        <a:lstStyle/>
        <a:p>
          <a:endParaRPr lang="en-DE" sz="1400"/>
        </a:p>
      </dgm:t>
    </dgm:pt>
    <dgm:pt modelId="{A89D90A9-52DB-4763-AC62-578EE1DA085C}">
      <dgm:prSet phldrT="[Text]" custT="1"/>
      <dgm:spPr/>
      <dgm:t>
        <a:bodyPr/>
        <a:lstStyle/>
        <a:p>
          <a:endParaRPr lang="en-DE" sz="800" dirty="0"/>
        </a:p>
      </dgm:t>
    </dgm:pt>
    <dgm:pt modelId="{688B4BBF-FC4D-447F-A57F-97DAB485B951}" type="sibTrans" cxnId="{6D66DEE8-4F58-4D48-A1B0-4328C9E5230D}">
      <dgm:prSet/>
      <dgm:spPr/>
      <dgm:t>
        <a:bodyPr/>
        <a:lstStyle/>
        <a:p>
          <a:endParaRPr lang="en-DE" sz="2000"/>
        </a:p>
      </dgm:t>
    </dgm:pt>
    <dgm:pt modelId="{E54AD62C-2EE4-4AC8-9670-27EC77018328}" type="parTrans" cxnId="{6D66DEE8-4F58-4D48-A1B0-4328C9E5230D}">
      <dgm:prSet/>
      <dgm:spPr/>
      <dgm:t>
        <a:bodyPr/>
        <a:lstStyle/>
        <a:p>
          <a:endParaRPr lang="en-DE" sz="2000"/>
        </a:p>
      </dgm:t>
    </dgm:pt>
    <dgm:pt modelId="{1A1DF2F7-944F-4C4F-A9B8-7C000E70F9E4}">
      <dgm:prSet custT="1"/>
      <dgm:spPr/>
      <dgm:t>
        <a:bodyPr/>
        <a:lstStyle/>
        <a:p>
          <a:r>
            <a:rPr lang="en-US" sz="800" dirty="0"/>
            <a:t>Photonics</a:t>
          </a:r>
          <a:endParaRPr lang="en-DE" sz="800" dirty="0"/>
        </a:p>
      </dgm:t>
    </dgm:pt>
    <dgm:pt modelId="{ADD285DF-3235-49C8-A26C-5E0BB2CD43DA}" type="parTrans" cxnId="{5F2D23BB-FF3A-4936-B400-25012330BF59}">
      <dgm:prSet/>
      <dgm:spPr/>
      <dgm:t>
        <a:bodyPr/>
        <a:lstStyle/>
        <a:p>
          <a:endParaRPr lang="en-DE"/>
        </a:p>
      </dgm:t>
    </dgm:pt>
    <dgm:pt modelId="{B61F7F97-690D-496F-B90B-F59F418A752A}" type="sibTrans" cxnId="{5F2D23BB-FF3A-4936-B400-25012330BF59}">
      <dgm:prSet/>
      <dgm:spPr/>
      <dgm:t>
        <a:bodyPr/>
        <a:lstStyle/>
        <a:p>
          <a:endParaRPr lang="en-DE"/>
        </a:p>
      </dgm:t>
    </dgm:pt>
    <dgm:pt modelId="{037784C0-10CD-46EC-87FD-43ACA38680FE}">
      <dgm:prSet custT="1"/>
      <dgm:spPr/>
      <dgm:t>
        <a:bodyPr/>
        <a:lstStyle/>
        <a:p>
          <a:r>
            <a:rPr lang="en-US" sz="800" dirty="0"/>
            <a:t>Optical smart networks</a:t>
          </a:r>
          <a:endParaRPr lang="en-DE" sz="800" dirty="0"/>
        </a:p>
      </dgm:t>
    </dgm:pt>
    <dgm:pt modelId="{4E899DCD-DAD7-4E1C-A74C-447832883EA8}" type="parTrans" cxnId="{F7580AFB-4327-4C12-9373-CAFC5D3B2495}">
      <dgm:prSet/>
      <dgm:spPr/>
      <dgm:t>
        <a:bodyPr/>
        <a:lstStyle/>
        <a:p>
          <a:endParaRPr lang="en-DE"/>
        </a:p>
      </dgm:t>
    </dgm:pt>
    <dgm:pt modelId="{B127052D-2B13-4A53-BBBE-66A9E14F4B35}" type="sibTrans" cxnId="{F7580AFB-4327-4C12-9373-CAFC5D3B2495}">
      <dgm:prSet/>
      <dgm:spPr/>
      <dgm:t>
        <a:bodyPr/>
        <a:lstStyle/>
        <a:p>
          <a:endParaRPr lang="en-DE"/>
        </a:p>
      </dgm:t>
    </dgm:pt>
    <dgm:pt modelId="{F178A75E-CAC1-4924-97AE-7E8B463FBB43}">
      <dgm:prSet custT="1"/>
      <dgm:spPr/>
      <dgm:t>
        <a:bodyPr/>
        <a:lstStyle/>
        <a:p>
          <a:r>
            <a:rPr lang="en-US" sz="800" dirty="0"/>
            <a:t>Optical spectrum: Sliceable Optics, shared lambdas</a:t>
          </a:r>
          <a:endParaRPr lang="en-DE" sz="800" dirty="0"/>
        </a:p>
      </dgm:t>
    </dgm:pt>
    <dgm:pt modelId="{2AC07804-A352-48F9-BC37-A170BFE0366F}" type="parTrans" cxnId="{81931950-F602-4775-BB26-D9594AA4337A}">
      <dgm:prSet/>
      <dgm:spPr/>
      <dgm:t>
        <a:bodyPr/>
        <a:lstStyle/>
        <a:p>
          <a:endParaRPr lang="en-DE"/>
        </a:p>
      </dgm:t>
    </dgm:pt>
    <dgm:pt modelId="{D3B6B65F-BB7A-41F5-B16F-05B6D0C51B76}" type="sibTrans" cxnId="{81931950-F602-4775-BB26-D9594AA4337A}">
      <dgm:prSet/>
      <dgm:spPr/>
      <dgm:t>
        <a:bodyPr/>
        <a:lstStyle/>
        <a:p>
          <a:endParaRPr lang="en-DE"/>
        </a:p>
      </dgm:t>
    </dgm:pt>
    <dgm:pt modelId="{553C2516-5C0C-4A6D-A216-B4CB0CA6413C}">
      <dgm:prSet custT="1"/>
      <dgm:spPr/>
      <dgm:t>
        <a:bodyPr/>
        <a:lstStyle/>
        <a:p>
          <a:r>
            <a:rPr lang="en-US" sz="800" dirty="0"/>
            <a:t>Increasing Bandwidth in Optical Network: use of additional bands, Higher modulation schemas</a:t>
          </a:r>
          <a:endParaRPr lang="en-DE" sz="800" dirty="0"/>
        </a:p>
      </dgm:t>
    </dgm:pt>
    <dgm:pt modelId="{55E4C077-0EB7-4ED3-8D06-D5DFFAE0AF9C}" type="parTrans" cxnId="{0E64077F-5C0B-4B88-839F-61A5CF9B4FA6}">
      <dgm:prSet/>
      <dgm:spPr/>
      <dgm:t>
        <a:bodyPr/>
        <a:lstStyle/>
        <a:p>
          <a:endParaRPr lang="en-DE"/>
        </a:p>
      </dgm:t>
    </dgm:pt>
    <dgm:pt modelId="{A962A708-09E0-465B-8433-C5DAD08356F0}" type="sibTrans" cxnId="{0E64077F-5C0B-4B88-839F-61A5CF9B4FA6}">
      <dgm:prSet/>
      <dgm:spPr/>
      <dgm:t>
        <a:bodyPr/>
        <a:lstStyle/>
        <a:p>
          <a:endParaRPr lang="en-DE"/>
        </a:p>
      </dgm:t>
    </dgm:pt>
    <dgm:pt modelId="{45EEE949-ACF8-4F6A-9EF4-07175D9CE7AF}">
      <dgm:prSet custT="1"/>
      <dgm:spPr/>
      <dgm:t>
        <a:bodyPr/>
        <a:lstStyle/>
        <a:p>
          <a:r>
            <a:rPr lang="en-US" sz="800" dirty="0"/>
            <a:t>Quantum communications</a:t>
          </a:r>
          <a:endParaRPr lang="en-DE" sz="800" dirty="0"/>
        </a:p>
      </dgm:t>
    </dgm:pt>
    <dgm:pt modelId="{3897CF01-C8E8-49B1-B4D5-CC7A0DD3E1E3}" type="parTrans" cxnId="{C5ACACD5-7DBA-421A-B128-0AFA3B570150}">
      <dgm:prSet/>
      <dgm:spPr/>
      <dgm:t>
        <a:bodyPr/>
        <a:lstStyle/>
        <a:p>
          <a:endParaRPr lang="en-DE"/>
        </a:p>
      </dgm:t>
    </dgm:pt>
    <dgm:pt modelId="{F59F2BD4-D990-40FE-B128-5CBA121DC3B5}" type="sibTrans" cxnId="{C5ACACD5-7DBA-421A-B128-0AFA3B570150}">
      <dgm:prSet/>
      <dgm:spPr/>
      <dgm:t>
        <a:bodyPr/>
        <a:lstStyle/>
        <a:p>
          <a:endParaRPr lang="en-DE"/>
        </a:p>
      </dgm:t>
    </dgm:pt>
    <dgm:pt modelId="{92878DDC-91DA-4399-9306-D990AF92D061}">
      <dgm:prSet custT="1"/>
      <dgm:spPr/>
      <dgm:t>
        <a:bodyPr/>
        <a:lstStyle/>
        <a:p>
          <a:endParaRPr lang="en-DE" sz="800" dirty="0"/>
        </a:p>
      </dgm:t>
    </dgm:pt>
    <dgm:pt modelId="{22933FC6-2AB4-4C8D-9DC4-03617390D8DD}" type="parTrans" cxnId="{7B34C2C8-559F-45A6-996E-06EC9E6C3760}">
      <dgm:prSet/>
      <dgm:spPr/>
      <dgm:t>
        <a:bodyPr/>
        <a:lstStyle/>
        <a:p>
          <a:endParaRPr lang="en-DE"/>
        </a:p>
      </dgm:t>
    </dgm:pt>
    <dgm:pt modelId="{A1AB7BA1-85CD-4730-BC29-6C2A79936A44}" type="sibTrans" cxnId="{7B34C2C8-559F-45A6-996E-06EC9E6C3760}">
      <dgm:prSet/>
      <dgm:spPr/>
      <dgm:t>
        <a:bodyPr/>
        <a:lstStyle/>
        <a:p>
          <a:endParaRPr lang="en-DE"/>
        </a:p>
      </dgm:t>
    </dgm:pt>
    <dgm:pt modelId="{96F73F70-DF48-441D-8599-F28087A534ED}">
      <dgm:prSet custT="1"/>
      <dgm:spPr/>
      <dgm:t>
        <a:bodyPr/>
        <a:lstStyle/>
        <a:p>
          <a:r>
            <a:rPr lang="en-US" sz="800" dirty="0"/>
            <a:t>QKD</a:t>
          </a:r>
          <a:endParaRPr lang="en-DE" sz="800" dirty="0"/>
        </a:p>
      </dgm:t>
    </dgm:pt>
    <dgm:pt modelId="{EF400E16-98EC-4B8C-B8D0-16CC0DFA7FF2}" type="parTrans" cxnId="{F7567989-CBDD-4481-91A0-C0D96AE4851F}">
      <dgm:prSet/>
      <dgm:spPr/>
      <dgm:t>
        <a:bodyPr/>
        <a:lstStyle/>
        <a:p>
          <a:endParaRPr lang="en-DE"/>
        </a:p>
      </dgm:t>
    </dgm:pt>
    <dgm:pt modelId="{09A50AF8-9CB0-4085-A5D3-ECABE898507B}" type="sibTrans" cxnId="{F7567989-CBDD-4481-91A0-C0D96AE4851F}">
      <dgm:prSet/>
      <dgm:spPr/>
      <dgm:t>
        <a:bodyPr/>
        <a:lstStyle/>
        <a:p>
          <a:endParaRPr lang="en-DE"/>
        </a:p>
      </dgm:t>
    </dgm:pt>
    <dgm:pt modelId="{C8517C98-4D97-48E8-AA84-099F799AB069}">
      <dgm:prSet custT="1"/>
      <dgm:spPr/>
      <dgm:t>
        <a:bodyPr/>
        <a:lstStyle/>
        <a:p>
          <a:r>
            <a:rPr lang="en-US" sz="800" dirty="0"/>
            <a:t>Entanglement</a:t>
          </a:r>
          <a:endParaRPr lang="en-DE" sz="800" dirty="0"/>
        </a:p>
      </dgm:t>
    </dgm:pt>
    <dgm:pt modelId="{6C724F7D-7574-45D3-ACC1-D3C8BC3A8D71}" type="parTrans" cxnId="{4B3650B7-EF6A-4097-9AF6-C199BCBC3877}">
      <dgm:prSet/>
      <dgm:spPr/>
      <dgm:t>
        <a:bodyPr/>
        <a:lstStyle/>
        <a:p>
          <a:endParaRPr lang="en-DE"/>
        </a:p>
      </dgm:t>
    </dgm:pt>
    <dgm:pt modelId="{68CBD7B2-0B5F-43A3-84C2-33C0BCD14B9D}" type="sibTrans" cxnId="{4B3650B7-EF6A-4097-9AF6-C199BCBC3877}">
      <dgm:prSet/>
      <dgm:spPr/>
      <dgm:t>
        <a:bodyPr/>
        <a:lstStyle/>
        <a:p>
          <a:endParaRPr lang="en-DE"/>
        </a:p>
      </dgm:t>
    </dgm:pt>
    <dgm:pt modelId="{88718DC1-D4CD-4C2E-85BA-DF11099125F7}">
      <dgm:prSet custT="1"/>
      <dgm:spPr/>
      <dgm:t>
        <a:bodyPr/>
        <a:lstStyle/>
        <a:p>
          <a:endParaRPr lang="en-DE" sz="800" dirty="0"/>
        </a:p>
      </dgm:t>
    </dgm:pt>
    <dgm:pt modelId="{946D4683-0D5C-4FF4-89A0-02CF18D5FECB}" type="parTrans" cxnId="{A07C4FBC-81F7-4397-A3E0-EFA12C72DC4C}">
      <dgm:prSet/>
      <dgm:spPr/>
      <dgm:t>
        <a:bodyPr/>
        <a:lstStyle/>
        <a:p>
          <a:endParaRPr lang="en-DE"/>
        </a:p>
      </dgm:t>
    </dgm:pt>
    <dgm:pt modelId="{1AB33921-9826-4787-B38F-463D88827680}" type="sibTrans" cxnId="{A07C4FBC-81F7-4397-A3E0-EFA12C72DC4C}">
      <dgm:prSet/>
      <dgm:spPr/>
      <dgm:t>
        <a:bodyPr/>
        <a:lstStyle/>
        <a:p>
          <a:endParaRPr lang="en-DE"/>
        </a:p>
      </dgm:t>
    </dgm:pt>
    <dgm:pt modelId="{D62D5186-D56E-47A0-A05A-4321DB763BEB}">
      <dgm:prSet custT="1"/>
      <dgm:spPr/>
      <dgm:t>
        <a:bodyPr/>
        <a:lstStyle/>
        <a:p>
          <a:endParaRPr lang="en-DE" sz="800" dirty="0"/>
        </a:p>
      </dgm:t>
    </dgm:pt>
    <dgm:pt modelId="{2DE26A26-864D-46C1-A261-617CC44310B1}" type="parTrans" cxnId="{120BA39E-CF4C-4A62-91F3-D3A8F09E0E2C}">
      <dgm:prSet/>
      <dgm:spPr/>
      <dgm:t>
        <a:bodyPr/>
        <a:lstStyle/>
        <a:p>
          <a:endParaRPr lang="en-DE"/>
        </a:p>
      </dgm:t>
    </dgm:pt>
    <dgm:pt modelId="{681B2C0F-F8E9-4508-9AB3-2AAD5631DA08}" type="sibTrans" cxnId="{120BA39E-CF4C-4A62-91F3-D3A8F09E0E2C}">
      <dgm:prSet/>
      <dgm:spPr/>
      <dgm:t>
        <a:bodyPr/>
        <a:lstStyle/>
        <a:p>
          <a:endParaRPr lang="en-DE"/>
        </a:p>
      </dgm:t>
    </dgm:pt>
    <dgm:pt modelId="{2B26A03B-9009-4CD8-BBF0-3EB114A05706}">
      <dgm:prSet phldrT="[Text]" custT="1"/>
      <dgm:spPr/>
      <dgm:t>
        <a:bodyPr/>
        <a:lstStyle/>
        <a:p>
          <a:r>
            <a:rPr lang="en-US" sz="800" dirty="0"/>
            <a:t>Cyber-security</a:t>
          </a:r>
          <a:endParaRPr lang="en-DE" sz="800" dirty="0"/>
        </a:p>
      </dgm:t>
    </dgm:pt>
    <dgm:pt modelId="{A43CD01E-1E76-40CF-BC3A-868D1E0918D8}" type="parTrans" cxnId="{C9A4219C-A696-4238-8025-2FFD758343CE}">
      <dgm:prSet/>
      <dgm:spPr/>
      <dgm:t>
        <a:bodyPr/>
        <a:lstStyle/>
        <a:p>
          <a:endParaRPr lang="en-DE"/>
        </a:p>
      </dgm:t>
    </dgm:pt>
    <dgm:pt modelId="{4378B386-A17D-4CE4-9100-4CFB6E1A9FBC}" type="sibTrans" cxnId="{C9A4219C-A696-4238-8025-2FFD758343CE}">
      <dgm:prSet/>
      <dgm:spPr/>
      <dgm:t>
        <a:bodyPr/>
        <a:lstStyle/>
        <a:p>
          <a:endParaRPr lang="en-DE"/>
        </a:p>
      </dgm:t>
    </dgm:pt>
    <dgm:pt modelId="{01D469DE-0345-45A3-A113-8B4DAA728C4F}">
      <dgm:prSet custT="1"/>
      <dgm:spPr/>
      <dgm:t>
        <a:bodyPr/>
        <a:lstStyle/>
        <a:p>
          <a:endParaRPr lang="en-DE" sz="800" dirty="0"/>
        </a:p>
      </dgm:t>
    </dgm:pt>
    <dgm:pt modelId="{090BEB25-3D1D-4A4F-89F1-72732A8BB9C3}" type="parTrans" cxnId="{5ABA0134-8447-4C1B-B37F-5FB490750AF8}">
      <dgm:prSet/>
      <dgm:spPr/>
      <dgm:t>
        <a:bodyPr/>
        <a:lstStyle/>
        <a:p>
          <a:endParaRPr lang="en-DE"/>
        </a:p>
      </dgm:t>
    </dgm:pt>
    <dgm:pt modelId="{0C94FCE7-7CB8-40D4-8BC9-5B0819B43341}" type="sibTrans" cxnId="{5ABA0134-8447-4C1B-B37F-5FB490750AF8}">
      <dgm:prSet/>
      <dgm:spPr/>
      <dgm:t>
        <a:bodyPr/>
        <a:lstStyle/>
        <a:p>
          <a:endParaRPr lang="en-DE"/>
        </a:p>
      </dgm:t>
    </dgm:pt>
    <dgm:pt modelId="{403549BE-21B2-4DBA-AFBC-BC2A0769711F}">
      <dgm:prSet phldrT="[Text]" custT="1"/>
      <dgm:spPr/>
      <dgm:t>
        <a:bodyPr/>
        <a:lstStyle/>
        <a:p>
          <a:r>
            <a:rPr lang="en-US" sz="800" dirty="0"/>
            <a:t>Quantum QKD</a:t>
          </a:r>
          <a:endParaRPr lang="en-DE" sz="800" dirty="0"/>
        </a:p>
      </dgm:t>
    </dgm:pt>
    <dgm:pt modelId="{98D40D20-8EB1-468E-BAF7-195065748E4B}" type="parTrans" cxnId="{E0470A81-F6F7-4AD2-8C53-CE061169154D}">
      <dgm:prSet/>
      <dgm:spPr/>
      <dgm:t>
        <a:bodyPr/>
        <a:lstStyle/>
        <a:p>
          <a:endParaRPr lang="en-DE"/>
        </a:p>
      </dgm:t>
    </dgm:pt>
    <dgm:pt modelId="{7796980B-35AF-43E2-88DF-D75783888122}" type="sibTrans" cxnId="{E0470A81-F6F7-4AD2-8C53-CE061169154D}">
      <dgm:prSet/>
      <dgm:spPr/>
      <dgm:t>
        <a:bodyPr/>
        <a:lstStyle/>
        <a:p>
          <a:endParaRPr lang="en-DE"/>
        </a:p>
      </dgm:t>
    </dgm:pt>
    <dgm:pt modelId="{57DB9B0F-E61F-4CBF-A588-979633ABB161}">
      <dgm:prSet phldrT="[Text]" custT="1"/>
      <dgm:spPr/>
      <dgm:t>
        <a:bodyPr/>
        <a:lstStyle/>
        <a:p>
          <a:r>
            <a:rPr lang="en-US" sz="800" dirty="0"/>
            <a:t>AI/ML &amp; Big Data Real Time Analytics based Security</a:t>
          </a:r>
          <a:endParaRPr lang="en-DE" sz="800" dirty="0"/>
        </a:p>
      </dgm:t>
    </dgm:pt>
    <dgm:pt modelId="{DA1C9EE7-0766-46F6-AED3-6C5EB49A1F4F}" type="parTrans" cxnId="{83CABC7E-84BB-496E-80CF-E93C85DFD58D}">
      <dgm:prSet/>
      <dgm:spPr/>
      <dgm:t>
        <a:bodyPr/>
        <a:lstStyle/>
        <a:p>
          <a:endParaRPr lang="en-DE"/>
        </a:p>
      </dgm:t>
    </dgm:pt>
    <dgm:pt modelId="{B642386B-1629-44DC-934B-491FE7DC9353}" type="sibTrans" cxnId="{83CABC7E-84BB-496E-80CF-E93C85DFD58D}">
      <dgm:prSet/>
      <dgm:spPr/>
      <dgm:t>
        <a:bodyPr/>
        <a:lstStyle/>
        <a:p>
          <a:endParaRPr lang="en-DE"/>
        </a:p>
      </dgm:t>
    </dgm:pt>
    <dgm:pt modelId="{33D5B4D8-6ED3-4D0C-AE1D-26ECDC479807}">
      <dgm:prSet phldrT="[Text]" custT="1"/>
      <dgm:spPr/>
      <dgm:t>
        <a:bodyPr/>
        <a:lstStyle/>
        <a:p>
          <a:endParaRPr lang="en-DE" sz="800" dirty="0"/>
        </a:p>
      </dgm:t>
    </dgm:pt>
    <dgm:pt modelId="{E98D9D5E-1BF3-41CF-A9BC-619D8E7AC160}" type="parTrans" cxnId="{5D39649B-1AA6-4733-9103-E570B1256084}">
      <dgm:prSet/>
      <dgm:spPr/>
      <dgm:t>
        <a:bodyPr/>
        <a:lstStyle/>
        <a:p>
          <a:endParaRPr lang="en-DE"/>
        </a:p>
      </dgm:t>
    </dgm:pt>
    <dgm:pt modelId="{D1CFE2C9-710E-4356-B383-D9AF45EDBC2F}" type="sibTrans" cxnId="{5D39649B-1AA6-4733-9103-E570B1256084}">
      <dgm:prSet/>
      <dgm:spPr/>
      <dgm:t>
        <a:bodyPr/>
        <a:lstStyle/>
        <a:p>
          <a:endParaRPr lang="en-DE"/>
        </a:p>
      </dgm:t>
    </dgm:pt>
    <dgm:pt modelId="{C371913C-879C-45EC-B438-6D92ABC21758}">
      <dgm:prSet phldrT="[Text]" custT="1"/>
      <dgm:spPr/>
      <dgm:t>
        <a:bodyPr/>
        <a:lstStyle/>
        <a:p>
          <a:r>
            <a:rPr lang="en-US" sz="800" dirty="0"/>
            <a:t>Reinforcement of Sovereignty</a:t>
          </a:r>
          <a:endParaRPr lang="en-DE" sz="800" dirty="0"/>
        </a:p>
      </dgm:t>
    </dgm:pt>
    <dgm:pt modelId="{5B5C8D37-9404-4436-ACF5-C59175CF602C}" type="parTrans" cxnId="{2B0322E0-47B9-4116-962F-9E1A9737D4D8}">
      <dgm:prSet/>
      <dgm:spPr/>
      <dgm:t>
        <a:bodyPr/>
        <a:lstStyle/>
        <a:p>
          <a:endParaRPr lang="en-DE"/>
        </a:p>
      </dgm:t>
    </dgm:pt>
    <dgm:pt modelId="{61F85F74-F7EF-4FAA-9CE2-A58C4F9131AC}" type="sibTrans" cxnId="{2B0322E0-47B9-4116-962F-9E1A9737D4D8}">
      <dgm:prSet/>
      <dgm:spPr/>
      <dgm:t>
        <a:bodyPr/>
        <a:lstStyle/>
        <a:p>
          <a:endParaRPr lang="en-DE"/>
        </a:p>
      </dgm:t>
    </dgm:pt>
    <dgm:pt modelId="{6051F83F-57DF-4D64-A5A3-DFB6F7D49056}">
      <dgm:prSet phldrT="[Text]" custT="1"/>
      <dgm:spPr/>
      <dgm:t>
        <a:bodyPr/>
        <a:lstStyle/>
        <a:p>
          <a:r>
            <a:rPr lang="en-US" sz="800" dirty="0"/>
            <a:t>Cyber-attack based Disaster recovery</a:t>
          </a:r>
          <a:endParaRPr lang="en-DE" sz="800" dirty="0"/>
        </a:p>
      </dgm:t>
    </dgm:pt>
    <dgm:pt modelId="{77F82C1B-0C6E-4BE0-B905-55DE40A82BAA}" type="parTrans" cxnId="{C3C95E41-4751-41F6-BA5A-356581CC973D}">
      <dgm:prSet/>
      <dgm:spPr/>
      <dgm:t>
        <a:bodyPr/>
        <a:lstStyle/>
        <a:p>
          <a:endParaRPr lang="en-DE"/>
        </a:p>
      </dgm:t>
    </dgm:pt>
    <dgm:pt modelId="{02EA6688-CF7B-42BF-AFC9-44C4151F6101}" type="sibTrans" cxnId="{C3C95E41-4751-41F6-BA5A-356581CC973D}">
      <dgm:prSet/>
      <dgm:spPr/>
      <dgm:t>
        <a:bodyPr/>
        <a:lstStyle/>
        <a:p>
          <a:endParaRPr lang="en-DE"/>
        </a:p>
      </dgm:t>
    </dgm:pt>
    <dgm:pt modelId="{D8B6D4BA-E7BC-4DFE-BC29-EE7CED0000AA}">
      <dgm:prSet phldrT="[Text]" custT="1"/>
      <dgm:spPr/>
      <dgm:t>
        <a:bodyPr/>
        <a:lstStyle/>
        <a:p>
          <a:r>
            <a:rPr lang="en-US" sz="800" dirty="0"/>
            <a:t>Trust enablers</a:t>
          </a:r>
          <a:endParaRPr lang="en-DE" sz="800" dirty="0"/>
        </a:p>
      </dgm:t>
    </dgm:pt>
    <dgm:pt modelId="{C0E555FE-9444-44C7-A76B-6789BD226E08}" type="parTrans" cxnId="{2419AD76-CA0F-487F-9142-A687015BD852}">
      <dgm:prSet/>
      <dgm:spPr/>
      <dgm:t>
        <a:bodyPr/>
        <a:lstStyle/>
        <a:p>
          <a:endParaRPr lang="en-DE"/>
        </a:p>
      </dgm:t>
    </dgm:pt>
    <dgm:pt modelId="{4A6213ED-5172-40CB-BF1B-1A4A743E2B8E}" type="sibTrans" cxnId="{2419AD76-CA0F-487F-9142-A687015BD852}">
      <dgm:prSet/>
      <dgm:spPr/>
      <dgm:t>
        <a:bodyPr/>
        <a:lstStyle/>
        <a:p>
          <a:endParaRPr lang="en-DE"/>
        </a:p>
      </dgm:t>
    </dgm:pt>
    <dgm:pt modelId="{58A9F32C-42F3-4890-A72C-6600FA4B9D2C}">
      <dgm:prSet phldrT="[Text]" custT="1"/>
      <dgm:spPr/>
      <dgm:t>
        <a:bodyPr/>
        <a:lstStyle/>
        <a:p>
          <a:r>
            <a:rPr lang="en-US" sz="800" dirty="0"/>
            <a:t>Security</a:t>
          </a:r>
          <a:endParaRPr lang="en-DE" sz="800" dirty="0"/>
        </a:p>
      </dgm:t>
    </dgm:pt>
    <dgm:pt modelId="{AA2820D1-C20D-4211-B1F2-810E3229A6F0}" type="parTrans" cxnId="{674897D8-7174-4F4A-B417-DBEC1685B47D}">
      <dgm:prSet/>
      <dgm:spPr/>
      <dgm:t>
        <a:bodyPr/>
        <a:lstStyle/>
        <a:p>
          <a:endParaRPr lang="en-DE"/>
        </a:p>
      </dgm:t>
    </dgm:pt>
    <dgm:pt modelId="{76F72CD0-068B-468B-89C1-72981C999D75}" type="sibTrans" cxnId="{674897D8-7174-4F4A-B417-DBEC1685B47D}">
      <dgm:prSet/>
      <dgm:spPr/>
      <dgm:t>
        <a:bodyPr/>
        <a:lstStyle/>
        <a:p>
          <a:endParaRPr lang="en-DE"/>
        </a:p>
      </dgm:t>
    </dgm:pt>
    <dgm:pt modelId="{56398F74-C63E-44DB-9D61-A62256EBCD7A}">
      <dgm:prSet phldrT="[Text]" custT="1"/>
      <dgm:spPr/>
      <dgm:t>
        <a:bodyPr/>
        <a:lstStyle/>
        <a:p>
          <a:r>
            <a:rPr lang="en-US" sz="800" dirty="0"/>
            <a:t>Auditability</a:t>
          </a:r>
          <a:endParaRPr lang="en-DE" sz="800" dirty="0"/>
        </a:p>
      </dgm:t>
    </dgm:pt>
    <dgm:pt modelId="{94DB873C-2F6B-4846-A21A-FBD293E382AA}" type="parTrans" cxnId="{925F2FF6-4C50-4729-9161-A2122388ACA9}">
      <dgm:prSet/>
      <dgm:spPr/>
      <dgm:t>
        <a:bodyPr/>
        <a:lstStyle/>
        <a:p>
          <a:endParaRPr lang="en-DE"/>
        </a:p>
      </dgm:t>
    </dgm:pt>
    <dgm:pt modelId="{0D58A212-46A7-4845-AD6A-46CD600DB3D8}" type="sibTrans" cxnId="{925F2FF6-4C50-4729-9161-A2122388ACA9}">
      <dgm:prSet/>
      <dgm:spPr/>
      <dgm:t>
        <a:bodyPr/>
        <a:lstStyle/>
        <a:p>
          <a:endParaRPr lang="en-DE"/>
        </a:p>
      </dgm:t>
    </dgm:pt>
    <dgm:pt modelId="{6BB032A5-A3F0-42B2-9475-6874F224E5F3}">
      <dgm:prSet phldrT="[Text]" custT="1"/>
      <dgm:spPr/>
      <dgm:t>
        <a:bodyPr/>
        <a:lstStyle/>
        <a:p>
          <a:r>
            <a:rPr lang="en-US" sz="800" dirty="0"/>
            <a:t>Transparency</a:t>
          </a:r>
          <a:endParaRPr lang="en-DE" sz="800" dirty="0"/>
        </a:p>
      </dgm:t>
    </dgm:pt>
    <dgm:pt modelId="{FF9A2C49-3CEB-4B0F-8E0A-DE8BC868286D}" type="parTrans" cxnId="{22447A5A-EE30-4AF9-8219-EC536673AF79}">
      <dgm:prSet/>
      <dgm:spPr/>
      <dgm:t>
        <a:bodyPr/>
        <a:lstStyle/>
        <a:p>
          <a:endParaRPr lang="en-DE"/>
        </a:p>
      </dgm:t>
    </dgm:pt>
    <dgm:pt modelId="{6093068C-AE79-47DC-A9B0-6A8038924485}" type="sibTrans" cxnId="{22447A5A-EE30-4AF9-8219-EC536673AF79}">
      <dgm:prSet/>
      <dgm:spPr/>
      <dgm:t>
        <a:bodyPr/>
        <a:lstStyle/>
        <a:p>
          <a:endParaRPr lang="en-DE"/>
        </a:p>
      </dgm:t>
    </dgm:pt>
    <dgm:pt modelId="{76F581DE-5190-4FC5-B78F-9DB3A89BEB55}">
      <dgm:prSet phldrT="[Text]" custT="1"/>
      <dgm:spPr/>
      <dgm:t>
        <a:bodyPr/>
        <a:lstStyle/>
        <a:p>
          <a:endParaRPr lang="en-DE" sz="800" dirty="0"/>
        </a:p>
      </dgm:t>
    </dgm:pt>
    <dgm:pt modelId="{B6B43768-F610-4008-8E31-2AF333C92804}" type="parTrans" cxnId="{62E0498D-8E8F-4744-AFA3-F51EE3954FB5}">
      <dgm:prSet/>
      <dgm:spPr/>
      <dgm:t>
        <a:bodyPr/>
        <a:lstStyle/>
        <a:p>
          <a:endParaRPr lang="en-DE"/>
        </a:p>
      </dgm:t>
    </dgm:pt>
    <dgm:pt modelId="{F85D0D78-1E0F-46AD-A0C6-561E2A41633C}" type="sibTrans" cxnId="{62E0498D-8E8F-4744-AFA3-F51EE3954FB5}">
      <dgm:prSet/>
      <dgm:spPr/>
      <dgm:t>
        <a:bodyPr/>
        <a:lstStyle/>
        <a:p>
          <a:endParaRPr lang="en-DE"/>
        </a:p>
      </dgm:t>
    </dgm:pt>
    <dgm:pt modelId="{8CF479F9-1445-4AFA-8AFE-79845192A738}">
      <dgm:prSet custT="1"/>
      <dgm:spPr/>
      <dgm:t>
        <a:bodyPr/>
        <a:lstStyle/>
        <a:p>
          <a:r>
            <a:rPr lang="en-US" sz="800" dirty="0"/>
            <a:t>No “Cell” Radio Networks with distributed smart </a:t>
          </a:r>
          <a:r>
            <a:rPr lang="en-US" sz="800" dirty="0" err="1"/>
            <a:t>mMIMO</a:t>
          </a:r>
          <a:r>
            <a:rPr lang="en-US" sz="800" dirty="0"/>
            <a:t> systems</a:t>
          </a:r>
          <a:endParaRPr lang="en-DE" sz="800" dirty="0"/>
        </a:p>
      </dgm:t>
    </dgm:pt>
    <dgm:pt modelId="{36785A94-9730-4E97-9EE6-C643D9A6F003}" type="parTrans" cxnId="{A4840175-866A-42C0-8AC4-55FD6CACC29A}">
      <dgm:prSet/>
      <dgm:spPr/>
      <dgm:t>
        <a:bodyPr/>
        <a:lstStyle/>
        <a:p>
          <a:endParaRPr lang="en-DE"/>
        </a:p>
      </dgm:t>
    </dgm:pt>
    <dgm:pt modelId="{90AD4097-153F-4EF1-82AE-9A8DF15CB812}" type="sibTrans" cxnId="{A4840175-866A-42C0-8AC4-55FD6CACC29A}">
      <dgm:prSet/>
      <dgm:spPr/>
      <dgm:t>
        <a:bodyPr/>
        <a:lstStyle/>
        <a:p>
          <a:endParaRPr lang="en-DE"/>
        </a:p>
      </dgm:t>
    </dgm:pt>
    <dgm:pt modelId="{B5F3A98B-F8B9-43CF-983D-1E7D31252524}" type="pres">
      <dgm:prSet presAssocID="{D5D6C87A-D100-46A0-A2D9-D4E35D92BCAA}" presName="Name0" presStyleCnt="0">
        <dgm:presLayoutVars>
          <dgm:dir/>
          <dgm:animLvl val="lvl"/>
          <dgm:resizeHandles val="exact"/>
        </dgm:presLayoutVars>
      </dgm:prSet>
      <dgm:spPr/>
    </dgm:pt>
    <dgm:pt modelId="{E755981B-5D55-4CEE-9E57-304D4FA13BF0}" type="pres">
      <dgm:prSet presAssocID="{BE749B89-E8A7-4AF1-AEFC-AC843C5A46E7}" presName="composite" presStyleCnt="0"/>
      <dgm:spPr/>
    </dgm:pt>
    <dgm:pt modelId="{6C866391-11C6-4FA9-A3C0-28410927A6B0}" type="pres">
      <dgm:prSet presAssocID="{BE749B89-E8A7-4AF1-AEFC-AC843C5A46E7}" presName="parTx" presStyleLbl="alignNode1" presStyleIdx="0" presStyleCnt="5" custLinFactY="-100000" custLinFactNeighborX="21500" custLinFactNeighborY="-181802">
        <dgm:presLayoutVars>
          <dgm:chMax val="0"/>
          <dgm:chPref val="0"/>
          <dgm:bulletEnabled val="1"/>
        </dgm:presLayoutVars>
      </dgm:prSet>
      <dgm:spPr/>
    </dgm:pt>
    <dgm:pt modelId="{32C27E7F-BF0F-44DC-99D4-CD572B0F6C99}" type="pres">
      <dgm:prSet presAssocID="{BE749B89-E8A7-4AF1-AEFC-AC843C5A46E7}" presName="desTx" presStyleLbl="alignAccFollowNode1" presStyleIdx="0" presStyleCnt="5" custLinFactNeighborX="21501" custLinFactNeighborY="-8378">
        <dgm:presLayoutVars>
          <dgm:bulletEnabled val="1"/>
        </dgm:presLayoutVars>
      </dgm:prSet>
      <dgm:spPr/>
    </dgm:pt>
    <dgm:pt modelId="{B2B41C68-71E4-4F92-8461-058A97020A97}" type="pres">
      <dgm:prSet presAssocID="{62683DA5-4F60-4176-89D5-290A068A4A2C}" presName="space" presStyleCnt="0"/>
      <dgm:spPr/>
    </dgm:pt>
    <dgm:pt modelId="{C63A5A6E-71CB-4587-B2CA-51C609947EFE}" type="pres">
      <dgm:prSet presAssocID="{7F17B0C0-929B-4312-A0D3-59D51191DF3F}" presName="composite" presStyleCnt="0"/>
      <dgm:spPr/>
    </dgm:pt>
    <dgm:pt modelId="{FCC67EC9-8C0E-4AF6-8837-D9CB1F474D3E}" type="pres">
      <dgm:prSet presAssocID="{7F17B0C0-929B-4312-A0D3-59D51191DF3F}" presName="parTx" presStyleLbl="alignNode1" presStyleIdx="1" presStyleCnt="5" custLinFactY="-100000" custLinFactNeighborX="11707" custLinFactNeighborY="-181802">
        <dgm:presLayoutVars>
          <dgm:chMax val="0"/>
          <dgm:chPref val="0"/>
          <dgm:bulletEnabled val="1"/>
        </dgm:presLayoutVars>
      </dgm:prSet>
      <dgm:spPr/>
    </dgm:pt>
    <dgm:pt modelId="{B9C0035E-6B88-46EF-A6F0-D7C6175BB195}" type="pres">
      <dgm:prSet presAssocID="{7F17B0C0-929B-4312-A0D3-59D51191DF3F}" presName="desTx" presStyleLbl="alignAccFollowNode1" presStyleIdx="1" presStyleCnt="5" custLinFactNeighborX="11708" custLinFactNeighborY="-8378">
        <dgm:presLayoutVars>
          <dgm:bulletEnabled val="1"/>
        </dgm:presLayoutVars>
      </dgm:prSet>
      <dgm:spPr/>
    </dgm:pt>
    <dgm:pt modelId="{32DBDBD4-2AF7-46E9-8DF1-78A64DE100D3}" type="pres">
      <dgm:prSet presAssocID="{0A64A768-28B1-4014-A1F6-AA3ED29FC728}" presName="space" presStyleCnt="0"/>
      <dgm:spPr/>
    </dgm:pt>
    <dgm:pt modelId="{36447DD1-ED7A-45E3-BA0B-05935B9C6331}" type="pres">
      <dgm:prSet presAssocID="{FA689B7E-B0CB-48D5-A622-A0DC98FD3802}" presName="composite" presStyleCnt="0"/>
      <dgm:spPr/>
    </dgm:pt>
    <dgm:pt modelId="{53522920-FE20-45AC-A32A-ABA5BFE7F317}" type="pres">
      <dgm:prSet presAssocID="{FA689B7E-B0CB-48D5-A622-A0DC98FD3802}" presName="parTx" presStyleLbl="alignNode1" presStyleIdx="2" presStyleCnt="5" custLinFactY="-100000" custLinFactNeighborX="2150" custLinFactNeighborY="-181802">
        <dgm:presLayoutVars>
          <dgm:chMax val="0"/>
          <dgm:chPref val="0"/>
          <dgm:bulletEnabled val="1"/>
        </dgm:presLayoutVars>
      </dgm:prSet>
      <dgm:spPr/>
    </dgm:pt>
    <dgm:pt modelId="{57D99E45-022A-4526-B408-E3199169BABC}" type="pres">
      <dgm:prSet presAssocID="{FA689B7E-B0CB-48D5-A622-A0DC98FD3802}" presName="desTx" presStyleLbl="alignAccFollowNode1" presStyleIdx="2" presStyleCnt="5" custLinFactNeighborX="2151" custLinFactNeighborY="-8378">
        <dgm:presLayoutVars>
          <dgm:bulletEnabled val="1"/>
        </dgm:presLayoutVars>
      </dgm:prSet>
      <dgm:spPr/>
    </dgm:pt>
    <dgm:pt modelId="{BD3BB909-FAEF-4876-A272-A0937B0396CF}" type="pres">
      <dgm:prSet presAssocID="{4196C062-8D56-489B-A7FF-53943DBB89D4}" presName="space" presStyleCnt="0"/>
      <dgm:spPr/>
    </dgm:pt>
    <dgm:pt modelId="{D7E0A296-7678-4DD7-A2E4-0D98589655EA}" type="pres">
      <dgm:prSet presAssocID="{BFE0E11C-C84A-4F48-8E92-767D8C480196}" presName="composite" presStyleCnt="0"/>
      <dgm:spPr/>
    </dgm:pt>
    <dgm:pt modelId="{514B5158-753D-4357-A369-9C7913675260}" type="pres">
      <dgm:prSet presAssocID="{BFE0E11C-C84A-4F48-8E92-767D8C480196}" presName="parTx" presStyleLbl="alignNode1" presStyleIdx="3" presStyleCnt="5" custLinFactY="-100000" custLinFactNeighborX="-7741" custLinFactNeighborY="-181802">
        <dgm:presLayoutVars>
          <dgm:chMax val="0"/>
          <dgm:chPref val="0"/>
          <dgm:bulletEnabled val="1"/>
        </dgm:presLayoutVars>
      </dgm:prSet>
      <dgm:spPr/>
    </dgm:pt>
    <dgm:pt modelId="{AE039D84-6922-41BF-B3E6-BECA2244D6C2}" type="pres">
      <dgm:prSet presAssocID="{BFE0E11C-C84A-4F48-8E92-767D8C480196}" presName="desTx" presStyleLbl="alignAccFollowNode1" presStyleIdx="3" presStyleCnt="5" custLinFactNeighborX="-7740" custLinFactNeighborY="-8378">
        <dgm:presLayoutVars>
          <dgm:bulletEnabled val="1"/>
        </dgm:presLayoutVars>
      </dgm:prSet>
      <dgm:spPr/>
    </dgm:pt>
    <dgm:pt modelId="{1D7C32C4-E17B-4293-B277-CF6F9520C19A}" type="pres">
      <dgm:prSet presAssocID="{E259E93B-B7F2-40E6-ABF0-BB6C7678C369}" presName="space" presStyleCnt="0"/>
      <dgm:spPr/>
    </dgm:pt>
    <dgm:pt modelId="{B9917783-CC17-43AD-9200-74FDE241B267}" type="pres">
      <dgm:prSet presAssocID="{D0A56A69-2286-44D8-AD3A-9FBB036B213B}" presName="composite" presStyleCnt="0"/>
      <dgm:spPr/>
    </dgm:pt>
    <dgm:pt modelId="{AC3842BB-120C-4C3B-A652-928FC8D4967F}" type="pres">
      <dgm:prSet presAssocID="{D0A56A69-2286-44D8-AD3A-9FBB036B213B}" presName="parTx" presStyleLbl="alignNode1" presStyleIdx="4" presStyleCnt="5" custLinFactY="-100000" custLinFactNeighborX="-17816" custLinFactNeighborY="-181802">
        <dgm:presLayoutVars>
          <dgm:chMax val="0"/>
          <dgm:chPref val="0"/>
          <dgm:bulletEnabled val="1"/>
        </dgm:presLayoutVars>
      </dgm:prSet>
      <dgm:spPr/>
    </dgm:pt>
    <dgm:pt modelId="{33989043-B7CC-46A0-9223-2EC4261CD560}" type="pres">
      <dgm:prSet presAssocID="{D0A56A69-2286-44D8-AD3A-9FBB036B213B}" presName="desTx" presStyleLbl="alignAccFollowNode1" presStyleIdx="4" presStyleCnt="5" custLinFactNeighborX="-17816" custLinFactNeighborY="-8378">
        <dgm:presLayoutVars>
          <dgm:bulletEnabled val="1"/>
        </dgm:presLayoutVars>
      </dgm:prSet>
      <dgm:spPr/>
    </dgm:pt>
  </dgm:ptLst>
  <dgm:cxnLst>
    <dgm:cxn modelId="{778FBF00-C703-43AC-973A-F43D4B73F070}" srcId="{BE749B89-E8A7-4AF1-AEFC-AC843C5A46E7}" destId="{4DAC7AB9-8AAE-497A-B22D-DC733B69C1BC}" srcOrd="4" destOrd="0" parTransId="{6B095CFD-9209-4FC7-AB57-1CFA02444AA8}" sibTransId="{B7B8A71E-557F-45D5-A882-7756C93573C9}"/>
    <dgm:cxn modelId="{E9418202-60BE-4DB6-897E-8AC9CE451A75}" srcId="{D5D6C87A-D100-46A0-A2D9-D4E35D92BCAA}" destId="{BFE0E11C-C84A-4F48-8E92-767D8C480196}" srcOrd="3" destOrd="0" parTransId="{4AF31352-397C-46E9-98D9-706D0659D339}" sibTransId="{E259E93B-B7F2-40E6-ABF0-BB6C7678C369}"/>
    <dgm:cxn modelId="{37AA9302-9094-4A86-A928-4814A034C8FD}" srcId="{5522CC0F-6F42-469D-9DCF-16F9310D1C25}" destId="{B8299AE5-A41A-4D54-B825-5475E4621097}" srcOrd="0" destOrd="0" parTransId="{083ACD27-DDF6-48E3-828E-A9DE468156BC}" sibTransId="{521C168F-8463-46C4-9BAD-13DE6135AC38}"/>
    <dgm:cxn modelId="{B4AEC10A-B6CC-4DE4-BACB-FA4210C60143}" type="presOf" srcId="{5522CC0F-6F42-469D-9DCF-16F9310D1C25}" destId="{33989043-B7CC-46A0-9223-2EC4261CD560}" srcOrd="0" destOrd="1" presId="urn:microsoft.com/office/officeart/2005/8/layout/hList1"/>
    <dgm:cxn modelId="{918AE20A-6DBE-456D-9517-2B1F3A87CB36}" type="presOf" srcId="{BE749B89-E8A7-4AF1-AEFC-AC843C5A46E7}" destId="{6C866391-11C6-4FA9-A3C0-28410927A6B0}" srcOrd="0" destOrd="0" presId="urn:microsoft.com/office/officeart/2005/8/layout/hList1"/>
    <dgm:cxn modelId="{2089400B-5B0D-44AA-B532-4ABFDE4E4A98}" type="presOf" srcId="{2B26A03B-9009-4CD8-BBF0-3EB114A05706}" destId="{57D99E45-022A-4526-B408-E3199169BABC}" srcOrd="0" destOrd="2" presId="urn:microsoft.com/office/officeart/2005/8/layout/hList1"/>
    <dgm:cxn modelId="{D754DF0D-93B3-4BED-8C04-7BFA8EA7C23F}" type="presOf" srcId="{D62D5186-D56E-47A0-A05A-4321DB763BEB}" destId="{32C27E7F-BF0F-44DC-99D4-CD572B0F6C99}" srcOrd="0" destOrd="20" presId="urn:microsoft.com/office/officeart/2005/8/layout/hList1"/>
    <dgm:cxn modelId="{CE8F2B0F-660E-495A-93DD-4C36C6D90E72}" srcId="{BE749B89-E8A7-4AF1-AEFC-AC843C5A46E7}" destId="{FA4F4F21-9030-4D13-8325-DDE177F9EDFA}" srcOrd="5" destOrd="0" parTransId="{C9DBD239-8DA7-4D35-AC40-34296735165D}" sibTransId="{2AA1A5E1-D236-47AB-A3EE-26BAB5EC40DB}"/>
    <dgm:cxn modelId="{28CA940F-F845-49A2-AF7A-2DE3E110811F}" srcId="{4DAD1270-1B28-46D1-B017-57830C4E6A0A}" destId="{82265392-F08D-447E-96EC-9FAF7A807B23}" srcOrd="1" destOrd="0" parTransId="{0A76B158-602D-411D-B189-9D43CD398EAE}" sibTransId="{B41A9405-C202-402F-BD14-97C68C165F20}"/>
    <dgm:cxn modelId="{182B1011-EEA2-4957-B023-CE54D92D60E7}" type="presOf" srcId="{EDEC6A2B-2BDE-4C41-8BA4-05CCDCA30C80}" destId="{32C27E7F-BF0F-44DC-99D4-CD572B0F6C99}" srcOrd="0" destOrd="7" presId="urn:microsoft.com/office/officeart/2005/8/layout/hList1"/>
    <dgm:cxn modelId="{2BB69513-D824-4B89-BFDE-863477A02A93}" type="presOf" srcId="{C1A6B81B-ACC7-4EE7-B078-85662E366D05}" destId="{33989043-B7CC-46A0-9223-2EC4261CD560}" srcOrd="0" destOrd="7" presId="urn:microsoft.com/office/officeart/2005/8/layout/hList1"/>
    <dgm:cxn modelId="{793CCE13-5A39-4119-91B1-39072E425250}" type="presOf" srcId="{A0504C34-D761-4E6E-BA71-C1F5E9A5474B}" destId="{32C27E7F-BF0F-44DC-99D4-CD572B0F6C99}" srcOrd="0" destOrd="6" presId="urn:microsoft.com/office/officeart/2005/8/layout/hList1"/>
    <dgm:cxn modelId="{65537B14-9FCA-44C9-9F7A-BAED69DF5AFE}" type="presOf" srcId="{56398F74-C63E-44DB-9D61-A62256EBCD7A}" destId="{57D99E45-022A-4526-B408-E3199169BABC}" srcOrd="0" destOrd="9" presId="urn:microsoft.com/office/officeart/2005/8/layout/hList1"/>
    <dgm:cxn modelId="{BC964D15-E6BC-42CF-BF38-405E313DA0DA}" type="presOf" srcId="{D4B74DBD-0E89-467B-9BFC-CA3C59448382}" destId="{B9C0035E-6B88-46EF-A6F0-D7C6175BB195}" srcOrd="0" destOrd="4" presId="urn:microsoft.com/office/officeart/2005/8/layout/hList1"/>
    <dgm:cxn modelId="{87135315-3BC9-4475-9ACF-8901F3991E97}" srcId="{6AB91875-D1E0-4234-BC3F-DA3B30937AE1}" destId="{D438133C-295C-4CB9-AD98-B55CB8989E5B}" srcOrd="0" destOrd="0" parTransId="{CCE7D349-0590-4CA9-B013-628C8645F23E}" sibTransId="{ED12B4FA-63E9-4A53-94FA-FBFDC1E754F2}"/>
    <dgm:cxn modelId="{5A2FC516-5F83-46D0-9B38-4745C00D58D7}" type="presOf" srcId="{7F17B0C0-929B-4312-A0D3-59D51191DF3F}" destId="{FCC67EC9-8C0E-4AF6-8837-D9CB1F474D3E}" srcOrd="0" destOrd="0" presId="urn:microsoft.com/office/officeart/2005/8/layout/hList1"/>
    <dgm:cxn modelId="{80DC7117-489A-4D17-9831-39170929F9CB}" srcId="{D5D6C87A-D100-46A0-A2D9-D4E35D92BCAA}" destId="{7F17B0C0-929B-4312-A0D3-59D51191DF3F}" srcOrd="1" destOrd="0" parTransId="{B9C767E0-DB0E-45DA-B20D-E09B7C5BC7EC}" sibTransId="{0A64A768-28B1-4014-A1F6-AA3ED29FC728}"/>
    <dgm:cxn modelId="{7007E417-2F12-4CB6-8D38-7B3347EC0EEE}" type="presOf" srcId="{56E8E27D-097A-41D8-ABDE-0B3A553E914F}" destId="{AE039D84-6922-41BF-B3E6-BECA2244D6C2}" srcOrd="0" destOrd="6" presId="urn:microsoft.com/office/officeart/2005/8/layout/hList1"/>
    <dgm:cxn modelId="{983A7618-BD57-404B-B03E-5CCCCA80E652}" type="presOf" srcId="{C1563CC3-70D3-4EFA-8812-68CCEA212B68}" destId="{32C27E7F-BF0F-44DC-99D4-CD572B0F6C99}" srcOrd="0" destOrd="1" presId="urn:microsoft.com/office/officeart/2005/8/layout/hList1"/>
    <dgm:cxn modelId="{50BEA619-12FA-48ED-8853-E1C692142380}" srcId="{B5C18A76-2DEE-434D-ADC8-88785B5DAA24}" destId="{A190B420-8423-4071-9E8F-7A29F802E5F3}" srcOrd="4" destOrd="0" parTransId="{C9FD3A76-2BC5-4461-AF27-79BD5C2116F0}" sibTransId="{F3AA0A68-A82D-4783-9F93-9F00FEE9AD36}"/>
    <dgm:cxn modelId="{7A784E1A-2B63-4EED-B002-CABBF81E808B}" type="presOf" srcId="{F178A75E-CAC1-4924-97AE-7E8B463FBB43}" destId="{32C27E7F-BF0F-44DC-99D4-CD572B0F6C99}" srcOrd="0" destOrd="15" presId="urn:microsoft.com/office/officeart/2005/8/layout/hList1"/>
    <dgm:cxn modelId="{5C939C1D-4778-4BA6-923B-A48319A74896}" type="presOf" srcId="{D0A56A69-2286-44D8-AD3A-9FBB036B213B}" destId="{AC3842BB-120C-4C3B-A652-928FC8D4967F}" srcOrd="0" destOrd="0" presId="urn:microsoft.com/office/officeart/2005/8/layout/hList1"/>
    <dgm:cxn modelId="{62264521-F98C-475F-8F4B-375935B3A100}" type="presOf" srcId="{4CEADBAA-780B-4F11-A981-FB92A57BD314}" destId="{33989043-B7CC-46A0-9223-2EC4261CD560}" srcOrd="0" destOrd="6" presId="urn:microsoft.com/office/officeart/2005/8/layout/hList1"/>
    <dgm:cxn modelId="{58BAE821-F90C-4011-BEE7-06CC552ABB5F}" srcId="{DDE383B6-177C-47F1-9E6E-2A84C243FFF2}" destId="{80D5D247-2EC2-4AD4-BBAD-9CE461A75C50}" srcOrd="1" destOrd="0" parTransId="{BF7B530A-71B7-4E06-86EB-91ABBB1FF701}" sibTransId="{AF296CA4-505A-4978-8848-15D8432FFDBA}"/>
    <dgm:cxn modelId="{96932724-2767-4FFC-9287-CD3751C53167}" srcId="{BFE0E11C-C84A-4F48-8E92-767D8C480196}" destId="{B5C18A76-2DEE-434D-ADC8-88785B5DAA24}" srcOrd="1" destOrd="0" parTransId="{05526573-66BE-4E35-BCA0-402EA72674E1}" sibTransId="{DBFFC2A5-1C48-4111-AF07-C5872487D2AD}"/>
    <dgm:cxn modelId="{16F9E526-98EA-4C4C-BCFB-8FE940C80A3F}" srcId="{B5C18A76-2DEE-434D-ADC8-88785B5DAA24}" destId="{BB2219F2-5E03-4EB0-9FA3-407E1E8196B2}" srcOrd="1" destOrd="0" parTransId="{3C09AB30-C04F-45DD-82A0-D09AE99AD3CF}" sibTransId="{1E566074-7222-46E2-90AA-2D01088FB8D0}"/>
    <dgm:cxn modelId="{BD31E427-23BF-468F-9CDA-3D7D9D910DBA}" type="presOf" srcId="{9D6D1F06-04B0-4423-A1D1-A556CC8560B5}" destId="{AE039D84-6922-41BF-B3E6-BECA2244D6C2}" srcOrd="0" destOrd="13" presId="urn:microsoft.com/office/officeart/2005/8/layout/hList1"/>
    <dgm:cxn modelId="{98610C2C-DCD0-43CC-903A-7F56E2BA1572}" srcId="{7F17B0C0-929B-4312-A0D3-59D51191DF3F}" destId="{F9278888-8AAC-40FE-A718-79DC054A6E59}" srcOrd="3" destOrd="0" parTransId="{2C106DE1-CD45-4E65-8833-33A08B257F88}" sibTransId="{0D687A3F-4169-463E-A9A0-3C2123E3C540}"/>
    <dgm:cxn modelId="{0A5CCC2D-04E8-42E8-B4CF-7A298E8EDD80}" type="presOf" srcId="{78616FD6-2D49-4496-85FC-FF565CB2DD13}" destId="{32C27E7F-BF0F-44DC-99D4-CD572B0F6C99}" srcOrd="0" destOrd="24" presId="urn:microsoft.com/office/officeart/2005/8/layout/hList1"/>
    <dgm:cxn modelId="{3007222E-CE38-44CD-86B1-A947716FC925}" srcId="{B5C18A76-2DEE-434D-ADC8-88785B5DAA24}" destId="{9F1F3A7A-CEFD-4373-9B4E-50D4A0A72F22}" srcOrd="2" destOrd="0" parTransId="{C6B466A5-DFAD-4F60-B20F-294D91774B2B}" sibTransId="{2E6A27E5-8C31-463E-B538-4CED90005239}"/>
    <dgm:cxn modelId="{4D9C2231-5A59-4887-83AB-0A1043A6449F}" type="presOf" srcId="{5A29DE41-3A7C-446B-BE3D-7E962E83C468}" destId="{AE039D84-6922-41BF-B3E6-BECA2244D6C2}" srcOrd="0" destOrd="14" presId="urn:microsoft.com/office/officeart/2005/8/layout/hList1"/>
    <dgm:cxn modelId="{1E572432-6194-4931-8CE7-6C7D518F3623}" srcId="{BE749B89-E8A7-4AF1-AEFC-AC843C5A46E7}" destId="{317FE0C4-6EC9-4542-987F-200A209F568D}" srcOrd="0" destOrd="0" parTransId="{8F12AF83-480F-4B48-A0EA-E9CDEDB6EACF}" sibTransId="{D8685122-DBD4-41EF-8D2A-B2B73D1D779B}"/>
    <dgm:cxn modelId="{5ABA0134-8447-4C1B-B37F-5FB490750AF8}" srcId="{FA689B7E-B0CB-48D5-A622-A0DC98FD3802}" destId="{01D469DE-0345-45A3-A113-8B4DAA728C4F}" srcOrd="4" destOrd="0" parTransId="{090BEB25-3D1D-4A4F-89F1-72732A8BB9C3}" sibTransId="{0C94FCE7-7CB8-40D4-8BC9-5B0819B43341}"/>
    <dgm:cxn modelId="{2F342E35-375C-498F-9701-EE56FFDA82EF}" srcId="{BE749B89-E8A7-4AF1-AEFC-AC843C5A46E7}" destId="{A0504C34-D761-4E6E-BA71-C1F5E9A5474B}" srcOrd="6" destOrd="0" parTransId="{2112FEE3-44D6-46A6-995F-3299E88E766F}" sibTransId="{C32943D2-B235-47BA-8363-255DE9E071A1}"/>
    <dgm:cxn modelId="{AC873F38-96F3-4EDF-AA4B-17B3B710ED72}" srcId="{6AB91875-D1E0-4234-BC3F-DA3B30937AE1}" destId="{F0616818-528C-4491-829A-93FECE35A804}" srcOrd="3" destOrd="0" parTransId="{E588B6DE-6552-420F-B70E-E84F94AA615A}" sibTransId="{F3840A0E-86D2-40EB-88D9-5F655216E052}"/>
    <dgm:cxn modelId="{16D2E638-5199-4FE3-9FEF-CBE7276AD84C}" type="presOf" srcId="{1FF98E86-6EEA-42AF-8D07-E57C288D6EFE}" destId="{33989043-B7CC-46A0-9223-2EC4261CD560}" srcOrd="0" destOrd="14" presId="urn:microsoft.com/office/officeart/2005/8/layout/hList1"/>
    <dgm:cxn modelId="{A9650239-AE0D-403C-93B0-1BC78C52166F}" srcId="{4FE00CF2-A1DD-442B-9E1B-CDD5AD13913A}" destId="{A6C787E5-1CB3-4873-9D90-F9B8FE76D9FD}" srcOrd="0" destOrd="0" parTransId="{D36E9E44-1A21-4FB2-A951-47DDC888BCCD}" sibTransId="{6148D239-C7FE-4F42-8226-BF9594B6B581}"/>
    <dgm:cxn modelId="{20317D3F-D169-4C28-A702-C2A3EA2D389E}" type="presOf" srcId="{57DB9B0F-E61F-4CBF-A588-979633ABB161}" destId="{57D99E45-022A-4526-B408-E3199169BABC}" srcOrd="0" destOrd="4" presId="urn:microsoft.com/office/officeart/2005/8/layout/hList1"/>
    <dgm:cxn modelId="{93387F3F-1F10-4BE1-869B-09F5ED10ACC6}" type="presOf" srcId="{6051F83F-57DF-4D64-A5A3-DFB6F7D49056}" destId="{57D99E45-022A-4526-B408-E3199169BABC}" srcOrd="0" destOrd="6" presId="urn:microsoft.com/office/officeart/2005/8/layout/hList1"/>
    <dgm:cxn modelId="{A84D2740-D9EF-4761-92B5-9A5F7797457E}" srcId="{E44D9EA0-1815-49C3-B3F8-9AC2F0ECAE0C}" destId="{1FF98E86-6EEA-42AF-8D07-E57C288D6EFE}" srcOrd="0" destOrd="0" parTransId="{F2743CAB-2384-4674-8545-7D456887F773}" sibTransId="{D7759214-EE88-47FB-ADAC-09A854A1E1A4}"/>
    <dgm:cxn modelId="{97DE645E-A62D-42AB-A34D-A5D97915A3EE}" srcId="{6AB91875-D1E0-4234-BC3F-DA3B30937AE1}" destId="{76C8E5CC-60FF-4595-A4C5-4A7227FB852A}" srcOrd="4" destOrd="0" parTransId="{B0AE1744-98C5-4815-89CD-5AD0EAF0F40C}" sibTransId="{0254391A-0962-42FE-A4E1-6DA1B79AD1E8}"/>
    <dgm:cxn modelId="{6235DE60-CA29-4738-8C27-25EB606505AD}" type="presOf" srcId="{4DAD1270-1B28-46D1-B017-57830C4E6A0A}" destId="{33989043-B7CC-46A0-9223-2EC4261CD560}" srcOrd="0" destOrd="9" presId="urn:microsoft.com/office/officeart/2005/8/layout/hList1"/>
    <dgm:cxn modelId="{5CB03561-B059-44A7-ABED-8FD02238BD27}" srcId="{7F17B0C0-929B-4312-A0D3-59D51191DF3F}" destId="{4FE00CF2-A1DD-442B-9E1B-CDD5AD13913A}" srcOrd="0" destOrd="0" parTransId="{FF7B58CA-D5DD-4698-98FB-7AD413D8ED71}" sibTransId="{E8E6C6A2-7046-4787-9F10-A05E91F635DC}"/>
    <dgm:cxn modelId="{C3C95E41-4751-41F6-BA5A-356581CC973D}" srcId="{2B26A03B-9009-4CD8-BBF0-3EB114A05706}" destId="{6051F83F-57DF-4D64-A5A3-DFB6F7D49056}" srcOrd="3" destOrd="0" parTransId="{77F82C1B-0C6E-4BE0-B905-55DE40A82BAA}" sibTransId="{02EA6688-CF7B-42BF-AFC9-44C4151F6101}"/>
    <dgm:cxn modelId="{C7688D61-A5DD-4D1B-8DCE-4ADF6441E3DD}" type="presOf" srcId="{80D5D247-2EC2-4AD4-BBAD-9CE461A75C50}" destId="{AE039D84-6922-41BF-B3E6-BECA2244D6C2}" srcOrd="0" destOrd="3" presId="urn:microsoft.com/office/officeart/2005/8/layout/hList1"/>
    <dgm:cxn modelId="{61424E63-457E-4A88-B2D5-A7241FBFA877}" srcId="{B5C18A76-2DEE-434D-ADC8-88785B5DAA24}" destId="{7F5E55CE-B2A0-4DB4-91C1-6E86868432B3}" srcOrd="5" destOrd="0" parTransId="{D109FE7D-36F7-45BD-B047-5417662414FE}" sibTransId="{B892F34B-64D2-4174-BA17-412699450380}"/>
    <dgm:cxn modelId="{0F1B8F43-F74D-413A-94B2-BFEB0ED44809}" type="presOf" srcId="{88718DC1-D4CD-4C2E-85BA-DF11099125F7}" destId="{32C27E7F-BF0F-44DC-99D4-CD572B0F6C99}" srcOrd="0" destOrd="21" presId="urn:microsoft.com/office/officeart/2005/8/layout/hList1"/>
    <dgm:cxn modelId="{06EF9963-21AE-4951-8696-B8E1B57B4BA4}" type="presOf" srcId="{96F73F70-DF48-441D-8599-F28087A534ED}" destId="{32C27E7F-BF0F-44DC-99D4-CD572B0F6C99}" srcOrd="0" destOrd="18" presId="urn:microsoft.com/office/officeart/2005/8/layout/hList1"/>
    <dgm:cxn modelId="{1A753F64-1163-47EA-8CAE-452C34ABDED5}" srcId="{6AB91875-D1E0-4234-BC3F-DA3B30937AE1}" destId="{35B6FE8C-81E2-4093-A533-BD2CA91C163A}" srcOrd="2" destOrd="0" parTransId="{EDC923F5-C989-4DE5-A0A6-C88B3C69A791}" sibTransId="{FF848A46-53D0-45B0-A963-7B83F00E9924}"/>
    <dgm:cxn modelId="{B385F064-F021-4A2A-B037-8256F6688200}" type="presOf" srcId="{0932AA88-0074-41FD-9348-8336F31C4CC3}" destId="{32C27E7F-BF0F-44DC-99D4-CD572B0F6C99}" srcOrd="0" destOrd="3" presId="urn:microsoft.com/office/officeart/2005/8/layout/hList1"/>
    <dgm:cxn modelId="{B90DAA67-10CE-4911-BF9F-24059EB459BE}" type="presOf" srcId="{781F5336-CF0C-4283-9C28-D698923DE6EC}" destId="{32C27E7F-BF0F-44DC-99D4-CD572B0F6C99}" srcOrd="0" destOrd="12" presId="urn:microsoft.com/office/officeart/2005/8/layout/hList1"/>
    <dgm:cxn modelId="{244B804A-634A-43BC-8A23-1380674EFCE7}" type="presOf" srcId="{D8FE07BC-F81C-406D-B0CD-B1CCD084AD32}" destId="{AE039D84-6922-41BF-B3E6-BECA2244D6C2}" srcOrd="0" destOrd="9" presId="urn:microsoft.com/office/officeart/2005/8/layout/hList1"/>
    <dgm:cxn modelId="{6BF8C56A-53C2-4413-87DC-81C487780157}" srcId="{73361677-5187-46A7-86C1-FD8862469124}" destId="{C1A6B81B-ACC7-4EE7-B078-85662E366D05}" srcOrd="1" destOrd="0" parTransId="{C6E19AD5-6AD4-49E1-A39A-32CF6A5B80D2}" sibTransId="{00297E6C-7E56-45B6-9C1D-F8EC7B408273}"/>
    <dgm:cxn modelId="{482CF84A-7A38-4EC1-9A75-BA07CAC03504}" type="presOf" srcId="{77787F1D-2E38-4A5B-A87C-F414507DC510}" destId="{33989043-B7CC-46A0-9223-2EC4261CD560}" srcOrd="0" destOrd="19" presId="urn:microsoft.com/office/officeart/2005/8/layout/hList1"/>
    <dgm:cxn modelId="{2461314D-9562-4ACE-8F8F-71E440944B3A}" type="presOf" srcId="{1A1DF2F7-944F-4C4F-A9B8-7C000E70F9E4}" destId="{32C27E7F-BF0F-44DC-99D4-CD572B0F6C99}" srcOrd="0" destOrd="13" presId="urn:microsoft.com/office/officeart/2005/8/layout/hList1"/>
    <dgm:cxn modelId="{5B30FE6D-B773-4C92-AA8E-55C253903B27}" type="presOf" srcId="{B5C18A76-2DEE-434D-ADC8-88785B5DAA24}" destId="{AE039D84-6922-41BF-B3E6-BECA2244D6C2}" srcOrd="0" destOrd="16" presId="urn:microsoft.com/office/officeart/2005/8/layout/hList1"/>
    <dgm:cxn modelId="{53796D6E-0343-4B77-947C-7DD91EC355EA}" srcId="{B5C18A76-2DEE-434D-ADC8-88785B5DAA24}" destId="{70DF02CC-B739-4F92-BAE8-CD103F3AD4FA}" srcOrd="3" destOrd="0" parTransId="{FBF421BB-F352-44C1-BA19-79EB4D7752AA}" sibTransId="{C7BA4718-1F19-434A-BB36-61F5F8A94791}"/>
    <dgm:cxn modelId="{5C58784E-1296-4227-9416-F4611849D371}" srcId="{DDE383B6-177C-47F1-9E6E-2A84C243FFF2}" destId="{FAD98FA4-1B60-44B0-8B58-CE5568CB868C}" srcOrd="2" destOrd="0" parTransId="{548B590A-8DB6-4346-84EB-15872AD3BCFB}" sibTransId="{D1F37F55-DFBA-4F98-8A40-14DBEE617B5D}"/>
    <dgm:cxn modelId="{F4C80E6F-47D3-4C83-8A9D-835161ED14B2}" srcId="{D0A56A69-2286-44D8-AD3A-9FBB036B213B}" destId="{29F57AC3-F792-42E1-8A06-BD3DBD06B6DD}" srcOrd="5" destOrd="0" parTransId="{855D400F-6DF8-47B7-B95C-FA9E1D84624C}" sibTransId="{A3AE0ECD-3058-4ED3-A9BD-8D100D5F1DBA}"/>
    <dgm:cxn modelId="{81931950-F602-4775-BB26-D9594AA4337A}" srcId="{781F5336-CF0C-4283-9C28-D698923DE6EC}" destId="{F178A75E-CAC1-4924-97AE-7E8B463FBB43}" srcOrd="2" destOrd="0" parTransId="{2AC07804-A352-48F9-BC37-A170BFE0366F}" sibTransId="{D3B6B65F-BB7A-41F5-B16F-05B6D0C51B76}"/>
    <dgm:cxn modelId="{C72D5E50-50EA-4E17-B2F3-723602EF1728}" srcId="{B5C18A76-2DEE-434D-ADC8-88785B5DAA24}" destId="{DD93B208-5CA6-4007-8DF7-13EE0DEA5CE9}" srcOrd="0" destOrd="0" parTransId="{0A40156F-C860-499A-BFE5-19FA94C4220F}" sibTransId="{2CDAC43B-40AD-4557-B7CB-DDE3E300F404}"/>
    <dgm:cxn modelId="{D8D0AF50-C907-44B3-A2C5-E17249060C0B}" type="presOf" srcId="{8CF479F9-1445-4AFA-8AFE-79845192A738}" destId="{32C27E7F-BF0F-44DC-99D4-CD572B0F6C99}" srcOrd="0" destOrd="10" presId="urn:microsoft.com/office/officeart/2005/8/layout/hList1"/>
    <dgm:cxn modelId="{F1862F52-8E89-43FA-851F-C7C4B391F3F4}" type="presOf" srcId="{35B6FE8C-81E2-4093-A533-BD2CA91C163A}" destId="{AE039D84-6922-41BF-B3E6-BECA2244D6C2}" srcOrd="0" destOrd="10" presId="urn:microsoft.com/office/officeart/2005/8/layout/hList1"/>
    <dgm:cxn modelId="{AA688D73-AA93-4A62-A110-8367ACAD3A93}" srcId="{29F57AC3-F792-42E1-8A06-BD3DBD06B6DD}" destId="{17F0CE11-FEF5-4F3A-8BBC-66498529CB94}" srcOrd="1" destOrd="0" parTransId="{45BD4D5D-CA43-4506-9922-A6B73A61F057}" sibTransId="{B00ED14A-C150-456E-AC84-CAD2E0FE3420}"/>
    <dgm:cxn modelId="{D3273954-A2EB-4FC2-87C0-67EDBEE86279}" type="presOf" srcId="{82265392-F08D-447E-96EC-9FAF7A807B23}" destId="{33989043-B7CC-46A0-9223-2EC4261CD560}" srcOrd="0" destOrd="11" presId="urn:microsoft.com/office/officeart/2005/8/layout/hList1"/>
    <dgm:cxn modelId="{7461A254-A000-4579-B14C-B36CCB5AEFC6}" srcId="{D0A56A69-2286-44D8-AD3A-9FBB036B213B}" destId="{5522CC0F-6F42-469D-9DCF-16F9310D1C25}" srcOrd="1" destOrd="0" parTransId="{725722D0-DAF4-49C8-B1C8-57FF990F4FF3}" sibTransId="{49D2C4B1-78E7-4ACA-A2E3-BFAF9779FC1D}"/>
    <dgm:cxn modelId="{C2C7FA74-048D-4402-AD60-3070E37F005C}" type="presOf" srcId="{2AF19B0D-F400-4894-824D-14D85B44328E}" destId="{33989043-B7CC-46A0-9223-2EC4261CD560}" srcOrd="0" destOrd="4" presId="urn:microsoft.com/office/officeart/2005/8/layout/hList1"/>
    <dgm:cxn modelId="{A4840175-866A-42C0-8AC4-55FD6CACC29A}" srcId="{94D5CE34-D3F5-4E49-B2B2-EF862E831FFE}" destId="{8CF479F9-1445-4AFA-8AFE-79845192A738}" srcOrd="1" destOrd="0" parTransId="{36785A94-9730-4E97-9EE6-C643D9A6F003}" sibTransId="{90AD4097-153F-4EF1-82AE-9A8DF15CB812}"/>
    <dgm:cxn modelId="{F9078155-9E9C-4673-922C-A1786A4FAE7A}" srcId="{BE749B89-E8A7-4AF1-AEFC-AC843C5A46E7}" destId="{BB3D3521-3508-4426-9696-34F48C5B1673}" srcOrd="8" destOrd="0" parTransId="{0EE14C5B-8128-450B-AE8A-C7AE143946AF}" sibTransId="{36797270-7A59-491C-B705-13745289C7C3}"/>
    <dgm:cxn modelId="{2419AD76-CA0F-487F-9142-A687015BD852}" srcId="{FA689B7E-B0CB-48D5-A622-A0DC98FD3802}" destId="{D8B6D4BA-E7BC-4DFE-BC29-EE7CED0000AA}" srcOrd="3" destOrd="0" parTransId="{C0E555FE-9444-44C7-A76B-6789BD226E08}" sibTransId="{4A6213ED-5172-40CB-BF1B-1A4A743E2B8E}"/>
    <dgm:cxn modelId="{7F121C57-FB28-41A8-AC56-D0C39CFE6F8E}" srcId="{BE749B89-E8A7-4AF1-AEFC-AC843C5A46E7}" destId="{EDEC6A2B-2BDE-4C41-8BA4-05CCDCA30C80}" srcOrd="7" destOrd="0" parTransId="{124847D2-B52F-430B-905A-7559261CCABE}" sibTransId="{09ECF183-9CE3-4D7A-812E-E5E2226EF97C}"/>
    <dgm:cxn modelId="{310F8957-D339-4399-8245-2A2BBDD76215}" srcId="{73361677-5187-46A7-86C1-FD8862469124}" destId="{24B15502-E06B-4493-ABF8-D895A745E4A6}" srcOrd="2" destOrd="0" parTransId="{ECA1C04D-DC48-4FC8-8C89-4CAA2BBE4E73}" sibTransId="{7EF77C38-C81E-4CE8-90D9-A7B752617A1E}"/>
    <dgm:cxn modelId="{A90B2878-5E97-490C-8D4D-C1180D9A3645}" type="presOf" srcId="{1C9D620D-9341-4FB4-B8C3-3D094712E3F1}" destId="{AE039D84-6922-41BF-B3E6-BECA2244D6C2}" srcOrd="0" destOrd="15" presId="urn:microsoft.com/office/officeart/2005/8/layout/hList1"/>
    <dgm:cxn modelId="{7D749358-44CD-40AC-802E-C6D36A3698E1}" type="presOf" srcId="{F32E8715-DD02-4CBA-9C1B-9E15143E636C}" destId="{B9C0035E-6B88-46EF-A6F0-D7C6175BB195}" srcOrd="0" destOrd="7" presId="urn:microsoft.com/office/officeart/2005/8/layout/hList1"/>
    <dgm:cxn modelId="{E856FA58-7FB1-4933-9AF2-5664655134AA}" srcId="{6AB91875-D1E0-4234-BC3F-DA3B30937AE1}" destId="{D8FE07BC-F81C-406D-B0CD-B1CCD084AD32}" srcOrd="1" destOrd="0" parTransId="{ACBC440F-6578-4054-BF38-5971787D3E54}" sibTransId="{67ED26A0-75FE-42B2-9DA0-2EA0DDC32C2A}"/>
    <dgm:cxn modelId="{CFE42B79-2524-44EC-B27F-C78B1AAEBF4F}" type="presOf" srcId="{DD93B208-5CA6-4007-8DF7-13EE0DEA5CE9}" destId="{AE039D84-6922-41BF-B3E6-BECA2244D6C2}" srcOrd="0" destOrd="17" presId="urn:microsoft.com/office/officeart/2005/8/layout/hList1"/>
    <dgm:cxn modelId="{B74F3E79-7B07-4E89-8A92-B0998A6A8445}" type="presOf" srcId="{D8B6D4BA-E7BC-4DFE-BC29-EE7CED0000AA}" destId="{57D99E45-022A-4526-B408-E3199169BABC}" srcOrd="0" destOrd="7" presId="urn:microsoft.com/office/officeart/2005/8/layout/hList1"/>
    <dgm:cxn modelId="{1B937B59-A1E5-4184-8861-83B69B629485}" type="presOf" srcId="{70DF02CC-B739-4F92-BAE8-CD103F3AD4FA}" destId="{AE039D84-6922-41BF-B3E6-BECA2244D6C2}" srcOrd="0" destOrd="20" presId="urn:microsoft.com/office/officeart/2005/8/layout/hList1"/>
    <dgm:cxn modelId="{AF8DC479-B61C-4BD2-872F-2C303D0EA59F}" type="presOf" srcId="{4DAC7AB9-8AAE-497A-B22D-DC733B69C1BC}" destId="{32C27E7F-BF0F-44DC-99D4-CD572B0F6C99}" srcOrd="0" destOrd="4" presId="urn:microsoft.com/office/officeart/2005/8/layout/hList1"/>
    <dgm:cxn modelId="{22447A5A-EE30-4AF9-8219-EC536673AF79}" srcId="{D8B6D4BA-E7BC-4DFE-BC29-EE7CED0000AA}" destId="{6BB032A5-A3F0-42B2-9475-6874F224E5F3}" srcOrd="2" destOrd="0" parTransId="{FF9A2C49-3CEB-4B0F-8E0A-DE8BC868286D}" sibTransId="{6093068C-AE79-47DC-A9B0-6A8038924485}"/>
    <dgm:cxn modelId="{87E99D7A-2A39-45AB-8A48-06F3683461E5}" srcId="{D5D6C87A-D100-46A0-A2D9-D4E35D92BCAA}" destId="{BE749B89-E8A7-4AF1-AEFC-AC843C5A46E7}" srcOrd="0" destOrd="0" parTransId="{54C68D99-8103-4AA9-BD89-E3253D9CA829}" sibTransId="{62683DA5-4F60-4176-89D5-290A068A4A2C}"/>
    <dgm:cxn modelId="{0949D07A-2578-4E2E-AA97-93A6353428B3}" type="presOf" srcId="{BFE0E11C-C84A-4F48-8E92-767D8C480196}" destId="{514B5158-753D-4357-A369-9C7913675260}" srcOrd="0" destOrd="0" presId="urn:microsoft.com/office/officeart/2005/8/layout/hList1"/>
    <dgm:cxn modelId="{B99AA77C-6340-48E3-A9F5-9BB0DC38FD8D}" type="presOf" srcId="{01D469DE-0345-45A3-A113-8B4DAA728C4F}" destId="{57D99E45-022A-4526-B408-E3199169BABC}" srcOrd="0" destOrd="13" presId="urn:microsoft.com/office/officeart/2005/8/layout/hList1"/>
    <dgm:cxn modelId="{B27D837E-4704-4EC7-98F3-8EF0FCCF428E}" type="presOf" srcId="{037784C0-10CD-46EC-87FD-43ACA38680FE}" destId="{32C27E7F-BF0F-44DC-99D4-CD572B0F6C99}" srcOrd="0" destOrd="14" presId="urn:microsoft.com/office/officeart/2005/8/layout/hList1"/>
    <dgm:cxn modelId="{83CABC7E-84BB-496E-80CF-E93C85DFD58D}" srcId="{2B26A03B-9009-4CD8-BBF0-3EB114A05706}" destId="{57DB9B0F-E61F-4CBF-A588-979633ABB161}" srcOrd="1" destOrd="0" parTransId="{DA1C9EE7-0766-46F6-AED3-6C5EB49A1F4F}" sibTransId="{B642386B-1629-44DC-934B-491FE7DC9353}"/>
    <dgm:cxn modelId="{4F1BE77E-1681-4E37-BBF5-A41D2FD1CAC3}" type="presOf" srcId="{167E9E89-BEF2-40C3-8C2E-BFEF54A1023E}" destId="{B9C0035E-6B88-46EF-A6F0-D7C6175BB195}" srcOrd="0" destOrd="2" presId="urn:microsoft.com/office/officeart/2005/8/layout/hList1"/>
    <dgm:cxn modelId="{0E64077F-5C0B-4B88-839F-61A5CF9B4FA6}" srcId="{781F5336-CF0C-4283-9C28-D698923DE6EC}" destId="{553C2516-5C0C-4A6D-A216-B4CB0CA6413C}" srcOrd="3" destOrd="0" parTransId="{55E4C077-0EB7-4ED3-8D06-D5DFFAE0AF9C}" sibTransId="{A962A708-09E0-465B-8433-C5DAD08356F0}"/>
    <dgm:cxn modelId="{CFFD3480-AA97-45DC-B715-1C4E2FC8624B}" type="presOf" srcId="{BB3D3521-3508-4426-9696-34F48C5B1673}" destId="{32C27E7F-BF0F-44DC-99D4-CD572B0F6C99}" srcOrd="0" destOrd="25" presId="urn:microsoft.com/office/officeart/2005/8/layout/hList1"/>
    <dgm:cxn modelId="{E0470A81-F6F7-4AD2-8C53-CE061169154D}" srcId="{2B26A03B-9009-4CD8-BBF0-3EB114A05706}" destId="{403549BE-21B2-4DBA-AFBC-BC2A0769711F}" srcOrd="0" destOrd="0" parTransId="{98D40D20-8EB1-468E-BAF7-195065748E4B}" sibTransId="{7796980B-35AF-43E2-88DF-D75783888122}"/>
    <dgm:cxn modelId="{AD870083-5644-46D9-A3D9-A3BDB2A9D08D}" type="presOf" srcId="{86D249D2-5A75-4D7D-AA2D-F9343087E46E}" destId="{B9C0035E-6B88-46EF-A6F0-D7C6175BB195}" srcOrd="0" destOrd="3" presId="urn:microsoft.com/office/officeart/2005/8/layout/hList1"/>
    <dgm:cxn modelId="{943C2F83-84AE-49B7-B402-DD1A8A6E3D19}" srcId="{4FE00CF2-A1DD-442B-9E1B-CDD5AD13913A}" destId="{167E9E89-BEF2-40C3-8C2E-BFEF54A1023E}" srcOrd="1" destOrd="0" parTransId="{5ABAEA5C-B7C9-46C7-9D40-2C518BF8260E}" sibTransId="{3ED554FE-F133-4F92-9998-78FDC51B9B27}"/>
    <dgm:cxn modelId="{51F15C84-892E-448C-B487-CFDB195094E6}" type="presOf" srcId="{8D95831F-F72C-4A6B-A6D4-B0E820C7234C}" destId="{32C27E7F-BF0F-44DC-99D4-CD572B0F6C99}" srcOrd="0" destOrd="2" presId="urn:microsoft.com/office/officeart/2005/8/layout/hList1"/>
    <dgm:cxn modelId="{1AD3C285-87CA-448D-966D-410203144566}" type="presOf" srcId="{A89D90A9-52DB-4763-AC62-578EE1DA085C}" destId="{32C27E7F-BF0F-44DC-99D4-CD572B0F6C99}" srcOrd="0" destOrd="26" presId="urn:microsoft.com/office/officeart/2005/8/layout/hList1"/>
    <dgm:cxn modelId="{F1AB1188-68DF-4EA7-956E-2F9AC75FB5F7}" type="presOf" srcId="{D1C4DC9E-8273-4BFF-AF40-321C258A08B3}" destId="{33989043-B7CC-46A0-9223-2EC4261CD560}" srcOrd="0" destOrd="18" presId="urn:microsoft.com/office/officeart/2005/8/layout/hList1"/>
    <dgm:cxn modelId="{AE162989-3EA7-4AC8-AD52-F8EC61450516}" type="presOf" srcId="{17F0CE11-FEF5-4F3A-8BBC-66498529CB94}" destId="{33989043-B7CC-46A0-9223-2EC4261CD560}" srcOrd="0" destOrd="17" presId="urn:microsoft.com/office/officeart/2005/8/layout/hList1"/>
    <dgm:cxn modelId="{A3C85689-8A7B-4679-A88D-16209AB91353}" type="presOf" srcId="{4FE00CF2-A1DD-442B-9E1B-CDD5AD13913A}" destId="{B9C0035E-6B88-46EF-A6F0-D7C6175BB195}" srcOrd="0" destOrd="0" presId="urn:microsoft.com/office/officeart/2005/8/layout/hList1"/>
    <dgm:cxn modelId="{F7567989-CBDD-4481-91A0-C0D96AE4851F}" srcId="{45EEE949-ACF8-4F6A-9EF4-07175D9CE7AF}" destId="{96F73F70-DF48-441D-8599-F28087A534ED}" srcOrd="0" destOrd="0" parTransId="{EF400E16-98EC-4B8C-B8D0-16CC0DFA7FF2}" sibTransId="{09A50AF8-9CB0-4085-A5D3-ECABE898507B}"/>
    <dgm:cxn modelId="{1B8DB58A-D44B-4E16-896F-2B7341BF11B5}" srcId="{BE749B89-E8A7-4AF1-AEFC-AC843C5A46E7}" destId="{0932AA88-0074-41FD-9348-8336F31C4CC3}" srcOrd="3" destOrd="0" parTransId="{9FB38D65-6626-442A-B7AC-AFC1FEA5368F}" sibTransId="{0722E5C9-7A45-4C27-B9C2-C1EF5C8E7D46}"/>
    <dgm:cxn modelId="{5C47D18C-8453-49A1-8070-DF511F664A20}" type="presOf" srcId="{D4593D3E-CBCF-4FAD-8D69-B8F85C898E15}" destId="{33989043-B7CC-46A0-9223-2EC4261CD560}" srcOrd="0" destOrd="16" presId="urn:microsoft.com/office/officeart/2005/8/layout/hList1"/>
    <dgm:cxn modelId="{61E61C8D-B724-44DA-9A9E-97E0FB315254}" srcId="{E44D9EA0-1815-49C3-B3F8-9AC2F0ECAE0C}" destId="{988DDF6C-141C-4E4B-BEF5-630485F344DB}" srcOrd="1" destOrd="0" parTransId="{0178A895-1DA5-4371-B3EE-27E7EB125407}" sibTransId="{238C1016-7940-4FB2-A6A1-7195FE88C0C1}"/>
    <dgm:cxn modelId="{62E0498D-8E8F-4744-AFA3-F51EE3954FB5}" srcId="{D8B6D4BA-E7BC-4DFE-BC29-EE7CED0000AA}" destId="{76F581DE-5190-4FC5-B78F-9DB3A89BEB55}" srcOrd="3" destOrd="0" parTransId="{B6B43768-F610-4008-8E31-2AF333C92804}" sibTransId="{F85D0D78-1E0F-46AD-A0C6-561E2A41633C}"/>
    <dgm:cxn modelId="{E96DB58E-803F-49B0-93FC-8485AEA26AEF}" type="presOf" srcId="{FA689B7E-B0CB-48D5-A622-A0DC98FD3802}" destId="{53522920-FE20-45AC-A32A-ABA5BFE7F317}" srcOrd="0" destOrd="0" presId="urn:microsoft.com/office/officeart/2005/8/layout/hList1"/>
    <dgm:cxn modelId="{00215E8F-4237-48A2-892F-5402CF61074E}" srcId="{BFE0E11C-C84A-4F48-8E92-767D8C480196}" destId="{DDE3A766-6B6E-4202-8450-2CDB6B618861}" srcOrd="0" destOrd="0" parTransId="{10655580-0C1F-4D0E-88A0-D70D3E6015F6}" sibTransId="{415BFEAA-CDD7-4E37-B23D-B755D186DF41}"/>
    <dgm:cxn modelId="{C5D26D8F-44EB-43B3-AACE-EF8FC45A6363}" srcId="{EDEC6A2B-2BDE-4C41-8BA4-05CCDCA30C80}" destId="{78616FD6-2D49-4496-85FC-FF565CB2DD13}" srcOrd="2" destOrd="0" parTransId="{F8A98BE7-9CCB-4D5A-AE91-A99E6BC83716}" sibTransId="{CC8FC923-232D-4138-B5E8-171715680525}"/>
    <dgm:cxn modelId="{FC02C68F-655C-4D99-BD97-789BE26A7745}" type="presOf" srcId="{33D5B4D8-6ED3-4D0C-AE1D-26ECDC479807}" destId="{57D99E45-022A-4526-B408-E3199169BABC}" srcOrd="0" destOrd="12" presId="urn:microsoft.com/office/officeart/2005/8/layout/hList1"/>
    <dgm:cxn modelId="{DA521E90-FCD5-4035-BA26-EB395059CB31}" srcId="{DDE3A766-6B6E-4202-8450-2CDB6B618861}" destId="{9D6D1F06-04B0-4423-A1D1-A556CC8560B5}" srcOrd="2" destOrd="0" parTransId="{6BF4C4DB-6E11-464D-8044-67F289A6A0EE}" sibTransId="{DACFD4DF-5EA7-4231-88F5-48CBC2153B4A}"/>
    <dgm:cxn modelId="{7D6AC290-FB67-45C7-9CFD-E9B7AC9AACBF}" type="presOf" srcId="{BB2219F2-5E03-4EB0-9FA3-407E1E8196B2}" destId="{AE039D84-6922-41BF-B3E6-BECA2244D6C2}" srcOrd="0" destOrd="18" presId="urn:microsoft.com/office/officeart/2005/8/layout/hList1"/>
    <dgm:cxn modelId="{03C2FF91-22AF-45AB-A667-4AACF68A56A4}" srcId="{73361677-5187-46A7-86C1-FD8862469124}" destId="{4CEADBAA-780B-4F11-A981-FB92A57BD314}" srcOrd="0" destOrd="0" parTransId="{FADCA32D-E1A9-4178-90C9-71F449E851A4}" sibTransId="{0657CDE6-75A3-4207-97C0-8800ACD8DEE5}"/>
    <dgm:cxn modelId="{B9600E92-F8D9-41DB-8017-2B2EA1F8EF32}" type="presOf" srcId="{06BF5651-CB9A-42EE-A8AE-A347429E96F8}" destId="{57D99E45-022A-4526-B408-E3199169BABC}" srcOrd="0" destOrd="1" presId="urn:microsoft.com/office/officeart/2005/8/layout/hList1"/>
    <dgm:cxn modelId="{22F41B93-CC0D-4E0F-A77F-B0BBF73D653F}" srcId="{D0A56A69-2286-44D8-AD3A-9FBB036B213B}" destId="{4DAD1270-1B28-46D1-B017-57830C4E6A0A}" srcOrd="4" destOrd="0" parTransId="{19A545DF-3E6B-49DF-8D6F-24B5703536FB}" sibTransId="{92CF8F2C-F13E-40D6-8522-CCC532DA27B9}"/>
    <dgm:cxn modelId="{6A0BC496-560E-41EF-B866-6B6790EB636F}" srcId="{DDE383B6-177C-47F1-9E6E-2A84C243FFF2}" destId="{FB8BDE13-7BFD-47A5-A01D-06B131E3A8E6}" srcOrd="3" destOrd="0" parTransId="{F314E0BF-BDA0-4AFA-9A42-3FCECCEBB921}" sibTransId="{4CF3B4AC-5337-4DE6-868C-2289C35E2634}"/>
    <dgm:cxn modelId="{2E28A798-2615-48C2-B85D-20EB0E70AA53}" type="presOf" srcId="{76C8E5CC-60FF-4595-A4C5-4A7227FB852A}" destId="{AE039D84-6922-41BF-B3E6-BECA2244D6C2}" srcOrd="0" destOrd="12" presId="urn:microsoft.com/office/officeart/2005/8/layout/hList1"/>
    <dgm:cxn modelId="{78265E99-5B2D-442F-A729-43E6E141173A}" type="presOf" srcId="{6AB91875-D1E0-4234-BC3F-DA3B30937AE1}" destId="{AE039D84-6922-41BF-B3E6-BECA2244D6C2}" srcOrd="0" destOrd="7" presId="urn:microsoft.com/office/officeart/2005/8/layout/hList1"/>
    <dgm:cxn modelId="{5D39649B-1AA6-4733-9103-E570B1256084}" srcId="{D8B6D4BA-E7BC-4DFE-BC29-EE7CED0000AA}" destId="{33D5B4D8-6ED3-4D0C-AE1D-26ECDC479807}" srcOrd="4" destOrd="0" parTransId="{E98D9D5E-1BF3-41CF-A9BC-619D8E7AC160}" sibTransId="{D1CFE2C9-710E-4356-B383-D9AF45EDBC2F}"/>
    <dgm:cxn modelId="{92C56E9B-2E50-40AD-9953-D79A18314EF0}" type="presOf" srcId="{403549BE-21B2-4DBA-AFBC-BC2A0769711F}" destId="{57D99E45-022A-4526-B408-E3199169BABC}" srcOrd="0" destOrd="3" presId="urn:microsoft.com/office/officeart/2005/8/layout/hList1"/>
    <dgm:cxn modelId="{C9A4219C-A696-4238-8025-2FFD758343CE}" srcId="{FA689B7E-B0CB-48D5-A622-A0DC98FD3802}" destId="{2B26A03B-9009-4CD8-BBF0-3EB114A05706}" srcOrd="2" destOrd="0" parTransId="{A43CD01E-1E76-40CF-BC3A-868D1E0918D8}" sibTransId="{4378B386-A17D-4CE4-9100-4CFB6E1A9FBC}"/>
    <dgm:cxn modelId="{AFBB209D-B42F-43F0-8966-FB48C245243C}" type="presOf" srcId="{E44D9EA0-1815-49C3-B3F8-9AC2F0ECAE0C}" destId="{33989043-B7CC-46A0-9223-2EC4261CD560}" srcOrd="0" destOrd="13" presId="urn:microsoft.com/office/officeart/2005/8/layout/hList1"/>
    <dgm:cxn modelId="{8A89969E-D781-4642-AF05-CCE5508B0918}" type="presOf" srcId="{9F1F3A7A-CEFD-4373-9B4E-50D4A0A72F22}" destId="{AE039D84-6922-41BF-B3E6-BECA2244D6C2}" srcOrd="0" destOrd="19" presId="urn:microsoft.com/office/officeart/2005/8/layout/hList1"/>
    <dgm:cxn modelId="{120BA39E-CF4C-4A62-91F3-D3A8F09E0E2C}" srcId="{781F5336-CF0C-4283-9C28-D698923DE6EC}" destId="{D62D5186-D56E-47A0-A05A-4321DB763BEB}" srcOrd="5" destOrd="0" parTransId="{2DE26A26-864D-46C1-A261-617CC44310B1}" sibTransId="{681B2C0F-F8E9-4508-9AB3-2AAD5631DA08}"/>
    <dgm:cxn modelId="{3CD6B9A1-DC63-4C61-B032-0769FC18E533}" type="presOf" srcId="{8ABC9ADF-80C5-4D31-8BB3-EA6042AFA9BF}" destId="{57D99E45-022A-4526-B408-E3199169BABC}" srcOrd="0" destOrd="0" presId="urn:microsoft.com/office/officeart/2005/8/layout/hList1"/>
    <dgm:cxn modelId="{1DCF38A2-2E80-4FA6-9239-4DCF10312365}" type="presOf" srcId="{A6C787E5-1CB3-4873-9D90-F9B8FE76D9FD}" destId="{B9C0035E-6B88-46EF-A6F0-D7C6175BB195}" srcOrd="0" destOrd="1" presId="urn:microsoft.com/office/officeart/2005/8/layout/hList1"/>
    <dgm:cxn modelId="{21286FA3-B89C-4772-9854-941E055646C7}" type="presOf" srcId="{A190B420-8423-4071-9E8F-7A29F802E5F3}" destId="{AE039D84-6922-41BF-B3E6-BECA2244D6C2}" srcOrd="0" destOrd="21" presId="urn:microsoft.com/office/officeart/2005/8/layout/hList1"/>
    <dgm:cxn modelId="{8EE083A4-A2F3-4E5A-99C7-8A4F88DA0B0D}" type="presOf" srcId="{D5D6C87A-D100-46A0-A2D9-D4E35D92BCAA}" destId="{B5F3A98B-F8B9-43CF-983D-1E7D31252524}" srcOrd="0" destOrd="0" presId="urn:microsoft.com/office/officeart/2005/8/layout/hList1"/>
    <dgm:cxn modelId="{3453B6A7-08A0-41A9-936E-D379CB2C4E53}" type="presOf" srcId="{45EEE949-ACF8-4F6A-9EF4-07175D9CE7AF}" destId="{32C27E7F-BF0F-44DC-99D4-CD572B0F6C99}" srcOrd="0" destOrd="17" presId="urn:microsoft.com/office/officeart/2005/8/layout/hList1"/>
    <dgm:cxn modelId="{9D53B2A8-BD67-4EAB-B1D4-6DDBDFEAFB28}" srcId="{D0A56A69-2286-44D8-AD3A-9FBB036B213B}" destId="{0A052605-466E-446F-B9AA-F1E8F291C5ED}" srcOrd="0" destOrd="0" parTransId="{F6840269-DA1E-4C04-A53B-8AA644D67F50}" sibTransId="{967BC70B-9FD1-4EC4-B3AE-4E1593116143}"/>
    <dgm:cxn modelId="{935950A9-0D1A-4073-B706-635FB84BA280}" srcId="{29F57AC3-F792-42E1-8A06-BD3DBD06B6DD}" destId="{E44D9EA0-1815-49C3-B3F8-9AC2F0ECAE0C}" srcOrd="0" destOrd="0" parTransId="{AAFF193C-4FD2-4D18-88E0-60DFA218B971}" sibTransId="{968F0753-FF16-4B51-A709-93D3E5888F13}"/>
    <dgm:cxn modelId="{36DDF1AB-46D2-4171-9B6A-4CCF169FBE39}" srcId="{7F17B0C0-929B-4312-A0D3-59D51191DF3F}" destId="{86D249D2-5A75-4D7D-AA2D-F9343087E46E}" srcOrd="1" destOrd="0" parTransId="{816DF8D9-8AF7-4511-BE56-92D463DBD184}" sibTransId="{638AC42C-52CF-4254-87F4-2EA37A81E5B9}"/>
    <dgm:cxn modelId="{FE7C18AC-6914-4DB5-A568-4E8CD34FC270}" type="presOf" srcId="{7B6355C5-9B00-4105-9F0D-74989682E430}" destId="{32C27E7F-BF0F-44DC-99D4-CD572B0F6C99}" srcOrd="0" destOrd="9" presId="urn:microsoft.com/office/officeart/2005/8/layout/hList1"/>
    <dgm:cxn modelId="{1903E1AC-5C17-4496-8C8B-E62775F172E1}" type="presOf" srcId="{24B15502-E06B-4493-ABF8-D895A745E4A6}" destId="{33989043-B7CC-46A0-9223-2EC4261CD560}" srcOrd="0" destOrd="8" presId="urn:microsoft.com/office/officeart/2005/8/layout/hList1"/>
    <dgm:cxn modelId="{93E00CAE-B38C-47D8-9A96-B7E2B38A74F0}" type="presOf" srcId="{58A9F32C-42F3-4890-A72C-6600FA4B9D2C}" destId="{57D99E45-022A-4526-B408-E3199169BABC}" srcOrd="0" destOrd="8" presId="urn:microsoft.com/office/officeart/2005/8/layout/hList1"/>
    <dgm:cxn modelId="{17145EAE-CEF7-4939-883C-F8E0EE5F7BF4}" srcId="{D0A56A69-2286-44D8-AD3A-9FBB036B213B}" destId="{73361677-5187-46A7-86C1-FD8862469124}" srcOrd="3" destOrd="0" parTransId="{6A164163-E380-4D22-869E-F8F4FC5931E8}" sibTransId="{ADAF2F9A-E5ED-4EA8-8D4E-62C527992448}"/>
    <dgm:cxn modelId="{163BDCB0-D1D4-429C-B2C6-4BB8CD59FB7C}" srcId="{781F5336-CF0C-4283-9C28-D698923DE6EC}" destId="{BF5B1868-2F82-4217-8896-3D8A5E2E73AB}" srcOrd="7" destOrd="0" parTransId="{655302F1-D49F-4A36-9447-5866B695F2B6}" sibTransId="{F7D53C0F-60D4-4796-A40E-992C22BE4DDE}"/>
    <dgm:cxn modelId="{550A11B1-3AD8-4BE1-88B5-5BA9D4B0726B}" srcId="{D5D6C87A-D100-46A0-A2D9-D4E35D92BCAA}" destId="{D0A56A69-2286-44D8-AD3A-9FBB036B213B}" srcOrd="4" destOrd="0" parTransId="{B4EC0F28-CDA2-4AAA-AA02-FE2AAEF43BBB}" sibTransId="{F63F248D-C3DD-4C5F-9E39-308D0F60F029}"/>
    <dgm:cxn modelId="{C8A45EB1-232B-49CD-8E2A-B57F650E470E}" srcId="{7F17B0C0-929B-4312-A0D3-59D51191DF3F}" destId="{D4B74DBD-0E89-467B-9BFC-CA3C59448382}" srcOrd="2" destOrd="0" parTransId="{67503331-1607-4137-80A8-CFA383776811}" sibTransId="{FDC93B51-AB7F-4E31-994B-002C6CD9A592}"/>
    <dgm:cxn modelId="{04468EB2-BD94-4C73-B4EA-CCB766DCEDA6}" srcId="{EDEC6A2B-2BDE-4C41-8BA4-05CCDCA30C80}" destId="{94D5CE34-D3F5-4E49-B2B2-EF862E831FFE}" srcOrd="0" destOrd="0" parTransId="{C774072C-9D07-4619-AE05-0D51B8054D93}" sibTransId="{586EA10A-B755-4380-B543-9BBD258B4874}"/>
    <dgm:cxn modelId="{25DB12B3-643F-408B-A03B-4D531F22416F}" type="presOf" srcId="{DDE383B6-177C-47F1-9E6E-2A84C243FFF2}" destId="{AE039D84-6922-41BF-B3E6-BECA2244D6C2}" srcOrd="0" destOrd="1" presId="urn:microsoft.com/office/officeart/2005/8/layout/hList1"/>
    <dgm:cxn modelId="{C5C599B5-41B4-4B30-B435-982DB4B16C0A}" srcId="{DDE3A766-6B6E-4202-8450-2CDB6B618861}" destId="{6AB91875-D1E0-4234-BC3F-DA3B30937AE1}" srcOrd="1" destOrd="0" parTransId="{5F012148-3013-45CA-858F-5DA6F3BFE68E}" sibTransId="{356D8B38-156E-429D-86AF-CEBBB7872190}"/>
    <dgm:cxn modelId="{68DB09B6-FCC4-4D49-A6BC-32E3B7D3F3FE}" srcId="{D0A56A69-2286-44D8-AD3A-9FBB036B213B}" destId="{2AF19B0D-F400-4894-824D-14D85B44328E}" srcOrd="2" destOrd="0" parTransId="{B8F229B6-FACB-4BD2-8A5A-5864C61A08D0}" sibTransId="{D9085EF1-9525-4D0C-B33E-536636A7A7FD}"/>
    <dgm:cxn modelId="{892438B6-E43A-4B2F-90EC-21A30B974E42}" srcId="{E44D9EA0-1815-49C3-B3F8-9AC2F0ECAE0C}" destId="{D4593D3E-CBCF-4FAD-8D69-B8F85C898E15}" srcOrd="2" destOrd="0" parTransId="{314602DF-6D82-47B6-9833-1EABEF9A0524}" sibTransId="{BF77AD22-0A96-4B0E-9CC1-89261E859FA5}"/>
    <dgm:cxn modelId="{4B3650B7-EF6A-4097-9AF6-C199BCBC3877}" srcId="{45EEE949-ACF8-4F6A-9EF4-07175D9CE7AF}" destId="{C8517C98-4D97-48E8-AA84-099F799AB069}" srcOrd="1" destOrd="0" parTransId="{6C724F7D-7574-45D3-ACC1-D3C8BC3A8D71}" sibTransId="{68CBD7B2-0B5F-43A3-84C2-33C0BCD14B9D}"/>
    <dgm:cxn modelId="{5F2D23BB-FF3A-4936-B400-25012330BF59}" srcId="{781F5336-CF0C-4283-9C28-D698923DE6EC}" destId="{1A1DF2F7-944F-4C4F-A9B8-7C000E70F9E4}" srcOrd="0" destOrd="0" parTransId="{ADD285DF-3235-49C8-A26C-5E0BB2CD43DA}" sibTransId="{B61F7F97-690D-496F-B90B-F59F418A752A}"/>
    <dgm:cxn modelId="{A07C4FBC-81F7-4397-A3E0-EFA12C72DC4C}" srcId="{D62D5186-D56E-47A0-A05A-4321DB763BEB}" destId="{88718DC1-D4CD-4C2E-85BA-DF11099125F7}" srcOrd="0" destOrd="0" parTransId="{946D4683-0D5C-4FF4-89A0-02CF18D5FECB}" sibTransId="{1AB33921-9826-4787-B38F-463D88827680}"/>
    <dgm:cxn modelId="{6697DABC-CB4F-47C0-8DE6-454AC1009040}" srcId="{BE749B89-E8A7-4AF1-AEFC-AC843C5A46E7}" destId="{8D95831F-F72C-4A6B-A6D4-B0E820C7234C}" srcOrd="2" destOrd="0" parTransId="{1FCBBB99-814B-43C9-ADAF-498EA7D14E82}" sibTransId="{76449A69-0C51-4117-9ADA-78BA79F368A1}"/>
    <dgm:cxn modelId="{FAD20ABF-6710-4947-BD6A-EA163406C80A}" srcId="{DDE383B6-177C-47F1-9E6E-2A84C243FFF2}" destId="{56E8E27D-097A-41D8-ABDE-0B3A553E914F}" srcOrd="4" destOrd="0" parTransId="{7667FAE4-2DF1-4CF8-B5E4-081AB05D8ABE}" sibTransId="{10E828D4-AF61-4DCA-9DC8-710516A5D9DC}"/>
    <dgm:cxn modelId="{5D006FBF-1A55-4E7E-9CDE-1F98E767A544}" srcId="{4DAD1270-1B28-46D1-B017-57830C4E6A0A}" destId="{50E42A05-0BB7-4B64-A26E-BCCD08D69C8E}" srcOrd="0" destOrd="0" parTransId="{A136EDE6-8E9B-4DBC-8659-173AD6AA4BBD}" sibTransId="{099B05C3-187C-4A80-9AB4-FC8F2E57BD75}"/>
    <dgm:cxn modelId="{7F5E6BC1-49F6-4AE2-B44C-E6AAE8D9D48E}" type="presOf" srcId="{73361677-5187-46A7-86C1-FD8862469124}" destId="{33989043-B7CC-46A0-9223-2EC4261CD560}" srcOrd="0" destOrd="5" presId="urn:microsoft.com/office/officeart/2005/8/layout/hList1"/>
    <dgm:cxn modelId="{FB4477C2-4E48-4293-9545-83F2011C96BF}" type="presOf" srcId="{7F5E55CE-B2A0-4DB4-91C1-6E86868432B3}" destId="{AE039D84-6922-41BF-B3E6-BECA2244D6C2}" srcOrd="0" destOrd="22" presId="urn:microsoft.com/office/officeart/2005/8/layout/hList1"/>
    <dgm:cxn modelId="{5483B9C3-CA55-4EB2-9CFA-0102587EDABF}" type="presOf" srcId="{D438133C-295C-4CB9-AD98-B55CB8989E5B}" destId="{AE039D84-6922-41BF-B3E6-BECA2244D6C2}" srcOrd="0" destOrd="8" presId="urn:microsoft.com/office/officeart/2005/8/layout/hList1"/>
    <dgm:cxn modelId="{2BC4BAC3-4CA7-41EF-A456-3AC785F326C8}" srcId="{7F17B0C0-929B-4312-A0D3-59D51191DF3F}" destId="{38F4D30F-A9EC-4E85-97FB-0E014916E4DE}" srcOrd="4" destOrd="0" parTransId="{1CAF16CF-90BB-49AE-AA08-E971B8BEE57B}" sibTransId="{9EDA4924-456E-4EB8-BAA3-723AF2576372}"/>
    <dgm:cxn modelId="{6A34BCC3-AA62-4C2C-94CF-BC198223FEFE}" type="presOf" srcId="{94D5CE34-D3F5-4E49-B2B2-EF862E831FFE}" destId="{32C27E7F-BF0F-44DC-99D4-CD572B0F6C99}" srcOrd="0" destOrd="8" presId="urn:microsoft.com/office/officeart/2005/8/layout/hList1"/>
    <dgm:cxn modelId="{1FC87AC4-6F9F-4FBB-B6DD-881EEDC9A152}" srcId="{94D5CE34-D3F5-4E49-B2B2-EF862E831FFE}" destId="{7B6355C5-9B00-4105-9F0D-74989682E430}" srcOrd="0" destOrd="0" parTransId="{AE3AEB0B-DF38-4B05-862B-FCB2E6FF4262}" sibTransId="{383D1192-A56A-42AB-96A2-F762A49F3BFE}"/>
    <dgm:cxn modelId="{95981FC5-C949-4251-94AC-FFE1BF20FF9D}" srcId="{7F17B0C0-929B-4312-A0D3-59D51191DF3F}" destId="{F32E8715-DD02-4CBA-9C1B-9E15143E636C}" srcOrd="5" destOrd="0" parTransId="{2495BF75-E531-46BD-9CB5-903A66547593}" sibTransId="{F4A3A574-4645-4C37-813D-AC358DABC1A8}"/>
    <dgm:cxn modelId="{6ED7D6C6-C41D-4405-9CC1-61958B185575}" type="presOf" srcId="{50E42A05-0BB7-4B64-A26E-BCCD08D69C8E}" destId="{33989043-B7CC-46A0-9223-2EC4261CD560}" srcOrd="0" destOrd="10" presId="urn:microsoft.com/office/officeart/2005/8/layout/hList1"/>
    <dgm:cxn modelId="{BDDB0DC8-6928-45F9-9E61-C70462B18034}" type="presOf" srcId="{76F581DE-5190-4FC5-B78F-9DB3A89BEB55}" destId="{57D99E45-022A-4526-B408-E3199169BABC}" srcOrd="0" destOrd="11" presId="urn:microsoft.com/office/officeart/2005/8/layout/hList1"/>
    <dgm:cxn modelId="{7B34C2C8-559F-45A6-996E-06EC9E6C3760}" srcId="{781F5336-CF0C-4283-9C28-D698923DE6EC}" destId="{92878DDC-91DA-4399-9306-D990AF92D061}" srcOrd="6" destOrd="0" parTransId="{22933FC6-2AB4-4C8D-9DC4-03617390D8DD}" sibTransId="{A1AB7BA1-85CD-4730-BC29-6C2A79936A44}"/>
    <dgm:cxn modelId="{BF0D24CA-B928-4044-9C86-3999E90BF68B}" srcId="{FA689B7E-B0CB-48D5-A622-A0DC98FD3802}" destId="{06BF5651-CB9A-42EE-A8AE-A347429E96F8}" srcOrd="1" destOrd="0" parTransId="{82993236-1E48-485C-85E2-96CD8132F7A0}" sibTransId="{FB87CEA7-89C4-4599-97DE-683285885C84}"/>
    <dgm:cxn modelId="{DD0636CA-8809-4224-ACDD-F78A10FE59AA}" type="presOf" srcId="{C371913C-879C-45EC-B438-6D92ABC21758}" destId="{57D99E45-022A-4526-B408-E3199169BABC}" srcOrd="0" destOrd="5" presId="urn:microsoft.com/office/officeart/2005/8/layout/hList1"/>
    <dgm:cxn modelId="{B37960CB-5772-4C43-AF32-698DA6F52CC8}" type="presOf" srcId="{38F4D30F-A9EC-4E85-97FB-0E014916E4DE}" destId="{B9C0035E-6B88-46EF-A6F0-D7C6175BB195}" srcOrd="0" destOrd="6" presId="urn:microsoft.com/office/officeart/2005/8/layout/hList1"/>
    <dgm:cxn modelId="{E23336CC-525E-4372-A86C-27DE9495AF2F}" type="presOf" srcId="{FAD98FA4-1B60-44B0-8B58-CE5568CB868C}" destId="{AE039D84-6922-41BF-B3E6-BECA2244D6C2}" srcOrd="0" destOrd="4" presId="urn:microsoft.com/office/officeart/2005/8/layout/hList1"/>
    <dgm:cxn modelId="{1120A5CE-1362-4CE4-BB07-CB3CB4687756}" srcId="{D0A56A69-2286-44D8-AD3A-9FBB036B213B}" destId="{77787F1D-2E38-4A5B-A87C-F414507DC510}" srcOrd="6" destOrd="0" parTransId="{B71FD2D4-9CBC-4A21-9176-701D7AB6D6E9}" sibTransId="{B6FD0EF6-F96C-4444-85D0-EB511BF3FB35}"/>
    <dgm:cxn modelId="{C5ACACD5-7DBA-421A-B128-0AFA3B570150}" srcId="{781F5336-CF0C-4283-9C28-D698923DE6EC}" destId="{45EEE949-ACF8-4F6A-9EF4-07175D9CE7AF}" srcOrd="4" destOrd="0" parTransId="{3897CF01-C8E8-49B1-B4D5-CC7A0DD3E1E3}" sibTransId="{F59F2BD4-D990-40FE-B128-5CBA121DC3B5}"/>
    <dgm:cxn modelId="{674897D8-7174-4F4A-B417-DBEC1685B47D}" srcId="{D8B6D4BA-E7BC-4DFE-BC29-EE7CED0000AA}" destId="{58A9F32C-42F3-4890-A72C-6600FA4B9D2C}" srcOrd="0" destOrd="0" parTransId="{AA2820D1-C20D-4211-B1F2-810E3229A6F0}" sibTransId="{76F72CD0-068B-468B-89C1-72981C999D75}"/>
    <dgm:cxn modelId="{0B2CBED9-CAF4-4F7B-A0C9-75A1B9264E98}" type="presOf" srcId="{EF790517-1A08-41AA-9D52-30D6A0E00FEB}" destId="{32C27E7F-BF0F-44DC-99D4-CD572B0F6C99}" srcOrd="0" destOrd="11" presId="urn:microsoft.com/office/officeart/2005/8/layout/hList1"/>
    <dgm:cxn modelId="{B7F85ADC-630B-4A16-B03C-87B63CE2B9FE}" type="presOf" srcId="{553C2516-5C0C-4A6D-A216-B4CB0CA6413C}" destId="{32C27E7F-BF0F-44DC-99D4-CD572B0F6C99}" srcOrd="0" destOrd="16" presId="urn:microsoft.com/office/officeart/2005/8/layout/hList1"/>
    <dgm:cxn modelId="{82B68DDE-4290-4442-A5D8-CB3DD9FB0703}" type="presOf" srcId="{C8517C98-4D97-48E8-AA84-099F799AB069}" destId="{32C27E7F-BF0F-44DC-99D4-CD572B0F6C99}" srcOrd="0" destOrd="19" presId="urn:microsoft.com/office/officeart/2005/8/layout/hList1"/>
    <dgm:cxn modelId="{44D343DF-6A63-4019-A57D-1B3688EF8F41}" type="presOf" srcId="{FA4F4F21-9030-4D13-8325-DDE177F9EDFA}" destId="{32C27E7F-BF0F-44DC-99D4-CD572B0F6C99}" srcOrd="0" destOrd="5" presId="urn:microsoft.com/office/officeart/2005/8/layout/hList1"/>
    <dgm:cxn modelId="{09E0C6DF-0C57-4F01-8B85-6971997E5491}" type="presOf" srcId="{F9278888-8AAC-40FE-A718-79DC054A6E59}" destId="{B9C0035E-6B88-46EF-A6F0-D7C6175BB195}" srcOrd="0" destOrd="5" presId="urn:microsoft.com/office/officeart/2005/8/layout/hList1"/>
    <dgm:cxn modelId="{2B0322E0-47B9-4116-962F-9E1A9737D4D8}" srcId="{2B26A03B-9009-4CD8-BBF0-3EB114A05706}" destId="{C371913C-879C-45EC-B438-6D92ABC21758}" srcOrd="2" destOrd="0" parTransId="{5B5C8D37-9404-4436-ACF5-C59175CF602C}" sibTransId="{61F85F74-F7EF-4FAA-9CE2-A58C4F9131AC}"/>
    <dgm:cxn modelId="{350A5BE0-F17F-4215-81D5-2CF87735933A}" srcId="{29F57AC3-F792-42E1-8A06-BD3DBD06B6DD}" destId="{D1C4DC9E-8273-4BFF-AF40-321C258A08B3}" srcOrd="2" destOrd="0" parTransId="{2381BAE3-1EC2-4A6B-8AEE-A1FA7935DBE2}" sibTransId="{3707529B-D040-48E5-B70E-E4CFAF787F44}"/>
    <dgm:cxn modelId="{83F9D1E0-8939-410C-9C2E-CB0BEEFCD812}" type="presOf" srcId="{BF5B1868-2F82-4217-8896-3D8A5E2E73AB}" destId="{32C27E7F-BF0F-44DC-99D4-CD572B0F6C99}" srcOrd="0" destOrd="23" presId="urn:microsoft.com/office/officeart/2005/8/layout/hList1"/>
    <dgm:cxn modelId="{EDB4E1E0-2707-4757-9B44-C79BF2D9DAC8}" type="presOf" srcId="{317FE0C4-6EC9-4542-987F-200A209F568D}" destId="{32C27E7F-BF0F-44DC-99D4-CD572B0F6C99}" srcOrd="0" destOrd="0" presId="urn:microsoft.com/office/officeart/2005/8/layout/hList1"/>
    <dgm:cxn modelId="{6909A7E1-25DE-4C25-BC35-BBCBEF1E06C5}" srcId="{D5D6C87A-D100-46A0-A2D9-D4E35D92BCAA}" destId="{FA689B7E-B0CB-48D5-A622-A0DC98FD3802}" srcOrd="2" destOrd="0" parTransId="{C165D0BA-81A9-44B2-9B9B-319D7E5DCD15}" sibTransId="{4196C062-8D56-489B-A7FF-53943DBB89D4}"/>
    <dgm:cxn modelId="{3B7257E5-F96C-47EE-8C98-B473D5260C9D}" type="presOf" srcId="{92878DDC-91DA-4399-9306-D990AF92D061}" destId="{32C27E7F-BF0F-44DC-99D4-CD572B0F6C99}" srcOrd="0" destOrd="22" presId="urn:microsoft.com/office/officeart/2005/8/layout/hList1"/>
    <dgm:cxn modelId="{CFA295E5-369B-43FE-9400-97B757B61383}" type="presOf" srcId="{DDE3A766-6B6E-4202-8450-2CDB6B618861}" destId="{AE039D84-6922-41BF-B3E6-BECA2244D6C2}" srcOrd="0" destOrd="0" presId="urn:microsoft.com/office/officeart/2005/8/layout/hList1"/>
    <dgm:cxn modelId="{6D66DEE8-4F58-4D48-A1B0-4328C9E5230D}" srcId="{BE749B89-E8A7-4AF1-AEFC-AC843C5A46E7}" destId="{A89D90A9-52DB-4763-AC62-578EE1DA085C}" srcOrd="9" destOrd="0" parTransId="{E54AD62C-2EE4-4AC8-9670-27EC77018328}" sibTransId="{688B4BBF-FC4D-447F-A57F-97DAB485B951}"/>
    <dgm:cxn modelId="{FB5C3EE9-7F68-42CA-A241-896678514A9A}" srcId="{EDEC6A2B-2BDE-4C41-8BA4-05CCDCA30C80}" destId="{781F5336-CF0C-4283-9C28-D698923DE6EC}" srcOrd="1" destOrd="0" parTransId="{FE4B526B-DEE7-46BC-94E9-B9D0DD91FBC5}" sibTransId="{793A07A4-D49E-4ECD-AD02-79633D7008CD}"/>
    <dgm:cxn modelId="{132FB9EA-6322-4269-A5D5-6455E2A9DF72}" srcId="{FA689B7E-B0CB-48D5-A622-A0DC98FD3802}" destId="{8ABC9ADF-80C5-4D31-8BB3-EA6042AFA9BF}" srcOrd="0" destOrd="0" parTransId="{25B8BD3D-A93C-456F-99D8-0A9427F1270D}" sibTransId="{EEC441AF-1939-485E-BBF7-06CB2A9B742A}"/>
    <dgm:cxn modelId="{8E1777EC-31CC-46DD-9780-FD186C146642}" srcId="{94D5CE34-D3F5-4E49-B2B2-EF862E831FFE}" destId="{EF790517-1A08-41AA-9D52-30D6A0E00FEB}" srcOrd="2" destOrd="0" parTransId="{FF904BAC-6D03-40A1-82E3-7B7CECEC979A}" sibTransId="{68C0ADD4-E563-4123-BA56-025A6C6347FB}"/>
    <dgm:cxn modelId="{1F87CEEC-99D6-4C97-AA4D-21909CD0F928}" type="presOf" srcId="{FB8BDE13-7BFD-47A5-A01D-06B131E3A8E6}" destId="{AE039D84-6922-41BF-B3E6-BECA2244D6C2}" srcOrd="0" destOrd="5" presId="urn:microsoft.com/office/officeart/2005/8/layout/hList1"/>
    <dgm:cxn modelId="{B3D909EF-7C7E-4286-B596-57CEB40FF68B}" type="presOf" srcId="{6BB032A5-A3F0-42B2-9475-6874F224E5F3}" destId="{57D99E45-022A-4526-B408-E3199169BABC}" srcOrd="0" destOrd="10" presId="urn:microsoft.com/office/officeart/2005/8/layout/hList1"/>
    <dgm:cxn modelId="{46B636F0-E5C0-497C-805E-33E7D58482F3}" srcId="{9D6D1F06-04B0-4423-A1D1-A556CC8560B5}" destId="{1C9D620D-9341-4FB4-B8C3-3D094712E3F1}" srcOrd="1" destOrd="0" parTransId="{2402116D-5088-402F-815E-294594D2698E}" sibTransId="{19DA3081-3676-40F9-BC02-648317BB5A61}"/>
    <dgm:cxn modelId="{5379FFF0-BA79-4F95-B6E3-F9DFBA135705}" type="presOf" srcId="{5A9E5532-D916-4812-912D-45142C35E375}" destId="{AE039D84-6922-41BF-B3E6-BECA2244D6C2}" srcOrd="0" destOrd="2" presId="urn:microsoft.com/office/officeart/2005/8/layout/hList1"/>
    <dgm:cxn modelId="{7CB313F2-02C4-4035-A0FC-343E62750F2C}" srcId="{5522CC0F-6F42-469D-9DCF-16F9310D1C25}" destId="{D7FF7AE7-DC03-4048-9CEF-14F01A408D62}" srcOrd="1" destOrd="0" parTransId="{25CB0993-0CCB-4883-A318-632CB56D3E5F}" sibTransId="{8F9BD84A-6A22-4DA7-90D4-F12E475B38E7}"/>
    <dgm:cxn modelId="{FB4596F3-5507-4113-A312-C72B82E50B4B}" type="presOf" srcId="{0A052605-466E-446F-B9AA-F1E8F291C5ED}" destId="{33989043-B7CC-46A0-9223-2EC4261CD560}" srcOrd="0" destOrd="0" presId="urn:microsoft.com/office/officeart/2005/8/layout/hList1"/>
    <dgm:cxn modelId="{2445EBF3-8EFE-48B2-9E13-5624F7C3ED01}" srcId="{DDE3A766-6B6E-4202-8450-2CDB6B618861}" destId="{DDE383B6-177C-47F1-9E6E-2A84C243FFF2}" srcOrd="0" destOrd="0" parTransId="{02506FA4-CD8F-4968-9B8E-DD735C3BD00D}" sibTransId="{E2C2A1DB-B32A-4DEF-9AE0-D9F13BD9A940}"/>
    <dgm:cxn modelId="{925F2FF6-4C50-4729-9161-A2122388ACA9}" srcId="{D8B6D4BA-E7BC-4DFE-BC29-EE7CED0000AA}" destId="{56398F74-C63E-44DB-9D61-A62256EBCD7A}" srcOrd="1" destOrd="0" parTransId="{94DB873C-2F6B-4846-A21A-FBD293E382AA}" sibTransId="{0D58A212-46A7-4845-AD6A-46CD600DB3D8}"/>
    <dgm:cxn modelId="{AAF597F6-1D93-496C-97FC-495349219E23}" srcId="{BE749B89-E8A7-4AF1-AEFC-AC843C5A46E7}" destId="{C1563CC3-70D3-4EFA-8812-68CCEA212B68}" srcOrd="1" destOrd="0" parTransId="{29E112EC-3BA6-48B0-8739-575007B2D8AC}" sibTransId="{F8748DB6-4754-49A7-B5EA-8383B9C48ABD}"/>
    <dgm:cxn modelId="{4DF21AF7-81EB-4300-9FC0-193AC2B83364}" type="presOf" srcId="{29F57AC3-F792-42E1-8A06-BD3DBD06B6DD}" destId="{33989043-B7CC-46A0-9223-2EC4261CD560}" srcOrd="0" destOrd="12" presId="urn:microsoft.com/office/officeart/2005/8/layout/hList1"/>
    <dgm:cxn modelId="{E9F96CF7-6A97-433F-89D8-1900ACABD05C}" type="presOf" srcId="{D7FF7AE7-DC03-4048-9CEF-14F01A408D62}" destId="{33989043-B7CC-46A0-9223-2EC4261CD560}" srcOrd="0" destOrd="3" presId="urn:microsoft.com/office/officeart/2005/8/layout/hList1"/>
    <dgm:cxn modelId="{960FE2F7-CA0F-4738-A896-D4AFECEBF1A0}" srcId="{9D6D1F06-04B0-4423-A1D1-A556CC8560B5}" destId="{5A29DE41-3A7C-446B-BE3D-7E962E83C468}" srcOrd="0" destOrd="0" parTransId="{981C18B3-BBF6-4BD3-AF7B-1C8ADDB640F3}" sibTransId="{794299CA-9AFB-449C-971F-F52521C2DBD2}"/>
    <dgm:cxn modelId="{DB7AE2F7-73A6-47BB-93C9-33C75E730D1F}" srcId="{DDE383B6-177C-47F1-9E6E-2A84C243FFF2}" destId="{5A9E5532-D916-4812-912D-45142C35E375}" srcOrd="0" destOrd="0" parTransId="{97CC0A9C-9142-4F50-BE26-C8EFBEAF8158}" sibTransId="{8CA17940-F813-43FD-A5EB-DA9ECC8920CA}"/>
    <dgm:cxn modelId="{ABC5F1F8-1E80-4460-A9F2-4AE312EDE19A}" type="presOf" srcId="{F0616818-528C-4491-829A-93FECE35A804}" destId="{AE039D84-6922-41BF-B3E6-BECA2244D6C2}" srcOrd="0" destOrd="11" presId="urn:microsoft.com/office/officeart/2005/8/layout/hList1"/>
    <dgm:cxn modelId="{68D943FA-F399-40D8-AEFE-B88F7219317F}" type="presOf" srcId="{988DDF6C-141C-4E4B-BEF5-630485F344DB}" destId="{33989043-B7CC-46A0-9223-2EC4261CD560}" srcOrd="0" destOrd="15" presId="urn:microsoft.com/office/officeart/2005/8/layout/hList1"/>
    <dgm:cxn modelId="{F7580AFB-4327-4C12-9373-CAFC5D3B2495}" srcId="{781F5336-CF0C-4283-9C28-D698923DE6EC}" destId="{037784C0-10CD-46EC-87FD-43ACA38680FE}" srcOrd="1" destOrd="0" parTransId="{4E899DCD-DAD7-4E1C-A74C-447832883EA8}" sibTransId="{B127052D-2B13-4A53-BBBE-66A9E14F4B35}"/>
    <dgm:cxn modelId="{0B5138FD-C5F6-45EA-BBA5-F134926757A5}" type="presOf" srcId="{B8299AE5-A41A-4D54-B825-5475E4621097}" destId="{33989043-B7CC-46A0-9223-2EC4261CD560}" srcOrd="0" destOrd="2" presId="urn:microsoft.com/office/officeart/2005/8/layout/hList1"/>
    <dgm:cxn modelId="{7BBD03C2-1DD5-4980-A525-A37A8A08BE1B}" type="presParOf" srcId="{B5F3A98B-F8B9-43CF-983D-1E7D31252524}" destId="{E755981B-5D55-4CEE-9E57-304D4FA13BF0}" srcOrd="0" destOrd="0" presId="urn:microsoft.com/office/officeart/2005/8/layout/hList1"/>
    <dgm:cxn modelId="{DF66701D-69EF-45F5-8DE7-24D5A15082BF}" type="presParOf" srcId="{E755981B-5D55-4CEE-9E57-304D4FA13BF0}" destId="{6C866391-11C6-4FA9-A3C0-28410927A6B0}" srcOrd="0" destOrd="0" presId="urn:microsoft.com/office/officeart/2005/8/layout/hList1"/>
    <dgm:cxn modelId="{3DFDBFC0-3282-4A67-BD42-D675B9F076B2}" type="presParOf" srcId="{E755981B-5D55-4CEE-9E57-304D4FA13BF0}" destId="{32C27E7F-BF0F-44DC-99D4-CD572B0F6C99}" srcOrd="1" destOrd="0" presId="urn:microsoft.com/office/officeart/2005/8/layout/hList1"/>
    <dgm:cxn modelId="{7FB37FFD-3996-4A52-801F-6E34E5B51191}" type="presParOf" srcId="{B5F3A98B-F8B9-43CF-983D-1E7D31252524}" destId="{B2B41C68-71E4-4F92-8461-058A97020A97}" srcOrd="1" destOrd="0" presId="urn:microsoft.com/office/officeart/2005/8/layout/hList1"/>
    <dgm:cxn modelId="{05EA1943-0299-414E-9E46-EBCEA88DE91D}" type="presParOf" srcId="{B5F3A98B-F8B9-43CF-983D-1E7D31252524}" destId="{C63A5A6E-71CB-4587-B2CA-51C609947EFE}" srcOrd="2" destOrd="0" presId="urn:microsoft.com/office/officeart/2005/8/layout/hList1"/>
    <dgm:cxn modelId="{46DCE0F1-197D-40C5-A7EB-74C0B4897EE0}" type="presParOf" srcId="{C63A5A6E-71CB-4587-B2CA-51C609947EFE}" destId="{FCC67EC9-8C0E-4AF6-8837-D9CB1F474D3E}" srcOrd="0" destOrd="0" presId="urn:microsoft.com/office/officeart/2005/8/layout/hList1"/>
    <dgm:cxn modelId="{003744AE-BCC8-4F32-828F-F93D5574402E}" type="presParOf" srcId="{C63A5A6E-71CB-4587-B2CA-51C609947EFE}" destId="{B9C0035E-6B88-46EF-A6F0-D7C6175BB195}" srcOrd="1" destOrd="0" presId="urn:microsoft.com/office/officeart/2005/8/layout/hList1"/>
    <dgm:cxn modelId="{EE7D8EAA-B1A4-44BB-82CD-070A09C15BA8}" type="presParOf" srcId="{B5F3A98B-F8B9-43CF-983D-1E7D31252524}" destId="{32DBDBD4-2AF7-46E9-8DF1-78A64DE100D3}" srcOrd="3" destOrd="0" presId="urn:microsoft.com/office/officeart/2005/8/layout/hList1"/>
    <dgm:cxn modelId="{B629EAF1-AF2C-48A6-8249-BB6019DBC895}" type="presParOf" srcId="{B5F3A98B-F8B9-43CF-983D-1E7D31252524}" destId="{36447DD1-ED7A-45E3-BA0B-05935B9C6331}" srcOrd="4" destOrd="0" presId="urn:microsoft.com/office/officeart/2005/8/layout/hList1"/>
    <dgm:cxn modelId="{64A159B1-8939-4282-B55D-878224348BC6}" type="presParOf" srcId="{36447DD1-ED7A-45E3-BA0B-05935B9C6331}" destId="{53522920-FE20-45AC-A32A-ABA5BFE7F317}" srcOrd="0" destOrd="0" presId="urn:microsoft.com/office/officeart/2005/8/layout/hList1"/>
    <dgm:cxn modelId="{3EEE5800-8162-467D-9686-AF9F448ECE97}" type="presParOf" srcId="{36447DD1-ED7A-45E3-BA0B-05935B9C6331}" destId="{57D99E45-022A-4526-B408-E3199169BABC}" srcOrd="1" destOrd="0" presId="urn:microsoft.com/office/officeart/2005/8/layout/hList1"/>
    <dgm:cxn modelId="{D4FAA946-4F01-47D0-87B3-A9B27B779149}" type="presParOf" srcId="{B5F3A98B-F8B9-43CF-983D-1E7D31252524}" destId="{BD3BB909-FAEF-4876-A272-A0937B0396CF}" srcOrd="5" destOrd="0" presId="urn:microsoft.com/office/officeart/2005/8/layout/hList1"/>
    <dgm:cxn modelId="{B1B359EB-7D55-4D03-A9C8-7A0E701178C7}" type="presParOf" srcId="{B5F3A98B-F8B9-43CF-983D-1E7D31252524}" destId="{D7E0A296-7678-4DD7-A2E4-0D98589655EA}" srcOrd="6" destOrd="0" presId="urn:microsoft.com/office/officeart/2005/8/layout/hList1"/>
    <dgm:cxn modelId="{3972E071-F7BD-421C-A2DC-143EF79EB429}" type="presParOf" srcId="{D7E0A296-7678-4DD7-A2E4-0D98589655EA}" destId="{514B5158-753D-4357-A369-9C7913675260}" srcOrd="0" destOrd="0" presId="urn:microsoft.com/office/officeart/2005/8/layout/hList1"/>
    <dgm:cxn modelId="{EE290CF2-7E50-4FF4-B8AF-4D40AD16580D}" type="presParOf" srcId="{D7E0A296-7678-4DD7-A2E4-0D98589655EA}" destId="{AE039D84-6922-41BF-B3E6-BECA2244D6C2}" srcOrd="1" destOrd="0" presId="urn:microsoft.com/office/officeart/2005/8/layout/hList1"/>
    <dgm:cxn modelId="{9396A4DE-5B25-46E8-B09A-F6E16002D0CF}" type="presParOf" srcId="{B5F3A98B-F8B9-43CF-983D-1E7D31252524}" destId="{1D7C32C4-E17B-4293-B277-CF6F9520C19A}" srcOrd="7" destOrd="0" presId="urn:microsoft.com/office/officeart/2005/8/layout/hList1"/>
    <dgm:cxn modelId="{47B59C71-9024-4C4A-B591-65E5554B74F4}" type="presParOf" srcId="{B5F3A98B-F8B9-43CF-983D-1E7D31252524}" destId="{B9917783-CC17-43AD-9200-74FDE241B267}" srcOrd="8" destOrd="0" presId="urn:microsoft.com/office/officeart/2005/8/layout/hList1"/>
    <dgm:cxn modelId="{AA800C3D-011A-46E8-96BF-314CDD3B4A86}" type="presParOf" srcId="{B9917783-CC17-43AD-9200-74FDE241B267}" destId="{AC3842BB-120C-4C3B-A652-928FC8D4967F}" srcOrd="0" destOrd="0" presId="urn:microsoft.com/office/officeart/2005/8/layout/hList1"/>
    <dgm:cxn modelId="{9560AB78-B5A1-41CA-9A67-571219F439BF}" type="presParOf" srcId="{B9917783-CC17-43AD-9200-74FDE241B267}" destId="{33989043-B7CC-46A0-9223-2EC4261CD5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A8D6F-66E8-42CC-967A-0D37EF2632CC}">
      <dsp:nvSpPr>
        <dsp:cNvPr id="0" name=""/>
        <dsp:cNvSpPr/>
      </dsp:nvSpPr>
      <dsp:spPr>
        <a:xfrm>
          <a:off x="-5689039" y="-873408"/>
          <a:ext cx="6759480" cy="6793379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solidFill>
          <a:srgbClr val="0070C0"/>
        </a:solidFill>
        <a:ln w="12700" cap="flat" cmpd="sng" algn="ctr">
          <a:solidFill>
            <a:srgbClr val="71BD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F3EA8-D427-4939-94BC-E345EA5ECB1C}">
      <dsp:nvSpPr>
        <dsp:cNvPr id="0" name=""/>
        <dsp:cNvSpPr/>
      </dsp:nvSpPr>
      <dsp:spPr>
        <a:xfrm>
          <a:off x="699400" y="504656"/>
          <a:ext cx="9357742" cy="100931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142" tIns="58420" rIns="58420" bIns="58420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The world’s biggest public network - over 45 countries </a:t>
          </a:r>
          <a:r>
            <a:rPr kumimoji="0" lang="en-GB" altLang="en-US" sz="23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also including Canada, Chile, Israel, Singapore, South Africa and South Korea</a:t>
          </a:r>
          <a:endParaRPr lang="fr-FR" sz="2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400" y="504656"/>
        <a:ext cx="9357742" cy="1009312"/>
      </dsp:txXfrm>
    </dsp:sp>
    <dsp:sp modelId="{78DBB289-30DF-4BCB-94FB-CCBB3F38783D}">
      <dsp:nvSpPr>
        <dsp:cNvPr id="0" name=""/>
        <dsp:cNvSpPr/>
      </dsp:nvSpPr>
      <dsp:spPr>
        <a:xfrm>
          <a:off x="339397" y="649309"/>
          <a:ext cx="720005" cy="720005"/>
        </a:xfrm>
        <a:prstGeom prst="ellipse">
          <a:avLst/>
        </a:prstGeom>
        <a:gradFill flip="none" rotWithShape="1">
          <a:gsLst>
            <a:gs pos="59229">
              <a:srgbClr val="2E9094"/>
            </a:gs>
            <a:gs pos="66400">
              <a:srgbClr val="268A9C"/>
            </a:gs>
            <a:gs pos="0">
              <a:srgbClr val="71BD54"/>
            </a:gs>
            <a:gs pos="100000">
              <a:srgbClr val="0070C0"/>
            </a:gs>
          </a:gsLst>
          <a:lin ang="10800000" scaled="1"/>
          <a:tileRect/>
        </a:gradFill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CC3917AB-9BE5-4561-A084-5B9AEF909901}">
      <dsp:nvSpPr>
        <dsp:cNvPr id="0" name=""/>
        <dsp:cNvSpPr/>
      </dsp:nvSpPr>
      <dsp:spPr>
        <a:xfrm>
          <a:off x="1066285" y="2018624"/>
          <a:ext cx="8990857" cy="100931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142" tIns="58420" rIns="58420" bIns="58420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GB" sz="2300" kern="1200" dirty="0">
              <a:solidFill>
                <a:schemeClr val="tx1"/>
              </a:solidFill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International RD&amp;I collaboration enables Eureka countries to tackle global challenge and increase competitiveness</a:t>
          </a:r>
          <a:endParaRPr lang="fr-FR" sz="2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6285" y="2018624"/>
        <a:ext cx="8990857" cy="1009312"/>
      </dsp:txXfrm>
    </dsp:sp>
    <dsp:sp modelId="{B51DBBCB-2690-4024-BE73-3585EF10DAB6}">
      <dsp:nvSpPr>
        <dsp:cNvPr id="0" name=""/>
        <dsp:cNvSpPr/>
      </dsp:nvSpPr>
      <dsp:spPr>
        <a:xfrm>
          <a:off x="706282" y="2163278"/>
          <a:ext cx="720005" cy="720005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A685C823-68B7-4A01-A6B0-AF194B06AD4F}">
      <dsp:nvSpPr>
        <dsp:cNvPr id="0" name=""/>
        <dsp:cNvSpPr/>
      </dsp:nvSpPr>
      <dsp:spPr>
        <a:xfrm>
          <a:off x="699400" y="3532593"/>
          <a:ext cx="9357742" cy="100931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142" tIns="58420" rIns="58420" bIns="58420" numCol="1" spcCol="1270" anchor="ctr" anchorCtr="0">
          <a:noAutofit/>
        </a:bodyPr>
        <a:lstStyle/>
        <a:p>
          <a:pPr marL="0" lvl="0" indent="0" algn="just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US" altLang="en-US" sz="2300" kern="1200" noProof="0" dirty="0">
              <a:solidFill>
                <a:schemeClr val="tx1"/>
              </a:solidFill>
              <a:latin typeface="Arial" panose="020B0604020202020204" pitchFamily="34" charset="0"/>
              <a:ea typeface="Open Sans Light"/>
              <a:cs typeface="Arial" panose="020B0604020202020204" pitchFamily="34" charset="0"/>
            </a:rPr>
            <a:t>A transnational network facilitating the coordination of national priorities on innovation and providing access to national funding</a:t>
          </a:r>
          <a:endParaRPr lang="fr-FR" sz="2300" kern="1200" dirty="0">
            <a:solidFill>
              <a:schemeClr val="tx1"/>
            </a:solidFill>
            <a:latin typeface="Arial" panose="020B0604020202020204" pitchFamily="34" charset="0"/>
            <a:ea typeface="Open Sans Light"/>
            <a:cs typeface="Arial" panose="020B0604020202020204" pitchFamily="34" charset="0"/>
          </a:endParaRPr>
        </a:p>
      </dsp:txBody>
      <dsp:txXfrm>
        <a:off x="699400" y="3532593"/>
        <a:ext cx="9357742" cy="1009312"/>
      </dsp:txXfrm>
    </dsp:sp>
    <dsp:sp modelId="{48EF5381-9370-4D51-A06B-B6BF9CE094B8}">
      <dsp:nvSpPr>
        <dsp:cNvPr id="0" name=""/>
        <dsp:cNvSpPr/>
      </dsp:nvSpPr>
      <dsp:spPr>
        <a:xfrm>
          <a:off x="339397" y="3677246"/>
          <a:ext cx="720005" cy="720005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D7FA3-5074-49CF-9D7A-0003A15D8AFB}">
      <dsp:nvSpPr>
        <dsp:cNvPr id="0" name=""/>
        <dsp:cNvSpPr/>
      </dsp:nvSpPr>
      <dsp:spPr>
        <a:xfrm>
          <a:off x="-5378544" y="-95929"/>
          <a:ext cx="6404399" cy="6404399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1BDFD-BB0A-4148-8E36-4B56700B4C50}">
      <dsp:nvSpPr>
        <dsp:cNvPr id="0" name=""/>
        <dsp:cNvSpPr/>
      </dsp:nvSpPr>
      <dsp:spPr>
        <a:xfrm>
          <a:off x="448588" y="1024925"/>
          <a:ext cx="329099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1200" kern="1200" dirty="0"/>
            <a:t>Knowledge exchange &amp;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DE" sz="1200" kern="1200" dirty="0" err="1"/>
            <a:t>SRIAs</a:t>
          </a:r>
          <a:r>
            <a:rPr lang="en-DE" sz="1200" kern="1200" dirty="0"/>
            <a:t> cross-contributions</a:t>
          </a:r>
        </a:p>
      </dsp:txBody>
      <dsp:txXfrm>
        <a:off x="448588" y="1024925"/>
        <a:ext cx="3290991" cy="594833"/>
      </dsp:txXfrm>
    </dsp:sp>
    <dsp:sp modelId="{1CDC9C0E-04BF-46AC-AC59-24634CBE47FF}">
      <dsp:nvSpPr>
        <dsp:cNvPr id="0" name=""/>
        <dsp:cNvSpPr/>
      </dsp:nvSpPr>
      <dsp:spPr>
        <a:xfrm>
          <a:off x="76818" y="950570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AD0BF-BB77-4F4D-96A5-E0173CA8FB21}">
      <dsp:nvSpPr>
        <dsp:cNvPr id="0" name=""/>
        <dsp:cNvSpPr/>
      </dsp:nvSpPr>
      <dsp:spPr>
        <a:xfrm>
          <a:off x="874828" y="1916889"/>
          <a:ext cx="286475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Leveraging funding schemes across </a:t>
          </a:r>
          <a:r>
            <a:rPr lang="en-DE" sz="1200" kern="1200" dirty="0" err="1"/>
            <a:t>TRLs</a:t>
          </a:r>
          <a:r>
            <a:rPr lang="en-DE" sz="1200" kern="1200" dirty="0"/>
            <a:t> &amp; topics</a:t>
          </a:r>
        </a:p>
      </dsp:txBody>
      <dsp:txXfrm>
        <a:off x="874828" y="1916889"/>
        <a:ext cx="2864751" cy="594833"/>
      </dsp:txXfrm>
    </dsp:sp>
    <dsp:sp modelId="{240713D5-C396-4CAA-932B-8D6D9D779CF2}">
      <dsp:nvSpPr>
        <dsp:cNvPr id="0" name=""/>
        <dsp:cNvSpPr/>
      </dsp:nvSpPr>
      <dsp:spPr>
        <a:xfrm>
          <a:off x="503058" y="1842535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866BB-FA30-4EE9-8546-EFA3F87B91F2}">
      <dsp:nvSpPr>
        <dsp:cNvPr id="0" name=""/>
        <dsp:cNvSpPr/>
      </dsp:nvSpPr>
      <dsp:spPr>
        <a:xfrm>
          <a:off x="1005650" y="2808853"/>
          <a:ext cx="2733929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Calls timing alignment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 Easier pipelining of proposals</a:t>
          </a:r>
        </a:p>
      </dsp:txBody>
      <dsp:txXfrm>
        <a:off x="1005650" y="2808853"/>
        <a:ext cx="2733929" cy="594833"/>
      </dsp:txXfrm>
    </dsp:sp>
    <dsp:sp modelId="{0622769C-1E0F-4E32-A61C-188D091DE802}">
      <dsp:nvSpPr>
        <dsp:cNvPr id="0" name=""/>
        <dsp:cNvSpPr/>
      </dsp:nvSpPr>
      <dsp:spPr>
        <a:xfrm>
          <a:off x="633879" y="2734499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2A2ED-EBB7-4A31-9938-A2CAF76F04D8}">
      <dsp:nvSpPr>
        <dsp:cNvPr id="0" name=""/>
        <dsp:cNvSpPr/>
      </dsp:nvSpPr>
      <dsp:spPr>
        <a:xfrm>
          <a:off x="874828" y="3700817"/>
          <a:ext cx="286475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From Research to Market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(TRL </a:t>
          </a:r>
          <a:r>
            <a:rPr lang="en-DE" sz="1200" kern="1200" dirty="0">
              <a:sym typeface="Wingdings" panose="05000000000000000000" pitchFamily="2" charset="2"/>
            </a:rPr>
            <a:t></a:t>
          </a:r>
          <a:r>
            <a:rPr lang="en-DE" sz="1200" kern="1200" dirty="0"/>
            <a:t>, early adopters, testbeds...)</a:t>
          </a:r>
        </a:p>
      </dsp:txBody>
      <dsp:txXfrm>
        <a:off x="874828" y="3700817"/>
        <a:ext cx="2864751" cy="594833"/>
      </dsp:txXfrm>
    </dsp:sp>
    <dsp:sp modelId="{B09C3DE8-AFA2-4009-8E3E-C3E9F32FD032}">
      <dsp:nvSpPr>
        <dsp:cNvPr id="0" name=""/>
        <dsp:cNvSpPr/>
      </dsp:nvSpPr>
      <dsp:spPr>
        <a:xfrm>
          <a:off x="503058" y="3626463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F8D66-B0DB-44D0-A613-EE7756FD3AF1}">
      <dsp:nvSpPr>
        <dsp:cNvPr id="0" name=""/>
        <dsp:cNvSpPr/>
      </dsp:nvSpPr>
      <dsp:spPr>
        <a:xfrm>
          <a:off x="448588" y="4592781"/>
          <a:ext cx="3290991" cy="594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149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200" kern="1200" dirty="0"/>
            <a:t>Offering innovative entities the full panel between top-down programs and bottom-up spaces for their collaborative projects</a:t>
          </a:r>
        </a:p>
      </dsp:txBody>
      <dsp:txXfrm>
        <a:off x="448588" y="4592781"/>
        <a:ext cx="3290991" cy="594833"/>
      </dsp:txXfrm>
    </dsp:sp>
    <dsp:sp modelId="{78D4065B-B9DF-4F9B-A0AF-3BD07765F136}">
      <dsp:nvSpPr>
        <dsp:cNvPr id="0" name=""/>
        <dsp:cNvSpPr/>
      </dsp:nvSpPr>
      <dsp:spPr>
        <a:xfrm>
          <a:off x="76818" y="4518427"/>
          <a:ext cx="743541" cy="7435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65E4A-3AA0-1F47-924F-7717C555D1AE}">
      <dsp:nvSpPr>
        <dsp:cNvPr id="0" name=""/>
        <dsp:cNvSpPr/>
      </dsp:nvSpPr>
      <dsp:spPr>
        <a:xfrm>
          <a:off x="840839" y="0"/>
          <a:ext cx="9389059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C4189-F110-554C-9747-5F3CF016B5EF}">
      <dsp:nvSpPr>
        <dsp:cNvPr id="0" name=""/>
        <dsp:cNvSpPr/>
      </dsp:nvSpPr>
      <dsp:spPr>
        <a:xfrm>
          <a:off x="1650" y="1625600"/>
          <a:ext cx="2623734" cy="2167466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latin typeface="Calibri" panose="020F0502020204030204" pitchFamily="34" charset="0"/>
            </a:rPr>
            <a:t>Call Opening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dirty="0">
              <a:latin typeface="Calibri" panose="020F0502020204030204" pitchFamily="34" charset="0"/>
            </a:rPr>
            <a:t>July,</a:t>
          </a:r>
          <a:r>
            <a:rPr lang="en-GB" sz="2700" kern="1200" baseline="0" dirty="0">
              <a:latin typeface="Calibri" panose="020F0502020204030204" pitchFamily="34" charset="0"/>
            </a:rPr>
            <a:t> </a:t>
          </a:r>
          <a:r>
            <a:rPr lang="en-DE" sz="2700" kern="1200" baseline="0" dirty="0">
              <a:latin typeface="Calibri" panose="020F0502020204030204" pitchFamily="34" charset="0"/>
            </a:rPr>
            <a:t>2024</a:t>
          </a:r>
          <a:endParaRPr lang="en-GB" sz="2700" kern="1200" baseline="0" dirty="0">
            <a:latin typeface="Calibri" panose="020F0502020204030204" pitchFamily="34" charset="0"/>
          </a:endParaRPr>
        </a:p>
      </dsp:txBody>
      <dsp:txXfrm>
        <a:off x="107457" y="1731407"/>
        <a:ext cx="2412120" cy="1955852"/>
      </dsp:txXfrm>
    </dsp:sp>
    <dsp:sp modelId="{A01BF5FA-F0D0-B043-972C-0B6D35678088}">
      <dsp:nvSpPr>
        <dsp:cNvPr id="0" name=""/>
        <dsp:cNvSpPr/>
      </dsp:nvSpPr>
      <dsp:spPr>
        <a:xfrm>
          <a:off x="2807956" y="1625600"/>
          <a:ext cx="2623734" cy="2167466"/>
        </a:xfrm>
        <a:prstGeom prst="roundRect">
          <a:avLst/>
        </a:prstGeom>
        <a:solidFill>
          <a:schemeClr val="accent1">
            <a:shade val="80000"/>
            <a:hueOff val="18228"/>
            <a:satOff val="-12199"/>
            <a:lumOff val="13204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latin typeface="Calibri" panose="020F0502020204030204" pitchFamily="34" charset="0"/>
            </a:rPr>
            <a:t>Project Sub</a:t>
          </a:r>
          <a:r>
            <a:rPr lang="en-DE" sz="2700" kern="1200" baseline="0" dirty="0">
              <a:latin typeface="Calibri" panose="020F0502020204030204" pitchFamily="34" charset="0"/>
            </a:rPr>
            <a:t>m</a:t>
          </a:r>
          <a:r>
            <a:rPr lang="en-GB" sz="2700" kern="1200" baseline="0" dirty="0" err="1">
              <a:latin typeface="Calibri" panose="020F0502020204030204" pitchFamily="34" charset="0"/>
            </a:rPr>
            <a:t>ission</a:t>
          </a:r>
          <a:endParaRPr lang="en-GB" sz="2700" kern="1200" baseline="0" dirty="0">
            <a:latin typeface="Calibri" panose="020F0502020204030204" pitchFamily="34" charset="0"/>
          </a:endParaRP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700" kern="1200" baseline="0" dirty="0">
              <a:latin typeface="Calibri" panose="020F0502020204030204" pitchFamily="34" charset="0"/>
            </a:rPr>
            <a:t>21st Oct,</a:t>
          </a:r>
          <a:r>
            <a:rPr lang="en-DE" sz="2700" kern="1200" baseline="30000" dirty="0">
              <a:latin typeface="Calibri" panose="020F0502020204030204" pitchFamily="34" charset="0"/>
            </a:rPr>
            <a:t> </a:t>
          </a:r>
          <a:r>
            <a:rPr lang="en-GB" sz="2700" kern="1200" baseline="0" dirty="0">
              <a:latin typeface="Calibri" panose="020F0502020204030204" pitchFamily="34" charset="0"/>
            </a:rPr>
            <a:t> 202</a:t>
          </a:r>
          <a:r>
            <a:rPr lang="en-DE" sz="2700" kern="1200" baseline="0" dirty="0">
              <a:latin typeface="Calibri" panose="020F0502020204030204" pitchFamily="34" charset="0"/>
            </a:rPr>
            <a:t>4</a:t>
          </a:r>
          <a:endParaRPr lang="en-GB" sz="2700" kern="1200" baseline="0" dirty="0">
            <a:latin typeface="Calibri" panose="020F0502020204030204" pitchFamily="34" charset="0"/>
          </a:endParaRPr>
        </a:p>
      </dsp:txBody>
      <dsp:txXfrm>
        <a:off x="2913763" y="1731407"/>
        <a:ext cx="2412120" cy="1955852"/>
      </dsp:txXfrm>
    </dsp:sp>
    <dsp:sp modelId="{E26B7E37-AA4D-4A4E-9540-DF46DDAA9816}">
      <dsp:nvSpPr>
        <dsp:cNvPr id="0" name=""/>
        <dsp:cNvSpPr/>
      </dsp:nvSpPr>
      <dsp:spPr>
        <a:xfrm>
          <a:off x="5614261" y="1625600"/>
          <a:ext cx="2623734" cy="2167466"/>
        </a:xfrm>
        <a:prstGeom prst="roundRect">
          <a:avLst/>
        </a:prstGeom>
        <a:solidFill>
          <a:schemeClr val="accent1">
            <a:shade val="80000"/>
            <a:hueOff val="36456"/>
            <a:satOff val="-24397"/>
            <a:lumOff val="2640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latin typeface="Calibri" panose="020F0502020204030204" pitchFamily="34" charset="0"/>
            </a:rPr>
            <a:t>Project Evaluation &amp; Labelling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baseline="0" dirty="0">
              <a:latin typeface="Calibri" panose="020F0502020204030204" pitchFamily="34" charset="0"/>
            </a:rPr>
            <a:t> </a:t>
          </a:r>
          <a:r>
            <a:rPr lang="en-DE" sz="2700" kern="1200" baseline="0" dirty="0">
              <a:latin typeface="Calibri" panose="020F0502020204030204" pitchFamily="34" charset="0"/>
            </a:rPr>
            <a:t>Nov-Dec,</a:t>
          </a:r>
          <a:r>
            <a:rPr lang="de-DE" sz="2700" kern="1200" baseline="0" dirty="0">
              <a:latin typeface="Calibri" panose="020F0502020204030204" pitchFamily="34" charset="0"/>
            </a:rPr>
            <a:t> 2</a:t>
          </a:r>
          <a:r>
            <a:rPr lang="en-DE" sz="2700" kern="1200" baseline="0" dirty="0">
              <a:latin typeface="Calibri" panose="020F0502020204030204" pitchFamily="34" charset="0"/>
            </a:rPr>
            <a:t>0</a:t>
          </a:r>
          <a:r>
            <a:rPr lang="de-DE" sz="2700" kern="1200" baseline="0" dirty="0">
              <a:latin typeface="Calibri" panose="020F0502020204030204" pitchFamily="34" charset="0"/>
            </a:rPr>
            <a:t>2</a:t>
          </a:r>
          <a:r>
            <a:rPr lang="en-DE" sz="2700" kern="1200" baseline="0" dirty="0">
              <a:latin typeface="Calibri" panose="020F0502020204030204" pitchFamily="34" charset="0"/>
            </a:rPr>
            <a:t>4</a:t>
          </a:r>
        </a:p>
      </dsp:txBody>
      <dsp:txXfrm>
        <a:off x="5720068" y="1731407"/>
        <a:ext cx="2412120" cy="1955852"/>
      </dsp:txXfrm>
    </dsp:sp>
    <dsp:sp modelId="{4EB10C50-918F-6341-B3CA-D8A6A52D223C}">
      <dsp:nvSpPr>
        <dsp:cNvPr id="0" name=""/>
        <dsp:cNvSpPr/>
      </dsp:nvSpPr>
      <dsp:spPr>
        <a:xfrm>
          <a:off x="8422217" y="1686549"/>
          <a:ext cx="2623734" cy="2167466"/>
        </a:xfrm>
        <a:prstGeom prst="roundRect">
          <a:avLst/>
        </a:prstGeom>
        <a:solidFill>
          <a:schemeClr val="accent1">
            <a:shade val="80000"/>
            <a:hueOff val="54684"/>
            <a:satOff val="-36596"/>
            <a:lumOff val="39612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latin typeface="Calibri" panose="020F0502020204030204" pitchFamily="34" charset="0"/>
            </a:rPr>
            <a:t>Project Start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baseline="0" dirty="0">
              <a:latin typeface="Calibri" panose="020F0502020204030204" pitchFamily="34" charset="0"/>
            </a:rPr>
            <a:t>from </a:t>
          </a:r>
          <a:r>
            <a:rPr lang="en-DE" sz="2700" kern="1200" baseline="0" dirty="0">
              <a:latin typeface="Calibri" panose="020F0502020204030204" pitchFamily="34" charset="0"/>
            </a:rPr>
            <a:t>Feb</a:t>
          </a:r>
          <a:r>
            <a:rPr lang="en-GB" sz="2700" kern="1200" baseline="0" dirty="0">
              <a:latin typeface="Calibri" panose="020F0502020204030204" pitchFamily="34" charset="0"/>
            </a:rPr>
            <a:t> 202</a:t>
          </a:r>
          <a:r>
            <a:rPr lang="en-DE" sz="2700" kern="1200" baseline="0" dirty="0">
              <a:latin typeface="Calibri" panose="020F0502020204030204" pitchFamily="34" charset="0"/>
            </a:rPr>
            <a:t>5</a:t>
          </a:r>
          <a:endParaRPr lang="en-GB" sz="2700" kern="1200" baseline="0" dirty="0">
            <a:latin typeface="Calibri" panose="020F0502020204030204" pitchFamily="34" charset="0"/>
          </a:endParaRPr>
        </a:p>
      </dsp:txBody>
      <dsp:txXfrm>
        <a:off x="8528024" y="1792356"/>
        <a:ext cx="2412120" cy="1955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A981A-6259-46F0-88EA-35A91960116A}">
      <dsp:nvSpPr>
        <dsp:cNvPr id="0" name=""/>
        <dsp:cNvSpPr/>
      </dsp:nvSpPr>
      <dsp:spPr>
        <a:xfrm>
          <a:off x="5120785" y="3684693"/>
          <a:ext cx="3449753" cy="17339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45720" bIns="0" numCol="1" spcCol="1270" anchor="t" anchorCtr="0">
          <a:noAutofit/>
        </a:bodyPr>
        <a:lstStyle/>
        <a:p>
          <a:pPr marL="268288" lvl="1" indent="-9048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 Full E2E Technology Value chain to demonstrate full E2E Services</a:t>
          </a:r>
        </a:p>
        <a:p>
          <a:pPr marL="268288" lvl="1" indent="-9048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 </a:t>
          </a:r>
          <a:r>
            <a:rPr lang="en-GB" sz="1200" b="1" kern="1200" dirty="0">
              <a:solidFill>
                <a:schemeClr val="bg1"/>
              </a:solidFill>
            </a:rPr>
            <a:t>F</a:t>
          </a:r>
          <a:r>
            <a:rPr lang="en-DE" sz="1200" b="1" kern="1200" dirty="0" err="1">
              <a:solidFill>
                <a:schemeClr val="bg1"/>
              </a:solidFill>
            </a:rPr>
            <a:t>ull</a:t>
          </a:r>
          <a:r>
            <a:rPr lang="en-DE" sz="1200" b="1" kern="1200" dirty="0">
              <a:solidFill>
                <a:schemeClr val="bg1"/>
              </a:solidFill>
            </a:rPr>
            <a:t> Market Value Chain representative partners onboard to demonstrate M</a:t>
          </a:r>
          <a:r>
            <a:rPr lang="en-GB" sz="1200" b="1" kern="1200" dirty="0">
              <a:solidFill>
                <a:schemeClr val="bg1"/>
              </a:solidFill>
            </a:rPr>
            <a:t>a</a:t>
          </a:r>
          <a:r>
            <a:rPr lang="en-DE" sz="1200" b="1" kern="1200" dirty="0" err="1">
              <a:solidFill>
                <a:schemeClr val="bg1"/>
              </a:solidFill>
            </a:rPr>
            <a:t>rket</a:t>
          </a:r>
          <a:r>
            <a:rPr lang="en-DE" sz="1200" b="1" kern="1200" dirty="0">
              <a:solidFill>
                <a:schemeClr val="bg1"/>
              </a:solidFill>
            </a:rPr>
            <a:t> Impact relevance</a:t>
          </a:r>
        </a:p>
        <a:p>
          <a:pPr marL="5715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200" kern="1200" dirty="0">
            <a:solidFill>
              <a:schemeClr val="bg1"/>
            </a:solidFill>
          </a:endParaRPr>
        </a:p>
      </dsp:txBody>
      <dsp:txXfrm>
        <a:off x="6193801" y="4156276"/>
        <a:ext cx="2338647" cy="1224300"/>
      </dsp:txXfrm>
    </dsp:sp>
    <dsp:sp modelId="{CC4A0E5D-E9A8-4C4D-A39B-E0618DCEC80B}">
      <dsp:nvSpPr>
        <dsp:cNvPr id="0" name=""/>
        <dsp:cNvSpPr/>
      </dsp:nvSpPr>
      <dsp:spPr>
        <a:xfrm>
          <a:off x="336933" y="3684693"/>
          <a:ext cx="3099197" cy="17339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0" bIns="45720" numCol="1" spcCol="1270" anchor="t" anchorCtr="0">
          <a:noAutofit/>
        </a:bodyPr>
        <a:lstStyle/>
        <a:p>
          <a:pPr marL="114300" lvl="1" indent="-114300" algn="l" defTabSz="9858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200" kern="1200" dirty="0">
            <a:solidFill>
              <a:schemeClr val="bg1"/>
            </a:solidFill>
          </a:endParaRPr>
        </a:p>
        <a:p>
          <a:pPr marL="114300" lvl="1" indent="-114300" algn="l" defTabSz="9858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Budget (costs): </a:t>
          </a: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3 to 15M€ (typical)</a:t>
          </a:r>
        </a:p>
        <a:p>
          <a:pPr marL="114300" lvl="1" indent="-114300" algn="l" defTabSz="985838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Duration: </a:t>
          </a: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24-48 months, 36 typical</a:t>
          </a:r>
        </a:p>
        <a:p>
          <a:pPr marL="114300" lvl="1" indent="-11430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200" kern="1200" dirty="0">
            <a:solidFill>
              <a:schemeClr val="bg1"/>
            </a:solidFill>
          </a:endParaRPr>
        </a:p>
      </dsp:txBody>
      <dsp:txXfrm>
        <a:off x="375023" y="4156276"/>
        <a:ext cx="2093258" cy="1224300"/>
      </dsp:txXfrm>
    </dsp:sp>
    <dsp:sp modelId="{366BEE50-B7F7-4053-85FC-E7D72BD9D345}">
      <dsp:nvSpPr>
        <dsp:cNvPr id="0" name=""/>
        <dsp:cNvSpPr/>
      </dsp:nvSpPr>
      <dsp:spPr>
        <a:xfrm>
          <a:off x="5176155" y="0"/>
          <a:ext cx="3297737" cy="17339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Number: 3-7 (recommended)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Strictly more than 2 Eureka Countries</a:t>
          </a:r>
        </a:p>
      </dsp:txBody>
      <dsp:txXfrm>
        <a:off x="6203566" y="38090"/>
        <a:ext cx="2232235" cy="1224300"/>
      </dsp:txXfrm>
    </dsp:sp>
    <dsp:sp modelId="{DE0FEDC4-4FF5-4071-9FAC-4D27E97F7614}">
      <dsp:nvSpPr>
        <dsp:cNvPr id="0" name=""/>
        <dsp:cNvSpPr/>
      </dsp:nvSpPr>
      <dsp:spPr>
        <a:xfrm>
          <a:off x="283102" y="0"/>
          <a:ext cx="3314520" cy="173397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kern="1200" dirty="0">
              <a:solidFill>
                <a:schemeClr val="bg1"/>
              </a:solidFill>
            </a:rPr>
            <a:t> </a:t>
          </a:r>
          <a:r>
            <a:rPr lang="en-DE" sz="1200" b="1" kern="1200" dirty="0">
              <a:solidFill>
                <a:schemeClr val="bg1"/>
              </a:solidFill>
            </a:rPr>
            <a:t>Number: 4-15 (typical)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DE" sz="1200" b="1" kern="1200" dirty="0">
              <a:solidFill>
                <a:schemeClr val="bg1"/>
              </a:solidFill>
            </a:rPr>
            <a:t> Type: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	Large Industry players</a:t>
          </a: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	SMEs </a:t>
          </a: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	RTOs</a:t>
          </a: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	Academia</a:t>
          </a:r>
          <a:br>
            <a:rPr lang="en-DE" sz="1200" b="1" kern="1200" dirty="0">
              <a:solidFill>
                <a:schemeClr val="bg1"/>
              </a:solidFill>
            </a:rPr>
          </a:br>
          <a:r>
            <a:rPr lang="en-DE" sz="1200" b="1" kern="1200" dirty="0">
              <a:solidFill>
                <a:schemeClr val="bg1"/>
              </a:solidFill>
            </a:rPr>
            <a:t>	Public Bodies</a:t>
          </a:r>
        </a:p>
      </dsp:txBody>
      <dsp:txXfrm>
        <a:off x="321192" y="38090"/>
        <a:ext cx="2243984" cy="1224300"/>
      </dsp:txXfrm>
    </dsp:sp>
    <dsp:sp modelId="{ED6737A3-9B26-4D3B-9818-5F15B451090B}">
      <dsp:nvSpPr>
        <dsp:cNvPr id="0" name=""/>
        <dsp:cNvSpPr/>
      </dsp:nvSpPr>
      <dsp:spPr>
        <a:xfrm>
          <a:off x="1951119" y="308864"/>
          <a:ext cx="2346282" cy="2346282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Partners</a:t>
          </a:r>
        </a:p>
      </dsp:txBody>
      <dsp:txXfrm>
        <a:off x="2638329" y="996074"/>
        <a:ext cx="1659072" cy="1659072"/>
      </dsp:txXfrm>
    </dsp:sp>
    <dsp:sp modelId="{5F6FF228-A291-4746-B559-E6329E7240A4}">
      <dsp:nvSpPr>
        <dsp:cNvPr id="0" name=""/>
        <dsp:cNvSpPr/>
      </dsp:nvSpPr>
      <dsp:spPr>
        <a:xfrm rot="5400000">
          <a:off x="4405775" y="308864"/>
          <a:ext cx="2346282" cy="2346282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Countries</a:t>
          </a:r>
        </a:p>
      </dsp:txBody>
      <dsp:txXfrm rot="-5400000">
        <a:off x="4405775" y="996074"/>
        <a:ext cx="1659072" cy="1659072"/>
      </dsp:txXfrm>
    </dsp:sp>
    <dsp:sp modelId="{734D1C61-4590-4611-866A-2B00BD90E225}">
      <dsp:nvSpPr>
        <dsp:cNvPr id="0" name=""/>
        <dsp:cNvSpPr/>
      </dsp:nvSpPr>
      <dsp:spPr>
        <a:xfrm rot="10800000">
          <a:off x="4405775" y="2763520"/>
          <a:ext cx="2346282" cy="2346282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0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Market &amp; Tech Value-Chains</a:t>
          </a:r>
        </a:p>
      </dsp:txBody>
      <dsp:txXfrm rot="10800000">
        <a:off x="4405775" y="2763520"/>
        <a:ext cx="1659072" cy="1659072"/>
      </dsp:txXfrm>
    </dsp:sp>
    <dsp:sp modelId="{C2C722AE-B271-4379-85EB-635426AD29F8}">
      <dsp:nvSpPr>
        <dsp:cNvPr id="0" name=""/>
        <dsp:cNvSpPr/>
      </dsp:nvSpPr>
      <dsp:spPr>
        <a:xfrm rot="16200000">
          <a:off x="1951119" y="2763520"/>
          <a:ext cx="2346282" cy="2346282"/>
        </a:xfrm>
        <a:prstGeom prst="pieWedg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2400" kern="1200" dirty="0"/>
            <a:t>Budget &amp; Duration</a:t>
          </a:r>
        </a:p>
      </dsp:txBody>
      <dsp:txXfrm rot="5400000">
        <a:off x="2638329" y="2763520"/>
        <a:ext cx="1659072" cy="1659072"/>
      </dsp:txXfrm>
    </dsp:sp>
    <dsp:sp modelId="{9DB46FC3-15B2-4F0D-8C7A-21E87BC0955C}">
      <dsp:nvSpPr>
        <dsp:cNvPr id="0" name=""/>
        <dsp:cNvSpPr/>
      </dsp:nvSpPr>
      <dsp:spPr>
        <a:xfrm>
          <a:off x="3946543" y="2221653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755FA-F6B0-4013-A54C-29D56BD0FA7B}">
      <dsp:nvSpPr>
        <dsp:cNvPr id="0" name=""/>
        <dsp:cNvSpPr/>
      </dsp:nvSpPr>
      <dsp:spPr>
        <a:xfrm rot="10800000">
          <a:off x="3946543" y="2492586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6391-11C6-4FA9-A3C0-28410927A6B0}">
      <dsp:nvSpPr>
        <dsp:cNvPr id="0" name=""/>
        <dsp:cNvSpPr/>
      </dsp:nvSpPr>
      <dsp:spPr>
        <a:xfrm>
          <a:off x="2540" y="593461"/>
          <a:ext cx="2476500" cy="663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Human </a:t>
          </a:r>
          <a:r>
            <a:rPr lang="en-US" sz="1300" kern="1200" dirty="0" err="1"/>
            <a:t>Centred</a:t>
          </a:r>
          <a:r>
            <a:rPr lang="en-US" sz="1300" kern="1200" dirty="0"/>
            <a:t> Technologies and Services, for an Augmented Life Experience</a:t>
          </a:r>
          <a:endParaRPr lang="en-DE" sz="1300" kern="1200" dirty="0"/>
        </a:p>
      </dsp:txBody>
      <dsp:txXfrm>
        <a:off x="2540" y="593461"/>
        <a:ext cx="2476500" cy="663243"/>
      </dsp:txXfrm>
    </dsp:sp>
    <dsp:sp modelId="{32C27E7F-BF0F-44DC-99D4-CD572B0F6C99}">
      <dsp:nvSpPr>
        <dsp:cNvPr id="0" name=""/>
        <dsp:cNvSpPr/>
      </dsp:nvSpPr>
      <dsp:spPr>
        <a:xfrm>
          <a:off x="2540" y="1256705"/>
          <a:ext cx="2476500" cy="356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Digital divide elimination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Smart Regions/Cities/Buildings/Homes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Smart Transportation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Smart Tourism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Sustainability &amp; Efficiency of Smart Energy Grids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Public Safety &amp; Crowd Control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E-Health &amp; Care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Users in Control and Trust of offered services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Digital support for Education and Remote Education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Digital (Media, Gaming, Sports, Culture and Entertainment)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Remote working and Nomadic Working (Digital Nomads)</a:t>
          </a:r>
          <a:endParaRPr lang="en-DE" sz="1300" kern="1200" dirty="0"/>
        </a:p>
      </dsp:txBody>
      <dsp:txXfrm>
        <a:off x="2540" y="1256705"/>
        <a:ext cx="2476500" cy="3568500"/>
      </dsp:txXfrm>
    </dsp:sp>
    <dsp:sp modelId="{FCC67EC9-8C0E-4AF6-8837-D9CB1F474D3E}">
      <dsp:nvSpPr>
        <dsp:cNvPr id="0" name=""/>
        <dsp:cNvSpPr/>
      </dsp:nvSpPr>
      <dsp:spPr>
        <a:xfrm>
          <a:off x="2825750" y="593461"/>
          <a:ext cx="2476500" cy="663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Full industrial digitization and support of vertical industries</a:t>
          </a:r>
          <a:endParaRPr lang="en-DE" sz="1300" kern="1200" dirty="0"/>
        </a:p>
      </dsp:txBody>
      <dsp:txXfrm>
        <a:off x="2825750" y="593461"/>
        <a:ext cx="2476500" cy="663243"/>
      </dsp:txXfrm>
    </dsp:sp>
    <dsp:sp modelId="{B9C0035E-6B88-46EF-A6F0-D7C6175BB195}">
      <dsp:nvSpPr>
        <dsp:cNvPr id="0" name=""/>
        <dsp:cNvSpPr/>
      </dsp:nvSpPr>
      <dsp:spPr>
        <a:xfrm>
          <a:off x="2825750" y="1256705"/>
          <a:ext cx="2476500" cy="356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Digital Enterprises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Private Networks for Smart Manufacturing (Indus. 4.0)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Smart Logistics (geolocation IOT networks)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Smart Agriculture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Future Financial and Fin-Tech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ICT support to third party AI based applications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Connectivity Grid / Telecom Infra as 4</a:t>
          </a:r>
          <a:r>
            <a:rPr lang="en-US" sz="1300" kern="1200" baseline="30000" dirty="0"/>
            <a:t>th</a:t>
          </a:r>
          <a:r>
            <a:rPr lang="en-US" sz="1300" kern="1200" dirty="0"/>
            <a:t> Utility, like Energy</a:t>
          </a:r>
          <a:endParaRPr lang="en-DE" sz="1300" kern="1200" dirty="0"/>
        </a:p>
      </dsp:txBody>
      <dsp:txXfrm>
        <a:off x="2825750" y="1256705"/>
        <a:ext cx="2476500" cy="3568500"/>
      </dsp:txXfrm>
    </dsp:sp>
    <dsp:sp modelId="{53522920-FE20-45AC-A32A-ABA5BFE7F317}">
      <dsp:nvSpPr>
        <dsp:cNvPr id="0" name=""/>
        <dsp:cNvSpPr/>
      </dsp:nvSpPr>
      <dsp:spPr>
        <a:xfrm>
          <a:off x="5648960" y="593461"/>
          <a:ext cx="2476500" cy="663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Futuristic use cases</a:t>
          </a:r>
          <a:endParaRPr lang="en-DE" sz="1300" kern="1200" dirty="0"/>
        </a:p>
      </dsp:txBody>
      <dsp:txXfrm>
        <a:off x="5648960" y="593461"/>
        <a:ext cx="2476500" cy="663243"/>
      </dsp:txXfrm>
    </dsp:sp>
    <dsp:sp modelId="{57D99E45-022A-4526-B408-E3199169BABC}">
      <dsp:nvSpPr>
        <dsp:cNvPr id="0" name=""/>
        <dsp:cNvSpPr/>
      </dsp:nvSpPr>
      <dsp:spPr>
        <a:xfrm>
          <a:off x="5648960" y="1256705"/>
          <a:ext cx="2476500" cy="3568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/>
            <a:t>Holographic “Teleportation”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“World” Real-time Synchronous Digital Twin</a:t>
          </a:r>
          <a:endParaRPr lang="en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300" kern="1200" dirty="0"/>
        </a:p>
      </dsp:txBody>
      <dsp:txXfrm>
        <a:off x="5648960" y="1256705"/>
        <a:ext cx="2476500" cy="3568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6391-11C6-4FA9-A3C0-28410927A6B0}">
      <dsp:nvSpPr>
        <dsp:cNvPr id="0" name=""/>
        <dsp:cNvSpPr/>
      </dsp:nvSpPr>
      <dsp:spPr>
        <a:xfrm>
          <a:off x="371161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kern="1200" dirty="0"/>
            <a:t>Ubiquity / Pervasiveness</a:t>
          </a:r>
          <a:endParaRPr lang="en-DE" sz="1000" b="0" kern="1200" dirty="0"/>
        </a:p>
      </dsp:txBody>
      <dsp:txXfrm>
        <a:off x="371161" y="207692"/>
        <a:ext cx="1664016" cy="505765"/>
      </dsp:txXfrm>
    </dsp:sp>
    <dsp:sp modelId="{32C27E7F-BF0F-44DC-99D4-CD572B0F6C99}">
      <dsp:nvSpPr>
        <dsp:cNvPr id="0" name=""/>
        <dsp:cNvSpPr/>
      </dsp:nvSpPr>
      <dsp:spPr>
        <a:xfrm>
          <a:off x="371161" y="719200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Urban, sub-urban down to rural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Into the home for education and remote working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One Identity for seamless experience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Smart Regions/Cities/Buildings/Homes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000" kern="1200" dirty="0"/>
        </a:p>
      </dsp:txBody>
      <dsp:txXfrm>
        <a:off x="371161" y="719200"/>
        <a:ext cx="1664016" cy="1646999"/>
      </dsp:txXfrm>
    </dsp:sp>
    <dsp:sp modelId="{FCC67EC9-8C0E-4AF6-8837-D9CB1F474D3E}">
      <dsp:nvSpPr>
        <dsp:cNvPr id="0" name=""/>
        <dsp:cNvSpPr/>
      </dsp:nvSpPr>
      <dsp:spPr>
        <a:xfrm>
          <a:off x="2105183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Dynamic capacity following people seamless mobility</a:t>
          </a:r>
          <a:endParaRPr lang="en-DE" sz="1000" kern="1200" dirty="0"/>
        </a:p>
      </dsp:txBody>
      <dsp:txXfrm>
        <a:off x="2105183" y="207692"/>
        <a:ext cx="1664016" cy="505765"/>
      </dsp:txXfrm>
    </dsp:sp>
    <dsp:sp modelId="{B9C0035E-6B88-46EF-A6F0-D7C6175BB195}">
      <dsp:nvSpPr>
        <dsp:cNvPr id="0" name=""/>
        <dsp:cNvSpPr/>
      </dsp:nvSpPr>
      <dsp:spPr>
        <a:xfrm>
          <a:off x="2105183" y="723136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 “normality”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 “crisis” (pandemics, major climate events)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Highly Precise Positioning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Edge Computing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Open-RAN / </a:t>
          </a:r>
          <a:r>
            <a:rPr lang="en-US" sz="1000" kern="1200" dirty="0" err="1"/>
            <a:t>vRAN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Slicing</a:t>
          </a:r>
          <a:endParaRPr lang="en-DE" sz="1000" kern="1200" dirty="0"/>
        </a:p>
      </dsp:txBody>
      <dsp:txXfrm>
        <a:off x="2105183" y="723136"/>
        <a:ext cx="1664016" cy="1646999"/>
      </dsp:txXfrm>
    </dsp:sp>
    <dsp:sp modelId="{53522920-FE20-45AC-A32A-ABA5BFE7F317}">
      <dsp:nvSpPr>
        <dsp:cNvPr id="0" name=""/>
        <dsp:cNvSpPr/>
      </dsp:nvSpPr>
      <dsp:spPr>
        <a:xfrm>
          <a:off x="3843132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Automation, Reliability, Transparency: Cognitive operations</a:t>
          </a:r>
          <a:endParaRPr lang="en-DE" sz="1000" kern="1200" dirty="0"/>
        </a:p>
      </dsp:txBody>
      <dsp:txXfrm>
        <a:off x="3843132" y="207692"/>
        <a:ext cx="1664016" cy="505765"/>
      </dsp:txXfrm>
    </dsp:sp>
    <dsp:sp modelId="{57D99E45-022A-4526-B408-E3199169BABC}">
      <dsp:nvSpPr>
        <dsp:cNvPr id="0" name=""/>
        <dsp:cNvSpPr/>
      </dsp:nvSpPr>
      <dsp:spPr>
        <a:xfrm>
          <a:off x="3843132" y="723152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Extensive Monitoring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Big Data Analytics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Artificial Intelligence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ICT supporting large and intense Ai/ML deployment for verticals (connectivity, processing,  data storage…)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Transparency or the Imperceptible latency</a:t>
          </a:r>
          <a:endParaRPr lang="en-DE" sz="1000" kern="1200" dirty="0"/>
        </a:p>
      </dsp:txBody>
      <dsp:txXfrm>
        <a:off x="3843132" y="723152"/>
        <a:ext cx="1664016" cy="1646999"/>
      </dsp:txXfrm>
    </dsp:sp>
    <dsp:sp modelId="{514B5158-753D-4357-A369-9C7913675260}">
      <dsp:nvSpPr>
        <dsp:cNvPr id="0" name=""/>
        <dsp:cNvSpPr/>
      </dsp:nvSpPr>
      <dsp:spPr>
        <a:xfrm>
          <a:off x="5575524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Protection and Trust</a:t>
          </a:r>
          <a:endParaRPr lang="en-DE" sz="1000" kern="1200" dirty="0"/>
        </a:p>
      </dsp:txBody>
      <dsp:txXfrm>
        <a:off x="5575524" y="207692"/>
        <a:ext cx="1664016" cy="505765"/>
      </dsp:txXfrm>
    </dsp:sp>
    <dsp:sp modelId="{AE039D84-6922-41BF-B3E6-BECA2244D6C2}">
      <dsp:nvSpPr>
        <dsp:cNvPr id="0" name=""/>
        <dsp:cNvSpPr/>
      </dsp:nvSpPr>
      <dsp:spPr>
        <a:xfrm>
          <a:off x="5575524" y="726907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Cyber-security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Identity management </a:t>
          </a:r>
          <a:endParaRPr lang="en-DE" sz="1000" kern="1200" dirty="0"/>
        </a:p>
      </dsp:txBody>
      <dsp:txXfrm>
        <a:off x="5575524" y="726907"/>
        <a:ext cx="1664016" cy="1646999"/>
      </dsp:txXfrm>
    </dsp:sp>
    <dsp:sp modelId="{AC3842BB-120C-4C3B-A652-928FC8D4967F}">
      <dsp:nvSpPr>
        <dsp:cNvPr id="0" name=""/>
        <dsp:cNvSpPr/>
      </dsp:nvSpPr>
      <dsp:spPr>
        <a:xfrm>
          <a:off x="7304853" y="207692"/>
          <a:ext cx="1664016" cy="5057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Holographic “transportation” &amp; Real-time Synchronous Digital Twin</a:t>
          </a:r>
          <a:endParaRPr lang="en-DE" sz="1000" kern="1200" dirty="0"/>
        </a:p>
      </dsp:txBody>
      <dsp:txXfrm>
        <a:off x="7304853" y="207692"/>
        <a:ext cx="1664016" cy="505765"/>
      </dsp:txXfrm>
    </dsp:sp>
    <dsp:sp modelId="{33989043-B7CC-46A0-9223-2EC4261CD560}">
      <dsp:nvSpPr>
        <dsp:cNvPr id="0" name=""/>
        <dsp:cNvSpPr/>
      </dsp:nvSpPr>
      <dsp:spPr>
        <a:xfrm>
          <a:off x="7304837" y="722658"/>
          <a:ext cx="1664016" cy="16469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Holographic media teleport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/>
            <a:t>Multi-sense networks 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Time engineered applications</a:t>
          </a:r>
          <a:endParaRPr lang="en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1000" kern="1200" dirty="0"/>
        </a:p>
      </dsp:txBody>
      <dsp:txXfrm>
        <a:off x="7304837" y="722658"/>
        <a:ext cx="1664016" cy="16469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6391-11C6-4FA9-A3C0-28410927A6B0}">
      <dsp:nvSpPr>
        <dsp:cNvPr id="0" name=""/>
        <dsp:cNvSpPr/>
      </dsp:nvSpPr>
      <dsp:spPr>
        <a:xfrm>
          <a:off x="362812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kern="1200" dirty="0"/>
            <a:t>Beyond 5G, from 5G to 6G</a:t>
          </a:r>
          <a:endParaRPr lang="en-DE" sz="800" b="0" kern="1200" dirty="0"/>
        </a:p>
      </dsp:txBody>
      <dsp:txXfrm>
        <a:off x="362812" y="0"/>
        <a:ext cx="1667271" cy="666908"/>
      </dsp:txXfrm>
    </dsp:sp>
    <dsp:sp modelId="{32C27E7F-BF0F-44DC-99D4-CD572B0F6C99}">
      <dsp:nvSpPr>
        <dsp:cNvPr id="0" name=""/>
        <dsp:cNvSpPr/>
      </dsp:nvSpPr>
      <dsp:spPr>
        <a:xfrm>
          <a:off x="362829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Enhanced overall architectures to support needed enablers 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End-to-end Horizontal and Vertical Network Convergence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n-NO" sz="800" kern="1200" dirty="0"/>
            <a:t>AI/ML for Digital Infrastructures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End-to-end Network Automation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Autonomous Systems and Networks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Advanced QKD Networking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Connectivity as a Shared Critical Utility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Wireless and Wired Tera-Broadband technology: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Wireless (electromagnetic and visual light waves):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Larger massive MIMO systems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No “Cell” Radio Networks with distributed smart </a:t>
          </a:r>
          <a:r>
            <a:rPr lang="en-US" sz="800" kern="1200" dirty="0" err="1"/>
            <a:t>mMIMO</a:t>
          </a:r>
          <a:r>
            <a:rPr lang="en-US" sz="800" kern="1200" dirty="0"/>
            <a:t> systems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 err="1"/>
            <a:t>TeraHertz</a:t>
          </a:r>
          <a:r>
            <a:rPr lang="en-US" sz="800" kern="1200" dirty="0"/>
            <a:t> Communications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Wired optical: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Photonics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Optical smart networks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Optical spectrum: Sliceable Optics, shared lambdas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Increasing Bandwidth in Optical Network: use of additional bands, Higher modulation schemas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Quantum communications</a:t>
          </a:r>
          <a:endParaRPr lang="en-DE" sz="800" kern="1200" dirty="0"/>
        </a:p>
        <a:p>
          <a:pPr marL="228600" lvl="4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QKD</a:t>
          </a:r>
          <a:endParaRPr lang="en-DE" sz="800" kern="1200" dirty="0"/>
        </a:p>
        <a:p>
          <a:pPr marL="228600" lvl="4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Entanglement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228600" lvl="4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</dsp:txBody>
      <dsp:txXfrm>
        <a:off x="362829" y="523886"/>
        <a:ext cx="1667271" cy="4995899"/>
      </dsp:txXfrm>
    </dsp:sp>
    <dsp:sp modelId="{FCC67EC9-8C0E-4AF6-8837-D9CB1F474D3E}">
      <dsp:nvSpPr>
        <dsp:cNvPr id="0" name=""/>
        <dsp:cNvSpPr/>
      </dsp:nvSpPr>
      <dsp:spPr>
        <a:xfrm>
          <a:off x="2100226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Wired and Wireless Industrial ICT</a:t>
          </a:r>
          <a:endParaRPr lang="en-DE" sz="800" kern="1200" dirty="0"/>
        </a:p>
      </dsp:txBody>
      <dsp:txXfrm>
        <a:off x="2100226" y="0"/>
        <a:ext cx="1667271" cy="666908"/>
      </dsp:txXfrm>
    </dsp:sp>
    <dsp:sp modelId="{B9C0035E-6B88-46EF-A6F0-D7C6175BB195}">
      <dsp:nvSpPr>
        <dsp:cNvPr id="0" name=""/>
        <dsp:cNvSpPr/>
      </dsp:nvSpPr>
      <dsp:spPr>
        <a:xfrm>
          <a:off x="2100243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Industrial features of 5G and beyond</a:t>
          </a:r>
          <a:endParaRPr lang="en-DE" sz="800" kern="1200" dirty="0"/>
        </a:p>
        <a:p>
          <a:pPr marL="114300" lvl="2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Time Sensitive Networks</a:t>
          </a:r>
          <a:endParaRPr lang="en-DE" sz="800" kern="1200" dirty="0"/>
        </a:p>
        <a:p>
          <a:pPr marL="114300" lvl="2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Precision Positioning</a:t>
          </a:r>
          <a:endParaRPr lang="en-DE" sz="800" kern="120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Private Networks</a:t>
          </a:r>
          <a:endParaRPr lang="en-DE" sz="800" kern="120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More Indoor techs like Terahertz, Visible Light Coms,</a:t>
          </a:r>
          <a:endParaRPr lang="en-DE" sz="800" kern="120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Non-3GPP convergence (like Wi-Fi, Industry Net Standards…)</a:t>
          </a:r>
          <a:endParaRPr lang="en-DE" sz="8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dirty="0"/>
            <a:t>Tera scale Internet of Things (IoT)</a:t>
          </a:r>
          <a:endParaRPr lang="en-DE" sz="800" kern="120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DE" sz="800" kern="1200" dirty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</dsp:txBody>
      <dsp:txXfrm>
        <a:off x="2100243" y="523886"/>
        <a:ext cx="1667271" cy="4995899"/>
      </dsp:txXfrm>
    </dsp:sp>
    <dsp:sp modelId="{53522920-FE20-45AC-A32A-ABA5BFE7F317}">
      <dsp:nvSpPr>
        <dsp:cNvPr id="0" name=""/>
        <dsp:cNvSpPr/>
      </dsp:nvSpPr>
      <dsp:spPr>
        <a:xfrm>
          <a:off x="3841575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ICT Critical Infrastructure as a Utility, The Critical Connectivity Grid</a:t>
          </a:r>
          <a:endParaRPr lang="en-DE" sz="800" kern="1200" dirty="0"/>
        </a:p>
      </dsp:txBody>
      <dsp:txXfrm>
        <a:off x="3841575" y="0"/>
        <a:ext cx="1667271" cy="666908"/>
      </dsp:txXfrm>
    </dsp:sp>
    <dsp:sp modelId="{57D99E45-022A-4526-B408-E3199169BABC}">
      <dsp:nvSpPr>
        <dsp:cNvPr id="0" name=""/>
        <dsp:cNvSpPr/>
      </dsp:nvSpPr>
      <dsp:spPr>
        <a:xfrm>
          <a:off x="3841592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Macro/Micro Grids’ concepts related technologies adapted to ICT as it exists for Energy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Full end-to-end Slicing of physical networks and infrastructures (see Smarter Networks)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Cyber-security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Quantum QKD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AI/ML &amp; Big Data Real Time Analytics based Security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Reinforcement of Sovereignty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Cyber-attack based Disaster recovery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Trust enablers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Security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Auditability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Transparency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</dsp:txBody>
      <dsp:txXfrm>
        <a:off x="3841592" y="523886"/>
        <a:ext cx="1667271" cy="4995899"/>
      </dsp:txXfrm>
    </dsp:sp>
    <dsp:sp modelId="{514B5158-753D-4357-A369-9C7913675260}">
      <dsp:nvSpPr>
        <dsp:cNvPr id="0" name=""/>
        <dsp:cNvSpPr/>
      </dsp:nvSpPr>
      <dsp:spPr>
        <a:xfrm>
          <a:off x="5577355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Space dimension enabled 5G/B5G/6G</a:t>
          </a:r>
          <a:endParaRPr lang="en-DE" sz="800" kern="1200" dirty="0"/>
        </a:p>
      </dsp:txBody>
      <dsp:txXfrm>
        <a:off x="5577355" y="0"/>
        <a:ext cx="1667271" cy="666908"/>
      </dsp:txXfrm>
    </dsp:sp>
    <dsp:sp modelId="{AE039D84-6922-41BF-B3E6-BECA2244D6C2}">
      <dsp:nvSpPr>
        <dsp:cNvPr id="0" name=""/>
        <dsp:cNvSpPr/>
      </dsp:nvSpPr>
      <dsp:spPr>
        <a:xfrm>
          <a:off x="5577372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SAT enabled 5G/B5G/6G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Moving ICT to SAT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RAN in SAT (Space-RAN?)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CORE in SAT (Space-CORE?)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MEC in SAT (Space-Edge Dc?)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MBH in SAT (Space-Mobile Backhaul?)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Value Added Services in SAT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Earth Meshed Network (including Oceans)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SAT to Ground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SAT to Sea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SAT to Air Objects &amp; IOTs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SAT to SAT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=&gt; SAT to All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Multimodal SATs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Combining GPS info with Network info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Combining Observation modalities with Network info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Avionics communications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Air to Ground 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Air to Air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Drones / HAPS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Balloons?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</dsp:txBody>
      <dsp:txXfrm>
        <a:off x="5577372" y="523886"/>
        <a:ext cx="1667271" cy="4995899"/>
      </dsp:txXfrm>
    </dsp:sp>
    <dsp:sp modelId="{AC3842BB-120C-4C3B-A652-928FC8D4967F}">
      <dsp:nvSpPr>
        <dsp:cNvPr id="0" name=""/>
        <dsp:cNvSpPr/>
      </dsp:nvSpPr>
      <dsp:spPr>
        <a:xfrm>
          <a:off x="7310067" y="0"/>
          <a:ext cx="1667271" cy="6669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Distributed &amp; Smarter Networks</a:t>
          </a:r>
          <a:endParaRPr lang="en-DE" sz="800" kern="1200" dirty="0"/>
        </a:p>
      </dsp:txBody>
      <dsp:txXfrm>
        <a:off x="7310067" y="0"/>
        <a:ext cx="1667271" cy="666908"/>
      </dsp:txXfrm>
    </dsp:sp>
    <dsp:sp modelId="{33989043-B7CC-46A0-9223-2EC4261CD560}">
      <dsp:nvSpPr>
        <dsp:cNvPr id="0" name=""/>
        <dsp:cNvSpPr/>
      </dsp:nvSpPr>
      <dsp:spPr>
        <a:xfrm>
          <a:off x="7310067" y="523886"/>
          <a:ext cx="1667271" cy="49958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56896" bIns="64008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Deeper “edge-</a:t>
          </a:r>
          <a:r>
            <a:rPr lang="en-US" sz="800" kern="1200" dirty="0" err="1"/>
            <a:t>ification</a:t>
          </a:r>
          <a:r>
            <a:rPr lang="en-US" sz="800" kern="1200" dirty="0"/>
            <a:t>” for Distributed, collaborative and hierarchical AI/ML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More Multi-Purpose Adaptable Networks: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Universal adaptive core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Programmable network Operating System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Advanced very large-scale monitoring (for AI, ML, Dl…)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Distributed AI/ML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Consuming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Producing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Supporting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Intelligent and Automated Dynamic Spectrum Management :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Electro-magnetic Spectrum:  Horizontal &amp; Vertical Flexible Sharing CBRS, DSS, LSA, LAA, </a:t>
          </a:r>
          <a:r>
            <a:rPr lang="en-US" sz="800" kern="1200" dirty="0" err="1"/>
            <a:t>MultiFire</a:t>
          </a:r>
          <a:r>
            <a:rPr lang="en-US" sz="800" kern="1200" dirty="0"/>
            <a:t>, new enablers…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Optical spectrum:  Sliceable Optics, shared lambdas</a:t>
          </a: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Full Slicing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Real End-to-End leading to: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Multi-layered multi-tenancy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Full neutral hosting</a:t>
          </a:r>
          <a:endParaRPr lang="en-DE" sz="800" kern="1200" dirty="0"/>
        </a:p>
        <a:p>
          <a:pPr marL="171450" lvl="3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Multi-Dimensions sliceable (incl. Spectrum and Time)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Thanks to:  Deeper Network Programmability </a:t>
          </a:r>
          <a:endParaRPr lang="en-DE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DE" sz="800" kern="1200" dirty="0"/>
        </a:p>
      </dsp:txBody>
      <dsp:txXfrm>
        <a:off x="7310067" y="523886"/>
        <a:ext cx="1667271" cy="499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10BAE-889D-403D-91B0-E012738B86AA}" type="datetimeFigureOut">
              <a:rPr lang="fr-FR" smtClean="0"/>
              <a:t>15/09/2024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861E-92D4-479C-83C6-A36129EA73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0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900" b="0" dirty="0">
              <a:solidFill>
                <a:srgbClr val="161949"/>
              </a:solidFill>
              <a:effectLst/>
              <a:latin typeface="Inconsolata" panose="00000509000000000000" pitchFamily="49" charset="0"/>
              <a:ea typeface="Calibri" panose="020F0502020204030204" pitchFamily="34" charset="0"/>
              <a:cs typeface="Vrinda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46B4F-2876-4713-96EB-03029B7D50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26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798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B861E-92D4-479C-83C6-A36129EA73D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0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Eureka is the world’s biggest public network for international cooperation in R&amp;D and innovation present in over 45 countries.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161949"/>
              </a:solidFill>
              <a:effectLst/>
              <a:latin typeface="Minion Pro" panose="02040503050201020203" pitchFamily="18" charset="0"/>
              <a:cs typeface="Vrinda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We fund R&amp;D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projects 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that result in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innovative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products, processes or services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cs typeface="Vrinda" panose="020B0502040204020203" pitchFamily="34" charset="0"/>
              </a:rPr>
              <a:t>. </a:t>
            </a:r>
            <a:endParaRPr lang="en-US" sz="1200" dirty="0">
              <a:solidFill>
                <a:srgbClr val="161949"/>
              </a:solidFill>
              <a:effectLst/>
              <a:latin typeface="Minion Pro" panose="020405030502010202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endParaRPr lang="en-US" sz="1200" dirty="0">
              <a:solidFill>
                <a:srgbClr val="161949"/>
              </a:solidFill>
              <a:effectLst/>
              <a:latin typeface="Minion Pro" panose="02040503050201020203" pitchFamily="18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Since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1985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, by </a:t>
            </a:r>
            <a:r>
              <a:rPr lang="en-US" sz="1200" dirty="0" err="1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mobilising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some 48.4 BILLION euro of public-private investment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, we have supported the R&amp;D of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over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</a:t>
            </a:r>
            <a:r>
              <a:rPr lang="en-US" sz="1200" b="1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7,000</a:t>
            </a:r>
            <a:r>
              <a:rPr lang="en-US" sz="1200" dirty="0">
                <a:solidFill>
                  <a:srgbClr val="161949"/>
                </a:solidFill>
                <a:effectLst/>
                <a:latin typeface="Minion Pro" panose="02040503050201020203" pitchFamily="18" charset="0"/>
                <a:ea typeface="Calibri" panose="020F0502020204030204" pitchFamily="34" charset="0"/>
                <a:cs typeface="Vrinda" panose="020B0502040204020203" pitchFamily="34" charset="0"/>
              </a:rPr>
              <a:t> groundbreaking projects that have positively impacted economic growth and changed people’s lives for the better.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CB47D-A455-4EF6-9250-ED115A96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20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Clusters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thematic communities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include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 experts and corporates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(like Bosch, Airbus, Telefonica, Rolls-Royce and Philips).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Together, the Clusters maintain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 cooperation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public authorities, meaning economic, technological and societal challenges can be addressed in join calls for projects where communities collaborate to achieve a common aim.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Cluster projects can be large and can cover a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value chain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endParaRPr lang="en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en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note: All Clusters have calls for projects with several participating countries ongoing.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CB47D-A455-4EF6-9250-ED115A96EB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66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15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8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35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Clusters offer/value – why participating in Clusters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EA1D0-8E1B-4CB8-9429-7FC64D30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01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1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8C199-60EB-4919-9D02-E23353818F4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2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ai-net.tech/protect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73DE-AB11-4BB3-A548-38DC7B29D62B}" type="datetime1">
              <a:rPr lang="fr-FR" smtClean="0"/>
              <a:t>15/09/2024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FA284-31C4-73DC-6E39-F20D38B29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6E7FD02-9971-6C5C-47F2-D6CBF15EE607}"/>
              </a:ext>
            </a:extLst>
          </p:cNvPr>
          <p:cNvSpPr/>
          <p:nvPr userDrawn="1"/>
        </p:nvSpPr>
        <p:spPr>
          <a:xfrm>
            <a:off x="-673920" y="208968"/>
            <a:ext cx="609598" cy="389964"/>
          </a:xfrm>
          <a:prstGeom prst="ellipse">
            <a:avLst/>
          </a:prstGeom>
          <a:solidFill>
            <a:srgbClr val="192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691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D617-279D-424D-899A-CDBA9A7933AD}" type="datetime1">
              <a:rPr lang="fr-FR" smtClean="0"/>
              <a:t>15/09/2024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4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FA7B-AE19-40E0-92E5-52C46F98D32E}" type="datetime1">
              <a:rPr lang="fr-FR" smtClean="0"/>
              <a:t>15/09/2024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0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2EDDA70-9794-4B4A-B159-920787141A10}"/>
              </a:ext>
            </a:extLst>
          </p:cNvPr>
          <p:cNvSpPr/>
          <p:nvPr/>
        </p:nvSpPr>
        <p:spPr>
          <a:xfrm>
            <a:off x="0" y="1328738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56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218171" y="1497529"/>
            <a:ext cx="8653798" cy="650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 i="0" baseline="0">
                <a:solidFill>
                  <a:srgbClr val="C1222A"/>
                </a:solidFill>
                <a:latin typeface="Arial Regular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4CCED54-BC4E-AA4C-85E9-B4E9AF496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18170" y="2768517"/>
            <a:ext cx="9754630" cy="3197278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Clr>
                <a:srgbClr val="19A84F"/>
              </a:buClr>
              <a:buFont typeface="Arial" panose="020B0604020202020204" pitchFamily="34" charset="0"/>
              <a:buNone/>
              <a:defRPr lang="de-AT" sz="1200" b="0" smtClean="0"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E9D7750-06A5-F144-B665-6CAC1BBF7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8170" y="2441521"/>
            <a:ext cx="9754630" cy="291484"/>
          </a:xfrm>
          <a:prstGeom prst="rect">
            <a:avLst/>
          </a:prstGeom>
        </p:spPr>
        <p:txBody>
          <a:bodyPr numCol="3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lang="de-AT" sz="1200" b="1" i="0" baseline="0" smtClean="0">
                <a:solidFill>
                  <a:srgbClr val="19A84F"/>
                </a:solidFill>
                <a:effectLst/>
              </a:defRPr>
            </a:lvl1pPr>
            <a:lvl2pPr>
              <a:buClr>
                <a:srgbClr val="19A84F"/>
              </a:buClr>
              <a:buSzPct val="90000"/>
              <a:defRPr sz="1800" baseline="0">
                <a:latin typeface="Arial" panose="020B0604020202020204" pitchFamily="34" charset="0"/>
              </a:defRPr>
            </a:lvl2pPr>
            <a:lvl3pPr marL="914400" indent="0">
              <a:lnSpc>
                <a:spcPts val="1800"/>
              </a:lnSpc>
              <a:buClr>
                <a:srgbClr val="19A84F"/>
              </a:buClr>
              <a:buNone/>
              <a:defRPr sz="120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4A7A5334-7C5B-AA41-BBF2-7D4AB04D4E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223375" y="6356351"/>
            <a:ext cx="2743200" cy="365125"/>
          </a:xfrm>
        </p:spPr>
        <p:txBody>
          <a:bodyPr/>
          <a:lstStyle>
            <a:lvl1pPr algn="r">
              <a:defRPr sz="1200" baseline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971B47-9225-4DB4-A145-DD9CDE84B29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63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AdjustHandles="1"/>
          </p:cNvSpPr>
          <p:nvPr userDrawn="1"/>
        </p:nvSpPr>
        <p:spPr bwMode="auto">
          <a:xfrm>
            <a:off x="838200" y="6356352"/>
            <a:ext cx="2136355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l" defTabSz="685800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>
                <a:solidFill>
                  <a:prstClr val="black">
                    <a:tint val="75000"/>
                  </a:prstClr>
                </a:solidFill>
                <a:latin typeface="Open Sans"/>
                <a:ea typeface="Open Sans"/>
                <a:cs typeface="Open Sans"/>
              </a:rPr>
              <a:t>May 2020</a:t>
            </a:r>
            <a:endParaRPr lang="en-GB" sz="1400">
              <a:solidFill>
                <a:prstClr val="black">
                  <a:tint val="75000"/>
                </a:prst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2"/>
          <a:srcRect l="4609" t="17312" r="4974" b="18119"/>
          <a:stretch/>
        </p:blipFill>
        <p:spPr bwMode="auto">
          <a:xfrm>
            <a:off x="0" y="18854"/>
            <a:ext cx="6579373" cy="133322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/>
          <a:srcRect b="21879"/>
          <a:stretch/>
        </p:blipFill>
        <p:spPr bwMode="auto">
          <a:xfrm>
            <a:off x="116320" y="6135174"/>
            <a:ext cx="1933960" cy="6308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04801" y="3031720"/>
            <a:ext cx="9883255" cy="686712"/>
          </a:xfrm>
        </p:spPr>
        <p:txBody>
          <a:bodyPr lIns="91438" anchor="b" anchorCtr="0">
            <a:normAutofit/>
          </a:bodyPr>
          <a:lstStyle>
            <a:lvl1pPr algn="l">
              <a:defRPr sz="42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  <a:endParaRPr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13389" y="5120571"/>
            <a:ext cx="6759575" cy="271848"/>
          </a:xfrm>
          <a:prstGeom prst="rect">
            <a:avLst/>
          </a:prstGeom>
        </p:spPr>
        <p:txBody>
          <a:bodyPr lIns="91438" tIns="0" rIns="0" bIns="0">
            <a:normAutofit/>
          </a:bodyPr>
          <a:lstStyle>
            <a:lvl1pPr>
              <a:defRPr sz="18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Presenter name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2" y="5474420"/>
            <a:ext cx="6759575" cy="271848"/>
          </a:xfrm>
          <a:prstGeom prst="rect">
            <a:avLst/>
          </a:prstGeom>
        </p:spPr>
        <p:txBody>
          <a:bodyPr lIns="91438" tIns="0" rIns="0" bIns="0">
            <a:noAutofit/>
          </a:bodyPr>
          <a:lstStyle>
            <a:lvl1pPr>
              <a:defRPr sz="18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Date</a:t>
            </a:r>
            <a:endParaRPr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04800" y="3812695"/>
            <a:ext cx="9877424" cy="723900"/>
          </a:xfrm>
          <a:prstGeom prst="rect">
            <a:avLst/>
          </a:prstGeom>
        </p:spPr>
        <p:txBody>
          <a:bodyPr lIns="91438" tIns="0" rIns="0" bIns="0" anchor="ctr">
            <a:normAutofit/>
          </a:bodyPr>
          <a:lstStyle>
            <a:lvl1pPr>
              <a:defRPr sz="3200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pic>
        <p:nvPicPr>
          <p:cNvPr id="13" name="Picture 14"/>
          <p:cNvPicPr>
            <a:picLocks noChangeAspect="1"/>
          </p:cNvPicPr>
          <p:nvPr userDrawn="1"/>
        </p:nvPicPr>
        <p:blipFill>
          <a:blip r:embed="rId4"/>
          <a:srcRect l="4609" t="17312" r="69429" b="18119"/>
          <a:stretch/>
        </p:blipFill>
        <p:spPr bwMode="auto">
          <a:xfrm>
            <a:off x="11194035" y="5867402"/>
            <a:ext cx="901423" cy="6361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B2CAD8A-2A0F-400F-824D-E9A13464E7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/>
        </p:blipFill>
        <p:spPr bwMode="auto">
          <a:xfrm>
            <a:off x="10959115" y="6425023"/>
            <a:ext cx="1136343" cy="4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7A7C9A-8879-474E-9E9D-EAAC7D6AA6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9923" y="257024"/>
            <a:ext cx="1628261" cy="10373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B80AF33-551A-48EE-BC61-DC1AB37245A6}"/>
              </a:ext>
            </a:extLst>
          </p:cNvPr>
          <p:cNvGrpSpPr/>
          <p:nvPr userDrawn="1"/>
        </p:nvGrpSpPr>
        <p:grpSpPr>
          <a:xfrm>
            <a:off x="2186417" y="5959002"/>
            <a:ext cx="8257201" cy="702671"/>
            <a:chOff x="1333229" y="4406591"/>
            <a:chExt cx="6974202" cy="593490"/>
          </a:xfrm>
        </p:grpSpPr>
        <p:pic>
          <p:nvPicPr>
            <p:cNvPr id="14" name="Grafik 13" descr="Ein Bild, das Text, Schaufel, Werkzeug enthält.&#10;&#10;Automatisch generierte Beschreibung">
              <a:extLst>
                <a:ext uri="{FF2B5EF4-FFF2-40B4-BE49-F238E27FC236}">
                  <a16:creationId xmlns:a16="http://schemas.microsoft.com/office/drawing/2014/main" id="{8C3FC6A0-31EC-4792-A199-CC68782FD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 l="6402" b="7581"/>
            <a:stretch/>
          </p:blipFill>
          <p:spPr bwMode="auto">
            <a:xfrm>
              <a:off x="1333229" y="4406591"/>
              <a:ext cx="776817" cy="593490"/>
            </a:xfrm>
            <a:prstGeom prst="rect">
              <a:avLst/>
            </a:prstGeom>
          </p:spPr>
        </p:pic>
        <p:pic>
          <p:nvPicPr>
            <p:cNvPr id="17" name="Grafik 16" descr="Ein Bild, das Text, Schild, Uhr enthält.&#10;&#10;Automatisch generierte Beschreibung">
              <a:extLst>
                <a:ext uri="{FF2B5EF4-FFF2-40B4-BE49-F238E27FC236}">
                  <a16:creationId xmlns:a16="http://schemas.microsoft.com/office/drawing/2014/main" id="{C26CC770-DB8D-493D-BBAB-420749F33E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/>
          </p:blipFill>
          <p:spPr bwMode="auto">
            <a:xfrm>
              <a:off x="2244351" y="4613311"/>
              <a:ext cx="946337" cy="20368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83EFEC7-BDA9-458C-8719-96CD21B5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6482" y="4506044"/>
              <a:ext cx="680949" cy="41821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A321EE9-8DF6-4478-B773-60C6B414E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76557" y="4534587"/>
              <a:ext cx="946337" cy="304931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0C48177-A95D-497C-B5A7-0AA9B31E3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53641" y="4549214"/>
              <a:ext cx="684844" cy="289588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DAE5DE4-4BB8-4CF7-AEB1-72A0D5BDB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14675" y="4549214"/>
              <a:ext cx="950717" cy="272829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43B2A32-57D0-4702-B4B9-3F0A4979E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802" y="4542656"/>
              <a:ext cx="1267866" cy="302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37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6852"/>
            <a:ext cx="10111679" cy="72974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  <a:lvl5pPr marL="715415" indent="0">
              <a:buNone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946097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6852"/>
            <a:ext cx="10111680" cy="1136149"/>
          </a:xfrm>
        </p:spPr>
        <p:txBody>
          <a:bodyPr vert="horz" lIns="91438" tIns="0" rIns="0" bIns="0" rtlCol="0" anchor="b">
            <a:noAutofit/>
          </a:bodyPr>
          <a:lstStyle>
            <a:lvl1pPr>
              <a:defRPr dirty="0"/>
            </a:lvl1pPr>
          </a:lstStyle>
          <a:p>
            <a:pPr lvl="0"/>
            <a:r>
              <a:rPr lang="en-US" dirty="0"/>
              <a:t>Slide Title</a:t>
            </a:r>
            <a:endParaRPr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1"/>
            <a:ext cx="10111680" cy="406399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98691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content and punchlin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0"/>
            <a:ext cx="10207691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1142997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8A49AB7-D7E7-4DE1-8C85-8C81010BB0FD}"/>
              </a:ext>
            </a:extLst>
          </p:cNvPr>
          <p:cNvSpPr>
            <a:spLocks noGrp="1"/>
          </p:cNvSpPr>
          <p:nvPr>
            <p:ph sz="quarter" idx="12"/>
          </p:nvPr>
        </p:nvSpPr>
        <p:spPr bwMode="auto">
          <a:xfrm>
            <a:off x="304800" y="1447800"/>
            <a:ext cx="11582400" cy="431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6424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3"/>
            <a:ext cx="10111679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822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content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1447800"/>
            <a:ext cx="11582400" cy="4318000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  <a:lvl2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2pPr>
            <a:lvl3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3pPr>
            <a:lvl4pPr>
              <a:defRPr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1194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subtitle, content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207691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1447800"/>
            <a:ext cx="11582400" cy="4318000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 dirty="0"/>
              <a:t>Slide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0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3A13-21E0-4F30-920A-A286B8C4AC3F}" type="datetime1">
              <a:rPr lang="fr-FR" smtClean="0"/>
              <a:t>15/09/2024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21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91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2708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04800" y="1447800"/>
            <a:ext cx="5730240" cy="4318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idx="14"/>
          </p:nvPr>
        </p:nvSpPr>
        <p:spPr bwMode="auto">
          <a:xfrm>
            <a:off x="6156960" y="1447800"/>
            <a:ext cx="5730240" cy="4318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114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lum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28"/>
          </p:nvPr>
        </p:nvSpPr>
        <p:spPr bwMode="auto">
          <a:xfrm>
            <a:off x="304800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9"/>
          </p:nvPr>
        </p:nvSpPr>
        <p:spPr bwMode="auto">
          <a:xfrm>
            <a:off x="4187952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30"/>
          </p:nvPr>
        </p:nvSpPr>
        <p:spPr bwMode="auto">
          <a:xfrm>
            <a:off x="8071104" y="1447800"/>
            <a:ext cx="3816096" cy="4318000"/>
          </a:xfrm>
          <a:prstGeom prst="rect">
            <a:avLst/>
          </a:prstGeom>
          <a:ln w="3175">
            <a:noFill/>
          </a:ln>
        </p:spPr>
        <p:txBody>
          <a:bodyPr tIns="45719"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7934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 bwMode="auto">
          <a:xfrm>
            <a:off x="7920068" y="1457675"/>
            <a:ext cx="0" cy="4308127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304800" y="1447800"/>
            <a:ext cx="7473696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071104" y="1457675"/>
            <a:ext cx="3816096" cy="4308127"/>
          </a:xfrm>
          <a:prstGeom prst="rect">
            <a:avLst/>
          </a:prstGeo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3251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4450080" y="1447800"/>
            <a:ext cx="7473696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800" y="1447800"/>
            <a:ext cx="3816096" cy="4318000"/>
          </a:xfrm>
          <a:prstGeom prst="rect">
            <a:avLst/>
          </a:prstGeo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cxnSp>
        <p:nvCxnSpPr>
          <p:cNvPr id="6" name="Straight Connector 13"/>
          <p:cNvCxnSpPr>
            <a:cxnSpLocks/>
          </p:cNvCxnSpPr>
          <p:nvPr userDrawn="1"/>
        </p:nvCxnSpPr>
        <p:spPr bwMode="auto">
          <a:xfrm>
            <a:off x="4279639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77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77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4102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50/5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6229884" y="1447800"/>
            <a:ext cx="5657317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6099340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77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77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/>
          </p:nvPr>
        </p:nvSpPr>
        <p:spPr bwMode="auto">
          <a:xfrm>
            <a:off x="304799" y="1447800"/>
            <a:ext cx="5657088" cy="4318000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26926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40/6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5186467" y="1447800"/>
            <a:ext cx="6700732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5062111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797" y="1447800"/>
            <a:ext cx="4632960" cy="4318000"/>
          </a:xfrm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4486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ird split layout 25/7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5"/>
          </p:nvPr>
        </p:nvSpPr>
        <p:spPr bwMode="auto">
          <a:xfrm>
            <a:off x="3484437" y="1447800"/>
            <a:ext cx="8402763" cy="431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</p:txBody>
      </p:sp>
      <p:cxnSp>
        <p:nvCxnSpPr>
          <p:cNvPr id="5" name="Straight Connector 13"/>
          <p:cNvCxnSpPr>
            <a:cxnSpLocks/>
          </p:cNvCxnSpPr>
          <p:nvPr userDrawn="1"/>
        </p:nvCxnSpPr>
        <p:spPr bwMode="auto">
          <a:xfrm>
            <a:off x="3357657" y="1447800"/>
            <a:ext cx="0" cy="4318000"/>
          </a:xfrm>
          <a:prstGeom prst="line">
            <a:avLst/>
          </a:prstGeom>
          <a:ln w="12700"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207683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207683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799" y="1447800"/>
            <a:ext cx="2926080" cy="4318000"/>
          </a:xfrm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423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rows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304800" y="4027199"/>
            <a:ext cx="11582400" cy="174345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tIns="45719"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buFont typeface="Arial"/>
              <a:buChar char="•"/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304800" y="1813389"/>
            <a:ext cx="11582400" cy="174345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tIns="45719"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buFont typeface="Arial"/>
              <a:buChar char="•"/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quarter" idx="18" hasCustomPrompt="1"/>
          </p:nvPr>
        </p:nvSpPr>
        <p:spPr bwMode="auto">
          <a:xfrm>
            <a:off x="304800" y="1447800"/>
            <a:ext cx="1158240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 hasCustomPrompt="1"/>
          </p:nvPr>
        </p:nvSpPr>
        <p:spPr bwMode="auto">
          <a:xfrm>
            <a:off x="304800" y="3658989"/>
            <a:ext cx="1158240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9952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, headline, punch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5730240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156963" y="1811868"/>
            <a:ext cx="5730240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156963" y="1447800"/>
            <a:ext cx="573024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573024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vert="horz" lIns="91438" tIns="45719" rIns="91438" bIns="45719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 algn="ctr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416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5A418-1D57-4095-8FD8-50444C3F31B2}" type="datetime1">
              <a:rPr lang="fr-FR" smtClean="0"/>
              <a:t>15/09/2024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874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5730240" cy="4588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383098" indent="-152392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156963" y="1811868"/>
            <a:ext cx="5730240" cy="4588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156963" y="1447800"/>
            <a:ext cx="5730240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5730240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0132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ree column, headli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04800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187952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8071104" y="1811868"/>
            <a:ext cx="3816096" cy="395393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>
            <a:lvl2pPr marL="0" indent="0">
              <a:buFontTx/>
              <a:buNone/>
              <a:defRPr>
                <a:latin typeface="Open Sans"/>
                <a:ea typeface="Open Sans"/>
                <a:cs typeface="Open Sans"/>
              </a:defRPr>
            </a:lvl2pPr>
            <a:lvl3pPr marL="230706" indent="-230706">
              <a:defRPr>
                <a:latin typeface="Open Sans"/>
                <a:ea typeface="Open Sans"/>
                <a:cs typeface="Open Sans"/>
              </a:defRPr>
            </a:lvl3pPr>
            <a:lvl4pPr marL="455062" indent="-224356"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187952" y="1447800"/>
            <a:ext cx="3816096" cy="36576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8071104" y="1447800"/>
            <a:ext cx="3816096" cy="365760"/>
          </a:xfrm>
          <a:prstGeom prst="rect">
            <a:avLst/>
          </a:prstGeom>
          <a:solidFill>
            <a:srgbClr val="002060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04800" y="1447800"/>
            <a:ext cx="3816096" cy="365760"/>
          </a:xfrm>
          <a:prstGeom prst="rect">
            <a:avLst/>
          </a:prstGeom>
          <a:solidFill>
            <a:srgbClr val="3A9AD7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  <a:lvl2pPr marL="241283" indent="0">
              <a:buFontTx/>
              <a:buNone/>
              <a:defRPr/>
            </a:lvl2pPr>
            <a:lvl3pPr marL="476215" indent="0">
              <a:buFontTx/>
              <a:buNone/>
              <a:defRPr/>
            </a:lvl3pPr>
            <a:lvl4pPr marL="717497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defRPr/>
            </a:pPr>
            <a:r>
              <a:rPr lang="en-US"/>
              <a:t>Headline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304800" y="5872800"/>
            <a:ext cx="11582400" cy="528000"/>
          </a:xfrm>
          <a:prstGeom prst="roundRect">
            <a:avLst>
              <a:gd name="adj" fmla="val 0"/>
            </a:avLst>
          </a:prstGeom>
          <a:solidFill>
            <a:srgbClr val="3272B7"/>
          </a:solidFill>
          <a:ln w="9525">
            <a:noFill/>
          </a:ln>
        </p:spPr>
        <p:txBody>
          <a:bodyPr vert="horz" lIns="91438" tIns="45719" rIns="91438" bIns="45719" rtlCol="0" anchor="ctr" anchorCtr="0">
            <a:noAutofit/>
          </a:bodyPr>
          <a:lstStyle>
            <a:lvl1pPr>
              <a:defRPr lang="en-US">
                <a:solidFill>
                  <a:schemeClr val="bg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 algn="ctr">
              <a:defRPr/>
            </a:pPr>
            <a:r>
              <a:rPr lang="de-DE"/>
              <a:t>Punchline</a:t>
            </a:r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04800" y="736600"/>
            <a:ext cx="10111680" cy="406400"/>
          </a:xfrm>
          <a:prstGeom prst="rect">
            <a:avLst/>
          </a:prstGeom>
        </p:spPr>
        <p:txBody>
          <a:bodyPr lIns="91438" tIns="0" rIns="0" bIns="0" anchor="b" anchorCtr="0">
            <a:normAutofit/>
          </a:bodyPr>
          <a:lstStyle>
            <a:lvl1pPr>
              <a:defRPr sz="2133">
                <a:solidFill>
                  <a:srgbClr val="0070C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 dirty="0"/>
              <a:t>Subtitle</a:t>
            </a:r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0" y="3"/>
            <a:ext cx="10111680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4422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94261F-76F1-443D-90D9-191453F02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auto">
          <a:xfrm>
            <a:off x="3215680" y="1447800"/>
            <a:ext cx="8671520" cy="4953000"/>
          </a:xfrm>
        </p:spPr>
        <p:txBody>
          <a:bodyPr>
            <a:normAutofit/>
          </a:bodyPr>
          <a:lstStyle/>
          <a:p>
            <a:pPr lvl="0"/>
            <a:r>
              <a:rPr lang="de-DE" sz="1600"/>
              <a:t>Mastertextformat bearbeiten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CAFB94-08BD-4A93-A0CA-9C2CB2D9484D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 bwMode="auto">
          <a:xfrm rot="16200000">
            <a:off x="-1910982" y="1916949"/>
            <a:ext cx="6858007" cy="3036040"/>
          </a:xfrm>
          <a:prstGeom prst="rect">
            <a:avLst/>
          </a:prstGeom>
          <a:solidFill>
            <a:srgbClr val="5B9BD5"/>
          </a:solidFill>
        </p:spPr>
        <p:txBody>
          <a:bodyPr vert="horz" lIns="192000" tIns="192000" rIns="192000" bIns="192000" rtlCol="0" anchor="ctr" anchorCtr="0">
            <a:norm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3600" b="1" cap="all" baseline="0">
                <a:solidFill>
                  <a:schemeClr val="bg1"/>
                </a:solidFill>
                <a:latin typeface="+mj-lt"/>
                <a:ea typeface="Open Sans"/>
                <a:cs typeface="Open Sans"/>
              </a:defRPr>
            </a:lvl1pPr>
          </a:lstStyle>
          <a:p>
            <a:r>
              <a:rPr lang="en-US" sz="4800"/>
              <a:t>Agenda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72799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, half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>
              <a:defRPr/>
            </a:pPr>
            <a:endParaRPr lang="en-US" sz="1333">
              <a:latin typeface="Open Sans"/>
              <a:ea typeface="Open Sans"/>
              <a:cs typeface="Open Sans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0" y="-1"/>
            <a:ext cx="12192000" cy="3840480"/>
          </a:xfrm>
          <a:prstGeom prst="rect">
            <a:avLst/>
          </a:prstGeom>
          <a:solidFill>
            <a:srgbClr val="5B9BD5"/>
          </a:solidFill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17681" y="4261637"/>
            <a:ext cx="9883255" cy="686712"/>
          </a:xfrm>
        </p:spPr>
        <p:txBody>
          <a:bodyPr lIns="91438" anchor="b" anchorCtr="0">
            <a:normAutofit/>
          </a:bodyPr>
          <a:lstStyle>
            <a:lvl1pPr algn="l">
              <a:defRPr sz="4267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Chapter Title</a:t>
            </a:r>
            <a:endParaRPr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317680" y="5042614"/>
            <a:ext cx="9877424" cy="723900"/>
          </a:xfrm>
          <a:prstGeom prst="rect">
            <a:avLst/>
          </a:prstGeom>
        </p:spPr>
        <p:txBody>
          <a:bodyPr lIns="91438" tIns="0" rIns="0" bIns="0" anchor="ctr">
            <a:normAutofit/>
          </a:bodyPr>
          <a:lstStyle>
            <a:lvl1pPr>
              <a:defRPr sz="3200">
                <a:latin typeface="Open Sans"/>
                <a:ea typeface="Open Sans"/>
                <a:cs typeface="Open Sans"/>
              </a:defRPr>
            </a:lvl1pPr>
          </a:lstStyle>
          <a:p>
            <a:pPr lvl="0">
              <a:defRPr/>
            </a:pPr>
            <a:r>
              <a:rPr lang="en-US"/>
              <a:t>Subtitle</a:t>
            </a:r>
            <a:endParaRPr/>
          </a:p>
        </p:txBody>
      </p:sp>
      <p:sp>
        <p:nvSpPr>
          <p:cNvPr id="8" name="TextBox 8"/>
          <p:cNvSpPr>
            <a:spLocks noAdjustHandles="1"/>
          </p:cNvSpPr>
          <p:nvPr userDrawn="1"/>
        </p:nvSpPr>
        <p:spPr bwMode="auto">
          <a:xfrm>
            <a:off x="304800" y="6597699"/>
            <a:ext cx="11582400" cy="2666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lang="en-US" sz="933">
                <a:solidFill>
                  <a:srgbClr val="3C3C3B"/>
                </a:solidFill>
                <a:latin typeface="Open Sans"/>
                <a:ea typeface="Open Sans"/>
                <a:cs typeface="Open Sans"/>
              </a:rPr>
              <a:t>© 2020 ADVA. All rights reserved. Confidential.</a:t>
            </a:r>
            <a:endParaRPr sz="2400"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9"/>
          <p:cNvSpPr>
            <a:spLocks noAdjustHandles="1"/>
          </p:cNvSpPr>
          <p:nvPr userDrawn="1"/>
        </p:nvSpPr>
        <p:spPr bwMode="auto">
          <a:xfrm>
            <a:off x="-1" y="6596216"/>
            <a:ext cx="613868" cy="2666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r">
              <a:defRPr/>
            </a:pPr>
            <a:fld id="{F835BF9B-1E3F-4985-8662-C32EBC97455C}" type="slidenum">
              <a:rPr lang="en-US" sz="933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‹#›</a:t>
            </a:fld>
            <a:endParaRPr lang="en-US" sz="933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323" y="6573918"/>
            <a:ext cx="1060704" cy="2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89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93079" y="3308028"/>
            <a:ext cx="5802923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733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Segoe UI Semibold" panose="020B0702040204020203" pitchFamily="34" charset="0"/>
              </a:rPr>
              <a:t>Thank you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3079" y="4025855"/>
            <a:ext cx="5813949" cy="4685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2133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>
                <a:ea typeface="Verdana" pitchFamily="34" charset="0"/>
              </a:rPr>
              <a:t>Your email@domain.com </a:t>
            </a:r>
            <a:endParaRPr lang="en-US" dirty="0"/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6ACDA095-77FC-4897-B1E3-8B8E7397C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09" t="17312" r="4974" b="18119"/>
          <a:stretch/>
        </p:blipFill>
        <p:spPr bwMode="auto">
          <a:xfrm>
            <a:off x="0" y="18854"/>
            <a:ext cx="6579373" cy="133322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7FADD6B-B9E2-4833-807D-6051F94754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l="8703" t="20095" r="67634" b="27571"/>
          <a:stretch/>
        </p:blipFill>
        <p:spPr bwMode="auto">
          <a:xfrm>
            <a:off x="3832656" y="2983256"/>
            <a:ext cx="457629" cy="42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3D9A3EA4-39B5-46A3-9784-8D42D56A7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609" t="17312" r="69429" b="18119"/>
          <a:stretch/>
        </p:blipFill>
        <p:spPr bwMode="auto">
          <a:xfrm>
            <a:off x="11194035" y="5425897"/>
            <a:ext cx="901423" cy="63612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A5AB4FF-D66A-4203-8CA7-3BCAAB03B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51" y="6213309"/>
            <a:ext cx="1632181" cy="6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3708BB8-6407-41F7-A333-0716DFD5CA82}"/>
              </a:ext>
            </a:extLst>
          </p:cNvPr>
          <p:cNvSpPr txBox="1"/>
          <p:nvPr userDrawn="1"/>
        </p:nvSpPr>
        <p:spPr bwMode="auto">
          <a:xfrm>
            <a:off x="3712462" y="2935037"/>
            <a:ext cx="2394566" cy="995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67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@CelticNext</a:t>
            </a:r>
          </a:p>
          <a:p>
            <a:pPr algn="r"/>
            <a:r>
              <a:rPr lang="de-DE" sz="1467" dirty="0"/>
              <a:t>@CELTIC_AI_NET</a:t>
            </a:r>
          </a:p>
          <a:p>
            <a:pPr algn="r"/>
            <a:r>
              <a:rPr lang="de-DE" sz="1467" dirty="0"/>
              <a:t>	@AI_NET_PROTECT</a:t>
            </a:r>
          </a:p>
          <a:p>
            <a:pPr algn="r"/>
            <a:r>
              <a:rPr lang="de-DE" sz="1467" dirty="0">
                <a:hlinkClick r:id="rId6"/>
              </a:rPr>
              <a:t>https://ai-net.tech/protect</a:t>
            </a:r>
            <a:r>
              <a:rPr lang="de-DE" sz="1467" dirty="0"/>
              <a:t>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64FEC4E-4948-4500-9B66-3C0CAB18F962}"/>
              </a:ext>
            </a:extLst>
          </p:cNvPr>
          <p:cNvSpPr txBox="1"/>
          <p:nvPr userDrawn="1"/>
        </p:nvSpPr>
        <p:spPr bwMode="auto">
          <a:xfrm>
            <a:off x="293080" y="4723620"/>
            <a:ext cx="5898931" cy="1600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The CELTIC-NEXT project AI-NET-PROTECT (Project ID C2019/3-4) is partly funded by the German Federal Ministry of Education and Research, the Swedish Governmental Agency for Innovation Systems </a:t>
            </a:r>
            <a:r>
              <a:rPr lang="en-US" sz="1600" dirty="0" err="1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Vinnova</a:t>
            </a: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, Innovate UK, Business </a:t>
            </a:r>
            <a:r>
              <a:rPr lang="en-US" sz="1600" dirty="0" err="1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Finnland</a:t>
            </a:r>
            <a:r>
              <a:rPr lang="en-US" sz="1600" dirty="0">
                <a:solidFill>
                  <a:srgbClr val="525252"/>
                </a:solidFill>
                <a:effectLst/>
                <a:uFill>
                  <a:solidFill>
                    <a:srgbClr val="575656"/>
                  </a:solidFill>
                </a:uFill>
                <a:latin typeface="Segoe UI Light" panose="020B0502040204020203" pitchFamily="34" charset="0"/>
                <a:ea typeface="Segoe UI Light" panose="020B0502040204020203" pitchFamily="34" charset="0"/>
              </a:rPr>
              <a:t>, and the Polish National Center for Research and Development (NCBR).</a:t>
            </a:r>
            <a:endParaRPr lang="de-DE" sz="1600" dirty="0">
              <a:solidFill>
                <a:srgbClr val="575656"/>
              </a:solidFill>
              <a:effectLst/>
              <a:uFill>
                <a:solidFill>
                  <a:srgbClr val="575656"/>
                </a:solidFill>
              </a:u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5D8B104-F4B1-4884-BA10-6181C5BAC55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9923" y="257024"/>
            <a:ext cx="1628261" cy="1037360"/>
          </a:xfrm>
          <a:prstGeom prst="rect">
            <a:avLst/>
          </a:prstGeom>
        </p:spPr>
      </p:pic>
      <p:pic>
        <p:nvPicPr>
          <p:cNvPr id="26" name="Grafik 25" descr="Ein Bild, das Text, Schaufel, Werkzeug enthält.&#10;&#10;Automatisch generierte Beschreibung">
            <a:extLst>
              <a:ext uri="{FF2B5EF4-FFF2-40B4-BE49-F238E27FC236}">
                <a16:creationId xmlns:a16="http://schemas.microsoft.com/office/drawing/2014/main" id="{3D83BBBA-44CA-4428-A641-ACCAEBA661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6402" b="7581"/>
          <a:stretch/>
        </p:blipFill>
        <p:spPr bwMode="auto">
          <a:xfrm>
            <a:off x="6446503" y="4812237"/>
            <a:ext cx="1425744" cy="1089272"/>
          </a:xfrm>
          <a:prstGeom prst="rect">
            <a:avLst/>
          </a:prstGeom>
        </p:spPr>
      </p:pic>
      <p:pic>
        <p:nvPicPr>
          <p:cNvPr id="29" name="Grafik 28" descr="Ein Bild, das Text, Schild, Uhr enthält.&#10;&#10;Automatisch generierte Beschreibung">
            <a:extLst>
              <a:ext uri="{FF2B5EF4-FFF2-40B4-BE49-F238E27FC236}">
                <a16:creationId xmlns:a16="http://schemas.microsoft.com/office/drawing/2014/main" id="{C41069C9-7D2A-44C1-8E2F-96CAEE2E80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7970688" y="4822935"/>
            <a:ext cx="1517557" cy="32662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4923ACB-F9B9-407F-92CD-2F5FA47A34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7077" y="4873933"/>
            <a:ext cx="1425744" cy="87564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75BC0AB-42CB-4C00-8698-0CA52CFF9BF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0688" y="5248878"/>
            <a:ext cx="1632181" cy="5259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568A093-A926-404F-A6D6-D5B283E7EE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9327" y="4826323"/>
            <a:ext cx="1007435" cy="4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6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2" y="6852"/>
            <a:ext cx="10111679" cy="72974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  <a:lvl2pPr>
              <a:defRPr>
                <a:latin typeface="Open Sans"/>
                <a:ea typeface="Open Sans"/>
                <a:cs typeface="Open Sans"/>
              </a:defRPr>
            </a:lvl2pPr>
            <a:lvl3pPr>
              <a:defRPr>
                <a:latin typeface="Open Sans"/>
                <a:ea typeface="Open Sans"/>
                <a:cs typeface="Open Sans"/>
              </a:defRPr>
            </a:lvl3pPr>
            <a:lvl4pPr>
              <a:defRPr>
                <a:latin typeface="Open Sans"/>
                <a:ea typeface="Open Sans"/>
                <a:cs typeface="Open Sans"/>
              </a:defRPr>
            </a:lvl4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186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304801" y="3"/>
            <a:ext cx="10830984" cy="736599"/>
          </a:xfrm>
        </p:spPr>
        <p:txBody>
          <a:bodyPr/>
          <a:lstStyle>
            <a:lvl1pPr>
              <a:defRPr>
                <a:latin typeface="Open Sans"/>
                <a:ea typeface="Open Sans"/>
                <a:cs typeface="Open Sans"/>
              </a:defRPr>
            </a:lvl1pPr>
          </a:lstStyle>
          <a:p>
            <a:pPr>
              <a:defRPr/>
            </a:pPr>
            <a:r>
              <a:rPr lang="en-US"/>
              <a:t>Slide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303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753C-C4DD-4CEB-21EC-9475DFC2B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4D915B-B503-5786-06F5-4B5DFC8B0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DF9E2-E232-2712-E927-391EB0081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66758-53EF-61AD-2D9C-36E3382E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6081F-1646-56B8-6F51-3AC81973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56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0D23-7842-52FB-B2AA-4F552B60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6086-9158-C817-9E40-67F8FD149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8C0E1-725E-90EA-71C7-6020BCDD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17F0A-3834-2AC2-9618-45078D4D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45E1A-562D-DC7B-424B-8530242F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67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FB2E-7C6C-B316-C9EF-972A20A0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2AF11-F315-F312-2906-FB404BAE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C4C02-8973-BB0E-C37A-E1B6E6C2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FC3B2-1C6B-AE2B-3217-D458656A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48253-8AC3-D301-E07E-10E12D51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4C7-E03F-429F-ABB9-E79E72F980A1}" type="datetime1">
              <a:rPr lang="fr-FR" smtClean="0"/>
              <a:t>15/09/2024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70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8D9D-70B6-8C23-A995-38C58AD1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3ACBD-B53B-0D61-7DD4-34DA1FE8D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E5E5B-B635-FF35-8D92-0FA615363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FAF05-476A-0D7D-9DD2-D609B4F4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B5B3B-5509-D487-D2B4-56A4CE7F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13F55-5A5E-D1C3-5F7D-16409D6B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18F3-B227-017A-FC5B-6D962C58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1B4B6-02B1-1076-A81A-39AD96075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E034B-6489-B07B-758E-1F179B177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94DAA-67DE-FD0B-5806-FE20A8C84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4C5BD-FF5C-A930-DBEE-BDD24C53F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437CAD-E64D-0BC8-3B37-9FAF3147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56DCA-EAEA-037A-E2E4-B6295512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31CB27-5DF5-20A9-36A0-CB4F519B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78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C7C3D-00C0-1FFD-41A1-81F49B98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2D52B-19CF-66BD-5D44-FE78BF49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DC3D1-1959-8336-3701-A258E6A9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7FCF5-45AA-F932-445E-F9B2D158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64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54D7A-F11E-125F-FD98-49374927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15D2A5-9DAB-8C55-0EC1-F0CEBA52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180FA-CD98-50D2-49FF-98C6D7E2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25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3B11-BFA3-2AAE-7782-BE0C6840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371B-090E-5A3E-07F9-8407BCB8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B2002-D25E-451A-34F2-8F81412C5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B89E8-FE14-4C44-48EB-494B2FAB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778D7-F63E-852A-B152-CD0D573A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1A099-C7A4-9C4A-C4FD-A61A5B63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88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E8F4-D5BC-421B-51A6-AF0D4ED6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858D0-C70C-C837-1A08-90ABF3DEB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10534-81C6-7AB7-3E02-A8E8AAC8E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905A7-6466-3EDD-2AA6-C6E4D855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EC55C-0AA4-AFB1-CF55-F82426E3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CDAFC-AD55-8EC5-99F0-7A376260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60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FBCE-E375-FFAC-8AD4-002B92B7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CC3A3-6CDF-C8FC-52A2-E5F2D75AC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EB434-C5FB-6599-D109-475F0314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052B3-D0EB-5FAB-25C9-7F4FFFCD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3192C-65A2-2C5F-05D3-57115CC5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725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7071F-5F95-70BB-DF60-5A23E5271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4E2DE-9711-FDE6-E98F-37E09F28A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7BD82-DE3A-FA4C-B455-5583CE94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39DE9-084F-D6FB-E06D-1435C0D4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090B-CD83-C2C5-9E45-8C999B39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31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734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EB52-21B3-421E-84C1-E80EB5684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50357-772E-404A-9627-41BBD5F80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8BA0E-88F8-4CA1-918E-4178E04B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50A4A-0299-4AC1-8122-66EC2E8B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2DBB7-A46E-4828-BB00-F1495A88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7336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26D2-A60D-4061-B823-1AF2D48DF7FF}" type="datetime1">
              <a:rPr lang="fr-FR" smtClean="0"/>
              <a:t>15/09/2024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2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68AB-3A66-40D4-85B6-F061B049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D1EF-058E-4C59-BF18-5756A24BA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DAAC3-7D04-49C8-8DA0-1CE95EC6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933E1-CA48-4CFC-A286-5E5038F3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8BF49-9EDC-4495-91C5-EBD8EF4C8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8612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C9EA-9E98-48A3-A10F-57571919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25F6B-2A77-45A7-B5B6-9667F1CCC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0EFE-371E-494F-B53E-60EEC97AA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E0B8-BD53-4ECD-8962-D910CC0C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4AA7C-5FC2-45F9-9736-ADDDB8A4E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17365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2471-A798-43AA-B136-A1C9DAD2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55F56-3449-44F8-BE0F-C382616B1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01252-C955-4BBC-BECC-980F23B75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53DCF-AF57-42DB-A8A9-A71679AC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81BCC-5FF4-436B-8331-5724F0AF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E92B4-4F75-4E2C-ADF3-68712752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59898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15FE-18AE-4E7B-B6C1-0F5DCBB2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762F5-CA70-46EB-B747-F09ED9CC7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4A8D8-6AB0-4E88-8BBB-E8878BE81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A7A87-1ED9-4246-9BFE-76C8C3463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20F40-CBF6-4B6A-90B0-78BECC5A8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63792-A746-4D0B-8B7E-C973B8058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BE8BE-FA03-4C6D-BA05-CA256EE0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0CBD8E-58DD-40B2-BE7E-3B271FC2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92299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72A6-60F0-4A5F-99E7-9059B025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78396-8AA8-49A1-BD3D-9E7B1315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5EC50-6991-4D36-BC23-D18CE9109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7E7B4-639D-4C8F-BDF2-CB7D8700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70360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A6B6B-887C-48EB-BB93-808F0C31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F6962-8762-4D4B-8160-F41C3ABB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20034-6DE7-492E-B100-118EE93C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9974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A6AE-2DB5-487E-B454-16F10A0D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4DC2D-1C20-4F1F-93F4-4668D6F43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16A28-65BD-456E-BCEC-1748521FC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2BB7F-FE9E-42B8-AF6C-454EEABF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D657E-C5A5-4D26-BE54-58D8C03B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A042D-B56E-44C3-840E-FEDAB8BC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4145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422B-0028-4602-8F25-A69DF3CF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100248-E1AF-428F-9160-E6ED63CF1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E1E8A-1062-4A37-AE8B-36F71F5BC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ED3D-517D-43C8-8097-6A0200C7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CB918-81DE-4966-A8D5-3F0AB123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0CFC0-C590-4E98-864D-49466E54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53122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72FC-EF03-4E78-8F55-EC59DE14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45342B-870F-4129-A621-7A63735B7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8070-4CFB-4FDA-9F5E-6A4165A3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09DF-4672-4AB3-89DB-886B31D6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F31F7-18C0-48F8-A796-F28DE0E2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78825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3051FF-A2F1-422C-BCED-C9A16A510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9D814-A702-4D75-B85F-9839341DB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E6E63-C486-43D8-A1A8-CE61BB65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93CD8-216D-4473-A28C-BADE40CA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F46A5-6ADB-4D45-82D9-793DFDCF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273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6C2F-2E41-4A88-B960-500C7DF881F8}" type="datetime1">
              <a:rPr lang="fr-FR" smtClean="0"/>
              <a:t>15/09/2024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976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24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5129-34CC-479A-BD0C-81B95D0026CB}" type="datetime1">
              <a:rPr lang="fr-FR" smtClean="0"/>
              <a:t>15/09/2024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C9-B6C0-0620-DF15-D70A67FA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A39-2048-4442-915A-F65F38BDAF24}" type="datetime1">
              <a:rPr lang="fr-FR" smtClean="0"/>
              <a:t>15/09/2024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1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956E9-C9F5-4BED-8CFF-E6B943D1E92E}" type="datetime1">
              <a:rPr lang="fr-FR" smtClean="0"/>
              <a:t>15/09/2024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30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4.jpe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6F702-A15E-4B6A-8FA1-9408132B4F5E}" type="datetime1">
              <a:rPr lang="fr-FR" smtClean="0"/>
              <a:t>15/09/2024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99AE8B-0830-4386-ABE1-109AB8F9E83B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8B39B-9F18-31BE-C2B4-FA10E9E9282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29" y="0"/>
            <a:ext cx="3407671" cy="6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2" y="2"/>
            <a:ext cx="10111679" cy="736599"/>
          </a:xfrm>
          <a:prstGeom prst="rect">
            <a:avLst/>
          </a:prstGeom>
        </p:spPr>
        <p:txBody>
          <a:bodyPr vert="horz" lIns="91438" tIns="0" rIns="0" bIns="0" rtlCol="0" anchor="b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447800"/>
            <a:ext cx="11582400" cy="49530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>
              <a:defRPr/>
            </a:pPr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18pt Segoe UI,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bullets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endParaRPr dirty="0"/>
          </a:p>
          <a:p>
            <a:pPr lvl="1">
              <a:defRPr/>
            </a:pPr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16pt Segoe U,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dirty="0"/>
          </a:p>
          <a:p>
            <a:pPr lvl="2">
              <a:defRPr/>
            </a:pPr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14pt Segoe UI, prominent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r>
              <a:rPr lang="de-DE" dirty="0"/>
              <a:t> </a:t>
            </a:r>
            <a:endParaRPr dirty="0"/>
          </a:p>
          <a:p>
            <a:pPr lvl="3">
              <a:defRPr/>
            </a:pPr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12pt Segoe UI, light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lang="en-US" dirty="0"/>
          </a:p>
          <a:p>
            <a:pPr marL="952476" marR="0" lvl="4" indent="-237061" algn="l" defTabSz="914354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chemeClr val="accent2">
                  <a:lumMod val="40000"/>
                  <a:lumOff val="6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Fifth level text is 11pt Open Sans, </a:t>
            </a:r>
            <a:r>
              <a:rPr lang="de-DE" dirty="0"/>
              <a:t>light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and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blue</a:t>
            </a:r>
            <a:endParaRPr lang="en-US" dirty="0"/>
          </a:p>
          <a:p>
            <a:pPr lvl="4">
              <a:defRPr/>
            </a:pPr>
            <a:endParaRPr lang="de-DE" dirty="0"/>
          </a:p>
        </p:txBody>
      </p:sp>
      <p:sp>
        <p:nvSpPr>
          <p:cNvPr id="7" name="Slide Number Placeholder 5"/>
          <p:cNvSpPr>
            <a:spLocks noAdjustHandles="1"/>
          </p:cNvSpPr>
          <p:nvPr userDrawn="1"/>
        </p:nvSpPr>
        <p:spPr bwMode="auto">
          <a:xfrm>
            <a:off x="304800" y="6476811"/>
            <a:ext cx="1978448" cy="301228"/>
          </a:xfrm>
          <a:prstGeom prst="rect">
            <a:avLst/>
          </a:prstGeom>
        </p:spPr>
        <p:txBody>
          <a:bodyPr vert="horz" lIns="121917" tIns="60959" rIns="121917" bIns="60959" rtlCol="0" anchor="ctr"/>
          <a:lstStyle>
            <a:defPPr>
              <a:defRPr lang="en-US"/>
            </a:defPPr>
            <a:lvl1pPr marL="0" algn="r" defTabSz="685800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3B2DD7BE-1B05-4257-A77F-C27ADF98C61C}" type="slidenum">
              <a:rPr lang="en-GB" sz="1400">
                <a:solidFill>
                  <a:prstClr val="black">
                    <a:tint val="75000"/>
                  </a:prstClr>
                </a:solidFill>
                <a:latin typeface="Open Sans"/>
                <a:ea typeface="Open Sans"/>
                <a:cs typeface="Open Sans"/>
              </a:rPr>
              <a:pPr algn="l">
                <a:defRPr/>
              </a:pPr>
              <a:t>‹#›</a:t>
            </a:fld>
            <a:endParaRPr lang="en-GB" sz="1400" dirty="0">
              <a:solidFill>
                <a:prstClr val="black">
                  <a:tint val="75000"/>
                </a:prst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6"/>
          <a:srcRect l="4609" t="17312" r="69429" b="18119"/>
          <a:stretch/>
        </p:blipFill>
        <p:spPr bwMode="auto">
          <a:xfrm>
            <a:off x="10151255" y="6434866"/>
            <a:ext cx="599603" cy="4231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7"/>
          <a:stretch/>
        </p:blipFill>
        <p:spPr bwMode="auto">
          <a:xfrm>
            <a:off x="10750858" y="6415857"/>
            <a:ext cx="1136343" cy="4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17ED7B-E7E8-4B2C-BDB2-AC4F6518C62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245" y="77261"/>
            <a:ext cx="1034913" cy="659340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979F4B16-3BB5-48BB-B1AE-2F0397F40683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1648651" y="6494052"/>
            <a:ext cx="889469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lang="en-US" sz="933" dirty="0">
                <a:solidFill>
                  <a:srgbClr val="3C3C3B"/>
                </a:solidFill>
                <a:latin typeface="Open Sans"/>
                <a:ea typeface="Open Sans"/>
                <a:cs typeface="Open Sans"/>
              </a:rPr>
              <a:t>© 2023 AI-NET. All rights reserved. </a:t>
            </a:r>
            <a:endParaRPr lang="en-US" sz="1067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330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hf sldNum="0" hdr="0" dt="0"/>
  <p:txStyles>
    <p:titleStyle>
      <a:lvl1pPr algn="l" defTabSz="914354" eaLnBrk="1" hangingPunct="1">
        <a:lnSpc>
          <a:spcPct val="90000"/>
        </a:lnSpc>
        <a:spcBef>
          <a:spcPts val="0"/>
        </a:spcBef>
        <a:buNone/>
        <a:defRPr sz="2400" b="1">
          <a:solidFill>
            <a:srgbClr val="002060"/>
          </a:solidFill>
          <a:latin typeface="Open Sans"/>
          <a:ea typeface="Open Sans"/>
          <a:cs typeface="Open Sans"/>
        </a:defRPr>
      </a:lvl1pPr>
    </p:titleStyle>
    <p:bodyStyle>
      <a:lvl1pPr marL="0" indent="0" algn="l" defTabSz="914354" eaLnBrk="1" hangingPunct="1">
        <a:lnSpc>
          <a:spcPct val="100000"/>
        </a:lnSpc>
        <a:spcBef>
          <a:spcPts val="267"/>
        </a:spcBef>
        <a:spcAft>
          <a:spcPts val="133"/>
        </a:spcAft>
        <a:buFontTx/>
        <a:buNone/>
        <a:defRPr sz="2400">
          <a:solidFill>
            <a:srgbClr val="002060"/>
          </a:solidFill>
          <a:latin typeface="Open Sans"/>
          <a:ea typeface="Open Sans"/>
          <a:cs typeface="Open Sans"/>
        </a:defRPr>
      </a:lvl1pPr>
      <a:lvl2pPr marL="230177" indent="-230177" algn="l" defTabSz="914354" eaLnBrk="1" hangingPunct="1">
        <a:lnSpc>
          <a:spcPct val="100000"/>
        </a:lnSpc>
        <a:spcBef>
          <a:spcPts val="800"/>
        </a:spcBef>
        <a:spcAft>
          <a:spcPts val="133"/>
        </a:spcAft>
        <a:buClr>
          <a:schemeClr val="bg2"/>
        </a:buClr>
        <a:buFont typeface="Arial"/>
        <a:buChar char="•"/>
        <a:defRPr sz="2133">
          <a:solidFill>
            <a:srgbClr val="002060"/>
          </a:solidFill>
          <a:latin typeface="Open Sans"/>
          <a:ea typeface="Open Sans"/>
          <a:cs typeface="Open Sans"/>
        </a:defRPr>
      </a:lvl2pPr>
      <a:lvl3pPr marL="460351" indent="-230177" algn="l" defTabSz="914354" eaLnBrk="1" hangingPunct="1">
        <a:lnSpc>
          <a:spcPct val="100000"/>
        </a:lnSpc>
        <a:spcBef>
          <a:spcPts val="200"/>
        </a:spcBef>
        <a:spcAft>
          <a:spcPts val="133"/>
        </a:spcAft>
        <a:buClr>
          <a:schemeClr val="accent2"/>
        </a:buClr>
        <a:buFont typeface="Arial"/>
        <a:buChar char="•"/>
        <a:defRPr sz="1867">
          <a:solidFill>
            <a:srgbClr val="002060"/>
          </a:solidFill>
          <a:latin typeface="Open Sans"/>
          <a:ea typeface="Open Sans"/>
          <a:cs typeface="Open Sans"/>
        </a:defRPr>
      </a:lvl3pPr>
      <a:lvl4pPr marL="684179" indent="-223828" algn="l" defTabSz="914354" eaLnBrk="1" hangingPunct="1">
        <a:lnSpc>
          <a:spcPct val="100000"/>
        </a:lnSpc>
        <a:spcBef>
          <a:spcPts val="200"/>
        </a:spcBef>
        <a:spcAft>
          <a:spcPts val="133"/>
        </a:spcAft>
        <a:buClr>
          <a:schemeClr val="accent2">
            <a:lumMod val="60000"/>
            <a:lumOff val="40000"/>
          </a:schemeClr>
        </a:buClr>
        <a:buFont typeface="Arial"/>
        <a:buChar char="•"/>
        <a:defRPr sz="1600">
          <a:solidFill>
            <a:srgbClr val="002060"/>
          </a:solidFill>
          <a:latin typeface="Open Sans"/>
          <a:ea typeface="Open Sans"/>
          <a:cs typeface="Open Sans"/>
        </a:defRPr>
      </a:lvl4pPr>
      <a:lvl5pPr marL="715415" indent="0" algn="l" defTabSz="914354" eaLnBrk="1" hangingPunct="1">
        <a:lnSpc>
          <a:spcPct val="100000"/>
        </a:lnSpc>
        <a:spcBef>
          <a:spcPts val="400"/>
        </a:spcBef>
        <a:spcAft>
          <a:spcPts val="600"/>
        </a:spcAft>
        <a:buClr>
          <a:schemeClr val="accent2">
            <a:lumMod val="40000"/>
            <a:lumOff val="60000"/>
          </a:schemeClr>
        </a:buClr>
        <a:buFont typeface="Arial" panose="020B0604020202020204" pitchFamily="34" charset="0"/>
        <a:buNone/>
        <a:defRPr lang="en-US" sz="1467" dirty="0">
          <a:solidFill>
            <a:srgbClr val="002060"/>
          </a:solidFill>
          <a:latin typeface="Open Sans"/>
          <a:ea typeface="Open Sans"/>
          <a:cs typeface="Open Sans"/>
        </a:defRPr>
      </a:lvl5pPr>
      <a:lvl6pPr marL="842390" indent="-154509" algn="l" defTabSz="914354" eaLnBrk="1" hangingPunct="1">
        <a:lnSpc>
          <a:spcPct val="90000"/>
        </a:lnSpc>
        <a:spcBef>
          <a:spcPts val="5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eaLnBrk="1" hangingPunct="1">
        <a:lnSpc>
          <a:spcPct val="90000"/>
        </a:lnSpc>
        <a:spcBef>
          <a:spcPts val="500"/>
        </a:spcBef>
        <a:buFont typeface="Arial"/>
        <a:buChar char="•"/>
        <a:defRPr sz="18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eaLnBrk="1" hangingPunct="1">
        <a:defRPr sz="1867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ADC783-3151-ECF1-0DAE-1D55DFC4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4487D-CF4F-EBF0-3713-56057EDC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6D48-E743-B917-0FFC-543F1351C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6D1DD-9875-4035-AE34-E4C9A2DA6CF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EBFEC-6FFB-9489-FE59-92B0AAAB5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50F7F-CB2B-1CE3-20E0-35EF2F0FC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A480C-0E1A-4285-B54E-8CA760BE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3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16679-E5BD-45B0-9643-EE5AFC36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90867-B8A5-46B5-82F0-4BAC2F4B5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D8588-0DC0-406F-9731-6A359E3BD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CE505-FBC1-488E-AE93-F2F562EA2FE8}" type="datetimeFigureOut">
              <a:rPr lang="en-BE" smtClean="0"/>
              <a:t>09/15/2024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41FF-B19F-4E76-A9F7-396D01D75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77271-7D8E-4300-9E08-DF12FACD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F49BC-EDCA-42E5-B4EB-00F4F5EEF333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617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elticnext.eu/" TargetMode="Externa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gif"/><Relationship Id="rId3" Type="http://schemas.openxmlformats.org/officeDocument/2006/relationships/hyperlink" Target="https://www.celticnext.eu/celtic-next-organisation/" TargetMode="External"/><Relationship Id="rId21" Type="http://schemas.openxmlformats.org/officeDocument/2006/relationships/oleObject" Target="../embeddings/oleObject1.bin"/><Relationship Id="rId7" Type="http://schemas.openxmlformats.org/officeDocument/2006/relationships/image" Target="../media/image47.gif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" Type="http://schemas.openxmlformats.org/officeDocument/2006/relationships/image" Target="../media/image37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gif"/><Relationship Id="rId5" Type="http://schemas.openxmlformats.org/officeDocument/2006/relationships/image" Target="../media/image45.gif"/><Relationship Id="rId15" Type="http://schemas.openxmlformats.org/officeDocument/2006/relationships/image" Target="../media/image55.png"/><Relationship Id="rId10" Type="http://schemas.openxmlformats.org/officeDocument/2006/relationships/image" Target="../media/image50.gif"/><Relationship Id="rId19" Type="http://schemas.openxmlformats.org/officeDocument/2006/relationships/image" Target="../media/image59.png"/><Relationship Id="rId4" Type="http://schemas.openxmlformats.org/officeDocument/2006/relationships/image" Target="../media/image44.gif"/><Relationship Id="rId9" Type="http://schemas.openxmlformats.org/officeDocument/2006/relationships/image" Target="../media/image49.gif"/><Relationship Id="rId14" Type="http://schemas.openxmlformats.org/officeDocument/2006/relationships/image" Target="../media/image54.png"/><Relationship Id="rId22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65.emf"/><Relationship Id="rId10" Type="http://schemas.microsoft.com/office/2007/relationships/diagramDrawing" Target="../diagrams/drawing2.xml"/><Relationship Id="rId4" Type="http://schemas.openxmlformats.org/officeDocument/2006/relationships/image" Target="../media/image64.emf"/><Relationship Id="rId9" Type="http://schemas.openxmlformats.org/officeDocument/2006/relationships/diagramColors" Target="../diagrams/colors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hyperlink" Target="https://policyoptions.irpp.org/2015/08/31/how-canada-can-improve-regulatory-cooperatio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hyperlink" Target="https://www.pexels.com/photo/connect-connection-cooperation-hands-56834/" TargetMode="External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hyperlink" Target="https://www.celticnext.eu/national-public-contacts-funding-schem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hyperlink" Target="https://pixabay.com/es/chile-bandera-nacional-pa%C3%ADs-naci%C3%B3n-29125/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lticnext.eu/brokerage-tool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www.celticnext.eu/call-information/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hyperlink" Target="https://www.celticnext.eu/national-public-contacts-funding-schem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hyperlink" Target="https://www.celticnext.eu/strategic-roadmap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rekanetwork.org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elticnext.eu/strategic-roadmap/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lticnext.eu/" TargetMode="External"/><Relationship Id="rId3" Type="http://schemas.openxmlformats.org/officeDocument/2006/relationships/image" Target="../media/image94.png"/><Relationship Id="rId7" Type="http://schemas.openxmlformats.org/officeDocument/2006/relationships/hyperlink" Target="mailto:office@celticnext.eu" TargetMode="External"/><Relationship Id="rId2" Type="http://schemas.openxmlformats.org/officeDocument/2006/relationships/hyperlink" Target="https://www.youtube.com/user/CelticplusVideos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hyperlink" Target="https://www.linkedin.com/company/celtic-next/" TargetMode="External"/><Relationship Id="rId4" Type="http://schemas.openxmlformats.org/officeDocument/2006/relationships/hyperlink" Target="https://twitter.com/Celticnext" TargetMode="External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tif"/><Relationship Id="rId7" Type="http://schemas.openxmlformats.org/officeDocument/2006/relationships/image" Target="../media/image31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celticnext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76D2A-3B4D-61E1-B36A-757D5D50E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260EFF-9879-B807-1B60-165B3A3C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04C25-BF61-21C4-DE7D-D07ED71F9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9" y="1331343"/>
            <a:ext cx="9471033" cy="18891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5D4856-0FD2-C0C1-5711-2975981192DA}"/>
              </a:ext>
            </a:extLst>
          </p:cNvPr>
          <p:cNvSpPr/>
          <p:nvPr/>
        </p:nvSpPr>
        <p:spPr>
          <a:xfrm>
            <a:off x="475459" y="4905988"/>
            <a:ext cx="111867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Autumn Call 2024, </a:t>
            </a:r>
            <a:r>
              <a:rPr lang="en-GB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DE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roposers</a:t>
            </a:r>
            <a:r>
              <a:rPr lang="en-DE" sz="2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 Brokerage Day</a:t>
            </a:r>
            <a: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18 Sept 2024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F53CE3-EF4D-4FA4-3567-B131D6650845}"/>
              </a:ext>
            </a:extLst>
          </p:cNvPr>
          <p:cNvSpPr/>
          <p:nvPr/>
        </p:nvSpPr>
        <p:spPr>
          <a:xfrm>
            <a:off x="2821045" y="5458673"/>
            <a:ext cx="6602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DE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Xavier Priem, CELTIC-NEXT Director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0953F-5D05-1E2F-C4D8-35AAF94243DB}"/>
              </a:ext>
            </a:extLst>
          </p:cNvPr>
          <p:cNvSpPr txBox="1"/>
          <p:nvPr/>
        </p:nvSpPr>
        <p:spPr>
          <a:xfrm>
            <a:off x="0" y="6452467"/>
            <a:ext cx="2035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www.celticnext.eu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7217C6-8D9F-B6BA-89E1-56DA5DAD6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7966" r="13496" b="-1760"/>
          <a:stretch/>
        </p:blipFill>
        <p:spPr>
          <a:xfrm>
            <a:off x="426212" y="5438072"/>
            <a:ext cx="1044000" cy="1044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998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7831-A39E-4FE2-B5F5-7F70FC27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C5A916-48A2-48A2-9A75-3DD55F3698BD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0761388-362A-4537-926D-8F63033CAE73}"/>
              </a:ext>
            </a:extLst>
          </p:cNvPr>
          <p:cNvSpPr>
            <a:spLocks/>
          </p:cNvSpPr>
          <p:nvPr/>
        </p:nvSpPr>
        <p:spPr bwMode="auto">
          <a:xfrm>
            <a:off x="-1" y="758952"/>
            <a:ext cx="7052485" cy="5435659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endParaRPr lang="en-DE" sz="240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DE" sz="3200" b="1" spc="-6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What </a:t>
            </a:r>
            <a:r>
              <a:rPr lang="en-US" sz="3200" b="1" spc="-6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CELTIC-NEXT </a:t>
            </a:r>
            <a:r>
              <a:rPr lang="en-DE" sz="3200" b="1" spc="-6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doe</a:t>
            </a:r>
            <a:r>
              <a:rPr lang="en-US" sz="3200" b="1" spc="-6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s</a:t>
            </a:r>
            <a:r>
              <a:rPr lang="en-DE" sz="3200" b="1" spc="-6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leo" panose="020F0502020204030203" pitchFamily="34" charset="0"/>
              </a:rPr>
              <a:t> ...</a:t>
            </a:r>
            <a:endParaRPr lang="en-US" sz="3200" b="1" spc="-60" dirty="0">
              <a:solidFill>
                <a:schemeClr val="tx1"/>
              </a:solidFill>
              <a:latin typeface="+mj-lt"/>
              <a:ea typeface="+mj-ea"/>
              <a:cs typeface="+mj-cs"/>
              <a:sym typeface="Aleo" panose="020F0502020204030203" pitchFamily="34" charset="0"/>
            </a:endParaRPr>
          </a:p>
          <a:p>
            <a:pPr algn="l"/>
            <a:endParaRPr lang="en-DE" sz="240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DE" sz="2400" dirty="0">
                <a:solidFill>
                  <a:schemeClr val="tx1"/>
                </a:solidFill>
                <a:latin typeface="+mn-lt"/>
              </a:rPr>
              <a:t>CELTIC-NEXT manages an international Quality Label that enables international consortia to apply more successfully to National Funding schemes and assemble them to fund international cooperative innovation.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 	</a:t>
            </a:r>
            <a:r>
              <a:rPr lang="en-DE" sz="2400" dirty="0">
                <a:solidFill>
                  <a:schemeClr val="tx1"/>
                </a:solidFill>
                <a:latin typeface="+mn-lt"/>
              </a:rPr>
              <a:t>CELTIC Bottom-up calls 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 	</a:t>
            </a:r>
            <a:r>
              <a:rPr lang="en-DE" sz="2400" dirty="0">
                <a:solidFill>
                  <a:schemeClr val="tx1"/>
                </a:solidFill>
                <a:latin typeface="+mn-lt"/>
              </a:rPr>
              <a:t>CELTIC Flagship projects &amp; open calls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 	</a:t>
            </a:r>
            <a:r>
              <a:rPr lang="en-DE" sz="2400" dirty="0">
                <a:solidFill>
                  <a:schemeClr val="tx1"/>
                </a:solidFill>
                <a:latin typeface="+mn-lt"/>
              </a:rPr>
              <a:t>EUREKA ECP Joint Calls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8626D-A6BD-F288-4221-A82A6D6F6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86" y="5258769"/>
            <a:ext cx="4763378" cy="116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52A36-3E1D-BBB0-5DB2-3A683A253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9" r="43115" b="33605"/>
          <a:stretch/>
        </p:blipFill>
        <p:spPr>
          <a:xfrm>
            <a:off x="7052486" y="766734"/>
            <a:ext cx="4752465" cy="157020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100C4DB0-199C-47C1-3EB9-EF2044346E45}"/>
              </a:ext>
            </a:extLst>
          </p:cNvPr>
          <p:cNvSpPr>
            <a:spLocks/>
          </p:cNvSpPr>
          <p:nvPr/>
        </p:nvSpPr>
        <p:spPr bwMode="auto">
          <a:xfrm>
            <a:off x="267007" y="457031"/>
            <a:ext cx="6451110" cy="1255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spc="-60" dirty="0">
              <a:solidFill>
                <a:srgbClr val="FFFFFF"/>
              </a:solidFill>
              <a:latin typeface="+mj-lt"/>
              <a:ea typeface="+mj-ea"/>
              <a:cs typeface="+mj-cs"/>
              <a:sym typeface="Ale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63F7F-3937-099C-626D-B56C62296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87" y="2336934"/>
            <a:ext cx="4763378" cy="147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3EB3F-CBB1-8F20-A5CB-D8D897E5C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45" y="3817934"/>
            <a:ext cx="4764423" cy="14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"/>
    </mc:Choice>
    <mc:Fallback xmlns="">
      <p:transition spd="slow" advTm="1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024A-C7BB-12DF-7FF3-55B48843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>
                <a:solidFill>
                  <a:schemeClr val="tx1"/>
                </a:solidFill>
              </a:rPr>
              <a:t>CELTIC’s</a:t>
            </a:r>
            <a:r>
              <a:rPr lang="de-DE" dirty="0">
                <a:solidFill>
                  <a:schemeClr val="tx1"/>
                </a:solidFill>
              </a:rPr>
              <a:t> C</a:t>
            </a:r>
            <a:r>
              <a:rPr lang="en-DE" dirty="0" err="1">
                <a:solidFill>
                  <a:schemeClr val="tx1"/>
                </a:solidFill>
              </a:rPr>
              <a:t>ommunity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141F0-A1CA-D133-96FD-9FD20205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C2DAC-F51F-3824-8A58-3268E98C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5" y="2743976"/>
            <a:ext cx="3228209" cy="32850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A34B26-E5D0-2B37-7450-AC140E47538D}"/>
              </a:ext>
            </a:extLst>
          </p:cNvPr>
          <p:cNvSpPr txBox="1"/>
          <p:nvPr/>
        </p:nvSpPr>
        <p:spPr>
          <a:xfrm>
            <a:off x="26938" y="6323205"/>
            <a:ext cx="6100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hlinkClick r:id="rId3"/>
              </a:rPr>
              <a:t>https://www.celticnext.eu/celtic-next-organisation/</a:t>
            </a:r>
            <a:r>
              <a:rPr lang="en-DE" dirty="0"/>
              <a:t> 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F23480CF-A798-7836-066E-BEDEE0273034}"/>
              </a:ext>
            </a:extLst>
          </p:cNvPr>
          <p:cNvSpPr/>
          <p:nvPr/>
        </p:nvSpPr>
        <p:spPr>
          <a:xfrm>
            <a:off x="3518320" y="3045672"/>
            <a:ext cx="3551654" cy="36138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 sz="28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6392B5-4A1E-0924-1880-7E4329DA4444}"/>
              </a:ext>
            </a:extLst>
          </p:cNvPr>
          <p:cNvGrpSpPr/>
          <p:nvPr/>
        </p:nvGrpSpPr>
        <p:grpSpPr>
          <a:xfrm>
            <a:off x="3376761" y="834001"/>
            <a:ext cx="3831828" cy="3439766"/>
            <a:chOff x="3765631" y="1214339"/>
            <a:chExt cx="5085607" cy="444177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7B0DFB4-6757-D9D0-A96E-49CAF9354B2C}"/>
                </a:ext>
              </a:extLst>
            </p:cNvPr>
            <p:cNvSpPr/>
            <p:nvPr/>
          </p:nvSpPr>
          <p:spPr>
            <a:xfrm>
              <a:off x="4087473" y="1284449"/>
              <a:ext cx="4553313" cy="4371669"/>
            </a:xfrm>
            <a:prstGeom prst="roundRect">
              <a:avLst/>
            </a:prstGeom>
            <a:solidFill>
              <a:schemeClr val="bg1"/>
            </a:solidFill>
            <a:ln w="762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pic>
          <p:nvPicPr>
            <p:cNvPr id="3" name="Picture 24" descr="http://celticplus.eu/images/logos/CG-EUREKA/5066_rad-logo.gif">
              <a:extLst>
                <a:ext uri="{FF2B5EF4-FFF2-40B4-BE49-F238E27FC236}">
                  <a16:creationId xmlns:a16="http://schemas.microsoft.com/office/drawing/2014/main" id="{91E4C091-C980-B03E-CE2E-E7CF2DC04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721" y="3460984"/>
              <a:ext cx="1868517" cy="675541"/>
            </a:xfrm>
            <a:prstGeom prst="rect">
              <a:avLst/>
            </a:prstGeom>
            <a:noFill/>
          </p:spPr>
        </p:pic>
        <p:pic>
          <p:nvPicPr>
            <p:cNvPr id="7" name="Picture 6" descr="http://celticplus.eu/images/logos/CG-EUREKA/BT-new.gif">
              <a:extLst>
                <a:ext uri="{FF2B5EF4-FFF2-40B4-BE49-F238E27FC236}">
                  <a16:creationId xmlns:a16="http://schemas.microsoft.com/office/drawing/2014/main" id="{C83638C6-BF75-59BD-197B-2D38B3337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598" y="3175972"/>
              <a:ext cx="2080031" cy="631715"/>
            </a:xfrm>
            <a:prstGeom prst="rect">
              <a:avLst/>
            </a:prstGeom>
            <a:noFill/>
          </p:spPr>
        </p:pic>
        <p:pic>
          <p:nvPicPr>
            <p:cNvPr id="8" name="Picture 8" descr="http://celticplus.eu/images/logos/CG-EUREKA/T_Kurzform_4C-sm.jpg">
              <a:extLst>
                <a:ext uri="{FF2B5EF4-FFF2-40B4-BE49-F238E27FC236}">
                  <a16:creationId xmlns:a16="http://schemas.microsoft.com/office/drawing/2014/main" id="{3AAE0F14-CB41-8AE6-6505-B11F8C916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469" y="2310767"/>
              <a:ext cx="1751150" cy="542024"/>
            </a:xfrm>
            <a:prstGeom prst="rect">
              <a:avLst/>
            </a:prstGeom>
            <a:noFill/>
          </p:spPr>
        </p:pic>
        <p:pic>
          <p:nvPicPr>
            <p:cNvPr id="9" name="Picture 12" descr="http://celticplus.eu/images/logos/CG-EUREKA/EUR-logo.gif">
              <a:extLst>
                <a:ext uri="{FF2B5EF4-FFF2-40B4-BE49-F238E27FC236}">
                  <a16:creationId xmlns:a16="http://schemas.microsoft.com/office/drawing/2014/main" id="{6DDF83FE-7A2E-5E95-158A-233D9E54E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030" y="3019078"/>
              <a:ext cx="1276583" cy="366427"/>
            </a:xfrm>
            <a:prstGeom prst="rect">
              <a:avLst/>
            </a:prstGeom>
            <a:noFill/>
          </p:spPr>
        </p:pic>
        <p:pic>
          <p:nvPicPr>
            <p:cNvPr id="10" name="Picture 14" descr="http://celticplus.eu/images/logos/CG-EUREKA/Orange-new-small.jpg">
              <a:extLst>
                <a:ext uri="{FF2B5EF4-FFF2-40B4-BE49-F238E27FC236}">
                  <a16:creationId xmlns:a16="http://schemas.microsoft.com/office/drawing/2014/main" id="{43D3EC8E-581C-618B-310A-494FD9D45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599" y="1667034"/>
              <a:ext cx="753446" cy="722901"/>
            </a:xfrm>
            <a:prstGeom prst="rect">
              <a:avLst/>
            </a:prstGeom>
            <a:noFill/>
          </p:spPr>
        </p:pic>
        <p:pic>
          <p:nvPicPr>
            <p:cNvPr id="11" name="Picture 18" descr="http://celticplus.eu/images/logos/CG-EUREKA/INDRA.gif">
              <a:extLst>
                <a:ext uri="{FF2B5EF4-FFF2-40B4-BE49-F238E27FC236}">
                  <a16:creationId xmlns:a16="http://schemas.microsoft.com/office/drawing/2014/main" id="{7C78B82E-F1A0-8F50-E5DF-E0AEA2448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908" y="5009948"/>
              <a:ext cx="1473138" cy="458109"/>
            </a:xfrm>
            <a:prstGeom prst="rect">
              <a:avLst/>
            </a:prstGeom>
            <a:noFill/>
          </p:spPr>
        </p:pic>
        <p:pic>
          <p:nvPicPr>
            <p:cNvPr id="12" name="Picture 20" descr="http://celticplus.eu/images/logos/CG-EUREKA/italtel-logo.gif">
              <a:extLst>
                <a:ext uri="{FF2B5EF4-FFF2-40B4-BE49-F238E27FC236}">
                  <a16:creationId xmlns:a16="http://schemas.microsoft.com/office/drawing/2014/main" id="{48FB5694-B718-488F-10A2-A1ACD49B0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707" y="4370349"/>
              <a:ext cx="1367324" cy="477479"/>
            </a:xfrm>
            <a:prstGeom prst="rect">
              <a:avLst/>
            </a:prstGeom>
            <a:noFill/>
          </p:spPr>
        </p:pic>
        <p:pic>
          <p:nvPicPr>
            <p:cNvPr id="13" name="Picture 28" descr="http://celticplus.eu/images/logos/CG-EUREKA/Telefonica.gif">
              <a:extLst>
                <a:ext uri="{FF2B5EF4-FFF2-40B4-BE49-F238E27FC236}">
                  <a16:creationId xmlns:a16="http://schemas.microsoft.com/office/drawing/2014/main" id="{137D34FD-2003-0A17-8CB9-429CD4FAC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486" y="5058848"/>
              <a:ext cx="1343029" cy="451175"/>
            </a:xfrm>
            <a:prstGeom prst="rect">
              <a:avLst/>
            </a:prstGeom>
            <a:noFill/>
          </p:spPr>
        </p:pic>
        <p:pic>
          <p:nvPicPr>
            <p:cNvPr id="14" name="Picture 30" descr="http://celticplus.eu/images/logos/CG-EUREKA/Telenor2.jpg">
              <a:extLst>
                <a:ext uri="{FF2B5EF4-FFF2-40B4-BE49-F238E27FC236}">
                  <a16:creationId xmlns:a16="http://schemas.microsoft.com/office/drawing/2014/main" id="{79353EFF-27B4-F8A1-76C5-D4039BD6B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000" y="3625241"/>
              <a:ext cx="1078139" cy="521681"/>
            </a:xfrm>
            <a:prstGeom prst="rect">
              <a:avLst/>
            </a:prstGeom>
            <a:noFill/>
          </p:spPr>
        </p:pic>
        <p:pic>
          <p:nvPicPr>
            <p:cNvPr id="15" name="Picture 34" descr="http://celticplus.eu/images/logos/CG-EUREKA/Thales-small2.jpg">
              <a:extLst>
                <a:ext uri="{FF2B5EF4-FFF2-40B4-BE49-F238E27FC236}">
                  <a16:creationId xmlns:a16="http://schemas.microsoft.com/office/drawing/2014/main" id="{5D3D5D99-148C-569B-DFA0-7F8238142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93" y="4537878"/>
              <a:ext cx="1505389" cy="215056"/>
            </a:xfrm>
            <a:prstGeom prst="rect">
              <a:avLst/>
            </a:prstGeom>
            <a:noFill/>
          </p:spPr>
        </p:pic>
        <p:pic>
          <p:nvPicPr>
            <p:cNvPr id="16" name="Picture 38" descr="http://celticplus.eu/images/logos/CG-EUREKA/turktelekom_logo-small.png">
              <a:extLst>
                <a:ext uri="{FF2B5EF4-FFF2-40B4-BE49-F238E27FC236}">
                  <a16:creationId xmlns:a16="http://schemas.microsoft.com/office/drawing/2014/main" id="{059A3851-3FEA-620B-582C-E771839E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028" y="1622525"/>
              <a:ext cx="839525" cy="424589"/>
            </a:xfrm>
            <a:prstGeom prst="rect">
              <a:avLst/>
            </a:prstGeom>
            <a:noFill/>
          </p:spPr>
        </p:pic>
        <p:pic>
          <p:nvPicPr>
            <p:cNvPr id="17" name="Picture 2" descr="2385ED094FD44F4B83CE8C72A4DA40B3@internal">
              <a:extLst>
                <a:ext uri="{FF2B5EF4-FFF2-40B4-BE49-F238E27FC236}">
                  <a16:creationId xmlns:a16="http://schemas.microsoft.com/office/drawing/2014/main" id="{29F09B16-E1E4-E4FB-0BB0-BA79A4EC2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842" y="2660154"/>
              <a:ext cx="1733558" cy="725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6EC1028-8A7A-009C-7EE2-CE12CC71B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2223" y="3798426"/>
              <a:ext cx="1155217" cy="3783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CAFBD8-DB32-B4C6-D91A-CA7B0661E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734" y="2867678"/>
              <a:ext cx="1097252" cy="329175"/>
            </a:xfrm>
            <a:prstGeom prst="rect">
              <a:avLst/>
            </a:prstGeom>
            <a:noFill/>
          </p:spPr>
        </p:pic>
        <p:pic>
          <p:nvPicPr>
            <p:cNvPr id="20" name="Picture 10" descr="http://celticplus.eu/images/logos/CG-EUREKA/ericcsson-logo_117x42.gif">
              <a:extLst>
                <a:ext uri="{FF2B5EF4-FFF2-40B4-BE49-F238E27FC236}">
                  <a16:creationId xmlns:a16="http://schemas.microsoft.com/office/drawing/2014/main" id="{9D5651CE-2BCF-D31C-A359-951006E66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631" y="1892989"/>
              <a:ext cx="2111919" cy="755484"/>
            </a:xfrm>
            <a:prstGeom prst="rect">
              <a:avLst/>
            </a:prstGeom>
            <a:noFill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7CA724-7565-4D33-A2BD-5DB4B95C7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625" y="1631568"/>
              <a:ext cx="1911439" cy="725235"/>
            </a:xfrm>
            <a:prstGeom prst="rect">
              <a:avLst/>
            </a:prstGeom>
            <a:noFill/>
          </p:spPr>
        </p:pic>
        <p:pic>
          <p:nvPicPr>
            <p:cNvPr id="24" name="Picture 2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934C4BD-285F-F099-6063-19655080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8813" y="4401771"/>
              <a:ext cx="876812" cy="401718"/>
            </a:xfrm>
            <a:prstGeom prst="rect">
              <a:avLst/>
            </a:prstGeom>
            <a:no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A61E5E-6315-FF85-0E02-26294616B869}"/>
                </a:ext>
              </a:extLst>
            </p:cNvPr>
            <p:cNvSpPr txBox="1"/>
            <p:nvPr/>
          </p:nvSpPr>
          <p:spPr>
            <a:xfrm>
              <a:off x="4877411" y="1214339"/>
              <a:ext cx="2972927" cy="523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000" b="1" dirty="0">
                  <a:solidFill>
                    <a:srgbClr val="0070C0"/>
                  </a:solidFill>
                </a:rPr>
                <a:t>CELTIC Core Group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2936BB3-8BE8-1DB6-DD41-C175096ED2F9}"/>
              </a:ext>
            </a:extLst>
          </p:cNvPr>
          <p:cNvSpPr/>
          <p:nvPr/>
        </p:nvSpPr>
        <p:spPr>
          <a:xfrm>
            <a:off x="3413415" y="4304116"/>
            <a:ext cx="3541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DE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with </a:t>
            </a:r>
            <a:r>
              <a: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over 1150 community members</a:t>
            </a:r>
            <a:r>
              <a:rPr lang="en-DE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across 41 countries (Europe &amp; beyond)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878908F-D49E-906F-BE31-5EB8C0DC8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02925"/>
              </p:ext>
            </p:extLst>
          </p:nvPr>
        </p:nvGraphicFramePr>
        <p:xfrm>
          <a:off x="8181173" y="1374340"/>
          <a:ext cx="3309020" cy="4681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1" imgW="4533530" imgH="6415777" progId="AcroExch.Document.DC">
                  <p:embed/>
                </p:oleObj>
              </mc:Choice>
              <mc:Fallback>
                <p:oleObj name="Acrobat Document" r:id="rId21" imgW="4533530" imgH="6415777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933B144-F8D2-44F0-B6B5-929603779E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81173" y="1374340"/>
                        <a:ext cx="3309020" cy="4681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rrow: Right 37">
            <a:extLst>
              <a:ext uri="{FF2B5EF4-FFF2-40B4-BE49-F238E27FC236}">
                <a16:creationId xmlns:a16="http://schemas.microsoft.com/office/drawing/2014/main" id="{F60BEF3B-C901-F832-96EF-281DC99A9146}"/>
              </a:ext>
            </a:extLst>
          </p:cNvPr>
          <p:cNvSpPr/>
          <p:nvPr/>
        </p:nvSpPr>
        <p:spPr>
          <a:xfrm>
            <a:off x="7339012" y="1043375"/>
            <a:ext cx="696375" cy="5432612"/>
          </a:xfrm>
          <a:prstGeom prst="rightArrow">
            <a:avLst>
              <a:gd name="adj1" fmla="val 50000"/>
              <a:gd name="adj2" fmla="val 7515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124736-3FDB-CA90-DAAC-D5693688665A}"/>
              </a:ext>
            </a:extLst>
          </p:cNvPr>
          <p:cNvSpPr txBox="1"/>
          <p:nvPr/>
        </p:nvSpPr>
        <p:spPr>
          <a:xfrm>
            <a:off x="8125606" y="901161"/>
            <a:ext cx="3234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CELTIC’s Community</a:t>
            </a:r>
            <a:r>
              <a:rPr lang="en-DE" sz="18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 builds its Mission, Vision &amp; Roadmap</a:t>
            </a:r>
            <a:endParaRPr lang="en-DE" dirty="0">
              <a:solidFill>
                <a:srgbClr val="192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8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176E-D646-4ECB-BB00-D3609D52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12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F5900-A16A-4FE7-97C9-DACEB05D2ACC}"/>
              </a:ext>
            </a:extLst>
          </p:cNvPr>
          <p:cNvSpPr txBox="1"/>
          <p:nvPr/>
        </p:nvSpPr>
        <p:spPr>
          <a:xfrm>
            <a:off x="0" y="769139"/>
            <a:ext cx="349705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2400" b="1" dirty="0"/>
              <a:t>CELTIC-NEXT in the European Funding Landscape</a:t>
            </a:r>
          </a:p>
          <a:p>
            <a:pPr algn="ctr"/>
            <a:endParaRPr lang="en-DE" sz="2400" b="1" dirty="0"/>
          </a:p>
          <a:p>
            <a:pPr algn="ctr"/>
            <a:r>
              <a:rPr lang="en-US" sz="2400" b="1" dirty="0"/>
              <a:t>EUREKA-CELTIC</a:t>
            </a:r>
            <a:r>
              <a:rPr lang="en-DE" sz="2400" b="1" dirty="0"/>
              <a:t> &amp;</a:t>
            </a:r>
          </a:p>
          <a:p>
            <a:pPr algn="ctr"/>
            <a:r>
              <a:rPr lang="en-US" sz="2400" b="1" dirty="0"/>
              <a:t>E</a:t>
            </a:r>
            <a:r>
              <a:rPr lang="en-DE" sz="2400" b="1" dirty="0" err="1"/>
              <a:t>uropean</a:t>
            </a:r>
            <a:r>
              <a:rPr lang="en-DE" sz="2400" b="1" dirty="0"/>
              <a:t> Space Agency</a:t>
            </a:r>
            <a:r>
              <a:rPr lang="en-US" sz="2400" b="1" dirty="0"/>
              <a:t> </a:t>
            </a:r>
            <a:r>
              <a:rPr lang="en-US" sz="2400" b="1" dirty="0" err="1"/>
              <a:t>MoI</a:t>
            </a:r>
            <a:r>
              <a:rPr lang="en-US" sz="2400" b="1" dirty="0"/>
              <a:t> S</a:t>
            </a:r>
            <a:r>
              <a:rPr lang="en-DE" sz="2400" b="1" dirty="0" err="1"/>
              <a:t>igned</a:t>
            </a:r>
            <a:r>
              <a:rPr lang="en-DE" sz="2400" b="1" dirty="0"/>
              <a:t> (Nov. 2021)</a:t>
            </a:r>
          </a:p>
          <a:p>
            <a:pPr algn="ctr"/>
            <a:r>
              <a:rPr lang="en-DE" sz="2400" b="1" dirty="0"/>
              <a:t>______</a:t>
            </a:r>
            <a:r>
              <a:rPr lang="en-US" sz="2400" b="1" dirty="0"/>
              <a:t> </a:t>
            </a:r>
            <a:endParaRPr lang="en-DE" sz="2400" b="1" dirty="0"/>
          </a:p>
          <a:p>
            <a:pPr algn="ctr"/>
            <a:endParaRPr lang="en-DE" sz="2400" b="1" dirty="0"/>
          </a:p>
          <a:p>
            <a:pPr algn="ctr"/>
            <a:r>
              <a:rPr lang="en-US" sz="2400" b="1" dirty="0"/>
              <a:t>EUREKA-CELTIC</a:t>
            </a:r>
            <a:r>
              <a:rPr lang="en-DE" sz="2400" b="1" dirty="0"/>
              <a:t> &amp; </a:t>
            </a:r>
          </a:p>
          <a:p>
            <a:pPr algn="ctr"/>
            <a:r>
              <a:rPr lang="en-DE" sz="2400" b="1" dirty="0"/>
              <a:t>6G-IA</a:t>
            </a:r>
            <a:r>
              <a:rPr lang="en-US" sz="2400" b="1" dirty="0"/>
              <a:t> </a:t>
            </a:r>
            <a:r>
              <a:rPr lang="en-DE" sz="2400" b="1" dirty="0"/>
              <a:t>SNS</a:t>
            </a:r>
          </a:p>
          <a:p>
            <a:pPr algn="ctr"/>
            <a:r>
              <a:rPr lang="en-US" sz="2400" b="1" dirty="0"/>
              <a:t>Mo</a:t>
            </a:r>
            <a:r>
              <a:rPr lang="en-DE" sz="2400" b="1" dirty="0"/>
              <a:t>U</a:t>
            </a:r>
            <a:r>
              <a:rPr lang="en-US" sz="2400" b="1" dirty="0"/>
              <a:t> Sig</a:t>
            </a:r>
            <a:r>
              <a:rPr lang="en-DE" sz="2400" b="1" dirty="0"/>
              <a:t>ned (Apr. 2022)</a:t>
            </a:r>
          </a:p>
          <a:p>
            <a:pPr algn="ctr"/>
            <a:endParaRPr lang="en-DE" sz="2400" b="1" dirty="0"/>
          </a:p>
          <a:p>
            <a:pPr algn="ctr"/>
            <a:endParaRPr lang="en-DE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3BF82-5305-4E86-85FC-D3AB1101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72" y="763762"/>
            <a:ext cx="3218527" cy="281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80C808-2CBE-4BA0-BEF7-593450F49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2068" b="1316"/>
          <a:stretch/>
        </p:blipFill>
        <p:spPr>
          <a:xfrm>
            <a:off x="3638149" y="788181"/>
            <a:ext cx="1983289" cy="27663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F728A4-8D0C-E557-9961-77372545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150" y="3689716"/>
            <a:ext cx="1983288" cy="2791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06E07DF-F010-FBAE-8D7D-12A9EC2CD5A3}"/>
              </a:ext>
            </a:extLst>
          </p:cNvPr>
          <p:cNvGrpSpPr/>
          <p:nvPr/>
        </p:nvGrpSpPr>
        <p:grpSpPr>
          <a:xfrm>
            <a:off x="5776073" y="3639671"/>
            <a:ext cx="3054161" cy="2895600"/>
            <a:chOff x="5753663" y="3574530"/>
            <a:chExt cx="3215525" cy="29607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3D0C11-6B55-3D1D-E9F8-1D9E55D7C722}"/>
                </a:ext>
              </a:extLst>
            </p:cNvPr>
            <p:cNvGrpSpPr/>
            <p:nvPr/>
          </p:nvGrpSpPr>
          <p:grpSpPr>
            <a:xfrm>
              <a:off x="5786718" y="3574530"/>
              <a:ext cx="3182470" cy="2960741"/>
              <a:chOff x="12190711" y="1481157"/>
              <a:chExt cx="10236359" cy="109700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33504DF-850E-BF43-6136-99C3707EC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5891"/>
              <a:stretch/>
            </p:blipFill>
            <p:spPr>
              <a:xfrm>
                <a:off x="12190711" y="1481157"/>
                <a:ext cx="10236359" cy="10970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FED7F8C-8BD7-D5FC-E67D-A63EC93F507E}"/>
                  </a:ext>
                </a:extLst>
              </p:cNvPr>
              <p:cNvSpPr/>
              <p:nvPr/>
            </p:nvSpPr>
            <p:spPr>
              <a:xfrm>
                <a:off x="12408024" y="3257600"/>
                <a:ext cx="9865096" cy="4320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DE" sz="90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543141-2E07-6719-A823-4C119999B2B4}"/>
                </a:ext>
              </a:extLst>
            </p:cNvPr>
            <p:cNvSpPr/>
            <p:nvPr/>
          </p:nvSpPr>
          <p:spPr>
            <a:xfrm>
              <a:off x="5753663" y="3937373"/>
              <a:ext cx="3215525" cy="159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84F5B40-E29F-B38F-89BF-2BB1D4F52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969601"/>
              </p:ext>
            </p:extLst>
          </p:nvPr>
        </p:nvGraphicFramePr>
        <p:xfrm>
          <a:off x="8440272" y="694766"/>
          <a:ext cx="3805714" cy="621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413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"/>
    </mc:Choice>
    <mc:Fallback xmlns="">
      <p:transition spd="slow" advTm="37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B770147-08DB-6386-CEA4-7EAC782DD5D9}"/>
              </a:ext>
            </a:extLst>
          </p:cNvPr>
          <p:cNvSpPr/>
          <p:nvPr/>
        </p:nvSpPr>
        <p:spPr>
          <a:xfrm>
            <a:off x="859972" y="1464527"/>
            <a:ext cx="72281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Opportunities to fund transnational RD&amp;I consortia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Access to the best companies and knowledge institutes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Projects initiated by industry in line with national priorities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Global and trusted cooperation in the communities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ld" panose="02000803030000020004"/>
              <a:ea typeface="Open Sans Light"/>
              <a:cs typeface="Open Sans Ligh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ld" panose="02000803030000020004"/>
                <a:ea typeface="Open Sans Light"/>
                <a:cs typeface="Open Sans Light"/>
              </a:rPr>
              <a:t>Support of experts with an industrial viewpoint </a:t>
            </a:r>
          </a:p>
        </p:txBody>
      </p:sp>
      <p:pic>
        <p:nvPicPr>
          <p:cNvPr id="42" name="Graphic 41" descr="Coins outline">
            <a:extLst>
              <a:ext uri="{FF2B5EF4-FFF2-40B4-BE49-F238E27FC236}">
                <a16:creationId xmlns:a16="http://schemas.microsoft.com/office/drawing/2014/main" id="{B3FBAA01-27A5-F745-A0FC-21EFAADA6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937" y="1335523"/>
            <a:ext cx="550551" cy="550551"/>
          </a:xfrm>
          <a:prstGeom prst="rect">
            <a:avLst/>
          </a:prstGeom>
        </p:spPr>
      </p:pic>
      <p:pic>
        <p:nvPicPr>
          <p:cNvPr id="44" name="Graphic 43" descr="Medal with solid fill">
            <a:extLst>
              <a:ext uri="{FF2B5EF4-FFF2-40B4-BE49-F238E27FC236}">
                <a16:creationId xmlns:a16="http://schemas.microsoft.com/office/drawing/2014/main" id="{7AE16B51-C971-2E53-D7C9-FDBCAF6F9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968" y="2114384"/>
            <a:ext cx="620487" cy="620487"/>
          </a:xfrm>
          <a:prstGeom prst="rect">
            <a:avLst/>
          </a:prstGeom>
        </p:spPr>
      </p:pic>
      <p:pic>
        <p:nvPicPr>
          <p:cNvPr id="46" name="Graphic 45" descr="Handshake outline">
            <a:extLst>
              <a:ext uri="{FF2B5EF4-FFF2-40B4-BE49-F238E27FC236}">
                <a16:creationId xmlns:a16="http://schemas.microsoft.com/office/drawing/2014/main" id="{153898AF-D920-0A76-0E98-ED22C2D28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904" y="2770076"/>
            <a:ext cx="550551" cy="550551"/>
          </a:xfrm>
          <a:prstGeom prst="rect">
            <a:avLst/>
          </a:prstGeom>
        </p:spPr>
      </p:pic>
      <p:pic>
        <p:nvPicPr>
          <p:cNvPr id="50" name="Graphic 49" descr="Shield Tick with solid fill">
            <a:extLst>
              <a:ext uri="{FF2B5EF4-FFF2-40B4-BE49-F238E27FC236}">
                <a16:creationId xmlns:a16="http://schemas.microsoft.com/office/drawing/2014/main" id="{B0B1D486-D348-02A1-E604-DC3CEB9D4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1112" y="3429000"/>
            <a:ext cx="550551" cy="550551"/>
          </a:xfrm>
          <a:prstGeom prst="rect">
            <a:avLst/>
          </a:prstGeom>
        </p:spPr>
      </p:pic>
      <p:pic>
        <p:nvPicPr>
          <p:cNvPr id="52" name="Graphic 51" descr="Bar graph with upward trend outline">
            <a:extLst>
              <a:ext uri="{FF2B5EF4-FFF2-40B4-BE49-F238E27FC236}">
                <a16:creationId xmlns:a16="http://schemas.microsoft.com/office/drawing/2014/main" id="{36D95BEF-5F8D-8D33-33FE-D99999DE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1111" y="4071989"/>
            <a:ext cx="550551" cy="55055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B825B39-A821-D8C3-9CF4-2CC381A8442F}"/>
              </a:ext>
            </a:extLst>
          </p:cNvPr>
          <p:cNvSpPr txBox="1"/>
          <p:nvPr/>
        </p:nvSpPr>
        <p:spPr>
          <a:xfrm>
            <a:off x="1137901" y="395508"/>
            <a:ext cx="6264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CELTIC-NEXT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 offer</a:t>
            </a:r>
            <a:r>
              <a:rPr kumimoji="0" lang="en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/>
                <a:ea typeface="Roboto" panose="02000000000000000000" pitchFamily="2" charset="0"/>
                <a:cs typeface="+mn-cs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FF3CC-6C90-4484-3F35-A3D57EC4E5EF}"/>
              </a:ext>
            </a:extLst>
          </p:cNvPr>
          <p:cNvSpPr txBox="1"/>
          <p:nvPr/>
        </p:nvSpPr>
        <p:spPr>
          <a:xfrm>
            <a:off x="877455" y="5107101"/>
            <a:ext cx="6422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608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“Are you looking to collaborate on an international and industry-driven RD&amp;I project that covers a whole value chain?”</a:t>
            </a:r>
          </a:p>
        </p:txBody>
      </p:sp>
      <p:pic>
        <p:nvPicPr>
          <p:cNvPr id="4" name="Picture 2" descr="Understanding Business Ecosystems – Another level of collaboration">
            <a:extLst>
              <a:ext uri="{FF2B5EF4-FFF2-40B4-BE49-F238E27FC236}">
                <a16:creationId xmlns:a16="http://schemas.microsoft.com/office/drawing/2014/main" id="{E26D73A9-53B4-C773-43A0-197F16DCB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630"/>
                    </a14:imgEffect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51720" b="340"/>
          <a:stretch/>
        </p:blipFill>
        <p:spPr bwMode="auto">
          <a:xfrm>
            <a:off x="8001001" y="-39929"/>
            <a:ext cx="4191000" cy="63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7EEA76-01F4-39FD-F277-1060F504E20D}"/>
              </a:ext>
            </a:extLst>
          </p:cNvPr>
          <p:cNvSpPr/>
          <p:nvPr/>
        </p:nvSpPr>
        <p:spPr>
          <a:xfrm>
            <a:off x="-2" y="0"/>
            <a:ext cx="4838511" cy="6858000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14348" name="Rectangle 11"/>
          <p:cNvSpPr>
            <a:spLocks/>
          </p:cNvSpPr>
          <p:nvPr/>
        </p:nvSpPr>
        <p:spPr bwMode="auto">
          <a:xfrm>
            <a:off x="158311" y="-56054"/>
            <a:ext cx="4656229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DE" sz="3200" b="1" dirty="0">
                <a:solidFill>
                  <a:schemeClr val="tx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</a:t>
            </a:r>
            <a:r>
              <a:rPr lang="en-DE" sz="3200" b="1" dirty="0" err="1">
                <a:solidFill>
                  <a:schemeClr val="tx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NEXT’s</a:t>
            </a:r>
            <a:r>
              <a:rPr lang="en-DE" sz="3200" b="1" dirty="0">
                <a:solidFill>
                  <a:schemeClr val="tx1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 DNA</a:t>
            </a:r>
            <a:endParaRPr lang="en-US" sz="3200" b="1" dirty="0">
              <a:solidFill>
                <a:schemeClr val="tx1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  <p:sp>
        <p:nvSpPr>
          <p:cNvPr id="14349" name="Rectangle 12"/>
          <p:cNvSpPr>
            <a:spLocks/>
          </p:cNvSpPr>
          <p:nvPr/>
        </p:nvSpPr>
        <p:spPr bwMode="auto">
          <a:xfrm>
            <a:off x="122461" y="626094"/>
            <a:ext cx="4435754" cy="162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Bottom-up</a:t>
            </a:r>
          </a:p>
          <a:p>
            <a:pPr lvl="1" indent="0" algn="l"/>
            <a: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Proposers are free to define their project proposal according to their own research interests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3048C87-FE9B-4771-93F9-DD7C5FB4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/>
          <a:lstStyle/>
          <a:p>
            <a:fld id="{7499AE8B-0830-4386-ABE1-109AB8F9E83B}" type="slidenum">
              <a:rPr lang="fr-FR" smtClean="0"/>
              <a:t>14</a:t>
            </a:fld>
            <a:endParaRPr lang="fr-FR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20E3E7B-8D36-4D83-DD3B-0AC5B8578E4C}"/>
              </a:ext>
            </a:extLst>
          </p:cNvPr>
          <p:cNvSpPr>
            <a:spLocks/>
          </p:cNvSpPr>
          <p:nvPr/>
        </p:nvSpPr>
        <p:spPr bwMode="auto">
          <a:xfrm>
            <a:off x="122461" y="2581693"/>
            <a:ext cx="4435754" cy="124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Close to the market </a:t>
            </a:r>
          </a:p>
          <a:p>
            <a:pPr lvl="1" indent="0" algn="l"/>
            <a: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So far projects have led to more than 1500 new or improved products and services</a:t>
            </a:r>
          </a:p>
          <a:p>
            <a:pPr lvl="1" indent="0" algn="l"/>
            <a:endParaRPr lang="en-GB" sz="200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B92F979-D32A-E128-0D3E-BBAFDBE18967}"/>
              </a:ext>
            </a:extLst>
          </p:cNvPr>
          <p:cNvSpPr>
            <a:spLocks/>
          </p:cNvSpPr>
          <p:nvPr/>
        </p:nvSpPr>
        <p:spPr bwMode="auto">
          <a:xfrm>
            <a:off x="108061" y="3939589"/>
            <a:ext cx="4435754" cy="133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lvl="1" indent="0" algn="l"/>
            <a:endParaRPr lang="en-GB" sz="200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 High Success Rate</a:t>
            </a:r>
          </a:p>
          <a:p>
            <a:pPr lvl="1" indent="0" algn="l"/>
            <a: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High-quality proposals have a good </a:t>
            </a:r>
            <a:b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chance of receiving funding.</a:t>
            </a:r>
            <a:b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</a:br>
            <a: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Average success rate 60 %</a:t>
            </a:r>
          </a:p>
          <a:p>
            <a:pPr lvl="1" indent="0" algn="l"/>
            <a:endParaRPr lang="en-GB" sz="200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5DDD7CA-B8EA-D6BE-8084-1E33554203BA}"/>
              </a:ext>
            </a:extLst>
          </p:cNvPr>
          <p:cNvSpPr>
            <a:spLocks/>
          </p:cNvSpPr>
          <p:nvPr/>
        </p:nvSpPr>
        <p:spPr bwMode="auto">
          <a:xfrm>
            <a:off x="122461" y="5482122"/>
            <a:ext cx="4594458" cy="11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Flexibility</a:t>
            </a:r>
          </a:p>
          <a:p>
            <a:pPr marL="446088" lvl="1" indent="0" algn="l"/>
            <a:r>
              <a:rPr lang="en-GB" sz="200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  <a:sym typeface="Lato" panose="020F0502020204030203" pitchFamily="34" charset="0"/>
              </a:rPr>
              <a:t>	Project focus can be adjusted to new technological developments in the field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B82363-3713-4A9A-9ADE-724AC04197C3}"/>
              </a:ext>
            </a:extLst>
          </p:cNvPr>
          <p:cNvSpPr/>
          <p:nvPr/>
        </p:nvSpPr>
        <p:spPr>
          <a:xfrm>
            <a:off x="4928408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The award of a Globally Recognized Label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Professional coaching and mentoring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Easy access for SMEs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 to SMEs for Large industry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&amp; vice-versa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 to partners from more than 45 countries 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 to national funding (while having international co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innovation)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Transnational RD&amp;I cooperation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E68FAA-1CE1-A736-5975-209BF620197A}"/>
              </a:ext>
            </a:extLst>
          </p:cNvPr>
          <p:cNvSpPr/>
          <p:nvPr/>
        </p:nvSpPr>
        <p:spPr>
          <a:xfrm>
            <a:off x="4926000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By participating, you will get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33562B-BBA4-0479-D284-D4A3C9FF3722}"/>
              </a:ext>
            </a:extLst>
          </p:cNvPr>
          <p:cNvSpPr/>
          <p:nvPr/>
        </p:nvSpPr>
        <p:spPr>
          <a:xfrm>
            <a:off x="7317860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Boosting your competitiveness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Accelerating your growth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Shortening time to market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Accessing new markets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Increasing your international visibility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Exposing your know-how to the eco-system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Receiving guidance, coaching and monitoring of your project by the CELTIC Office,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flexible project coaching process where you can adapt your project plan, consortium and other aspects, in 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an a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gile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way, using CELTIC’s Project Change Request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01ED02-D16F-2145-E393-2BAB2ED2284D}"/>
              </a:ext>
            </a:extLst>
          </p:cNvPr>
          <p:cNvSpPr/>
          <p:nvPr/>
        </p:nvSpPr>
        <p:spPr>
          <a:xfrm>
            <a:off x="7320868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Expectable benefits for you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638CDF-259D-2EA9-400D-F3EC243AFA20}"/>
              </a:ext>
            </a:extLst>
          </p:cNvPr>
          <p:cNvSpPr/>
          <p:nvPr/>
        </p:nvSpPr>
        <p:spPr>
          <a:xfrm>
            <a:off x="9700935" y="1243635"/>
            <a:ext cx="2340000" cy="53631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Immerge yourself into a rich ecosystem covering the technology and business whole value chains (Large Industry, SMEs, Startups, RTOs, Academia, end-users)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Build RD&amp;I consortia during brokerage and other events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Lead or be part of an industry lead project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Create and foster collaborative innovation 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Stimulate disruptive and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/or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sustainable ideas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Run and manage your collaborative project</a:t>
            </a:r>
            <a:r>
              <a:rPr lang="en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with the Office’s support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Adapt to internal and external circumstances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Generate high economic impact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Grow and collaborate beyond borders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Deliver high social and economic impacts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Support U.N. SDGs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24E0E1-E11A-97D1-3993-BA937C23F135}"/>
              </a:ext>
            </a:extLst>
          </p:cNvPr>
          <p:cNvSpPr/>
          <p:nvPr/>
        </p:nvSpPr>
        <p:spPr>
          <a:xfrm>
            <a:off x="9713329" y="831044"/>
            <a:ext cx="2340000" cy="3454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Your opportunities are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45DA6A-6022-A542-6FF1-EFAD38C97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8" t="1" r="1708" b="27998"/>
          <a:stretch/>
        </p:blipFill>
        <p:spPr>
          <a:xfrm>
            <a:off x="5199522" y="5204433"/>
            <a:ext cx="1757325" cy="11519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4D187-42A4-99C7-8548-F8B9EA81D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09197" y="5184801"/>
            <a:ext cx="1757325" cy="1171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9C1465-90F4-45C1-7D94-CF98638E7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9522" y="4139761"/>
            <a:ext cx="1757324" cy="965290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2D12EDF6-F9FD-B68F-B2E8-39C6CA060FEB}"/>
              </a:ext>
            </a:extLst>
          </p:cNvPr>
          <p:cNvSpPr>
            <a:spLocks/>
          </p:cNvSpPr>
          <p:nvPr/>
        </p:nvSpPr>
        <p:spPr bwMode="auto">
          <a:xfrm>
            <a:off x="4520221" y="-55160"/>
            <a:ext cx="4656229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DE" sz="32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FOR YOUR SUCCESS</a:t>
            </a:r>
            <a:endParaRPr lang="en-US" sz="3200" b="1" dirty="0">
              <a:solidFill>
                <a:srgbClr val="19273E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1042" y="689008"/>
            <a:ext cx="7801220" cy="64831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GB" sz="3200" b="1" dirty="0">
                <a:solidFill>
                  <a:srgbClr val="25275B"/>
                </a:solidFill>
                <a:sym typeface="Gill Sans" charset="0"/>
              </a:rPr>
              <a:t>Opportunities to collaborate globally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819" y="1337326"/>
            <a:ext cx="2962585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	</a:t>
            </a:r>
            <a:r>
              <a:rPr lang="en-GB" dirty="0">
                <a:solidFill>
                  <a:schemeClr val="tx1"/>
                </a:solidFill>
              </a:rPr>
              <a:t>Europe</a:t>
            </a:r>
            <a:r>
              <a:rPr lang="en-DE" dirty="0">
                <a:solidFill>
                  <a:schemeClr val="tx1"/>
                </a:solidFill>
              </a:rPr>
              <a:t> (large)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DE" dirty="0">
                <a:solidFill>
                  <a:schemeClr val="tx1"/>
                </a:solidFill>
              </a:rPr>
              <a:t>UK</a:t>
            </a:r>
          </a:p>
          <a:p>
            <a:pPr marL="0" indent="0">
              <a:buNone/>
            </a:pPr>
            <a:r>
              <a:rPr lang="en-DE" dirty="0">
                <a:solidFill>
                  <a:schemeClr val="tx1"/>
                </a:solidFill>
              </a:rPr>
              <a:t>	</a:t>
            </a:r>
            <a:r>
              <a:rPr lang="en-GB" dirty="0">
                <a:solidFill>
                  <a:schemeClr val="tx1"/>
                </a:solidFill>
              </a:rPr>
              <a:t>Canada</a:t>
            </a:r>
            <a:endParaRPr lang="en-DE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DE" dirty="0">
                <a:solidFill>
                  <a:schemeClr val="tx1"/>
                </a:solidFill>
              </a:rPr>
              <a:t>	Chile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South-Korea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South-Africa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	Singapore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chemeClr val="tx1"/>
                </a:solidFill>
              </a:rPr>
              <a:t>And potentially more countries in the future</a:t>
            </a:r>
            <a:r>
              <a:rPr lang="en-DE" sz="2400" dirty="0">
                <a:solidFill>
                  <a:schemeClr val="tx1"/>
                </a:solidFill>
              </a:rPr>
              <a:t>...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DE" sz="2400" dirty="0">
                <a:solidFill>
                  <a:schemeClr val="tx1"/>
                </a:solidFill>
              </a:rPr>
              <a:t>like Brazil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15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1F212-B6F3-7B14-E066-F8CE8F4F2FF0}"/>
              </a:ext>
            </a:extLst>
          </p:cNvPr>
          <p:cNvSpPr txBox="1"/>
          <p:nvPr/>
        </p:nvSpPr>
        <p:spPr>
          <a:xfrm>
            <a:off x="6480349" y="6459865"/>
            <a:ext cx="60997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DE" sz="1050" i="1" u="sng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https://www.celticnext.eu/national-public-contacts-funding-schemes/</a:t>
            </a:r>
            <a:r>
              <a:rPr lang="en-DE" sz="1050" i="1" u="sng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026" name="Picture 2" descr="Résultat de recherche d'images pour &quot;europe flag&quot;">
            <a:extLst>
              <a:ext uri="{FF2B5EF4-FFF2-40B4-BE49-F238E27FC236}">
                <a16:creationId xmlns:a16="http://schemas.microsoft.com/office/drawing/2014/main" id="{679AF11C-E601-50E0-1CC5-E1F23A24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1341495"/>
            <a:ext cx="525805" cy="3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canada flag&quot;">
            <a:extLst>
              <a:ext uri="{FF2B5EF4-FFF2-40B4-BE49-F238E27FC236}">
                <a16:creationId xmlns:a16="http://schemas.microsoft.com/office/drawing/2014/main" id="{BEB9A944-C44B-05A3-1D11-C343B0BA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2236376"/>
            <a:ext cx="529644" cy="2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South Korea - Wikipedia">
            <a:extLst>
              <a:ext uri="{FF2B5EF4-FFF2-40B4-BE49-F238E27FC236}">
                <a16:creationId xmlns:a16="http://schemas.microsoft.com/office/drawing/2014/main" id="{A8E88533-C226-A3E6-E5B3-5C47F0B4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3104877"/>
            <a:ext cx="525805" cy="3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0AB62EF-9619-C598-DD96-A7611747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3571377"/>
            <a:ext cx="526763" cy="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9087A7A-24C4-22F9-42BE-F08514EA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" y="4003533"/>
            <a:ext cx="526763" cy="3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9688F-F9A6-4A05-08DC-D2518DE5F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8" y="1845181"/>
            <a:ext cx="525805" cy="262903"/>
          </a:xfrm>
          <a:prstGeom prst="rect">
            <a:avLst/>
          </a:prstGeom>
        </p:spPr>
      </p:pic>
      <p:pic>
        <p:nvPicPr>
          <p:cNvPr id="7" name="Grafik 6" descr="Ein Bild, das Flagge, Symbol, Grafiken, Stern enthält.&#10;&#10;Automatisch generierte Beschreibung">
            <a:extLst>
              <a:ext uri="{FF2B5EF4-FFF2-40B4-BE49-F238E27FC236}">
                <a16:creationId xmlns:a16="http://schemas.microsoft.com/office/drawing/2014/main" id="{4A4028F5-AAC1-02DF-6A95-6E890542BF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1048" y="2646875"/>
            <a:ext cx="532495" cy="354997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B6A4F2-8D99-646A-9674-24EE9432DB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"/>
          <a:stretch/>
        </p:blipFill>
        <p:spPr>
          <a:xfrm>
            <a:off x="3474716" y="1440364"/>
            <a:ext cx="8541902" cy="43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"/>
    </mc:Choice>
    <mc:Fallback xmlns="">
      <p:transition spd="slow" advTm="14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024A-C7BB-12DF-7FF3-55B48843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>
                <a:solidFill>
                  <a:schemeClr val="tx1"/>
                </a:solidFill>
              </a:rPr>
              <a:t>Call </a:t>
            </a:r>
            <a:r>
              <a:rPr lang="de-DE" dirty="0" err="1">
                <a:solidFill>
                  <a:schemeClr val="tx1"/>
                </a:solidFill>
              </a:rPr>
              <a:t>process</a:t>
            </a:r>
            <a:r>
              <a:rPr lang="de-DE" dirty="0">
                <a:solidFill>
                  <a:schemeClr val="tx1"/>
                </a:solidFill>
              </a:rPr>
              <a:t> and </a:t>
            </a:r>
            <a:r>
              <a:rPr lang="de-DE" dirty="0" err="1">
                <a:solidFill>
                  <a:schemeClr val="tx1"/>
                </a:solidFill>
              </a:rPr>
              <a:t>timelines</a:t>
            </a:r>
            <a:br>
              <a:rPr lang="en-DE" dirty="0">
                <a:solidFill>
                  <a:schemeClr val="tx1"/>
                </a:solidFill>
              </a:rPr>
            </a:b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CELTIC offers 2 bottom-up calls per year and additional flagship calls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141F0-A1CA-D133-96FD-9FD20205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16</a:t>
            </a:fld>
            <a:endParaRPr lang="fr-FR"/>
          </a:p>
        </p:txBody>
      </p:sp>
      <p:pic>
        <p:nvPicPr>
          <p:cNvPr id="3" name="Content Placeholder 2" descr="yearly-call-scheme">
            <a:extLst>
              <a:ext uri="{FF2B5EF4-FFF2-40B4-BE49-F238E27FC236}">
                <a16:creationId xmlns:a16="http://schemas.microsoft.com/office/drawing/2014/main" id="{F7B93732-546C-F34E-4F25-F6CB426F2F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73" y="762864"/>
            <a:ext cx="5372376" cy="27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09C91-4299-3DD1-3FA0-9A0909AD5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170" y="3583859"/>
            <a:ext cx="5344839" cy="26481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502892-9ED6-11A8-5AF1-4D36ECE3A5B9}"/>
              </a:ext>
            </a:extLst>
          </p:cNvPr>
          <p:cNvSpPr/>
          <p:nvPr/>
        </p:nvSpPr>
        <p:spPr>
          <a:xfrm>
            <a:off x="8924849" y="1622086"/>
            <a:ext cx="342850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DE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Autumn Call 2024 dates:</a:t>
            </a:r>
          </a:p>
          <a:p>
            <a:endParaRPr lang="en-DE" sz="2000" b="0" u="sng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DE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O</a:t>
            </a:r>
            <a:r>
              <a:rPr lang="en-US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pen</a:t>
            </a:r>
            <a:r>
              <a:rPr lang="en-DE" sz="2000" b="0" u="sng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ing</a:t>
            </a:r>
            <a:r>
              <a:rPr lang="en-US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br>
              <a:rPr lang="en-DE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J</a:t>
            </a:r>
            <a:r>
              <a:rPr lang="en-DE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uly</a:t>
            </a:r>
            <a:r>
              <a:rPr lang="en-DE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DE" sz="20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Launch Event</a:t>
            </a:r>
            <a:br>
              <a:rPr lang="en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23rd of July 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DE" sz="200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</a:rPr>
              <a:t>Proposers Brokerage Day</a:t>
            </a:r>
            <a:br>
              <a:rPr lang="en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</a:rPr>
            </a:br>
            <a:r>
              <a:rPr lang="en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</a:rPr>
              <a:t>18th of September 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DE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Deadline for proposals</a:t>
            </a:r>
            <a:br>
              <a:rPr lang="en-DE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DE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21st of October </a:t>
            </a:r>
            <a:r>
              <a:rPr lang="en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DE" sz="2000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Labels notification </a:t>
            </a:r>
            <a:br>
              <a:rPr lang="en-DE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n-DE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December 2024 </a:t>
            </a:r>
            <a:endParaRPr 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8886E-AB62-E8FD-784C-09B5A2D5441F}"/>
              </a:ext>
            </a:extLst>
          </p:cNvPr>
          <p:cNvSpPr txBox="1"/>
          <p:nvPr/>
        </p:nvSpPr>
        <p:spPr>
          <a:xfrm>
            <a:off x="8763498" y="5455520"/>
            <a:ext cx="34285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4"/>
              </a:rPr>
              <a:t>https://www.celticnext.eu/call-information/</a:t>
            </a:r>
            <a:endParaRPr lang="en-DE" sz="1400" dirty="0">
              <a:hlinkClick r:id="rId4"/>
            </a:endParaRPr>
          </a:p>
          <a:p>
            <a:r>
              <a:rPr lang="de-DE" sz="1400" dirty="0">
                <a:hlinkClick r:id="rId4"/>
              </a:rPr>
              <a:t>https://www.celticnext.eu/proposers-days/</a:t>
            </a:r>
            <a:endParaRPr lang="en-DE" sz="1400" dirty="0">
              <a:hlinkClick r:id="rId4"/>
            </a:endParaRPr>
          </a:p>
          <a:p>
            <a:r>
              <a:rPr lang="de-DE" sz="1400" dirty="0">
                <a:hlinkClick r:id="rId4"/>
              </a:rPr>
              <a:t>https://www.celticnext.eu/call-calendar/</a:t>
            </a:r>
            <a:endParaRPr lang="en-DE" sz="1400" dirty="0">
              <a:hlinkClick r:id="rId4"/>
            </a:endParaRPr>
          </a:p>
          <a:p>
            <a:r>
              <a:rPr lang="en-DE" sz="1400" dirty="0">
                <a:hlinkClick r:id="rId4"/>
              </a:rPr>
              <a:t>https://www.celticnext.eu/brokerage-tool/</a:t>
            </a:r>
            <a:r>
              <a:rPr lang="en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183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F1B1E-6AFE-4261-906D-D1191F0F518F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0B380-1B8E-6686-6656-BDF0697DE283}"/>
              </a:ext>
            </a:extLst>
          </p:cNvPr>
          <p:cNvSpPr txBox="1"/>
          <p:nvPr/>
        </p:nvSpPr>
        <p:spPr>
          <a:xfrm>
            <a:off x="3783143" y="6231070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hlinkClick r:id="rId3"/>
              </a:rPr>
              <a:t>https://www.celticnext.eu/call-information/</a:t>
            </a:r>
            <a:r>
              <a:rPr lang="en-DE" dirty="0"/>
              <a:t>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EB74BDB-F25A-9146-54C7-C5019D94A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589305"/>
              </p:ext>
            </p:extLst>
          </p:nvPr>
        </p:nvGraphicFramePr>
        <p:xfrm>
          <a:off x="763588" y="-113674"/>
          <a:ext cx="110459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B65A20-B5FF-F604-EBA3-C7908AD80DDE}"/>
              </a:ext>
            </a:extLst>
          </p:cNvPr>
          <p:cNvSpPr txBox="1"/>
          <p:nvPr/>
        </p:nvSpPr>
        <p:spPr>
          <a:xfrm>
            <a:off x="230355" y="4505602"/>
            <a:ext cx="11557284" cy="1850748"/>
          </a:xfrm>
          <a:prstGeom prst="rect">
            <a:avLst/>
          </a:prstGeom>
          <a:noFill/>
        </p:spPr>
        <p:txBody>
          <a:bodyPr wrap="square" lIns="71998" tIns="35999" rIns="71998" bIns="35999" rtlCol="0" anchor="t">
            <a:no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GB" sz="2000" b="1" dirty="0">
                <a:solidFill>
                  <a:srgbClr val="FF0000"/>
                </a:solidFill>
                <a:cs typeface="Dosis Regular"/>
              </a:rPr>
              <a:t>Important: please contact the Public Authorities before Projects submission: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n-GB" sz="2000" b="1" dirty="0">
                <a:solidFill>
                  <a:srgbClr val="0000FF"/>
                </a:solidFill>
                <a:cs typeface="Dosis Regular"/>
                <a:hlinkClick r:id="rId9"/>
              </a:rPr>
              <a:t>https://www.celticnext.eu/national-public-contacts-funding-schemes/</a:t>
            </a:r>
            <a:endParaRPr lang="en-DE" sz="2000" b="1" dirty="0">
              <a:solidFill>
                <a:srgbClr val="0000FF"/>
              </a:solidFill>
              <a:cs typeface="Dosis Regular"/>
            </a:endParaRPr>
          </a:p>
          <a:p>
            <a:pPr algn="ctr">
              <a:spcAft>
                <a:spcPts val="600"/>
              </a:spcAft>
              <a:buSzPct val="100000"/>
            </a:pPr>
            <a:r>
              <a:rPr lang="en-GB" sz="2000" b="1" dirty="0">
                <a:solidFill>
                  <a:srgbClr val="FF0000"/>
                </a:solidFill>
                <a:cs typeface="Dosis Regular"/>
              </a:rPr>
              <a:t>Receiving their opinion early can avoid </a:t>
            </a:r>
            <a:r>
              <a:rPr lang="en-DE" sz="2000" b="1" dirty="0">
                <a:solidFill>
                  <a:srgbClr val="FF0000"/>
                </a:solidFill>
                <a:cs typeface="Dosis Regular"/>
              </a:rPr>
              <a:t>mistakes in your proposal, and will improve your chances to get the label by aligning with National Priorities and Schemes</a:t>
            </a:r>
            <a:endParaRPr lang="en-GB" sz="2000" b="1" dirty="0">
              <a:solidFill>
                <a:srgbClr val="FF0000"/>
              </a:solidFill>
              <a:cs typeface="Dosis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621C3-7827-3D0E-8D3A-40A575A9D116}"/>
              </a:ext>
            </a:extLst>
          </p:cNvPr>
          <p:cNvSpPr txBox="1"/>
          <p:nvPr/>
        </p:nvSpPr>
        <p:spPr>
          <a:xfrm>
            <a:off x="3609412" y="113272"/>
            <a:ext cx="497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DE" sz="2400" b="1" dirty="0">
                <a:solidFill>
                  <a:srgbClr val="19273E"/>
                </a:solidFill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CELTIC-NEXT Autumn Call 2024</a:t>
            </a:r>
            <a:endParaRPr lang="en-US" sz="2400" b="1" dirty="0">
              <a:solidFill>
                <a:srgbClr val="19273E"/>
              </a:solidFill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"/>
    </mc:Choice>
    <mc:Fallback xmlns="">
      <p:transition spd="slow" advTm="60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8F611-B077-301A-D861-A61EEB7A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tx1"/>
                </a:solidFill>
              </a:rPr>
              <a:t>CELTIC-</a:t>
            </a:r>
            <a:r>
              <a:rPr lang="en-DE" dirty="0" err="1">
                <a:solidFill>
                  <a:schemeClr val="tx1"/>
                </a:solidFill>
              </a:rPr>
              <a:t>NEXT’s</a:t>
            </a:r>
            <a:r>
              <a:rPr lang="en-DE" dirty="0">
                <a:solidFill>
                  <a:schemeClr val="tx1"/>
                </a:solidFill>
              </a:rPr>
              <a:t> typical BOTTOM-UP call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C31E2-E64D-C650-47CB-F7539378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BD76AC-CC80-7627-E5DC-EA68770E3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439552"/>
              </p:ext>
            </p:extLst>
          </p:nvPr>
        </p:nvGraphicFramePr>
        <p:xfrm>
          <a:off x="3461884" y="773455"/>
          <a:ext cx="87031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68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B409F-2E3B-46A1-AAE5-8B877D44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>
                <a:solidFill>
                  <a:schemeClr val="bg1"/>
                </a:solidFill>
              </a:rPr>
              <a:t>19</a:t>
            </a:fld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6C13DB-0754-F271-5EC4-3F13DE4B5EC6}"/>
              </a:ext>
            </a:extLst>
          </p:cNvPr>
          <p:cNvGrpSpPr/>
          <p:nvPr/>
        </p:nvGrpSpPr>
        <p:grpSpPr>
          <a:xfrm>
            <a:off x="1880678" y="1258821"/>
            <a:ext cx="7680250" cy="5097529"/>
            <a:chOff x="-25052" y="1703540"/>
            <a:chExt cx="7326239" cy="4892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7EBDE0-A09A-4716-9B6B-7E779CCA2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5052" y="1703540"/>
              <a:ext cx="7326239" cy="4892675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1CB6EE72-327C-42D9-98EE-95FB1D54D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61" y="6311678"/>
              <a:ext cx="599529" cy="222742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547C8FB8-5F11-44A9-9BAA-7F4D4BA67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43" y="6156407"/>
              <a:ext cx="302708" cy="1386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5C177CD-B2BE-7D76-A39F-3AD138C6E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" y="52891"/>
            <a:ext cx="2918832" cy="5835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BE6A43-9ED1-AB86-FED6-87D30D20AAB9}"/>
              </a:ext>
            </a:extLst>
          </p:cNvPr>
          <p:cNvSpPr txBox="1"/>
          <p:nvPr/>
        </p:nvSpPr>
        <p:spPr>
          <a:xfrm>
            <a:off x="136895" y="872211"/>
            <a:ext cx="1179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usual, Proposals that address </a:t>
            </a:r>
            <a:r>
              <a:rPr lang="en-US" b="1" dirty="0"/>
              <a:t>any of the topics of the </a:t>
            </a:r>
            <a:r>
              <a:rPr lang="en-US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 Strategic Roadmap</a:t>
            </a:r>
            <a:r>
              <a:rPr lang="en-US" dirty="0"/>
              <a:t> in this bottom-up call are welcomed </a:t>
            </a:r>
            <a:endParaRPr lang="en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31A72-C1C0-B3C1-3359-2EA446A6EDC7}"/>
              </a:ext>
            </a:extLst>
          </p:cNvPr>
          <p:cNvSpPr txBox="1"/>
          <p:nvPr/>
        </p:nvSpPr>
        <p:spPr>
          <a:xfrm>
            <a:off x="3702529" y="6356350"/>
            <a:ext cx="6130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hlinkClick r:id="rId7"/>
              </a:rPr>
              <a:t>https://www.celticnext.eu/strategic-roadmap/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689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578F44B9-13F6-EA55-EBC0-4736E96D9630}"/>
              </a:ext>
            </a:extLst>
          </p:cNvPr>
          <p:cNvSpPr/>
          <p:nvPr/>
        </p:nvSpPr>
        <p:spPr>
          <a:xfrm>
            <a:off x="9031687" y="212195"/>
            <a:ext cx="6348952" cy="6348952"/>
          </a:xfrm>
          <a:prstGeom prst="donut">
            <a:avLst>
              <a:gd name="adj" fmla="val 18081"/>
            </a:avLst>
          </a:prstGeom>
          <a:solidFill>
            <a:srgbClr val="E6F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75D8CA1B-D1A6-7352-40BA-08E7887D4BFD}"/>
              </a:ext>
            </a:extLst>
          </p:cNvPr>
          <p:cNvGraphicFramePr/>
          <p:nvPr/>
        </p:nvGraphicFramePr>
        <p:xfrm>
          <a:off x="1145893" y="905719"/>
          <a:ext cx="10127848" cy="504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4907087" y="468000"/>
            <a:ext cx="2377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fortaa" panose="020F0603070200060003" pitchFamily="34" charset="0"/>
                <a:ea typeface="+mn-ea"/>
                <a:cs typeface="Segoe UI" panose="020B0502040204020203" pitchFamily="34" charset="0"/>
              </a:rPr>
              <a:t>Eureka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72BBC-34B8-31D6-9609-71A6FAEF27CA}"/>
              </a:ext>
            </a:extLst>
          </p:cNvPr>
          <p:cNvSpPr txBox="1"/>
          <p:nvPr/>
        </p:nvSpPr>
        <p:spPr>
          <a:xfrm>
            <a:off x="2410547" y="4958518"/>
            <a:ext cx="9943498" cy="143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C95CB"/>
              </a:solidFill>
              <a:effectLst/>
              <a:uLnTx/>
              <a:uFillTx/>
              <a:latin typeface="Gotham Bold" panose="02000604030000020004"/>
              <a:ea typeface="Open Sans Light"/>
              <a:cs typeface="Open Sans Ligh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C95CB"/>
              </a:solidFill>
              <a:effectLst/>
              <a:uLnTx/>
              <a:uFillTx/>
              <a:latin typeface="Gotham Bold" panose="02000604030000020004"/>
              <a:ea typeface="Open Sans Light"/>
              <a:cs typeface="Open Sans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56E"/>
                </a:solidFill>
                <a:effectLst/>
                <a:uLnTx/>
                <a:uFillTx/>
                <a:latin typeface="Gotham" panose="02000604030000020004" pitchFamily="2" charset="0"/>
                <a:ea typeface="ＭＳ Ｐゴシック" charset="0"/>
                <a:cs typeface="Lato Light" charset="0"/>
              </a:rPr>
              <a:t>More on: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Gotham" panose="02000604030000020004" pitchFamily="2" charset="0"/>
                <a:ea typeface="ＭＳ Ｐゴシック" charset="0"/>
                <a:cs typeface="Lato Light" charset="0"/>
                <a:hlinkClick r:id="rId8"/>
              </a:rPr>
              <a:t>www.eurekanetwork.org/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Gotham" panose="02000604030000020004" pitchFamily="2" charset="0"/>
              <a:ea typeface="ＭＳ Ｐゴシック" charset="0"/>
              <a:cs typeface="Lato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C95CB"/>
              </a:solidFill>
              <a:effectLst/>
              <a:uLnTx/>
              <a:uFillTx/>
              <a:latin typeface="Gotham Bold" panose="02000604030000020004"/>
              <a:ea typeface="Open Sans Light"/>
              <a:cs typeface="Open Sans Light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976F70-0D9C-D7B9-6AAE-A683214803A3}"/>
              </a:ext>
            </a:extLst>
          </p:cNvPr>
          <p:cNvSpPr/>
          <p:nvPr/>
        </p:nvSpPr>
        <p:spPr>
          <a:xfrm>
            <a:off x="1856329" y="3068997"/>
            <a:ext cx="720005" cy="720005"/>
          </a:xfrm>
          <a:prstGeom prst="ellipse">
            <a:avLst/>
          </a:prstGeom>
          <a:gradFill flip="none" rotWithShape="1">
            <a:gsLst>
              <a:gs pos="59229">
                <a:srgbClr val="2E9094"/>
              </a:gs>
              <a:gs pos="66400">
                <a:srgbClr val="268A9C"/>
              </a:gs>
              <a:gs pos="0">
                <a:srgbClr val="71BD54"/>
              </a:gs>
              <a:gs pos="100000">
                <a:srgbClr val="0070C0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DCFA2D2-3229-DC58-D02F-C245161784F2}"/>
              </a:ext>
            </a:extLst>
          </p:cNvPr>
          <p:cNvSpPr/>
          <p:nvPr/>
        </p:nvSpPr>
        <p:spPr>
          <a:xfrm>
            <a:off x="1496326" y="4598515"/>
            <a:ext cx="720005" cy="720005"/>
          </a:xfrm>
          <a:prstGeom prst="ellipse">
            <a:avLst/>
          </a:prstGeom>
          <a:gradFill flip="none" rotWithShape="1">
            <a:gsLst>
              <a:gs pos="59229">
                <a:srgbClr val="2E9094"/>
              </a:gs>
              <a:gs pos="66400">
                <a:srgbClr val="268A9C"/>
              </a:gs>
              <a:gs pos="0">
                <a:srgbClr val="71BD54"/>
              </a:gs>
              <a:gs pos="100000">
                <a:srgbClr val="0070C0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1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5A2F-3022-409F-BD21-B5A160F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Future needs of the end users: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High level fields of applications</a:t>
            </a:r>
            <a:endParaRPr lang="en-DE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0C99A4-B21C-46E6-A96D-4B77A1068158}"/>
              </a:ext>
            </a:extLst>
          </p:cNvPr>
          <p:cNvGraphicFramePr/>
          <p:nvPr/>
        </p:nvGraphicFramePr>
        <p:xfrm>
          <a:off x="3604957" y="7960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780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5A2F-3022-409F-BD21-B5A160F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Future needs of the end users: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Main technical areas of research </a:t>
            </a:r>
            <a:endParaRPr lang="en-DE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0C99A4-B21C-46E6-A96D-4B77A1068158}"/>
              </a:ext>
            </a:extLst>
          </p:cNvPr>
          <p:cNvGraphicFramePr/>
          <p:nvPr/>
        </p:nvGraphicFramePr>
        <p:xfrm>
          <a:off x="3110136" y="2306224"/>
          <a:ext cx="92787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235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B5A2F-3022-409F-BD21-B5A160F5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Enabling technologies that have to be mastered</a:t>
            </a:r>
            <a:endParaRPr lang="en-DE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70C99A4-B21C-46E6-A96D-4B77A1068158}"/>
              </a:ext>
            </a:extLst>
          </p:cNvPr>
          <p:cNvGraphicFramePr/>
          <p:nvPr/>
        </p:nvGraphicFramePr>
        <p:xfrm>
          <a:off x="3143298" y="776653"/>
          <a:ext cx="9278730" cy="6213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389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B409F-2E3B-46A1-AAE5-8B877D44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>
                <a:solidFill>
                  <a:schemeClr val="bg1"/>
                </a:solidFill>
              </a:rPr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FD9DCF-AA1A-E7E6-F96F-29621445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56" y="5563992"/>
            <a:ext cx="570161" cy="187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C177CD-B2BE-7D76-A39F-3AD138C6E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" y="52891"/>
            <a:ext cx="2918832" cy="583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8A66F8-BCDD-E7AA-CAB3-D5877DDB991C}"/>
              </a:ext>
            </a:extLst>
          </p:cNvPr>
          <p:cNvSpPr txBox="1"/>
          <p:nvPr/>
        </p:nvSpPr>
        <p:spPr>
          <a:xfrm>
            <a:off x="3457584" y="52891"/>
            <a:ext cx="5276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3600" b="1" dirty="0"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2024 </a:t>
            </a:r>
            <a:r>
              <a:rPr lang="en-GB" sz="3600" b="1" dirty="0"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a</a:t>
            </a:r>
            <a:r>
              <a:rPr lang="en-DE" sz="3600" b="1" dirty="0" err="1"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dditional</a:t>
            </a:r>
            <a:r>
              <a:rPr lang="en-DE" sz="3600" b="1" dirty="0">
                <a:latin typeface="Aleo" panose="020F0502020204030203" pitchFamily="34" charset="0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 topics:</a:t>
            </a:r>
            <a:endParaRPr lang="en-DE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E6A43-9ED1-AB86-FED6-87D30D20AAB9}"/>
              </a:ext>
            </a:extLst>
          </p:cNvPr>
          <p:cNvSpPr txBox="1"/>
          <p:nvPr/>
        </p:nvSpPr>
        <p:spPr>
          <a:xfrm>
            <a:off x="337464" y="6393119"/>
            <a:ext cx="11854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usual, Proposals that address </a:t>
            </a:r>
            <a:r>
              <a:rPr lang="en-US" b="1" dirty="0"/>
              <a:t>any of the topics of the </a:t>
            </a:r>
            <a:r>
              <a:rPr lang="en-US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 Strategic Roadmap</a:t>
            </a:r>
            <a:r>
              <a:rPr lang="en-US" dirty="0"/>
              <a:t> in this bottom-up call are welcomed </a:t>
            </a:r>
            <a:endParaRPr lang="en-DE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1FCBED-69A2-5F4F-94EE-014CD8890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87679"/>
              </p:ext>
            </p:extLst>
          </p:nvPr>
        </p:nvGraphicFramePr>
        <p:xfrm>
          <a:off x="2031999" y="1078895"/>
          <a:ext cx="8602135" cy="5219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2135">
                  <a:extLst>
                    <a:ext uri="{9D8B030D-6E8A-4147-A177-3AD203B41FA5}">
                      <a16:colId xmlns:a16="http://schemas.microsoft.com/office/drawing/2014/main" val="506847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In addition to the SRIA large coverage, following topics are welcomed by </a:t>
                      </a:r>
                      <a:r>
                        <a:rPr lang="en-DE" dirty="0" err="1"/>
                        <a:t>PAs</a:t>
                      </a:r>
                      <a:r>
                        <a:rPr lang="en-DE" dirty="0"/>
                        <a:t>: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93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800" b="1" dirty="0"/>
                        <a:t>Digitalization of the Economy thanks to I</a:t>
                      </a:r>
                      <a:r>
                        <a:rPr lang="en-DE" sz="1800" b="1" dirty="0" err="1"/>
                        <a:t>nformation</a:t>
                      </a:r>
                      <a:r>
                        <a:rPr lang="en-DE" sz="1800" b="1" dirty="0"/>
                        <a:t> &amp; Communications T</a:t>
                      </a:r>
                      <a:r>
                        <a:rPr lang="en-US" sz="1800" b="1" dirty="0" err="1"/>
                        <a:t>echnologies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732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Clean Growth &amp; Sustainability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81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Remote Health &amp;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66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ICT for Industry 4.0 and Logistics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14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Consumer IoT, Industry IOT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07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ICT Technologies for METAVERSES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0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Private Networks (including Industrial &amp; leisure)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83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Critical Coms for Emergency &amp; Rescue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20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Non-Terrestrial-Networks and Terrestrial Networks convergence 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410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Critical Resilient Infrastructures &amp; Cybersecurity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95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Open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32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AI for ICT &amp; Networks (including Radio Massive MIMO, Open-RAN RICs, ...)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420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and </a:t>
                      </a:r>
                      <a:r>
                        <a:rPr lang="en-DE" sz="1800" b="1" dirty="0"/>
                        <a:t>5G Advanced and </a:t>
                      </a:r>
                      <a:r>
                        <a:rPr lang="en-US" sz="1800" b="1" dirty="0"/>
                        <a:t>6G topics</a:t>
                      </a:r>
                      <a:r>
                        <a:rPr lang="en-DE" sz="1800" b="1" dirty="0"/>
                        <a:t> (sensing, location, ...)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22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3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3B7A-1658-6F53-F991-660FB59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5792-5AC0-7222-0902-194BD66B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633" y="797855"/>
            <a:ext cx="7315200" cy="5424454"/>
          </a:xfrm>
        </p:spPr>
        <p:txBody>
          <a:bodyPr/>
          <a:lstStyle/>
          <a:p>
            <a:pPr marL="0" indent="0">
              <a:buNone/>
            </a:pPr>
            <a:r>
              <a:rPr lang="en-DE" b="1" dirty="0"/>
              <a:t>Join the CELTIC-NEXT Community </a:t>
            </a:r>
            <a:r>
              <a:rPr lang="en-DE" dirty="0"/>
              <a:t>and apply to trans-national funding for your next steps of development of your innovations,  technologies and products &amp; services, </a:t>
            </a:r>
            <a:r>
              <a:rPr lang="en-DE" b="1" dirty="0"/>
              <a:t>and:</a:t>
            </a:r>
          </a:p>
          <a:p>
            <a:r>
              <a:rPr lang="en-DE" b="1" dirty="0"/>
              <a:t>Get a recognised international label </a:t>
            </a:r>
            <a:r>
              <a:rPr lang="en-DE" dirty="0"/>
              <a:t>to your innovations</a:t>
            </a:r>
          </a:p>
          <a:p>
            <a:r>
              <a:rPr lang="en-GB" b="1" dirty="0"/>
              <a:t>D</a:t>
            </a:r>
            <a:r>
              <a:rPr lang="en-DE" b="1" dirty="0" err="1"/>
              <a:t>on’t</a:t>
            </a:r>
            <a:r>
              <a:rPr lang="en-DE" b="1" dirty="0"/>
              <a:t> be restraint </a:t>
            </a:r>
            <a:r>
              <a:rPr lang="en-DE" dirty="0"/>
              <a:t>to specific limit to your innovation project (</a:t>
            </a:r>
            <a:r>
              <a:rPr lang="en-DE" b="1" dirty="0"/>
              <a:t>bottom-up</a:t>
            </a:r>
            <a:r>
              <a:rPr lang="en-DE" dirty="0"/>
              <a:t> vs top-down)</a:t>
            </a:r>
          </a:p>
          <a:p>
            <a:r>
              <a:rPr lang="en-DE" b="1" dirty="0"/>
              <a:t>Get a larger visibility </a:t>
            </a:r>
            <a:r>
              <a:rPr lang="en-DE" dirty="0"/>
              <a:t>for collaboration</a:t>
            </a:r>
          </a:p>
          <a:p>
            <a:r>
              <a:rPr lang="en-DE" b="1" dirty="0"/>
              <a:t>Gain commercialisation channels </a:t>
            </a:r>
            <a:r>
              <a:rPr lang="en-DE" dirty="0"/>
              <a:t>(mixing Large Industry with SMEs and RTOs) in near-to-market innovation collaborations</a:t>
            </a:r>
          </a:p>
          <a:p>
            <a:r>
              <a:rPr lang="en-DE" b="1" dirty="0"/>
              <a:t>Accelerate your Time-To-Market by increasing your </a:t>
            </a:r>
            <a:r>
              <a:rPr lang="en-DE" b="1" dirty="0" err="1"/>
              <a:t>TRLs</a:t>
            </a:r>
            <a:r>
              <a:rPr lang="en-DE" b="1" dirty="0"/>
              <a:t> in a near to market funding scheme</a:t>
            </a:r>
          </a:p>
          <a:p>
            <a:r>
              <a:rPr lang="en-DE" b="1" dirty="0"/>
              <a:t>Collaborate easily outside of Europe </a:t>
            </a:r>
            <a:r>
              <a:rPr lang="en-DE" dirty="0"/>
              <a:t>(Eureka Network of Countries) with the proven EUREKA Clusters mechanism, extending again your visibility and commercialisation channels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340C6-43C5-BF8C-3C8C-3C91DD2F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800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73BA790-2612-D729-B3B8-495AA94A1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03"/>
          <a:stretch/>
        </p:blipFill>
        <p:spPr>
          <a:xfrm>
            <a:off x="249970" y="5057957"/>
            <a:ext cx="436860" cy="430696"/>
          </a:xfrm>
          <a:prstGeom prst="rect">
            <a:avLst/>
          </a:prstGeom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67D5861B-D2D5-88FD-2B64-CCBB66385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55" r="37519"/>
          <a:stretch/>
        </p:blipFill>
        <p:spPr>
          <a:xfrm>
            <a:off x="249434" y="4137374"/>
            <a:ext cx="437396" cy="430696"/>
          </a:xfrm>
          <a:prstGeom prst="rect">
            <a:avLst/>
          </a:prstGeom>
        </p:spPr>
      </p:pic>
      <p:pic>
        <p:nvPicPr>
          <p:cNvPr id="12" name="Picture 11">
            <a:hlinkClick r:id="rId5"/>
            <a:extLst>
              <a:ext uri="{FF2B5EF4-FFF2-40B4-BE49-F238E27FC236}">
                <a16:creationId xmlns:a16="http://schemas.microsoft.com/office/drawing/2014/main" id="{01A6410C-8BD2-8B0D-325D-8AB73FAB4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658"/>
          <a:stretch/>
        </p:blipFill>
        <p:spPr>
          <a:xfrm>
            <a:off x="247356" y="3246387"/>
            <a:ext cx="439474" cy="43069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09DB0C4-E2DA-17A5-7243-C6A6C3583037}"/>
              </a:ext>
            </a:extLst>
          </p:cNvPr>
          <p:cNvSpPr txBox="1">
            <a:spLocks/>
          </p:cNvSpPr>
          <p:nvPr/>
        </p:nvSpPr>
        <p:spPr>
          <a:xfrm>
            <a:off x="686830" y="3122686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CelticNextEurekaCluster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108107-2720-FF09-C459-3A5D05E7CB4E}"/>
              </a:ext>
            </a:extLst>
          </p:cNvPr>
          <p:cNvSpPr txBox="1">
            <a:spLocks/>
          </p:cNvSpPr>
          <p:nvPr/>
        </p:nvSpPr>
        <p:spPr>
          <a:xfrm>
            <a:off x="686830" y="3931199"/>
            <a:ext cx="2578802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@CelticNext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EEFC895-C1A9-48CA-432A-A8E6DF2ED736}"/>
              </a:ext>
            </a:extLst>
          </p:cNvPr>
          <p:cNvSpPr txBox="1">
            <a:spLocks/>
          </p:cNvSpPr>
          <p:nvPr/>
        </p:nvSpPr>
        <p:spPr>
          <a:xfrm>
            <a:off x="686830" y="4945887"/>
            <a:ext cx="2301296" cy="76424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CELTIC-NEXT Video Channel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214F03-1782-20C8-5A48-5245EA0D2130}"/>
              </a:ext>
            </a:extLst>
          </p:cNvPr>
          <p:cNvSpPr txBox="1">
            <a:spLocks/>
          </p:cNvSpPr>
          <p:nvPr/>
        </p:nvSpPr>
        <p:spPr>
          <a:xfrm>
            <a:off x="3583458" y="653737"/>
            <a:ext cx="7628827" cy="1572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5275B"/>
                </a:solidFill>
              </a:rPr>
              <a:t>MANY THANKS FOR YOUR ATTENTION.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87A37-34FC-935A-B1DA-E9F6C84E6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14" y="2153091"/>
            <a:ext cx="3776133" cy="37761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17B08D-3BBC-3742-A538-10D8D01C37B1}"/>
              </a:ext>
            </a:extLst>
          </p:cNvPr>
          <p:cNvSpPr/>
          <p:nvPr/>
        </p:nvSpPr>
        <p:spPr>
          <a:xfrm>
            <a:off x="6807200" y="1980817"/>
            <a:ext cx="4405086" cy="4145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Xavier Priem</a:t>
            </a:r>
          </a:p>
          <a:p>
            <a:pPr algn="ctr"/>
            <a:r>
              <a:rPr lang="en-DE" dirty="0"/>
              <a:t>CELTIC-NEXT – Director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c/o </a:t>
            </a:r>
            <a:r>
              <a:rPr lang="en-DE" dirty="0" err="1"/>
              <a:t>Eurescom</a:t>
            </a:r>
            <a:r>
              <a:rPr lang="en-DE" dirty="0"/>
              <a:t> GmbH</a:t>
            </a:r>
          </a:p>
          <a:p>
            <a:pPr algn="ctr"/>
            <a:r>
              <a:rPr lang="en-DE" dirty="0" err="1"/>
              <a:t>Wieblinger</a:t>
            </a:r>
            <a:r>
              <a:rPr lang="en-DE" dirty="0"/>
              <a:t> </a:t>
            </a:r>
            <a:r>
              <a:rPr lang="en-DE" dirty="0" err="1"/>
              <a:t>Weg</a:t>
            </a:r>
            <a:r>
              <a:rPr lang="en-DE" dirty="0"/>
              <a:t> 19/4</a:t>
            </a:r>
          </a:p>
          <a:p>
            <a:pPr algn="ctr"/>
            <a:r>
              <a:rPr lang="en-DE" dirty="0"/>
              <a:t>69123 Heidelberg, Germany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Mobile: +49 1515 796 2180</a:t>
            </a:r>
          </a:p>
          <a:p>
            <a:pPr algn="ctr"/>
            <a:r>
              <a:rPr lang="en-DE" dirty="0"/>
              <a:t>Fax: +49 6221 989 209</a:t>
            </a:r>
          </a:p>
          <a:p>
            <a:pPr algn="ctr"/>
            <a:endParaRPr lang="en-DE" dirty="0"/>
          </a:p>
          <a:p>
            <a:pPr algn="ctr"/>
            <a:r>
              <a:rPr lang="en-DE" dirty="0"/>
              <a:t>Email: </a:t>
            </a:r>
            <a:r>
              <a:rPr lang="en-DE" dirty="0">
                <a:hlinkClick r:id="rId7"/>
              </a:rPr>
              <a:t>office@celticnext.eu</a:t>
            </a:r>
            <a:r>
              <a:rPr lang="en-DE" dirty="0"/>
              <a:t> </a:t>
            </a:r>
          </a:p>
          <a:p>
            <a:pPr algn="ctr"/>
            <a:r>
              <a:rPr lang="en-DE" dirty="0"/>
              <a:t>Web: </a:t>
            </a:r>
            <a:r>
              <a:rPr lang="en-DE" dirty="0">
                <a:hlinkClick r:id="rId8"/>
              </a:rPr>
              <a:t>https://www.celticnext.eu</a:t>
            </a:r>
            <a:endParaRPr lang="en-DE" dirty="0"/>
          </a:p>
          <a:p>
            <a:pPr algn="ctr"/>
            <a:endParaRPr lang="en-DE" dirty="0"/>
          </a:p>
          <a:p>
            <a:pPr algn="ctr"/>
            <a:r>
              <a:rPr lang="en-DE" sz="1200" dirty="0"/>
              <a:t>CELTIC-NEXT is a not for profit organisation hosted by </a:t>
            </a:r>
            <a:r>
              <a:rPr lang="en-DE" sz="1200" dirty="0" err="1"/>
              <a:t>Eurescom</a:t>
            </a:r>
            <a:r>
              <a:rPr lang="en-DE" sz="1200" dirty="0"/>
              <a:t> GmbH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0CD00-70A1-1870-403C-9DFA0CB34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6" y="1048150"/>
            <a:ext cx="1792553" cy="18240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BE3FB0-7C1C-49AE-1905-D651FC3F50D9}"/>
              </a:ext>
            </a:extLst>
          </p:cNvPr>
          <p:cNvSpPr/>
          <p:nvPr/>
        </p:nvSpPr>
        <p:spPr>
          <a:xfrm>
            <a:off x="-699499" y="542365"/>
            <a:ext cx="609598" cy="389964"/>
          </a:xfrm>
          <a:prstGeom prst="ellipse">
            <a:avLst/>
          </a:prstGeom>
          <a:solidFill>
            <a:srgbClr val="192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4232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A75D5-B439-4F07-BDC8-892D9A572247}"/>
              </a:ext>
            </a:extLst>
          </p:cNvPr>
          <p:cNvSpPr txBox="1"/>
          <p:nvPr/>
        </p:nvSpPr>
        <p:spPr>
          <a:xfrm>
            <a:off x="923079" y="1953843"/>
            <a:ext cx="5301452" cy="322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161949"/>
                </a:solidFill>
                <a:latin typeface="Nunito Sans" panose="00000500000000000000" pitchFamily="2" charset="0"/>
                <a:ea typeface="Calibri" panose="020F0502020204030204" pitchFamily="34" charset="0"/>
                <a:cs typeface="Vrinda" panose="020B0502040204020203" pitchFamily="34" charset="0"/>
              </a:rPr>
              <a:t>Since 1985:</a:t>
            </a:r>
            <a:endParaRPr lang="en-US" sz="2800" b="1" dirty="0">
              <a:solidFill>
                <a:srgbClr val="161949"/>
              </a:solidFill>
              <a:effectLst/>
              <a:latin typeface="Inconsolata" panose="00000509000000000000" pitchFamily="49" charset="0"/>
              <a:ea typeface="Calibri" panose="020F0502020204030204" pitchFamily="34" charset="0"/>
              <a:cs typeface="Vrinda" panose="020B0502040204020203" pitchFamily="34" charset="0"/>
            </a:endParaRPr>
          </a:p>
          <a:p>
            <a:pPr marL="342900" indent="-342900">
              <a:buClr>
                <a:srgbClr val="71BD54"/>
              </a:buClr>
              <a:buSzPct val="94000"/>
              <a:buBlip>
                <a:blip r:embed="rId3"/>
              </a:buBlip>
              <a:defRPr/>
            </a:pPr>
            <a:r>
              <a:rPr lang="en-US" sz="2800" b="1" dirty="0">
                <a:solidFill>
                  <a:srgbClr val="161949"/>
                </a:solidFill>
                <a:latin typeface="Inconsolata" panose="00000509000000000000" pitchFamily="49" charset="0"/>
                <a:ea typeface="Calibri" panose="020F0502020204030204" pitchFamily="34" charset="0"/>
                <a:cs typeface="Vrinda" panose="020B0502040204020203" pitchFamily="34" charset="0"/>
              </a:rPr>
              <a:t>48.4+ billion euro public-private investment</a:t>
            </a:r>
          </a:p>
          <a:p>
            <a:pPr marL="342900" indent="-342900">
              <a:lnSpc>
                <a:spcPct val="150000"/>
              </a:lnSpc>
              <a:buClr>
                <a:srgbClr val="71BD54"/>
              </a:buClr>
              <a:buSzPct val="94000"/>
              <a:buBlip>
                <a:blip r:embed="rId3"/>
              </a:buBlip>
              <a:defRPr/>
            </a:pPr>
            <a:r>
              <a:rPr lang="en-US" sz="2800" b="1" dirty="0">
                <a:solidFill>
                  <a:srgbClr val="161949"/>
                </a:solidFill>
                <a:latin typeface="Inconsolata" panose="00000509000000000000" pitchFamily="49" charset="0"/>
                <a:ea typeface="Calibri" panose="020F0502020204030204" pitchFamily="34" charset="0"/>
                <a:cs typeface="Vrinda" panose="020B0502040204020203" pitchFamily="34" charset="0"/>
              </a:rPr>
              <a:t>7,000+ R&amp;D projects</a:t>
            </a:r>
          </a:p>
          <a:p>
            <a:pPr marL="342900" indent="-342900">
              <a:buClr>
                <a:srgbClr val="71BD54"/>
              </a:buClr>
              <a:buSzPct val="94000"/>
              <a:buBlip>
                <a:blip r:embed="rId3"/>
              </a:buBlip>
              <a:defRPr/>
            </a:pPr>
            <a:r>
              <a:rPr lang="en-US" sz="2800" b="1" dirty="0">
                <a:solidFill>
                  <a:srgbClr val="161949"/>
                </a:solidFill>
                <a:effectLst/>
                <a:latin typeface="Inconsolata" panose="00000509000000000000" pitchFamily="49" charset="0"/>
                <a:ea typeface="Calibri" panose="020F0502020204030204" pitchFamily="34" charset="0"/>
                <a:cs typeface="Vrinda" panose="020B0502040204020203" pitchFamily="34" charset="0"/>
              </a:rPr>
              <a:t>35,000</a:t>
            </a:r>
            <a:r>
              <a:rPr lang="en-US" sz="2800" b="1" dirty="0">
                <a:solidFill>
                  <a:srgbClr val="161949"/>
                </a:solidFill>
                <a:latin typeface="Inconsolata" panose="00000509000000000000" pitchFamily="49" charset="0"/>
                <a:ea typeface="Calibri" panose="020F0502020204030204" pitchFamily="34" charset="0"/>
                <a:cs typeface="Vrinda" panose="020B0502040204020203" pitchFamily="34" charset="0"/>
              </a:rPr>
              <a:t>+ </a:t>
            </a:r>
            <a:r>
              <a:rPr lang="en-US" sz="2800" b="1" dirty="0" err="1">
                <a:solidFill>
                  <a:srgbClr val="161949"/>
                </a:solidFill>
                <a:latin typeface="Inconsolata" panose="00000509000000000000" pitchFamily="49" charset="0"/>
                <a:ea typeface="Calibri" panose="020F0502020204030204" pitchFamily="34" charset="0"/>
                <a:cs typeface="Vrinda" panose="020B0502040204020203" pitchFamily="34" charset="0"/>
              </a:rPr>
              <a:t>organisations</a:t>
            </a:r>
            <a:r>
              <a:rPr lang="en-US" sz="2800" b="1" dirty="0">
                <a:solidFill>
                  <a:srgbClr val="161949"/>
                </a:solidFill>
                <a:latin typeface="Inconsolata" panose="00000509000000000000" pitchFamily="49" charset="0"/>
                <a:ea typeface="Calibri" panose="020F0502020204030204" pitchFamily="34" charset="0"/>
                <a:cs typeface="Vrinda" panose="020B0502040204020203" pitchFamily="34" charset="0"/>
              </a:rPr>
              <a:t> supported</a:t>
            </a: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8F4941B8-B411-492B-84CF-6D9175E5B3E6}"/>
              </a:ext>
            </a:extLst>
          </p:cNvPr>
          <p:cNvSpPr/>
          <p:nvPr/>
        </p:nvSpPr>
        <p:spPr>
          <a:xfrm>
            <a:off x="9031687" y="212195"/>
            <a:ext cx="6348952" cy="6348952"/>
          </a:xfrm>
          <a:prstGeom prst="donut">
            <a:avLst>
              <a:gd name="adj" fmla="val 18081"/>
            </a:avLst>
          </a:prstGeom>
          <a:solidFill>
            <a:srgbClr val="E6F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1D15A-9FC7-4998-B462-0B55EAB24C3F}"/>
              </a:ext>
            </a:extLst>
          </p:cNvPr>
          <p:cNvSpPr/>
          <p:nvPr/>
        </p:nvSpPr>
        <p:spPr>
          <a:xfrm>
            <a:off x="0" y="6163519"/>
            <a:ext cx="1846161" cy="69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3E6292-77CC-4885-BF06-867123C71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5" y="6386176"/>
            <a:ext cx="964509" cy="24916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2E9712EF-FE7B-4AB6-88FA-F7D7E3B89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62" y="2475276"/>
            <a:ext cx="5301451" cy="19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7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2484001" y="60845"/>
            <a:ext cx="74974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4000" b="1" i="0" u="none" strike="noStrike" kern="1200" cap="none" spc="0" normalizeH="0" baseline="0" noProof="0" dirty="0">
                <a:ln>
                  <a:noFill/>
                </a:ln>
                <a:solidFill>
                  <a:srgbClr val="34B3E5"/>
                </a:solidFill>
                <a:effectLst/>
                <a:uLnTx/>
                <a:uFillTx/>
                <a:latin typeface="Comfortaa" panose="020F0603070200060003" pitchFamily="34" charset="0"/>
                <a:ea typeface="+mn-ea"/>
                <a:cs typeface="Segoe UI" panose="020B0502040204020203" pitchFamily="34" charset="0"/>
              </a:rPr>
              <a:t>CELTIC-NEXT in the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4B3E5"/>
                </a:solidFill>
                <a:effectLst/>
                <a:uLnTx/>
                <a:uFillTx/>
                <a:latin typeface="Comfortaa" panose="020F0603070200060003" pitchFamily="34" charset="0"/>
                <a:ea typeface="+mn-ea"/>
                <a:cs typeface="Segoe UI" panose="020B0502040204020203" pitchFamily="34" charset="0"/>
              </a:rPr>
              <a:t>European innovation landscape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313CE2-8895-4C79-9B67-4F787582F850}"/>
              </a:ext>
            </a:extLst>
          </p:cNvPr>
          <p:cNvGrpSpPr/>
          <p:nvPr/>
        </p:nvGrpSpPr>
        <p:grpSpPr>
          <a:xfrm>
            <a:off x="383517" y="1565413"/>
            <a:ext cx="11400015" cy="3518073"/>
            <a:chOff x="417073" y="2271475"/>
            <a:chExt cx="11400015" cy="3518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5D93CC-2537-4D4E-BF8A-D3DF7E55D779}"/>
                </a:ext>
              </a:extLst>
            </p:cNvPr>
            <p:cNvGrpSpPr/>
            <p:nvPr/>
          </p:nvGrpSpPr>
          <p:grpSpPr>
            <a:xfrm>
              <a:off x="417073" y="2271475"/>
              <a:ext cx="3638800" cy="3518073"/>
              <a:chOff x="417073" y="2447644"/>
              <a:chExt cx="3638800" cy="351807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EEB44DF-7CA5-44EA-B706-1665ADA9C183}"/>
                  </a:ext>
                </a:extLst>
              </p:cNvPr>
              <p:cNvGrpSpPr/>
              <p:nvPr/>
            </p:nvGrpSpPr>
            <p:grpSpPr>
              <a:xfrm>
                <a:off x="417073" y="2447644"/>
                <a:ext cx="3638800" cy="3518073"/>
                <a:chOff x="316405" y="2615424"/>
                <a:chExt cx="3638800" cy="3518073"/>
              </a:xfrm>
            </p:grpSpPr>
            <p:sp>
              <p:nvSpPr>
                <p:cNvPr id="26" name="Hexagon 25">
                  <a:extLst>
                    <a:ext uri="{FF2B5EF4-FFF2-40B4-BE49-F238E27FC236}">
                      <a16:creationId xmlns:a16="http://schemas.microsoft.com/office/drawing/2014/main" id="{E02521AF-AC5B-4EFB-B0A2-4AA730A72C9E}"/>
                    </a:ext>
                  </a:extLst>
                </p:cNvPr>
                <p:cNvSpPr/>
                <p:nvPr/>
              </p:nvSpPr>
              <p:spPr>
                <a:xfrm>
                  <a:off x="1986597" y="4443388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Hexagon 26">
                  <a:extLst>
                    <a:ext uri="{FF2B5EF4-FFF2-40B4-BE49-F238E27FC236}">
                      <a16:creationId xmlns:a16="http://schemas.microsoft.com/office/drawing/2014/main" id="{72A420F3-4B18-4783-9078-F7FA67461C14}"/>
                    </a:ext>
                  </a:extLst>
                </p:cNvPr>
                <p:cNvSpPr/>
                <p:nvPr/>
              </p:nvSpPr>
              <p:spPr>
                <a:xfrm>
                  <a:off x="1978129" y="2615424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Hexagon 27">
                  <a:extLst>
                    <a:ext uri="{FF2B5EF4-FFF2-40B4-BE49-F238E27FC236}">
                      <a16:creationId xmlns:a16="http://schemas.microsoft.com/office/drawing/2014/main" id="{D0D47D4C-A343-435D-9D96-95A88CB232FA}"/>
                    </a:ext>
                  </a:extLst>
                </p:cNvPr>
                <p:cNvSpPr/>
                <p:nvPr/>
              </p:nvSpPr>
              <p:spPr>
                <a:xfrm>
                  <a:off x="316405" y="3539611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71BD5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Hexagon 4">
                <a:extLst>
                  <a:ext uri="{FF2B5EF4-FFF2-40B4-BE49-F238E27FC236}">
                    <a16:creationId xmlns:a16="http://schemas.microsoft.com/office/drawing/2014/main" id="{63FFB9A3-BD2F-4368-97CF-80096B134774}"/>
                  </a:ext>
                </a:extLst>
              </p:cNvPr>
              <p:cNvSpPr txBox="1"/>
              <p:nvPr/>
            </p:nvSpPr>
            <p:spPr>
              <a:xfrm>
                <a:off x="2406132" y="4495838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Innovation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Programmes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following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European </a:t>
                </a:r>
                <a:b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Strategy 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endParaRPr>
              </a:p>
            </p:txBody>
          </p:sp>
          <p:sp>
            <p:nvSpPr>
              <p:cNvPr id="41" name="Hexagon 4">
                <a:extLst>
                  <a:ext uri="{FF2B5EF4-FFF2-40B4-BE49-F238E27FC236}">
                    <a16:creationId xmlns:a16="http://schemas.microsoft.com/office/drawing/2014/main" id="{E0570BD5-DAEA-4A6E-A562-91B20A01A16F}"/>
                  </a:ext>
                </a:extLst>
              </p:cNvPr>
              <p:cNvSpPr txBox="1"/>
              <p:nvPr/>
            </p:nvSpPr>
            <p:spPr>
              <a:xfrm>
                <a:off x="749554" y="3704441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European</a:t>
                </a:r>
                <a:r>
                  <a:rPr kumimoji="0" lang="en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Community Programmes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</a:t>
                </a:r>
                <a:b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</a:b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FEE542-685A-47D7-9B0B-6EAF99F45C4A}"/>
                </a:ext>
              </a:extLst>
            </p:cNvPr>
            <p:cNvGrpSpPr/>
            <p:nvPr/>
          </p:nvGrpSpPr>
          <p:grpSpPr>
            <a:xfrm>
              <a:off x="4297680" y="3195662"/>
              <a:ext cx="3638800" cy="2593886"/>
              <a:chOff x="4297680" y="3371831"/>
              <a:chExt cx="3638800" cy="259388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63B23EB-0E6F-4675-B311-F7011FF0A39C}"/>
                  </a:ext>
                </a:extLst>
              </p:cNvPr>
              <p:cNvGrpSpPr/>
              <p:nvPr/>
            </p:nvGrpSpPr>
            <p:grpSpPr>
              <a:xfrm>
                <a:off x="4297680" y="3371831"/>
                <a:ext cx="3638800" cy="2593886"/>
                <a:chOff x="316405" y="3539611"/>
                <a:chExt cx="3638800" cy="2593886"/>
              </a:xfrm>
            </p:grpSpPr>
            <p:sp>
              <p:nvSpPr>
                <p:cNvPr id="30" name="Hexagon 29">
                  <a:extLst>
                    <a:ext uri="{FF2B5EF4-FFF2-40B4-BE49-F238E27FC236}">
                      <a16:creationId xmlns:a16="http://schemas.microsoft.com/office/drawing/2014/main" id="{B1D377C3-F67E-41EF-BD67-3FCE34202C01}"/>
                    </a:ext>
                  </a:extLst>
                </p:cNvPr>
                <p:cNvSpPr/>
                <p:nvPr/>
              </p:nvSpPr>
              <p:spPr>
                <a:xfrm>
                  <a:off x="1986597" y="4443388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Hexagon 32">
                  <a:extLst>
                    <a:ext uri="{FF2B5EF4-FFF2-40B4-BE49-F238E27FC236}">
                      <a16:creationId xmlns:a16="http://schemas.microsoft.com/office/drawing/2014/main" id="{33F8007B-4B6B-41A6-8423-95BCA8FE7F07}"/>
                    </a:ext>
                  </a:extLst>
                </p:cNvPr>
                <p:cNvSpPr/>
                <p:nvPr/>
              </p:nvSpPr>
              <p:spPr>
                <a:xfrm>
                  <a:off x="316405" y="3539611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71BD5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Hexagon 4">
                <a:extLst>
                  <a:ext uri="{FF2B5EF4-FFF2-40B4-BE49-F238E27FC236}">
                    <a16:creationId xmlns:a16="http://schemas.microsoft.com/office/drawing/2014/main" id="{91F088B6-8F49-48EA-87E5-CC2A452EA1BC}"/>
                  </a:ext>
                </a:extLst>
              </p:cNvPr>
              <p:cNvSpPr txBox="1"/>
              <p:nvPr/>
            </p:nvSpPr>
            <p:spPr>
              <a:xfrm>
                <a:off x="6295986" y="4482439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Trans-National Programmes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following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National Priorities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endParaRPr>
              </a:p>
            </p:txBody>
          </p:sp>
          <p:sp>
            <p:nvSpPr>
              <p:cNvPr id="42" name="Hexagon 4">
                <a:extLst>
                  <a:ext uri="{FF2B5EF4-FFF2-40B4-BE49-F238E27FC236}">
                    <a16:creationId xmlns:a16="http://schemas.microsoft.com/office/drawing/2014/main" id="{BDDF39B1-46D5-436A-98ED-7715F9704A20}"/>
                  </a:ext>
                </a:extLst>
              </p:cNvPr>
              <p:cNvSpPr txBox="1"/>
              <p:nvPr/>
            </p:nvSpPr>
            <p:spPr>
              <a:xfrm>
                <a:off x="4634262" y="3562213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EUREKA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</a:t>
                </a: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</a:b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E9EDF8-FB2C-41EE-9A40-895E94646D07}"/>
                </a:ext>
              </a:extLst>
            </p:cNvPr>
            <p:cNvGrpSpPr/>
            <p:nvPr/>
          </p:nvGrpSpPr>
          <p:grpSpPr>
            <a:xfrm>
              <a:off x="8178288" y="3195662"/>
              <a:ext cx="3638800" cy="2593886"/>
              <a:chOff x="8178288" y="3371831"/>
              <a:chExt cx="3638800" cy="259388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B4A1749-D6F7-48C2-998B-6307053C0FC6}"/>
                  </a:ext>
                </a:extLst>
              </p:cNvPr>
              <p:cNvGrpSpPr/>
              <p:nvPr/>
            </p:nvGrpSpPr>
            <p:grpSpPr>
              <a:xfrm>
                <a:off x="8178288" y="3371831"/>
                <a:ext cx="3638800" cy="2593886"/>
                <a:chOff x="316405" y="3539611"/>
                <a:chExt cx="3638800" cy="2593886"/>
              </a:xfrm>
            </p:grpSpPr>
            <p:sp>
              <p:nvSpPr>
                <p:cNvPr id="35" name="Hexagon 34">
                  <a:extLst>
                    <a:ext uri="{FF2B5EF4-FFF2-40B4-BE49-F238E27FC236}">
                      <a16:creationId xmlns:a16="http://schemas.microsoft.com/office/drawing/2014/main" id="{B56F5B80-B524-4D4F-9AE2-E4DBD358F64A}"/>
                    </a:ext>
                  </a:extLst>
                </p:cNvPr>
                <p:cNvSpPr/>
                <p:nvPr/>
              </p:nvSpPr>
              <p:spPr>
                <a:xfrm>
                  <a:off x="1986597" y="4443388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25400" cap="flat" cmpd="sng" algn="ctr">
                  <a:solidFill>
                    <a:srgbClr val="71BD54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Hexagon 36">
                  <a:extLst>
                    <a:ext uri="{FF2B5EF4-FFF2-40B4-BE49-F238E27FC236}">
                      <a16:creationId xmlns:a16="http://schemas.microsoft.com/office/drawing/2014/main" id="{7BBB9EA8-7E05-4BF2-9E51-3AA130844742}"/>
                    </a:ext>
                  </a:extLst>
                </p:cNvPr>
                <p:cNvSpPr/>
                <p:nvPr/>
              </p:nvSpPr>
              <p:spPr>
                <a:xfrm>
                  <a:off x="316405" y="3539611"/>
                  <a:ext cx="1968608" cy="16901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solidFill>
                  <a:srgbClr val="71BD5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Hexagon 4">
                <a:extLst>
                  <a:ext uri="{FF2B5EF4-FFF2-40B4-BE49-F238E27FC236}">
                    <a16:creationId xmlns:a16="http://schemas.microsoft.com/office/drawing/2014/main" id="{29327EDC-A0D4-4B48-9A2C-BACA2839F7B1}"/>
                  </a:ext>
                </a:extLst>
              </p:cNvPr>
              <p:cNvSpPr txBox="1"/>
              <p:nvPr/>
            </p:nvSpPr>
            <p:spPr>
              <a:xfrm>
                <a:off x="10048412" y="4432435"/>
                <a:ext cx="1539979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Develop &amp;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Maintain </a:t>
                </a:r>
                <a:b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</a:b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Critical Mass </a:t>
                </a: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&amp;</a:t>
                </a: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tham Bold"/>
                    <a:ea typeface="+mn-ea"/>
                    <a:cs typeface="+mn-cs"/>
                  </a:rPr>
                  <a:t> Differentiation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tham Bold"/>
                  <a:ea typeface="+mn-ea"/>
                  <a:cs typeface="+mn-cs"/>
                </a:endParaRPr>
              </a:p>
            </p:txBody>
          </p:sp>
          <p:sp>
            <p:nvSpPr>
              <p:cNvPr id="43" name="Hexagon 4">
                <a:extLst>
                  <a:ext uri="{FF2B5EF4-FFF2-40B4-BE49-F238E27FC236}">
                    <a16:creationId xmlns:a16="http://schemas.microsoft.com/office/drawing/2014/main" id="{3153A300-19E5-41D1-8EF0-226F895644BB}"/>
                  </a:ext>
                </a:extLst>
              </p:cNvPr>
              <p:cNvSpPr txBox="1"/>
              <p:nvPr/>
            </p:nvSpPr>
            <p:spPr>
              <a:xfrm>
                <a:off x="8510648" y="3545435"/>
                <a:ext cx="1313938" cy="12590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0" tIns="36830" rIns="0" bIns="3683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  <a:p>
                <a:pPr marL="0" marR="0" lvl="0" indent="0" algn="ctr" defTabSz="889000" rtl="0" eaLnBrk="1" fontAlgn="auto" latinLnBrk="0" hangingPunct="1">
                  <a:lnSpc>
                    <a:spcPts val="2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National</a:t>
                </a:r>
                <a: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  <a:t> </a:t>
                </a:r>
                <a:br>
                  <a:rPr kumimoji="0" lang="en-GB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Regular"/>
                    <a:ea typeface="+mn-ea"/>
                    <a:cs typeface="+mn-cs"/>
                  </a:rPr>
                </a:b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egular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Hexagon 31">
            <a:extLst>
              <a:ext uri="{FF2B5EF4-FFF2-40B4-BE49-F238E27FC236}">
                <a16:creationId xmlns:a16="http://schemas.microsoft.com/office/drawing/2014/main" id="{C6BA1562-A9C8-0A06-2796-028BB7F6D28C}"/>
              </a:ext>
            </a:extLst>
          </p:cNvPr>
          <p:cNvSpPr/>
          <p:nvPr/>
        </p:nvSpPr>
        <p:spPr>
          <a:xfrm>
            <a:off x="9800542" y="1560653"/>
            <a:ext cx="1968608" cy="16901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71BD54"/>
            </a:solidFill>
            <a:prstDash val="soli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Hexagon 35">
            <a:extLst>
              <a:ext uri="{FF2B5EF4-FFF2-40B4-BE49-F238E27FC236}">
                <a16:creationId xmlns:a16="http://schemas.microsoft.com/office/drawing/2014/main" id="{F2A47844-D722-A847-6AF9-A70BB4AC0358}"/>
              </a:ext>
            </a:extLst>
          </p:cNvPr>
          <p:cNvSpPr/>
          <p:nvPr/>
        </p:nvSpPr>
        <p:spPr>
          <a:xfrm>
            <a:off x="5934316" y="1567352"/>
            <a:ext cx="1968608" cy="169010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71BD54"/>
            </a:solidFill>
            <a:prstDash val="soli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2202A05-9781-285C-E373-EB88589AB329}"/>
              </a:ext>
            </a:extLst>
          </p:cNvPr>
          <p:cNvSpPr/>
          <p:nvPr/>
        </p:nvSpPr>
        <p:spPr>
          <a:xfrm>
            <a:off x="6299654" y="1750418"/>
            <a:ext cx="1237931" cy="132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770C62-2F9A-A431-BDDD-F01266E72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5" r="82379"/>
          <a:stretch/>
        </p:blipFill>
        <p:spPr>
          <a:xfrm>
            <a:off x="6511635" y="1799249"/>
            <a:ext cx="813968" cy="1131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4BBBF-F4A0-D016-C250-13D381BE1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81" y="5219402"/>
            <a:ext cx="3426100" cy="684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A3C50-660F-C3C8-3B0E-34B8C4008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7" y="4068034"/>
            <a:ext cx="1471468" cy="69158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D900B2D-1CB6-3141-2638-BBE6A6E3C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15756" y="5083486"/>
            <a:ext cx="1580852" cy="5978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3BDC66-9E20-A665-EDF1-768C95483935}"/>
              </a:ext>
            </a:extLst>
          </p:cNvPr>
          <p:cNvSpPr txBox="1"/>
          <p:nvPr/>
        </p:nvSpPr>
        <p:spPr>
          <a:xfrm>
            <a:off x="9915756" y="5627132"/>
            <a:ext cx="2158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6G 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Finland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D2016D-725D-53B2-233D-095DA6DED33A}"/>
              </a:ext>
            </a:extLst>
          </p:cNvPr>
          <p:cNvSpPr txBox="1"/>
          <p:nvPr/>
        </p:nvSpPr>
        <p:spPr>
          <a:xfrm>
            <a:off x="9915756" y="5911717"/>
            <a:ext cx="2371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uture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Network Services </a:t>
            </a:r>
            <a:r>
              <a:rPr kumimoji="0" lang="en-DE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Netherlands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7A2E6-D7D0-C5FD-3B37-47790CD16567}"/>
              </a:ext>
            </a:extLst>
          </p:cNvPr>
          <p:cNvSpPr txBox="1"/>
          <p:nvPr/>
        </p:nvSpPr>
        <p:spPr>
          <a:xfrm>
            <a:off x="9915756" y="6473301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203CC9-C535-AA29-5579-71FA38B1D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9" y="5088738"/>
            <a:ext cx="1566704" cy="8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1516D170-72A8-6C13-621B-E4DCD0069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" y="0"/>
            <a:ext cx="6187669" cy="6872068"/>
          </a:xfrm>
          <a:prstGeom prst="rect">
            <a:avLst/>
          </a:prstGeo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8F4941B8-B411-492B-84CF-6D9175E5B3E6}"/>
              </a:ext>
            </a:extLst>
          </p:cNvPr>
          <p:cNvSpPr/>
          <p:nvPr/>
        </p:nvSpPr>
        <p:spPr>
          <a:xfrm>
            <a:off x="9031687" y="212195"/>
            <a:ext cx="6348952" cy="6348952"/>
          </a:xfrm>
          <a:prstGeom prst="donut">
            <a:avLst>
              <a:gd name="adj" fmla="val 18081"/>
            </a:avLst>
          </a:prstGeom>
          <a:solidFill>
            <a:srgbClr val="FCE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1D15A-9FC7-4998-B462-0B55EAB24C3F}"/>
              </a:ext>
            </a:extLst>
          </p:cNvPr>
          <p:cNvSpPr/>
          <p:nvPr/>
        </p:nvSpPr>
        <p:spPr>
          <a:xfrm>
            <a:off x="0" y="6177587"/>
            <a:ext cx="1846161" cy="69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3E6292-77CC-4885-BF06-867123C71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5" y="6400244"/>
            <a:ext cx="964509" cy="2491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E301E1-18DC-4B63-BEA2-E1ADA26C4514}"/>
              </a:ext>
            </a:extLst>
          </p:cNvPr>
          <p:cNvSpPr/>
          <p:nvPr/>
        </p:nvSpPr>
        <p:spPr>
          <a:xfrm>
            <a:off x="1227416" y="3032567"/>
            <a:ext cx="3732835" cy="792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58850"/>
                </a:solidFill>
                <a:effectLst/>
                <a:uLnTx/>
                <a:uFillTx/>
                <a:latin typeface="Inconsolata bold" panose="00000809000000000000" pitchFamily="49" charset="0"/>
                <a:ea typeface="+mn-ea"/>
                <a:cs typeface="+mn-cs"/>
              </a:rPr>
              <a:t>Clusters</a:t>
            </a:r>
            <a:endParaRPr kumimoji="0" lang="en-BE" sz="2800" b="0" i="0" u="none" strike="noStrike" kern="1200" cap="none" spc="0" normalizeH="0" baseline="0" noProof="0" dirty="0">
              <a:ln>
                <a:noFill/>
              </a:ln>
              <a:solidFill>
                <a:srgbClr val="F58850"/>
              </a:solidFill>
              <a:effectLst/>
              <a:uLnTx/>
              <a:uFillTx/>
              <a:latin typeface="Inconsolata bold" panose="00000809000000000000" pitchFamily="49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69DA3-553D-4245-8F35-849978E98CD0}"/>
              </a:ext>
            </a:extLst>
          </p:cNvPr>
          <p:cNvSpPr txBox="1"/>
          <p:nvPr/>
        </p:nvSpPr>
        <p:spPr>
          <a:xfrm>
            <a:off x="6962786" y="542207"/>
            <a:ext cx="4451212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BD54"/>
              </a:buClr>
              <a:buSzPct val="94000"/>
              <a:buFontTx/>
              <a:buBlip>
                <a:blip r:embed="rId5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1949"/>
                </a:solidFill>
                <a:effectLst/>
                <a:uLnTx/>
                <a:uFillTx/>
                <a:latin typeface="Nunito Sans Bold" panose="00000800000000000000" pitchFamily="2" charset="0"/>
                <a:ea typeface="+mn-ea"/>
                <a:cs typeface="+mn-cs"/>
              </a:rPr>
              <a:t>Industry-led communities consisting of leading companies, knowledge institutes and end-user organisations</a:t>
            </a:r>
            <a:endParaRPr lang="en-GB" sz="2000" dirty="0">
              <a:solidFill>
                <a:srgbClr val="161949"/>
              </a:solidFill>
              <a:latin typeface="Nunito Sans Bold" panose="000008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BD54"/>
              </a:buClr>
              <a:buSzPct val="94000"/>
              <a:buFontTx/>
              <a:buBlip>
                <a:blip r:embed="rId5"/>
              </a:buBlip>
              <a:tabLst/>
              <a:defRPr/>
            </a:pPr>
            <a:r>
              <a:rPr lang="en-GB" sz="2000" dirty="0">
                <a:solidFill>
                  <a:srgbClr val="161949"/>
                </a:solidFill>
                <a:latin typeface="Nunito Sans Bold" panose="00000800000000000000" pitchFamily="2" charset="0"/>
              </a:rPr>
              <a:t>Strategic technology 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1BD54"/>
              </a:buClr>
              <a:buSzPct val="94000"/>
              <a:buFontTx/>
              <a:buBlip>
                <a:blip r:embed="rId5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1949"/>
                </a:solidFill>
                <a:effectLst/>
                <a:uLnTx/>
                <a:uFillTx/>
                <a:latin typeface="Nunito Sans Bold" panose="00000800000000000000" pitchFamily="2" charset="0"/>
                <a:ea typeface="+mn-ea"/>
                <a:cs typeface="+mn-cs"/>
              </a:rPr>
              <a:t>Market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161949"/>
                </a:solidFill>
                <a:effectLst/>
                <a:uLnTx/>
                <a:uFillTx/>
                <a:latin typeface="Nunito Sans Bold" panose="00000800000000000000" pitchFamily="2" charset="0"/>
                <a:ea typeface="+mn-ea"/>
                <a:cs typeface="+mn-cs"/>
              </a:rPr>
              <a:t>-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1949"/>
                </a:solidFill>
                <a:effectLst/>
                <a:uLnTx/>
                <a:uFillTx/>
                <a:latin typeface="Nunito Sans Bold" panose="00000800000000000000" pitchFamily="2" charset="0"/>
                <a:ea typeface="+mn-ea"/>
                <a:cs typeface="+mn-cs"/>
              </a:rPr>
              <a:t>oriented, </a:t>
            </a:r>
            <a:r>
              <a:rPr lang="en-GB" sz="2000" dirty="0">
                <a:solidFill>
                  <a:srgbClr val="161949"/>
                </a:solidFill>
                <a:latin typeface="Nunito Sans Bold" panose="00000800000000000000" pitchFamily="2" charset="0"/>
              </a:rPr>
              <a:t>aiming to solve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1949"/>
                </a:solidFill>
                <a:effectLst/>
                <a:uLnTx/>
                <a:uFillTx/>
                <a:latin typeface="Nunito Sans Bold" panose="00000800000000000000" pitchFamily="2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161949"/>
                </a:solidFill>
                <a:latin typeface="Nunito Sans Bold" panose="00000800000000000000" pitchFamily="2" charset="0"/>
              </a:rPr>
              <a:t>economic, technological and societal challenges</a:t>
            </a:r>
          </a:p>
        </p:txBody>
      </p:sp>
    </p:spTree>
    <p:extLst>
      <p:ext uri="{BB962C8B-B14F-4D97-AF65-F5344CB8AC3E}">
        <p14:creationId xmlns:p14="http://schemas.microsoft.com/office/powerpoint/2010/main" val="112648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7D601-2BE4-4BBB-9D7F-B491F7EB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484" y="2431718"/>
            <a:ext cx="7703114" cy="359726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DE" sz="4000" b="1" dirty="0"/>
              <a:t>CELTIC-NEXT</a:t>
            </a:r>
            <a:r>
              <a:rPr lang="en-DE" sz="4000" dirty="0"/>
              <a:t> is </a:t>
            </a:r>
            <a:r>
              <a:rPr lang="en-DE" sz="4000" b="1" u="sng" dirty="0"/>
              <a:t>the</a:t>
            </a:r>
            <a:r>
              <a:rPr lang="en-DE" sz="4000" b="1" dirty="0"/>
              <a:t> world industry-driven ECP* ICT** </a:t>
            </a:r>
            <a:r>
              <a:rPr lang="en-DE" sz="4000" dirty="0"/>
              <a:t>not for profit</a:t>
            </a:r>
            <a:r>
              <a:rPr lang="en-DE" sz="4000" b="1" dirty="0"/>
              <a:t> cluster </a:t>
            </a:r>
            <a:r>
              <a:rPr lang="en-DE" sz="4000" dirty="0"/>
              <a:t>involving all the major ICT** industry players, service providers, many SMEs, and research institutions &amp; academia to enable a secured, trusted, and sustainable digital society. </a:t>
            </a:r>
          </a:p>
          <a:p>
            <a:pPr marL="0" indent="0" algn="ctr">
              <a:buNone/>
            </a:pPr>
            <a:endParaRPr lang="en-DE" sz="4000" dirty="0"/>
          </a:p>
          <a:p>
            <a:pPr marL="0" indent="0" algn="ctr">
              <a:buNone/>
            </a:pPr>
            <a:endParaRPr lang="en-DE" sz="4000" dirty="0"/>
          </a:p>
          <a:p>
            <a:pPr marL="0" indent="0">
              <a:buNone/>
            </a:pPr>
            <a:r>
              <a:rPr lang="en-DE" sz="2400" dirty="0"/>
              <a:t>*Eureka Clusters Program, launched on 17/6/2021, CELTIC-NEXT was launched earlier in 2003</a:t>
            </a:r>
            <a:endParaRPr lang="fr-FR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19D3F-ED47-4757-BF4B-539D21B5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36139" y="4391864"/>
            <a:ext cx="5911517" cy="365125"/>
          </a:xfrm>
        </p:spPr>
        <p:txBody>
          <a:bodyPr/>
          <a:lstStyle/>
          <a:p>
            <a:pPr algn="ctr"/>
            <a:r>
              <a:rPr lang="en-GB" dirty="0"/>
              <a:t>www.celticnext.eu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91848-CD56-4120-93D8-B3F5B402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5A916-48A2-48A2-9A75-3DD55F3698BD}" type="slidenum">
              <a:rPr lang="en-GB" smtClean="0"/>
              <a:t>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23227-2C37-4B1C-9040-01FF14E86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6" y="779336"/>
            <a:ext cx="7313074" cy="1461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6FC2F-B32B-791F-7169-F406F0A8D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7" r="15336"/>
          <a:stretch/>
        </p:blipFill>
        <p:spPr>
          <a:xfrm>
            <a:off x="101634" y="1940790"/>
            <a:ext cx="3235973" cy="2371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9C0BB-50F0-A390-4397-25DA581969B3}"/>
              </a:ext>
            </a:extLst>
          </p:cNvPr>
          <p:cNvSpPr txBox="1"/>
          <p:nvPr/>
        </p:nvSpPr>
        <p:spPr>
          <a:xfrm>
            <a:off x="9010694" y="6086676"/>
            <a:ext cx="3091000" cy="68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1100" dirty="0"/>
              <a:t>*Eureka Clusters Program, launched on 17/6/2021</a:t>
            </a:r>
            <a:br>
              <a:rPr lang="en-DE" sz="1100" dirty="0"/>
            </a:br>
            <a:r>
              <a:rPr lang="en-DE" sz="1100" dirty="0"/>
              <a:t>** Information &amp; Communications Technologies</a:t>
            </a:r>
            <a:br>
              <a:rPr lang="en-DE" sz="1100" dirty="0"/>
            </a:br>
            <a:r>
              <a:rPr lang="en-DE" sz="1100" dirty="0"/>
              <a:t>*** Research, Development &amp; Innovation</a:t>
            </a:r>
            <a:endParaRPr lang="fr-FR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C50C2-0460-6761-068F-1A20A63CCA4E}"/>
              </a:ext>
            </a:extLst>
          </p:cNvPr>
          <p:cNvSpPr txBox="1"/>
          <p:nvPr/>
        </p:nvSpPr>
        <p:spPr>
          <a:xfrm>
            <a:off x="-21337" y="1116278"/>
            <a:ext cx="3568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800" b="1" dirty="0"/>
              <a:t>Who is CELTIC-NEXT?</a:t>
            </a:r>
          </a:p>
        </p:txBody>
      </p:sp>
    </p:spTree>
    <p:extLst>
      <p:ext uri="{BB962C8B-B14F-4D97-AF65-F5344CB8AC3E}">
        <p14:creationId xmlns:p14="http://schemas.microsoft.com/office/powerpoint/2010/main" val="26509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7831-A39E-4FE2-B5F5-7F70FC27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C5A916-48A2-48A2-9A75-3DD55F3698BD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E73DD5-2DE1-B69D-5257-54FA98E0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34" y="1346189"/>
            <a:ext cx="4258938" cy="4333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399C20-63A4-5FA5-70A5-1932C651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" y="72519"/>
            <a:ext cx="2918832" cy="583501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40761388-362A-4537-926D-8F63033CAE73}"/>
              </a:ext>
            </a:extLst>
          </p:cNvPr>
          <p:cNvSpPr>
            <a:spLocks/>
          </p:cNvSpPr>
          <p:nvPr/>
        </p:nvSpPr>
        <p:spPr bwMode="auto">
          <a:xfrm>
            <a:off x="0" y="758953"/>
            <a:ext cx="7007426" cy="5330952"/>
          </a:xfrm>
          <a:prstGeom prst="rect">
            <a:avLst/>
          </a:prstGeom>
          <a:solidFill>
            <a:srgbClr val="5B9BD5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DE" sz="2000" b="1" dirty="0">
              <a:solidFill>
                <a:schemeClr val="tx1"/>
              </a:solidFill>
              <a:latin typeface="+mn-lt"/>
              <a:ea typeface="+mn-ea"/>
              <a:cs typeface="+mn-cs"/>
              <a:sym typeface="Lato" panose="020F0502020204030203" pitchFamily="34" charset="0"/>
            </a:endParaRP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DE" sz="2000" b="1" dirty="0">
              <a:solidFill>
                <a:schemeClr val="tx1"/>
              </a:solidFill>
              <a:latin typeface="+mn-lt"/>
              <a:ea typeface="+mn-ea"/>
              <a:cs typeface="+mn-cs"/>
              <a:sym typeface="Lato" panose="020F0502020204030203" pitchFamily="34" charset="0"/>
            </a:endParaRP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The ICT Cluster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under the umbrella of EUREKA</a:t>
            </a: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Focus</a:t>
            </a:r>
            <a:r>
              <a:rPr lang="en-DE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ed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on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Next-Generation Communications for the Digital Society</a:t>
            </a:r>
          </a:p>
          <a:p>
            <a:pPr marL="374650" indent="-285750" algn="l" defTabSz="91440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A flexible and agile community 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of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over 115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0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private and public 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o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rganisations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, among</a:t>
            </a:r>
            <a:r>
              <a:rPr lang="en-DE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prominent industry players, small &amp; medium-sized enterprises and academic/research institutions</a:t>
            </a: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T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he organiser of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regular calls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for projects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, 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twice a 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year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, in Spring and Autumn; </a:t>
            </a:r>
            <a:r>
              <a:rPr lang="en-DE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and larger Flagship Calls</a:t>
            </a: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Financed through public and private funding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through transnational RD&amp;I cooperation</a:t>
            </a: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Open to any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organisation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willing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to contribute to the industry-driven European</a:t>
            </a:r>
            <a:r>
              <a:rPr lang="en-DE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and beyond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 ICT research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Lato" panose="020F0502020204030203" pitchFamily="34" charset="0"/>
              </a:rPr>
              <a:t>programme</a:t>
            </a:r>
            <a:endParaRPr lang="en-US" sz="2000" b="1" dirty="0">
              <a:solidFill>
                <a:schemeClr val="tx1"/>
              </a:solidFill>
              <a:latin typeface="+mn-lt"/>
              <a:ea typeface="+mn-ea"/>
              <a:cs typeface="+mn-cs"/>
              <a:sym typeface="Lato" panose="020F0502020204030203" pitchFamily="34" charset="0"/>
            </a:endParaRPr>
          </a:p>
          <a:p>
            <a:pPr marL="374650" indent="-285750" algn="l" defTabSz="914400">
              <a:lnSpc>
                <a:spcPts val="2160"/>
              </a:lnSpc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  <a:sym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21CCFC-1B5A-F82D-9749-885CEB6A8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578" y="58917"/>
            <a:ext cx="1736727" cy="7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"/>
    </mc:Choice>
    <mc:Fallback xmlns="">
      <p:transition spd="slow" advTm="1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Rectangle 11"/>
          <p:cNvSpPr>
            <a:spLocks/>
          </p:cNvSpPr>
          <p:nvPr/>
        </p:nvSpPr>
        <p:spPr bwMode="auto">
          <a:xfrm>
            <a:off x="262280" y="2695881"/>
            <a:ext cx="308684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sz="3600" b="1" dirty="0"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Who is CELTIC-NEXT?</a:t>
            </a:r>
            <a:endParaRPr lang="en-DE" sz="3600" b="1" dirty="0"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  <a:p>
            <a:pPr eaLnBrk="1" hangingPunct="1"/>
            <a:r>
              <a:rPr lang="en-DE" sz="3600" b="1" dirty="0"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-</a:t>
            </a:r>
          </a:p>
          <a:p>
            <a:pPr eaLnBrk="1" hangingPunct="1"/>
            <a:r>
              <a:rPr lang="en-US" sz="3200" b="1" dirty="0"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CELTIC-NEXT </a:t>
            </a:r>
            <a:r>
              <a:rPr lang="en-DE" sz="3200" b="1" dirty="0">
                <a:latin typeface="+mj-lt"/>
                <a:ea typeface="Aleo" panose="020F0502020204030203" pitchFamily="34" charset="0"/>
                <a:cs typeface="Aleo" panose="020F0502020204030203" pitchFamily="34" charset="0"/>
                <a:sym typeface="Aleo" panose="020F0502020204030203" pitchFamily="34" charset="0"/>
              </a:rPr>
              <a:t>Mission &amp; Vision</a:t>
            </a:r>
            <a:endParaRPr lang="en-US" sz="3200" b="1" dirty="0">
              <a:latin typeface="+mj-lt"/>
              <a:ea typeface="Aleo" panose="020F0502020204030203" pitchFamily="34" charset="0"/>
              <a:cs typeface="Aleo" panose="020F0502020204030203" pitchFamily="34" charset="0"/>
              <a:sym typeface="Aleo" panose="020F0502020204030203" pitchFamily="34" charset="0"/>
            </a:endParaRPr>
          </a:p>
        </p:txBody>
      </p:sp>
      <p:sp>
        <p:nvSpPr>
          <p:cNvPr id="3" name="Rectangle 12"/>
          <p:cNvSpPr>
            <a:spLocks/>
          </p:cNvSpPr>
          <p:nvPr/>
        </p:nvSpPr>
        <p:spPr bwMode="auto">
          <a:xfrm>
            <a:off x="455702" y="2096852"/>
            <a:ext cx="6648596" cy="34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>
              <a:spcAft>
                <a:spcPts val="300"/>
              </a:spcAft>
            </a:pPr>
            <a:endParaRPr lang="en-GB" sz="2400" b="1" dirty="0">
              <a:solidFill>
                <a:srgbClr val="0070C0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  <a:p>
            <a:pPr algn="l">
              <a:spcAft>
                <a:spcPts val="300"/>
              </a:spcAft>
            </a:pPr>
            <a:endParaRPr lang="en-GB" sz="2200" dirty="0">
              <a:solidFill>
                <a:srgbClr val="0070C0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  <a:sym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0990C-18AD-434B-8833-8CE4F09D524B}"/>
              </a:ext>
            </a:extLst>
          </p:cNvPr>
          <p:cNvSpPr txBox="1"/>
          <p:nvPr/>
        </p:nvSpPr>
        <p:spPr>
          <a:xfrm>
            <a:off x="3390625" y="1051033"/>
            <a:ext cx="90238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mission of CELTIC-NEXT is to: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Foster our Eureka collaborative RD&amp;I program for the ICT community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Accelerate the deployment and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uptake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advanced ICT services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 the new network concepts of 5G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beyond,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lead to the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ownership and implementation of 6G in 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eka countries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crucial to consolidate the position of 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eka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manufacturers and service providers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countries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sovereignty</a:t>
            </a:r>
            <a:endParaRPr lang="en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strong ambition of CELTIC-NEXT is</a:t>
            </a:r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therefore,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to: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National Authorities,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Industry, and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ek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Societies </a:t>
            </a:r>
          </a:p>
          <a:p>
            <a:pPr marL="538163" lvl="1" indent="-342900">
              <a:buFont typeface="Wingdings" panose="05000000000000000000" pitchFamily="2" charset="2"/>
              <a:buChar char="Ø"/>
              <a:tabLst>
                <a:tab pos="538163" algn="l"/>
              </a:tabLs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 them access to societal benefits, competitive advantages, commercial returns of being at the forefront of the new digital </a:t>
            </a:r>
            <a:r>
              <a:rPr lang="en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era for the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society</a:t>
            </a: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11DCB981-8871-4F27-9DF7-172678D1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634135" y="6356350"/>
            <a:ext cx="153092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3B0CC7-F9E4-4974-B90A-898D3FA6EDF7}" type="slidenum">
              <a:rPr lang="de-DE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4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7FBE-211B-98BE-F1A5-D8D3B440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966957"/>
            <a:ext cx="2947482" cy="4601183"/>
          </a:xfrm>
        </p:spPr>
        <p:txBody>
          <a:bodyPr anchor="t">
            <a:normAutofit/>
          </a:bodyPr>
          <a:lstStyle/>
          <a:p>
            <a:r>
              <a:rPr lang="en-DE" sz="2400" b="1" dirty="0">
                <a:solidFill>
                  <a:schemeClr val="tx1"/>
                </a:solidFill>
              </a:rPr>
              <a:t>Who is CELTIC-NEXT?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E3CCE-E331-C4A0-D3D8-6872C9B7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AE8B-0830-4386-ABE1-109AB8F9E83B}" type="slidenum">
              <a:rPr lang="fr-FR" smtClean="0"/>
              <a:t>9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836CD8-651E-3632-6B5B-F9933EB7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967" y="1160176"/>
            <a:ext cx="7937292" cy="201816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dirty="0"/>
              <a:t>Since its launch in 2003, CELTIC has achieved: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DE" dirty="0"/>
          </a:p>
          <a:p>
            <a:pPr marL="0" indent="0" algn="ctr">
              <a:lnSpc>
                <a:spcPct val="120000"/>
              </a:lnSpc>
              <a:buNone/>
            </a:pPr>
            <a:endParaRPr lang="en-DE" dirty="0"/>
          </a:p>
          <a:p>
            <a:pPr marL="0" indent="0" algn="ctr">
              <a:lnSpc>
                <a:spcPct val="120000"/>
              </a:lnSpc>
              <a:buNone/>
            </a:pPr>
            <a:endParaRPr lang="en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347802-A85C-5536-3F6F-41FAEED7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5" y="2210595"/>
            <a:ext cx="3228209" cy="3285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7FC13-7C4F-7E2B-481B-023B39899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67" y="2036528"/>
            <a:ext cx="8338615" cy="1253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73ECA-E8ED-3657-4F77-971AC9180B9E}"/>
              </a:ext>
            </a:extLst>
          </p:cNvPr>
          <p:cNvSpPr txBox="1"/>
          <p:nvPr/>
        </p:nvSpPr>
        <p:spPr>
          <a:xfrm>
            <a:off x="346627" y="6279813"/>
            <a:ext cx="2760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bg1"/>
                </a:solidFill>
                <a:hlinkClick r:id="rId4"/>
              </a:rPr>
              <a:t>https://www.celticnext.eu/</a:t>
            </a:r>
            <a:r>
              <a:rPr lang="en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45139E-C8AA-ACFC-52C9-F71BA3BFB5C1}"/>
              </a:ext>
            </a:extLst>
          </p:cNvPr>
          <p:cNvSpPr/>
          <p:nvPr/>
        </p:nvSpPr>
        <p:spPr>
          <a:xfrm>
            <a:off x="4260308" y="1935264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CC6933-0581-197E-1069-00D4E951A868}"/>
              </a:ext>
            </a:extLst>
          </p:cNvPr>
          <p:cNvSpPr/>
          <p:nvPr/>
        </p:nvSpPr>
        <p:spPr>
          <a:xfrm>
            <a:off x="3540515" y="1932926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44876F-B24F-8C4C-B6B7-30C10BAE838E}"/>
              </a:ext>
            </a:extLst>
          </p:cNvPr>
          <p:cNvSpPr/>
          <p:nvPr/>
        </p:nvSpPr>
        <p:spPr>
          <a:xfrm>
            <a:off x="4980101" y="1932925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C30A3-3D12-B102-7D1D-098337FD88CF}"/>
              </a:ext>
            </a:extLst>
          </p:cNvPr>
          <p:cNvSpPr/>
          <p:nvPr/>
        </p:nvSpPr>
        <p:spPr>
          <a:xfrm>
            <a:off x="5749825" y="1932925"/>
            <a:ext cx="746966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2DBEC2-2E14-0898-57D0-16F03AE5A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71" y="4671993"/>
            <a:ext cx="1414683" cy="141468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6B9CAB-5600-1199-F7E9-7135193932EF}"/>
              </a:ext>
            </a:extLst>
          </p:cNvPr>
          <p:cNvSpPr/>
          <p:nvPr/>
        </p:nvSpPr>
        <p:spPr>
          <a:xfrm>
            <a:off x="10985250" y="1969596"/>
            <a:ext cx="746966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C81877-29B3-365D-6295-57977547A2E6}"/>
              </a:ext>
            </a:extLst>
          </p:cNvPr>
          <p:cNvSpPr/>
          <p:nvPr/>
        </p:nvSpPr>
        <p:spPr>
          <a:xfrm>
            <a:off x="10221880" y="1967446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48CD0-A75B-CCB3-CB7C-107D61274BB8}"/>
              </a:ext>
            </a:extLst>
          </p:cNvPr>
          <p:cNvSpPr txBox="1"/>
          <p:nvPr/>
        </p:nvSpPr>
        <p:spPr>
          <a:xfrm>
            <a:off x="3540515" y="3652433"/>
            <a:ext cx="7262679" cy="2278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2400" dirty="0"/>
              <a:t>CELTIC-NEXT is </a:t>
            </a:r>
            <a:r>
              <a:rPr lang="en-US" sz="2400" dirty="0"/>
              <a:t>open to all </a:t>
            </a:r>
            <a:r>
              <a:rPr lang="en-DE" sz="2400" dirty="0"/>
              <a:t>entities </a:t>
            </a:r>
            <a:r>
              <a:rPr lang="en-US" sz="2400" dirty="0"/>
              <a:t>willing to align their </a:t>
            </a:r>
            <a:r>
              <a:rPr lang="en-DE" sz="2400" dirty="0"/>
              <a:t>business targets</a:t>
            </a:r>
            <a:r>
              <a:rPr lang="en-US" sz="2400" dirty="0"/>
              <a:t> with their national </a:t>
            </a:r>
            <a:r>
              <a:rPr lang="en-DE" sz="2400" dirty="0"/>
              <a:t>public </a:t>
            </a:r>
            <a:r>
              <a:rPr lang="en-US" sz="2400" dirty="0"/>
              <a:t>priorities, </a:t>
            </a:r>
            <a:r>
              <a:rPr lang="en-DE" sz="2400" dirty="0"/>
              <a:t>by running common RD&amp;I*** projects </a:t>
            </a:r>
            <a:r>
              <a:rPr lang="en-US" sz="2400" dirty="0"/>
              <a:t>to advance the development and uptake of advanced ICT solutions</a:t>
            </a:r>
            <a:r>
              <a:rPr lang="en-DE" sz="2400" dirty="0"/>
              <a:t>, thus accelerating their own Time-To-Market</a:t>
            </a:r>
            <a:r>
              <a:rPr lang="en-US" sz="2400" dirty="0"/>
              <a:t>.</a:t>
            </a:r>
            <a:endParaRPr lang="en-DE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A41E3E-769A-C907-58FD-8A902CD55A9B}"/>
              </a:ext>
            </a:extLst>
          </p:cNvPr>
          <p:cNvSpPr txBox="1"/>
          <p:nvPr/>
        </p:nvSpPr>
        <p:spPr>
          <a:xfrm>
            <a:off x="9010694" y="6086676"/>
            <a:ext cx="3091000" cy="68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DE" sz="1100" dirty="0"/>
              <a:t>*Eureka Clusters Program, launched on 17/6/2021</a:t>
            </a:r>
            <a:br>
              <a:rPr lang="en-DE" sz="1100" dirty="0"/>
            </a:br>
            <a:r>
              <a:rPr lang="en-DE" sz="1100" dirty="0"/>
              <a:t>** Information &amp; Communications Technologies</a:t>
            </a:r>
            <a:br>
              <a:rPr lang="en-DE" sz="1100" dirty="0"/>
            </a:br>
            <a:r>
              <a:rPr lang="en-DE" sz="1100" dirty="0"/>
              <a:t>*** Research, Development &amp; Innovation</a:t>
            </a:r>
            <a:endParaRPr lang="fr-FR" sz="11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6E889B-0E9C-F706-0354-4CF9EDE45E3B}"/>
              </a:ext>
            </a:extLst>
          </p:cNvPr>
          <p:cNvSpPr/>
          <p:nvPr/>
        </p:nvSpPr>
        <p:spPr>
          <a:xfrm>
            <a:off x="6527467" y="1945167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BB7C85-8642-9ABA-8B86-75890B7A3C84}"/>
              </a:ext>
            </a:extLst>
          </p:cNvPr>
          <p:cNvSpPr/>
          <p:nvPr/>
        </p:nvSpPr>
        <p:spPr>
          <a:xfrm>
            <a:off x="7247197" y="1950735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B15549-D48A-F21C-FFE7-7928F8D58FED}"/>
              </a:ext>
            </a:extLst>
          </p:cNvPr>
          <p:cNvSpPr/>
          <p:nvPr/>
        </p:nvSpPr>
        <p:spPr>
          <a:xfrm>
            <a:off x="7973597" y="1956302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93A719-12FA-37FD-110B-155083C3A5D7}"/>
              </a:ext>
            </a:extLst>
          </p:cNvPr>
          <p:cNvSpPr/>
          <p:nvPr/>
        </p:nvSpPr>
        <p:spPr>
          <a:xfrm>
            <a:off x="8706671" y="1961874"/>
            <a:ext cx="668628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CFE81A2-92F5-F310-0004-788DA705A0C2}"/>
              </a:ext>
            </a:extLst>
          </p:cNvPr>
          <p:cNvSpPr/>
          <p:nvPr/>
        </p:nvSpPr>
        <p:spPr>
          <a:xfrm>
            <a:off x="9473119" y="1967446"/>
            <a:ext cx="693026" cy="1323043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173643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itle 3"/>
</p:tagLst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5275B"/>
      </a:accent1>
      <a:accent2>
        <a:srgbClr val="36B1E8"/>
      </a:accent2>
      <a:accent3>
        <a:srgbClr val="90BB23"/>
      </a:accent3>
      <a:accent4>
        <a:srgbClr val="EE7008"/>
      </a:accent4>
      <a:accent5>
        <a:srgbClr val="1AB39F"/>
      </a:accent5>
      <a:accent6>
        <a:srgbClr val="0C0C0C"/>
      </a:accent6>
      <a:hlink>
        <a:srgbClr val="00B0F0"/>
      </a:hlink>
      <a:folHlink>
        <a:srgbClr val="00B0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AI-NET 2022">
  <a:themeElements>
    <a:clrScheme name="ADVA 2018">
      <a:dk1>
        <a:srgbClr val="000000"/>
      </a:dk1>
      <a:lt1>
        <a:srgbClr val="FFFFFF"/>
      </a:lt1>
      <a:dk2>
        <a:srgbClr val="F4F8FD"/>
      </a:dk2>
      <a:lt2>
        <a:srgbClr val="0C2577"/>
      </a:lt2>
      <a:accent1>
        <a:srgbClr val="3C1B5A"/>
      </a:accent1>
      <a:accent2>
        <a:srgbClr val="3296D5"/>
      </a:accent2>
      <a:accent3>
        <a:srgbClr val="E53534"/>
      </a:accent3>
      <a:accent4>
        <a:srgbClr val="FFC000"/>
      </a:accent4>
      <a:accent5>
        <a:srgbClr val="D00059"/>
      </a:accent5>
      <a:accent6>
        <a:srgbClr val="8CBB15"/>
      </a:accent6>
      <a:hlink>
        <a:srgbClr val="0066CC"/>
      </a:hlink>
      <a:folHlink>
        <a:srgbClr val="954F72"/>
      </a:folHlink>
    </a:clrScheme>
    <a:fontScheme name="ADVA 2018">
      <a:majorFont>
        <a:latin typeface="Segoe UI Semibold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 w="3175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175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AI-NET Slide Template 2022.potx" id="{FCD04ACD-FDA8-4CF9-8967-AA80DD51CAEF}" vid="{B8406C4F-691A-4FAD-B42A-C7B0874E91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2734</Words>
  <Application>Microsoft Office PowerPoint</Application>
  <PresentationFormat>Widescreen</PresentationFormat>
  <Paragraphs>415</Paragraphs>
  <Slides>25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3" baseType="lpstr">
      <vt:lpstr>Aleo</vt:lpstr>
      <vt:lpstr>Arial</vt:lpstr>
      <vt:lpstr>Arial Narrow</vt:lpstr>
      <vt:lpstr>Arial Regular</vt:lpstr>
      <vt:lpstr>Calibri</vt:lpstr>
      <vt:lpstr>Calibri Light</vt:lpstr>
      <vt:lpstr>Comfortaa</vt:lpstr>
      <vt:lpstr>Corbel</vt:lpstr>
      <vt:lpstr>Dosis Regular</vt:lpstr>
      <vt:lpstr>Gill Sans</vt:lpstr>
      <vt:lpstr>Gotham</vt:lpstr>
      <vt:lpstr>Gotham Bold</vt:lpstr>
      <vt:lpstr>Inconsolata</vt:lpstr>
      <vt:lpstr>Inconsolata bold</vt:lpstr>
      <vt:lpstr>Minion Pro</vt:lpstr>
      <vt:lpstr>Nunito Sans</vt:lpstr>
      <vt:lpstr>Nunito Sans Bold</vt:lpstr>
      <vt:lpstr>Open Sans</vt:lpstr>
      <vt:lpstr>Segoe UI</vt:lpstr>
      <vt:lpstr>Segoe UI Light</vt:lpstr>
      <vt:lpstr>Verdana</vt:lpstr>
      <vt:lpstr>Wingdings</vt:lpstr>
      <vt:lpstr>Wingdings 2</vt:lpstr>
      <vt:lpstr>Frame</vt:lpstr>
      <vt:lpstr>AI-NET 2022</vt:lpstr>
      <vt:lpstr>Office Theme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CELTIC-NEXT?</vt:lpstr>
      <vt:lpstr>PowerPoint Presentation</vt:lpstr>
      <vt:lpstr>CELTIC’s Community</vt:lpstr>
      <vt:lpstr>PowerPoint Presentation</vt:lpstr>
      <vt:lpstr>PowerPoint Presentation</vt:lpstr>
      <vt:lpstr>PowerPoint Presentation</vt:lpstr>
      <vt:lpstr>Opportunities to collaborate globally</vt:lpstr>
      <vt:lpstr>Call process and timelines  CELTIC offers 2 bottom-up calls per year and additional flagship calls</vt:lpstr>
      <vt:lpstr>PowerPoint Presentation</vt:lpstr>
      <vt:lpstr>CELTIC-NEXT’s typical BOTTOM-UP call projects</vt:lpstr>
      <vt:lpstr>PowerPoint Presentation</vt:lpstr>
      <vt:lpstr>Future needs of the end users: High level fields of applications</vt:lpstr>
      <vt:lpstr>Future needs of the end users: Main technical areas of research </vt:lpstr>
      <vt:lpstr>Enabling technologies that have to be mastered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Priem</dc:creator>
  <cp:lastModifiedBy>Xavier Priem</cp:lastModifiedBy>
  <cp:revision>297</cp:revision>
  <dcterms:created xsi:type="dcterms:W3CDTF">2021-06-23T14:20:45Z</dcterms:created>
  <dcterms:modified xsi:type="dcterms:W3CDTF">2024-09-15T19:41:03Z</dcterms:modified>
</cp:coreProperties>
</file>