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6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Bienvenu" initials="AB" lastIdx="1" clrIdx="0">
    <p:extLst>
      <p:ext uri="{19B8F6BF-5375-455C-9EA6-DF929625EA0E}">
        <p15:presenceInfo xmlns:p15="http://schemas.microsoft.com/office/powerpoint/2012/main" userId="S-1-5-21-1755909097-3886403258-3284256423-4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5799"/>
    <a:srgbClr val="020280"/>
    <a:srgbClr val="2F5597"/>
    <a:srgbClr val="19273E"/>
    <a:srgbClr val="3C3E74"/>
    <a:srgbClr val="16233C"/>
    <a:srgbClr val="16243D"/>
    <a:srgbClr val="16233B"/>
    <a:srgbClr val="8FAADC"/>
    <a:srgbClr val="25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90289" autoAdjust="0"/>
  </p:normalViewPr>
  <p:slideViewPr>
    <p:cSldViewPr snapToGrid="0">
      <p:cViewPr varScale="1">
        <p:scale>
          <a:sx n="68" d="100"/>
          <a:sy n="68" d="100"/>
        </p:scale>
        <p:origin x="53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11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0BAE-889D-403D-91B0-E012738B86AA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861E-92D4-479C-83C6-A36129EA73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0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twitter.com/Celticnext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linkedin.com/company/celtic-next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user/CelticplusVideos" TargetMode="External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celticnext.eu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next.e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73DE-AB11-4BB3-A548-38DC7B29D62B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FA284-31C4-73DC-6E39-F20D38B29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5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A39-2048-4442-915A-F65F38BDAF24}" type="datetime1">
              <a:rPr lang="fr-FR" smtClean="0"/>
              <a:t>10/02/2025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1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6E9-C9F5-4BED-8CFF-E6B943D1E92E}" type="datetime1">
              <a:rPr lang="fr-FR" smtClean="0"/>
              <a:t>10/02/2025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0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D617-279D-424D-899A-CDBA9A7933AD}" type="datetime1">
              <a:rPr lang="fr-FR" smtClean="0"/>
              <a:t>10/02/2025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9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FA7B-AE19-40E0-92E5-52C46F98D32E}" type="datetime1">
              <a:rPr lang="fr-FR" smtClean="0"/>
              <a:t>10/02/2025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24491" y="1497529"/>
            <a:ext cx="6347478" cy="6508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baseline="0">
                <a:solidFill>
                  <a:srgbClr val="2F5597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CED54-BC4E-AA4C-85E9-B4E9AF49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4490" y="2768517"/>
            <a:ext cx="7448310" cy="3197278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19A84F"/>
              </a:buClr>
              <a:buFont typeface="Arial" panose="020B0604020202020204" pitchFamily="34" charset="0"/>
              <a:buNone/>
              <a:defRPr lang="de-AT" sz="1200" b="0" smtClean="0"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9D7750-06A5-F144-B665-6CAC1BBF7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490" y="2441521"/>
            <a:ext cx="7448309" cy="291484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de-AT" sz="1200" b="1" i="0" baseline="0" smtClean="0">
                <a:solidFill>
                  <a:srgbClr val="2F5597"/>
                </a:solidFill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A7A5334-7C5B-AA41-BBF2-7D4AB04D4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3375" y="6356351"/>
            <a:ext cx="2743200" cy="365125"/>
          </a:xfrm>
        </p:spPr>
        <p:txBody>
          <a:bodyPr/>
          <a:lstStyle>
            <a:lvl1pPr algn="r">
              <a:defRPr sz="1200" baseline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71B47-9225-4DB4-A145-DD9CDE84B2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63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13F0A3-D988-BB76-709E-3A9CF58AD8E7}"/>
              </a:ext>
            </a:extLst>
          </p:cNvPr>
          <p:cNvSpPr txBox="1">
            <a:spLocks/>
          </p:cNvSpPr>
          <p:nvPr userDrawn="1"/>
        </p:nvSpPr>
        <p:spPr>
          <a:xfrm>
            <a:off x="686830" y="3122686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CelticNextEurekaCluster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B64321-5615-73F1-53E9-1E2006D1824F}"/>
              </a:ext>
            </a:extLst>
          </p:cNvPr>
          <p:cNvSpPr txBox="1">
            <a:spLocks/>
          </p:cNvSpPr>
          <p:nvPr userDrawn="1"/>
        </p:nvSpPr>
        <p:spPr>
          <a:xfrm>
            <a:off x="686830" y="3931199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@CelticNext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B956B3-96FF-1388-5691-716A472A6606}"/>
              </a:ext>
            </a:extLst>
          </p:cNvPr>
          <p:cNvSpPr txBox="1">
            <a:spLocks/>
          </p:cNvSpPr>
          <p:nvPr userDrawn="1"/>
        </p:nvSpPr>
        <p:spPr>
          <a:xfrm>
            <a:off x="696317" y="4821844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CELTIC-NEXT Video Channel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7D89F6-4980-822A-5598-55F6A81685FA}"/>
              </a:ext>
            </a:extLst>
          </p:cNvPr>
          <p:cNvSpPr txBox="1">
            <a:spLocks/>
          </p:cNvSpPr>
          <p:nvPr userDrawn="1"/>
        </p:nvSpPr>
        <p:spPr>
          <a:xfrm>
            <a:off x="3583458" y="653737"/>
            <a:ext cx="7628827" cy="15721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5275B"/>
                </a:solidFill>
              </a:rPr>
              <a:t>MANY THANKS FOR YOUR ATTENTION.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05F84-B94B-F63A-E05F-3F12F841E8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4" y="2153091"/>
            <a:ext cx="3776133" cy="37761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5989B5-800B-3833-2666-3541658276D2}"/>
              </a:ext>
            </a:extLst>
          </p:cNvPr>
          <p:cNvSpPr/>
          <p:nvPr userDrawn="1"/>
        </p:nvSpPr>
        <p:spPr>
          <a:xfrm>
            <a:off x="6807200" y="1980817"/>
            <a:ext cx="4405086" cy="4145209"/>
          </a:xfrm>
          <a:prstGeom prst="roundRect">
            <a:avLst/>
          </a:prstGeom>
          <a:solidFill>
            <a:srgbClr val="375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E50B7A-D6B3-ADD4-E316-D6E7D2FFC2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8426" y="1048150"/>
            <a:ext cx="1792553" cy="1824094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6779382" y="1980816"/>
            <a:ext cx="4405086" cy="41452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2pPr>
            <a:lvl3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3pPr>
            <a:lvl4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</a:p>
          <a:p>
            <a:pPr lvl="1">
              <a:defRPr/>
            </a:pPr>
            <a:r>
              <a:rPr lang="de-DE" dirty="0"/>
              <a:t>Zweite Ebene</a:t>
            </a:r>
          </a:p>
          <a:p>
            <a:pPr lvl="2">
              <a:defRPr/>
            </a:pPr>
            <a:r>
              <a:rPr lang="de-DE" dirty="0"/>
              <a:t>Dritte Ebene</a:t>
            </a:r>
          </a:p>
          <a:p>
            <a:pPr lvl="3">
              <a:defRPr/>
            </a:pPr>
            <a:r>
              <a:rPr lang="de-DE" dirty="0"/>
              <a:t>Vierte Ebene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C23CF-7857-9296-9D71-68227E6C6E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" y="4026288"/>
            <a:ext cx="509774" cy="5076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5A2B41-F930-EB51-3B74-BB0D80DC56F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" y="4970378"/>
            <a:ext cx="467177" cy="467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7FB0F3-AF18-E428-1BD2-29A4476E27B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6" y="3122686"/>
            <a:ext cx="467176" cy="4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8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3A13-21E0-4F30-920A-A286B8C4AC3F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A418-1D57-4095-8FD8-50444C3F31B2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F68B4-C7BE-4435-980E-A49FBAD21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BC1CE-E74E-5B35-830C-588189EB06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9" y="1331343"/>
            <a:ext cx="9471033" cy="1889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0" y="645246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426212" y="5438072"/>
            <a:ext cx="1044000" cy="104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9395" y="3963664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2394573" y="4613328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3656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37BDC5-911B-A5E1-714E-B733D23C6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EB196E-CC63-3FB9-D87D-119D716E8715}"/>
              </a:ext>
            </a:extLst>
          </p:cNvPr>
          <p:cNvSpPr/>
          <p:nvPr userDrawn="1"/>
        </p:nvSpPr>
        <p:spPr>
          <a:xfrm rot="2820189">
            <a:off x="2890341" y="-5027279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52855-3CA6-C5C3-4F8E-8D54B9D3DCC5}"/>
              </a:ext>
            </a:extLst>
          </p:cNvPr>
          <p:cNvSpPr/>
          <p:nvPr userDrawn="1"/>
        </p:nvSpPr>
        <p:spPr>
          <a:xfrm rot="7950383">
            <a:off x="5162562" y="2726070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F7C71-B1A9-43D9-2D61-893D160CFA07}"/>
              </a:ext>
            </a:extLst>
          </p:cNvPr>
          <p:cNvSpPr/>
          <p:nvPr userDrawn="1"/>
        </p:nvSpPr>
        <p:spPr>
          <a:xfrm>
            <a:off x="-35918" y="0"/>
            <a:ext cx="6131918" cy="6858000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65129-34CC-479A-BD0C-81B95D0026CB}" type="datetime1">
              <a:rPr lang="fr-FR" smtClean="0"/>
              <a:pPr/>
              <a:t>10/02/2025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156489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>
                <a:solidFill>
                  <a:schemeClr val="bg1"/>
                </a:solidFill>
              </a:rPr>
              <a:pPr/>
              <a:t>‹#›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7262061" y="589639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9297572" y="5253399"/>
            <a:ext cx="966426" cy="966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98958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-35918" y="4041452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4A8AA-60F7-EC40-77E7-DD6B2E6CDC58}"/>
              </a:ext>
            </a:extLst>
          </p:cNvPr>
          <p:cNvSpPr/>
          <p:nvPr userDrawn="1"/>
        </p:nvSpPr>
        <p:spPr>
          <a:xfrm>
            <a:off x="-35918" y="3429000"/>
            <a:ext cx="12227917" cy="164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" y="3762749"/>
            <a:ext cx="5822740" cy="11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4C7-E03F-429F-ABB9-E79E72F980A1}" type="datetime1">
              <a:rPr lang="fr-FR" smtClean="0"/>
              <a:t>10/02/2025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57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26D2-A60D-4061-B823-1AF2D48DF7FF}" type="datetime1">
              <a:rPr lang="fr-FR" smtClean="0"/>
              <a:t>10/02/2025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6C2F-2E41-4A88-B960-500C7DF881F8}" type="datetime1">
              <a:rPr lang="fr-FR" smtClean="0"/>
              <a:t>10/02/2025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7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66F702-A15E-4B6A-8FA1-9408132B4F5E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8B39B-9F18-31BE-C2B4-FA10E9E9282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  <p:sldLayoutId id="2147483727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96" r:id="rId14"/>
    <p:sldLayoutId id="214748372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FF2AA-300F-7DDD-81F5-8DF9405A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52" y="1539300"/>
            <a:ext cx="7912847" cy="1649488"/>
          </a:xfrm>
        </p:spPr>
        <p:txBody>
          <a:bodyPr>
            <a:normAutofit fontScale="90000"/>
          </a:bodyPr>
          <a:lstStyle/>
          <a:p>
            <a:r>
              <a:rPr lang="de-DE" dirty="0"/>
              <a:t>CELTIC Proposers Day </a:t>
            </a:r>
            <a:br>
              <a:rPr lang="de-DE" dirty="0"/>
            </a:br>
            <a:r>
              <a:rPr lang="de-DE" sz="4400" dirty="0"/>
              <a:t>in Barcelona on 24.02.25</a:t>
            </a:r>
            <a:br>
              <a:rPr lang="de-DE" dirty="0"/>
            </a:br>
            <a:br>
              <a:rPr lang="de-DE" sz="4000" dirty="0"/>
            </a:br>
            <a:br>
              <a:rPr lang="de-DE" sz="4000"/>
            </a:br>
            <a:r>
              <a:rPr lang="de-DE" sz="4000"/>
              <a:t> </a:t>
            </a:r>
            <a:r>
              <a:rPr lang="de-DE" sz="4000" dirty="0"/>
              <a:t>Name </a:t>
            </a:r>
            <a:r>
              <a:rPr lang="de-DE" sz="4000"/>
              <a:t>and Organization Logo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214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CFF903-97F0-C309-67D2-ADD34514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CDE9A5-2182-1C9C-3A5F-7B82F9AFC35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A527CF-5B97-E216-4F49-27AD4FA42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0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F37BC-2702-C7F4-846D-9D3B3DB3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61650" y="6356350"/>
            <a:ext cx="1530350" cy="365125"/>
          </a:xfrm>
        </p:spPr>
        <p:txBody>
          <a:bodyPr/>
          <a:lstStyle/>
          <a:p>
            <a:fld id="{7499AE8B-0830-4386-ABE1-109AB8F9E8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12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06B5-F84F-11C5-9EBD-825112DD3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67D86-F3B7-1B39-2CCC-9A1B373F8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3403C-6CCE-FF4A-6570-CFE909A8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1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C04B38-6C27-8AE7-8ACA-958D1597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854E52-1E97-C715-412F-8260C9BF0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EF8E7-0D35-4DD2-FC29-A64B8B78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7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9C81A-DA07-5B4F-9554-E7C15474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73F81F-3746-BE10-DD20-22A92F2BE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2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0C6D25-7DE2-EBCD-CE33-E09C3DED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F98F6-9BC8-7D86-6BEE-0DF0EC9E52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77C672-4D6B-ED7C-0975-7579DC9531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9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382118-C5F9-2E1C-C450-8892D8F0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6CD282-331A-9837-9941-31E7BE994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CEB06E-7240-B83C-1D00-7759E50E76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FA74E5-64A9-7564-5BC2-36309C94F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2AE297-B786-D638-6C33-826ACA7C34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32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E53720-61A1-7C58-9123-3620671B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4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2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62BBDA-6ED5-43ED-0DDE-E7B8C8D0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01F8-C0B0-D53F-CE16-7203ECF8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B37FEE-3410-4DB3-8E75-C3EF29453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62483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29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Regular</vt:lpstr>
      <vt:lpstr>Calibri</vt:lpstr>
      <vt:lpstr>Corbel</vt:lpstr>
      <vt:lpstr>Open Sans</vt:lpstr>
      <vt:lpstr>Wingdings 2</vt:lpstr>
      <vt:lpstr>Frame</vt:lpstr>
      <vt:lpstr>CELTIC Proposers Day  in Barcelona on 24.02.25    Name and Organization Logo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 Priem</dc:creator>
  <cp:lastModifiedBy>Christiane Reinsch</cp:lastModifiedBy>
  <cp:revision>274</cp:revision>
  <dcterms:created xsi:type="dcterms:W3CDTF">2021-06-23T14:20:45Z</dcterms:created>
  <dcterms:modified xsi:type="dcterms:W3CDTF">2025-02-10T14:07:01Z</dcterms:modified>
</cp:coreProperties>
</file>