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94" r:id="rId1"/>
    <p:sldMasterId id="2147483828" r:id="rId2"/>
  </p:sldMasterIdLst>
  <p:notesMasterIdLst>
    <p:notesMasterId r:id="rId10"/>
  </p:notesMasterIdLst>
  <p:sldIdLst>
    <p:sldId id="272" r:id="rId3"/>
    <p:sldId id="315" r:id="rId4"/>
    <p:sldId id="316" r:id="rId5"/>
    <p:sldId id="317" r:id="rId6"/>
    <p:sldId id="318" r:id="rId7"/>
    <p:sldId id="319" r:id="rId8"/>
    <p:sldId id="320" r:id="rId9"/>
  </p:sldIdLst>
  <p:sldSz cx="24384000" cy="13716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320">
          <p15:clr>
            <a:srgbClr val="A4A3A4"/>
          </p15:clr>
        </p15:guide>
        <p15:guide id="2" pos="76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0099FF"/>
    <a:srgbClr val="336600"/>
    <a:srgbClr val="663300"/>
    <a:srgbClr val="996633"/>
    <a:srgbClr val="D60093"/>
    <a:srgbClr val="9E2286"/>
    <a:srgbClr val="D0DFFC"/>
    <a:srgbClr val="52BEB0"/>
    <a:srgbClr val="6729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43"/>
    <p:restoredTop sz="94658"/>
  </p:normalViewPr>
  <p:slideViewPr>
    <p:cSldViewPr>
      <p:cViewPr varScale="1">
        <p:scale>
          <a:sx n="27" d="100"/>
          <a:sy n="27" d="100"/>
        </p:scale>
        <p:origin x="101" y="317"/>
      </p:cViewPr>
      <p:guideLst>
        <p:guide orient="horz" pos="4320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352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le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leo" panose="020F0502020204030203" pitchFamily="34" charset="0"/>
              </a:defRPr>
            </a:lvl1pPr>
          </a:lstStyle>
          <a:p>
            <a:fld id="{2CD826BB-5C23-4804-ADF3-D2879A29335B}" type="datetimeFigureOut">
              <a:rPr lang="en-US" smtClean="0"/>
              <a:pPr/>
              <a:t>2/21/2025</a:t>
            </a:fld>
            <a:endParaRPr lang="en-US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le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leo" panose="020F0502020204030203" pitchFamily="34" charset="0"/>
              </a:defRPr>
            </a:lvl1pPr>
          </a:lstStyle>
          <a:p>
            <a:fld id="{41E8C199-60EB-4919-9D02-E23353818F4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046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E8C199-60EB-4919-9D02-E23353818F4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9999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a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Marcador de texto 10"/>
          <p:cNvSpPr>
            <a:spLocks noGrp="1"/>
          </p:cNvSpPr>
          <p:nvPr>
            <p:ph type="body" sz="quarter" idx="11" hasCustomPrompt="1"/>
          </p:nvPr>
        </p:nvSpPr>
        <p:spPr>
          <a:xfrm>
            <a:off x="1401304" y="1692101"/>
            <a:ext cx="21608328" cy="148336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0800" b="1" u="sng">
                <a:solidFill>
                  <a:srgbClr val="A8D200"/>
                </a:solidFill>
                <a:latin typeface="Arial" charset="0"/>
                <a:ea typeface="Arial" charset="0"/>
                <a:cs typeface="Arial" charset="0"/>
              </a:defRPr>
            </a:lvl1pPr>
            <a:lvl2pPr marL="914400" indent="0">
              <a:buFontTx/>
              <a:buNone/>
              <a:defRPr sz="560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defRPr>
            </a:lvl2pPr>
            <a:lvl3pPr marL="1828800" indent="0">
              <a:buFontTx/>
              <a:buNone/>
              <a:defRPr/>
            </a:lvl3pPr>
            <a:lvl4pPr marL="2743200" indent="0">
              <a:buFontTx/>
              <a:buNone/>
              <a:defRPr/>
            </a:lvl4pPr>
            <a:lvl5pPr marL="3657600" indent="0">
              <a:buFontTx/>
              <a:buNone/>
              <a:defRPr/>
            </a:lvl5pPr>
          </a:lstStyle>
          <a:p>
            <a:pPr lvl="0"/>
            <a:r>
              <a:rPr lang="es-ES" dirty="0"/>
              <a:t>Titular Presentación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12" hasCustomPrompt="1"/>
          </p:nvPr>
        </p:nvSpPr>
        <p:spPr>
          <a:xfrm>
            <a:off x="3576637" y="4738977"/>
            <a:ext cx="19432994" cy="560205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7200" b="1" i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914400" indent="0">
              <a:buNone/>
              <a:defRPr sz="3600" b="0" i="0">
                <a:latin typeface="Arial" charset="0"/>
                <a:ea typeface="Arial" charset="0"/>
                <a:cs typeface="Arial" charset="0"/>
              </a:defRPr>
            </a:lvl2pPr>
            <a:lvl3pPr marL="1828800" indent="0">
              <a:buNone/>
              <a:defRPr sz="3600" b="0" i="0">
                <a:latin typeface="Arial" charset="0"/>
                <a:ea typeface="Arial" charset="0"/>
                <a:cs typeface="Arial" charset="0"/>
              </a:defRPr>
            </a:lvl3pPr>
            <a:lvl4pPr marL="2743200" indent="0">
              <a:buNone/>
              <a:defRPr sz="3600" b="0" i="0">
                <a:latin typeface="Arial" charset="0"/>
                <a:ea typeface="Arial" charset="0"/>
                <a:cs typeface="Arial" charset="0"/>
              </a:defRPr>
            </a:lvl4pPr>
            <a:lvl5pPr marL="3657600" indent="0">
              <a:buNone/>
              <a:defRPr sz="3600" b="0" i="0"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s-ES" dirty="0"/>
              <a:t>Subtitular presentación</a:t>
            </a:r>
            <a:endParaRPr lang="es-ES_tradnl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 hasCustomPrompt="1"/>
          </p:nvPr>
        </p:nvSpPr>
        <p:spPr>
          <a:xfrm>
            <a:off x="16617488" y="12403688"/>
            <a:ext cx="6874280" cy="447788"/>
          </a:xfrm>
          <a:prstGeom prst="rect">
            <a:avLst/>
          </a:prstGeom>
        </p:spPr>
        <p:txBody>
          <a:bodyPr lIns="0" tIns="0" rIns="0" bIns="0"/>
          <a:lstStyle>
            <a:lvl1pPr marL="0" indent="0" algn="r">
              <a:buNone/>
              <a:defRPr sz="3000">
                <a:solidFill>
                  <a:srgbClr val="A8D200"/>
                </a:solidFill>
                <a:latin typeface="Arial" charset="0"/>
                <a:ea typeface="Arial" charset="0"/>
                <a:cs typeface="Arial" charset="0"/>
              </a:defRPr>
            </a:lvl1pPr>
            <a:lvl2pPr marL="914400" indent="0">
              <a:buNone/>
              <a:defRPr sz="3200">
                <a:latin typeface="Arial" charset="0"/>
                <a:ea typeface="Arial" charset="0"/>
                <a:cs typeface="Arial" charset="0"/>
              </a:defRPr>
            </a:lvl2pPr>
            <a:lvl3pPr marL="1828800" indent="0">
              <a:buNone/>
              <a:defRPr sz="3200">
                <a:latin typeface="Arial" charset="0"/>
                <a:ea typeface="Arial" charset="0"/>
                <a:cs typeface="Arial" charset="0"/>
              </a:defRPr>
            </a:lvl3pPr>
            <a:lvl4pPr marL="2743200" indent="0">
              <a:buNone/>
              <a:defRPr sz="3200">
                <a:latin typeface="Arial" charset="0"/>
                <a:ea typeface="Arial" charset="0"/>
                <a:cs typeface="Arial" charset="0"/>
              </a:defRPr>
            </a:lvl4pPr>
            <a:lvl5pPr marL="3657600" indent="0">
              <a:buNone/>
              <a:defRPr sz="3200"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s-ES" dirty="0"/>
              <a:t>Fecha</a:t>
            </a:r>
            <a:endParaRPr lang="es-ES_tradnl" dirty="0"/>
          </a:p>
        </p:txBody>
      </p:sp>
      <p:sp>
        <p:nvSpPr>
          <p:cNvPr id="8" name="Marcador de texto 2"/>
          <p:cNvSpPr>
            <a:spLocks noGrp="1"/>
          </p:cNvSpPr>
          <p:nvPr>
            <p:ph type="body" sz="quarter" idx="14" hasCustomPrompt="1"/>
          </p:nvPr>
        </p:nvSpPr>
        <p:spPr>
          <a:xfrm>
            <a:off x="1400178" y="4741998"/>
            <a:ext cx="1675532" cy="924640"/>
          </a:xfrm>
          <a:prstGeom prst="rect">
            <a:avLst/>
          </a:prstGeom>
          <a:solidFill>
            <a:srgbClr val="A8D200"/>
          </a:solidFill>
        </p:spPr>
        <p:txBody>
          <a:bodyPr lIns="144000" tIns="72000" rIns="144000" bIns="72000"/>
          <a:lstStyle>
            <a:lvl1pPr marL="0" indent="0" algn="ctr">
              <a:buNone/>
              <a:defRPr sz="56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914400" indent="0">
              <a:buNone/>
              <a:defRPr sz="9600"/>
            </a:lvl2pPr>
            <a:lvl3pPr marL="1828800" indent="0">
              <a:buNone/>
              <a:defRPr sz="9600"/>
            </a:lvl3pPr>
            <a:lvl4pPr marL="2743200" indent="0">
              <a:buNone/>
              <a:defRPr sz="9600"/>
            </a:lvl4pPr>
            <a:lvl5pPr marL="3657600" indent="0">
              <a:buNone/>
              <a:defRPr sz="9600"/>
            </a:lvl5pPr>
          </a:lstStyle>
          <a:p>
            <a:pPr lvl="0"/>
            <a:r>
              <a:rPr lang="es-ES" dirty="0"/>
              <a:t>12.3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634955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C9D-4369-4EC4-95F3-88922B4B0C1C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607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C9D-4369-4EC4-95F3-88922B4B0C1C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53172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1" y="546100"/>
            <a:ext cx="8022168" cy="2324100"/>
          </a:xfr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33467" y="546111"/>
            <a:ext cx="13631333" cy="11706226"/>
          </a:xfrm>
        </p:spPr>
        <p:txBody>
          <a:bodyPr/>
          <a:lstStyle>
            <a:lvl1pPr>
              <a:defRPr sz="7600"/>
            </a:lvl1pPr>
            <a:lvl2pPr>
              <a:defRPr sz="6700"/>
            </a:lvl2pPr>
            <a:lvl3pPr>
              <a:defRPr sz="570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1" y="2870207"/>
            <a:ext cx="8022168" cy="9382126"/>
          </a:xfrm>
        </p:spPr>
        <p:txBody>
          <a:bodyPr/>
          <a:lstStyle>
            <a:lvl1pPr marL="0" indent="0">
              <a:buNone/>
              <a:defRPr sz="3300"/>
            </a:lvl1pPr>
            <a:lvl2pPr marL="1088428" indent="0">
              <a:buNone/>
              <a:defRPr sz="2900"/>
            </a:lvl2pPr>
            <a:lvl3pPr marL="2176857" indent="0">
              <a:buNone/>
              <a:defRPr sz="2400"/>
            </a:lvl3pPr>
            <a:lvl4pPr marL="3265285" indent="0">
              <a:buNone/>
              <a:defRPr sz="2100"/>
            </a:lvl4pPr>
            <a:lvl5pPr marL="4353714" indent="0">
              <a:buNone/>
              <a:defRPr sz="2100"/>
            </a:lvl5pPr>
            <a:lvl6pPr marL="5442142" indent="0">
              <a:buNone/>
              <a:defRPr sz="2100"/>
            </a:lvl6pPr>
            <a:lvl7pPr marL="6530568" indent="0">
              <a:buNone/>
              <a:defRPr sz="2100"/>
            </a:lvl7pPr>
            <a:lvl8pPr marL="7618992" indent="0">
              <a:buNone/>
              <a:defRPr sz="2100"/>
            </a:lvl8pPr>
            <a:lvl9pPr marL="8707425" indent="0">
              <a:buNone/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C9D-4369-4EC4-95F3-88922B4B0C1C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06065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9435" y="9601200"/>
            <a:ext cx="14630400" cy="1133476"/>
          </a:xfr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79435" y="1225550"/>
            <a:ext cx="14630400" cy="8229600"/>
          </a:xfrm>
        </p:spPr>
        <p:txBody>
          <a:bodyPr/>
          <a:lstStyle>
            <a:lvl1pPr marL="0" indent="0">
              <a:buNone/>
              <a:defRPr sz="7600"/>
            </a:lvl1pPr>
            <a:lvl2pPr marL="1088428" indent="0">
              <a:buNone/>
              <a:defRPr sz="6700"/>
            </a:lvl2pPr>
            <a:lvl3pPr marL="2176857" indent="0">
              <a:buNone/>
              <a:defRPr sz="5700"/>
            </a:lvl3pPr>
            <a:lvl4pPr marL="3265285" indent="0">
              <a:buNone/>
              <a:defRPr sz="4800"/>
            </a:lvl4pPr>
            <a:lvl5pPr marL="4353714" indent="0">
              <a:buNone/>
              <a:defRPr sz="4800"/>
            </a:lvl5pPr>
            <a:lvl6pPr marL="5442142" indent="0">
              <a:buNone/>
              <a:defRPr sz="4800"/>
            </a:lvl6pPr>
            <a:lvl7pPr marL="6530568" indent="0">
              <a:buNone/>
              <a:defRPr sz="4800"/>
            </a:lvl7pPr>
            <a:lvl8pPr marL="7618992" indent="0">
              <a:buNone/>
              <a:defRPr sz="4800"/>
            </a:lvl8pPr>
            <a:lvl9pPr marL="8707425" indent="0">
              <a:buNone/>
              <a:defRPr sz="48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79435" y="10734676"/>
            <a:ext cx="14630400" cy="1609724"/>
          </a:xfrm>
        </p:spPr>
        <p:txBody>
          <a:bodyPr/>
          <a:lstStyle>
            <a:lvl1pPr marL="0" indent="0">
              <a:buNone/>
              <a:defRPr sz="3300"/>
            </a:lvl1pPr>
            <a:lvl2pPr marL="1088428" indent="0">
              <a:buNone/>
              <a:defRPr sz="2900"/>
            </a:lvl2pPr>
            <a:lvl3pPr marL="2176857" indent="0">
              <a:buNone/>
              <a:defRPr sz="2400"/>
            </a:lvl3pPr>
            <a:lvl4pPr marL="3265285" indent="0">
              <a:buNone/>
              <a:defRPr sz="2100"/>
            </a:lvl4pPr>
            <a:lvl5pPr marL="4353714" indent="0">
              <a:buNone/>
              <a:defRPr sz="2100"/>
            </a:lvl5pPr>
            <a:lvl6pPr marL="5442142" indent="0">
              <a:buNone/>
              <a:defRPr sz="2100"/>
            </a:lvl6pPr>
            <a:lvl7pPr marL="6530568" indent="0">
              <a:buNone/>
              <a:defRPr sz="2100"/>
            </a:lvl7pPr>
            <a:lvl8pPr marL="7618992" indent="0">
              <a:buNone/>
              <a:defRPr sz="2100"/>
            </a:lvl8pPr>
            <a:lvl9pPr marL="8707425" indent="0">
              <a:buNone/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C9D-4369-4EC4-95F3-88922B4B0C1C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75894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C9D-4369-4EC4-95F3-88922B4B0C1C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16723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142400" y="1098550"/>
            <a:ext cx="14630400" cy="234061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51200" y="1098550"/>
            <a:ext cx="43484800" cy="234061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C9D-4369-4EC4-95F3-88922B4B0C1C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605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umar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/>
          <p:cNvSpPr>
            <a:spLocks noGrp="1"/>
          </p:cNvSpPr>
          <p:nvPr>
            <p:ph type="sldNum" sz="quarter" idx="10"/>
          </p:nvPr>
        </p:nvSpPr>
        <p:spPr>
          <a:xfrm>
            <a:off x="23303950" y="12780835"/>
            <a:ext cx="504000" cy="412158"/>
          </a:xfrm>
          <a:prstGeom prst="rect">
            <a:avLst/>
          </a:prstGeom>
        </p:spPr>
        <p:txBody>
          <a:bodyPr lIns="182880" tIns="91440" rIns="182880" bIns="91440"/>
          <a:lstStyle/>
          <a:p>
            <a:pPr defTabSz="1828800" eaLnBrk="1" fontAlgn="auto" hangingPunct="1">
              <a:spcBef>
                <a:spcPts val="0"/>
              </a:spcBef>
              <a:spcAft>
                <a:spcPts val="0"/>
              </a:spcAft>
            </a:pPr>
            <a:fld id="{EEA4495D-35CE-2741-BA1A-FCDF99A4A1F7}" type="slidenum">
              <a:rPr lang="es-ES_tradnl" sz="3600" smtClean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pPr defTabSz="18288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s-ES_tradnl" sz="36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Marcador de texto 5"/>
          <p:cNvSpPr>
            <a:spLocks noGrp="1"/>
          </p:cNvSpPr>
          <p:nvPr>
            <p:ph type="body" sz="quarter" idx="11" hasCustomPrompt="1"/>
          </p:nvPr>
        </p:nvSpPr>
        <p:spPr>
          <a:xfrm>
            <a:off x="1400177" y="5171104"/>
            <a:ext cx="3197462" cy="59802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rgbClr val="A8D200"/>
                </a:solidFill>
              </a:defRPr>
            </a:lvl1pPr>
            <a:lvl2pPr marL="914400" indent="0">
              <a:buNone/>
              <a:defRPr sz="3600" b="1">
                <a:solidFill>
                  <a:srgbClr val="B6D900"/>
                </a:solidFill>
              </a:defRPr>
            </a:lvl2pPr>
            <a:lvl3pPr marL="1828800" indent="0">
              <a:buNone/>
              <a:defRPr sz="3600" b="1">
                <a:solidFill>
                  <a:srgbClr val="B6D900"/>
                </a:solidFill>
              </a:defRPr>
            </a:lvl3pPr>
            <a:lvl4pPr marL="2743200" indent="0">
              <a:buNone/>
              <a:defRPr sz="3600" b="1">
                <a:solidFill>
                  <a:srgbClr val="B6D900"/>
                </a:solidFill>
              </a:defRPr>
            </a:lvl4pPr>
            <a:lvl5pPr marL="3657600" indent="0">
              <a:buNone/>
              <a:defRPr sz="3600" b="1">
                <a:solidFill>
                  <a:srgbClr val="B6D900"/>
                </a:solidFill>
              </a:defRPr>
            </a:lvl5pPr>
          </a:lstStyle>
          <a:p>
            <a:pPr lvl="0"/>
            <a:r>
              <a:rPr lang="es-ES" dirty="0"/>
              <a:t>1</a:t>
            </a:r>
            <a:r>
              <a:rPr lang="es-ES"/>
              <a:t>// Apartado</a:t>
            </a:r>
            <a:endParaRPr lang="es-ES_tradnl" dirty="0"/>
          </a:p>
        </p:txBody>
      </p:sp>
      <p:sp>
        <p:nvSpPr>
          <p:cNvPr id="8" name="Marcador de texto 7"/>
          <p:cNvSpPr>
            <a:spLocks noGrp="1"/>
          </p:cNvSpPr>
          <p:nvPr>
            <p:ph type="body" sz="quarter" idx="12" hasCustomPrompt="1"/>
          </p:nvPr>
        </p:nvSpPr>
        <p:spPr>
          <a:xfrm>
            <a:off x="1400177" y="6196750"/>
            <a:ext cx="3693118" cy="54660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8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9144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18288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27432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36576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s-ES"/>
              <a:t>1.1 Titular apartado</a:t>
            </a:r>
            <a:endParaRPr lang="es-ES_tradnl" dirty="0"/>
          </a:p>
        </p:txBody>
      </p:sp>
      <p:sp>
        <p:nvSpPr>
          <p:cNvPr id="11" name="Marcador de texto 5"/>
          <p:cNvSpPr>
            <a:spLocks noGrp="1"/>
          </p:cNvSpPr>
          <p:nvPr>
            <p:ph type="body" sz="quarter" idx="13" hasCustomPrompt="1"/>
          </p:nvPr>
        </p:nvSpPr>
        <p:spPr>
          <a:xfrm>
            <a:off x="7296775" y="5171104"/>
            <a:ext cx="3197462" cy="59802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rgbClr val="A8D200"/>
                </a:solidFill>
              </a:defRPr>
            </a:lvl1pPr>
            <a:lvl2pPr marL="914400" indent="0">
              <a:buNone/>
              <a:defRPr sz="3600" b="1">
                <a:solidFill>
                  <a:srgbClr val="B6D900"/>
                </a:solidFill>
              </a:defRPr>
            </a:lvl2pPr>
            <a:lvl3pPr marL="1828800" indent="0">
              <a:buNone/>
              <a:defRPr sz="3600" b="1">
                <a:solidFill>
                  <a:srgbClr val="B6D900"/>
                </a:solidFill>
              </a:defRPr>
            </a:lvl3pPr>
            <a:lvl4pPr marL="2743200" indent="0">
              <a:buNone/>
              <a:defRPr sz="3600" b="1">
                <a:solidFill>
                  <a:srgbClr val="B6D900"/>
                </a:solidFill>
              </a:defRPr>
            </a:lvl4pPr>
            <a:lvl5pPr marL="3657600" indent="0">
              <a:buNone/>
              <a:defRPr sz="3600" b="1">
                <a:solidFill>
                  <a:srgbClr val="B6D900"/>
                </a:solidFill>
              </a:defRPr>
            </a:lvl5pPr>
          </a:lstStyle>
          <a:p>
            <a:pPr lvl="0"/>
            <a:r>
              <a:rPr lang="es-ES" dirty="0"/>
              <a:t>2// Apartado</a:t>
            </a:r>
            <a:endParaRPr lang="es-ES_tradnl" dirty="0"/>
          </a:p>
        </p:txBody>
      </p:sp>
      <p:sp>
        <p:nvSpPr>
          <p:cNvPr id="12" name="Marcador de texto 7"/>
          <p:cNvSpPr>
            <a:spLocks noGrp="1"/>
          </p:cNvSpPr>
          <p:nvPr>
            <p:ph type="body" sz="quarter" idx="14" hasCustomPrompt="1"/>
          </p:nvPr>
        </p:nvSpPr>
        <p:spPr>
          <a:xfrm>
            <a:off x="7296775" y="6196750"/>
            <a:ext cx="3693118" cy="54660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8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9144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18288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27432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36576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s-ES" dirty="0"/>
              <a:t>2.1 Titular apartado</a:t>
            </a:r>
            <a:endParaRPr lang="es-ES_tradnl" dirty="0"/>
          </a:p>
        </p:txBody>
      </p:sp>
      <p:sp>
        <p:nvSpPr>
          <p:cNvPr id="17" name="Marcador de texto 5"/>
          <p:cNvSpPr>
            <a:spLocks noGrp="1"/>
          </p:cNvSpPr>
          <p:nvPr>
            <p:ph type="body" sz="quarter" idx="15" hasCustomPrompt="1"/>
          </p:nvPr>
        </p:nvSpPr>
        <p:spPr>
          <a:xfrm>
            <a:off x="13073731" y="5171104"/>
            <a:ext cx="3197462" cy="59802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rgbClr val="A8D200"/>
                </a:solidFill>
              </a:defRPr>
            </a:lvl1pPr>
            <a:lvl2pPr marL="914400" indent="0">
              <a:buNone/>
              <a:defRPr sz="3600" b="1">
                <a:solidFill>
                  <a:srgbClr val="B6D900"/>
                </a:solidFill>
              </a:defRPr>
            </a:lvl2pPr>
            <a:lvl3pPr marL="1828800" indent="0">
              <a:buNone/>
              <a:defRPr sz="3600" b="1">
                <a:solidFill>
                  <a:srgbClr val="B6D900"/>
                </a:solidFill>
              </a:defRPr>
            </a:lvl3pPr>
            <a:lvl4pPr marL="2743200" indent="0">
              <a:buNone/>
              <a:defRPr sz="3600" b="1">
                <a:solidFill>
                  <a:srgbClr val="B6D900"/>
                </a:solidFill>
              </a:defRPr>
            </a:lvl4pPr>
            <a:lvl5pPr marL="3657600" indent="0">
              <a:buNone/>
              <a:defRPr sz="3600" b="1">
                <a:solidFill>
                  <a:srgbClr val="B6D900"/>
                </a:solidFill>
              </a:defRPr>
            </a:lvl5pPr>
          </a:lstStyle>
          <a:p>
            <a:pPr lvl="0"/>
            <a:r>
              <a:rPr lang="es-ES" dirty="0"/>
              <a:t>3// Apartado</a:t>
            </a:r>
            <a:endParaRPr lang="es-ES_tradnl" dirty="0"/>
          </a:p>
        </p:txBody>
      </p:sp>
      <p:sp>
        <p:nvSpPr>
          <p:cNvPr id="18" name="Marcador de texto 7"/>
          <p:cNvSpPr>
            <a:spLocks noGrp="1"/>
          </p:cNvSpPr>
          <p:nvPr>
            <p:ph type="body" sz="quarter" idx="16" hasCustomPrompt="1"/>
          </p:nvPr>
        </p:nvSpPr>
        <p:spPr>
          <a:xfrm>
            <a:off x="13073731" y="6196750"/>
            <a:ext cx="3693118" cy="54660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8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9144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18288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27432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36576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s-ES" dirty="0"/>
              <a:t>3.1 Titular apartado</a:t>
            </a:r>
            <a:endParaRPr lang="es-ES_tradnl" dirty="0"/>
          </a:p>
        </p:txBody>
      </p:sp>
      <p:sp>
        <p:nvSpPr>
          <p:cNvPr id="19" name="Marcador de texto 5"/>
          <p:cNvSpPr>
            <a:spLocks noGrp="1"/>
          </p:cNvSpPr>
          <p:nvPr>
            <p:ph type="body" sz="quarter" idx="17" hasCustomPrompt="1"/>
          </p:nvPr>
        </p:nvSpPr>
        <p:spPr>
          <a:xfrm>
            <a:off x="18816505" y="5171104"/>
            <a:ext cx="3197462" cy="59802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rgbClr val="A8D200"/>
                </a:solidFill>
              </a:defRPr>
            </a:lvl1pPr>
            <a:lvl2pPr marL="914400" indent="0">
              <a:buNone/>
              <a:defRPr sz="3600" b="1">
                <a:solidFill>
                  <a:srgbClr val="B6D900"/>
                </a:solidFill>
              </a:defRPr>
            </a:lvl2pPr>
            <a:lvl3pPr marL="1828800" indent="0">
              <a:buNone/>
              <a:defRPr sz="3600" b="1">
                <a:solidFill>
                  <a:srgbClr val="B6D900"/>
                </a:solidFill>
              </a:defRPr>
            </a:lvl3pPr>
            <a:lvl4pPr marL="2743200" indent="0">
              <a:buNone/>
              <a:defRPr sz="3600" b="1">
                <a:solidFill>
                  <a:srgbClr val="B6D900"/>
                </a:solidFill>
              </a:defRPr>
            </a:lvl4pPr>
            <a:lvl5pPr marL="3657600" indent="0">
              <a:buNone/>
              <a:defRPr sz="3600" b="1">
                <a:solidFill>
                  <a:srgbClr val="B6D900"/>
                </a:solidFill>
              </a:defRPr>
            </a:lvl5pPr>
          </a:lstStyle>
          <a:p>
            <a:pPr lvl="0"/>
            <a:r>
              <a:rPr lang="es-ES" dirty="0"/>
              <a:t>4// Apartado</a:t>
            </a:r>
            <a:endParaRPr lang="es-ES_tradnl" dirty="0"/>
          </a:p>
        </p:txBody>
      </p:sp>
      <p:sp>
        <p:nvSpPr>
          <p:cNvPr id="20" name="Marcador de texto 7"/>
          <p:cNvSpPr>
            <a:spLocks noGrp="1"/>
          </p:cNvSpPr>
          <p:nvPr>
            <p:ph type="body" sz="quarter" idx="18" hasCustomPrompt="1"/>
          </p:nvPr>
        </p:nvSpPr>
        <p:spPr>
          <a:xfrm>
            <a:off x="18816505" y="6196750"/>
            <a:ext cx="3693118" cy="54660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8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9144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18288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27432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36576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s-ES" dirty="0"/>
              <a:t>4.1 Titular apartado</a:t>
            </a:r>
            <a:endParaRPr lang="es-ES_tradnl" dirty="0"/>
          </a:p>
        </p:txBody>
      </p:sp>
      <p:sp>
        <p:nvSpPr>
          <p:cNvPr id="13" name="Marcador de texto 10"/>
          <p:cNvSpPr>
            <a:spLocks noGrp="1"/>
          </p:cNvSpPr>
          <p:nvPr>
            <p:ph type="body" sz="quarter" idx="19" hasCustomPrompt="1"/>
          </p:nvPr>
        </p:nvSpPr>
        <p:spPr>
          <a:xfrm>
            <a:off x="1401304" y="1692101"/>
            <a:ext cx="21608328" cy="148336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9600" b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914400" indent="0">
              <a:buFontTx/>
              <a:buNone/>
              <a:defRPr sz="560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defRPr>
            </a:lvl2pPr>
            <a:lvl3pPr marL="1828800" indent="0">
              <a:buFontTx/>
              <a:buNone/>
              <a:defRPr/>
            </a:lvl3pPr>
            <a:lvl4pPr marL="2743200" indent="0">
              <a:buFontTx/>
              <a:buNone/>
              <a:defRPr/>
            </a:lvl4pPr>
            <a:lvl5pPr marL="3657600" indent="0">
              <a:buFontTx/>
              <a:buNone/>
              <a:defRPr/>
            </a:lvl5pPr>
          </a:lstStyle>
          <a:p>
            <a:pPr lvl="0"/>
            <a:r>
              <a:rPr lang="es-ES" dirty="0"/>
              <a:t>Sumario</a:t>
            </a:r>
          </a:p>
        </p:txBody>
      </p:sp>
    </p:spTree>
    <p:extLst>
      <p:ext uri="{BB962C8B-B14F-4D97-AF65-F5344CB8AC3E}">
        <p14:creationId xmlns:p14="http://schemas.microsoft.com/office/powerpoint/2010/main" val="1291169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lIns="182880" tIns="91440" rIns="182880" bIns="91440"/>
          <a:lstStyle/>
          <a:p>
            <a:r>
              <a:rPr lang="nl-BE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lIns="182880" tIns="91440" rIns="182880" bIns="91440"/>
          <a:lstStyle/>
          <a:p>
            <a:pPr lvl="0"/>
            <a:r>
              <a:rPr lang="nl-BE"/>
              <a:t>Klik om de tekststijl van het model te bewerken</a:t>
            </a:r>
          </a:p>
          <a:p>
            <a:pPr lvl="1"/>
            <a:r>
              <a:rPr lang="nl-BE"/>
              <a:t>Tweede niveau</a:t>
            </a:r>
          </a:p>
          <a:p>
            <a:pPr lvl="2"/>
            <a:r>
              <a:rPr lang="nl-BE"/>
              <a:t>Derde niveau</a:t>
            </a:r>
          </a:p>
          <a:p>
            <a:pPr lvl="3"/>
            <a:r>
              <a:rPr lang="nl-BE"/>
              <a:t>Vierde niveau</a:t>
            </a:r>
          </a:p>
          <a:p>
            <a:pPr lvl="4"/>
            <a:r>
              <a:rPr lang="nl-BE"/>
              <a:t>Vijfde niveau</a:t>
            </a:r>
            <a:endParaRPr lang="nl-NL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170486" y="12635504"/>
            <a:ext cx="753412" cy="738664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>
              <a:defRPr sz="4800" b="1" i="0">
                <a:solidFill>
                  <a:schemeClr val="tx2"/>
                </a:solidFill>
                <a:latin typeface="Arial"/>
                <a:cs typeface="Arial"/>
              </a:defRPr>
            </a:lvl1pPr>
          </a:lstStyle>
          <a:p>
            <a:pPr defTabSz="1828800" eaLnBrk="1" fontAlgn="auto" hangingPunct="1">
              <a:spcBef>
                <a:spcPts val="0"/>
              </a:spcBef>
              <a:spcAft>
                <a:spcPts val="0"/>
              </a:spcAft>
            </a:pPr>
            <a:fld id="{38C080AE-66C8-8249-B90B-B6D109566B0C}" type="slidenum">
              <a:rPr lang="en-US">
                <a:solidFill>
                  <a:srgbClr val="C1C1C1"/>
                </a:solidFill>
                <a:ea typeface="+mn-ea"/>
              </a:rPr>
              <a:pPr defTabSz="18288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C1C1C1"/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772693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ortadill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texto 10"/>
          <p:cNvSpPr>
            <a:spLocks noGrp="1"/>
          </p:cNvSpPr>
          <p:nvPr>
            <p:ph type="body" sz="quarter" idx="13"/>
          </p:nvPr>
        </p:nvSpPr>
        <p:spPr>
          <a:xfrm>
            <a:off x="4044753" y="5083347"/>
            <a:ext cx="9787626" cy="662097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s-ES" dirty="0"/>
              <a:t>Haga clic para modificar el estilo de texto del patrón</a:t>
            </a:r>
            <a:endParaRPr lang="es-ES_tradnl" dirty="0"/>
          </a:p>
        </p:txBody>
      </p:sp>
      <p:sp>
        <p:nvSpPr>
          <p:cNvPr id="6" name="Marcador de texto 10"/>
          <p:cNvSpPr>
            <a:spLocks noGrp="1"/>
          </p:cNvSpPr>
          <p:nvPr>
            <p:ph type="body" sz="quarter" idx="11" hasCustomPrompt="1"/>
          </p:nvPr>
        </p:nvSpPr>
        <p:spPr>
          <a:xfrm>
            <a:off x="4044753" y="1692101"/>
            <a:ext cx="12065314" cy="108435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9600" b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914400" indent="0">
              <a:buFontTx/>
              <a:buNone/>
              <a:defRPr sz="560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defRPr>
            </a:lvl2pPr>
            <a:lvl3pPr marL="1828800" indent="0">
              <a:buFontTx/>
              <a:buNone/>
              <a:defRPr/>
            </a:lvl3pPr>
            <a:lvl4pPr marL="2743200" indent="0">
              <a:buFontTx/>
              <a:buNone/>
              <a:defRPr/>
            </a:lvl4pPr>
            <a:lvl5pPr marL="3657600" indent="0">
              <a:buFontTx/>
              <a:buNone/>
              <a:defRPr/>
            </a:lvl5pPr>
          </a:lstStyle>
          <a:p>
            <a:pPr lvl="0"/>
            <a:r>
              <a:rPr lang="es-ES" dirty="0"/>
              <a:t>Titular Presentación</a:t>
            </a:r>
          </a:p>
        </p:txBody>
      </p:sp>
      <p:sp>
        <p:nvSpPr>
          <p:cNvPr id="7" name="Marcador de texto 2"/>
          <p:cNvSpPr>
            <a:spLocks noGrp="1"/>
          </p:cNvSpPr>
          <p:nvPr>
            <p:ph type="body" sz="quarter" idx="12" hasCustomPrompt="1"/>
          </p:nvPr>
        </p:nvSpPr>
        <p:spPr>
          <a:xfrm>
            <a:off x="1400176" y="761420"/>
            <a:ext cx="15757524" cy="93068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200" b="0" i="0" u="sng">
                <a:solidFill>
                  <a:srgbClr val="A8D200"/>
                </a:solidFill>
                <a:latin typeface="Arial" charset="0"/>
                <a:ea typeface="Arial" charset="0"/>
                <a:cs typeface="Arial" charset="0"/>
              </a:defRPr>
            </a:lvl1pPr>
            <a:lvl2pPr marL="914400" indent="0">
              <a:buNone/>
              <a:defRPr sz="3600" b="0" i="0">
                <a:latin typeface="Arial" charset="0"/>
                <a:ea typeface="Arial" charset="0"/>
                <a:cs typeface="Arial" charset="0"/>
              </a:defRPr>
            </a:lvl2pPr>
            <a:lvl3pPr marL="1828800" indent="0">
              <a:buNone/>
              <a:defRPr sz="3600" b="0" i="0">
                <a:latin typeface="Arial" charset="0"/>
                <a:ea typeface="Arial" charset="0"/>
                <a:cs typeface="Arial" charset="0"/>
              </a:defRPr>
            </a:lvl3pPr>
            <a:lvl4pPr marL="2743200" indent="0">
              <a:buNone/>
              <a:defRPr sz="3600" b="0" i="0">
                <a:latin typeface="Arial" charset="0"/>
                <a:ea typeface="Arial" charset="0"/>
                <a:cs typeface="Arial" charset="0"/>
              </a:defRPr>
            </a:lvl4pPr>
            <a:lvl5pPr marL="3657600" indent="0">
              <a:buNone/>
              <a:defRPr sz="3600" b="0" i="0"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s-ES" dirty="0"/>
              <a:t>Titular presentación / Subtitular</a:t>
            </a:r>
            <a:endParaRPr lang="es-ES_tradnl" dirty="0"/>
          </a:p>
        </p:txBody>
      </p:sp>
      <p:sp>
        <p:nvSpPr>
          <p:cNvPr id="8" name="Marcador de texto 2"/>
          <p:cNvSpPr>
            <a:spLocks noGrp="1"/>
          </p:cNvSpPr>
          <p:nvPr>
            <p:ph type="body" sz="quarter" idx="14" hasCustomPrompt="1"/>
          </p:nvPr>
        </p:nvSpPr>
        <p:spPr>
          <a:xfrm>
            <a:off x="1400178" y="1851810"/>
            <a:ext cx="1924912" cy="924640"/>
          </a:xfrm>
          <a:prstGeom prst="rect">
            <a:avLst/>
          </a:prstGeom>
          <a:solidFill>
            <a:srgbClr val="A8D200"/>
          </a:solidFill>
        </p:spPr>
        <p:txBody>
          <a:bodyPr lIns="72000" tIns="72000" rIns="72000" bIns="72000"/>
          <a:lstStyle>
            <a:lvl1pPr marL="0" indent="0" algn="ctr">
              <a:buNone/>
              <a:defRPr sz="64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914400" indent="0">
              <a:buNone/>
              <a:defRPr sz="9600"/>
            </a:lvl2pPr>
            <a:lvl3pPr marL="1828800" indent="0">
              <a:buNone/>
              <a:defRPr sz="9600"/>
            </a:lvl3pPr>
            <a:lvl4pPr marL="2743200" indent="0">
              <a:buNone/>
              <a:defRPr sz="9600"/>
            </a:lvl4pPr>
            <a:lvl5pPr marL="3657600" indent="0">
              <a:buNone/>
              <a:defRPr sz="9600"/>
            </a:lvl5pPr>
          </a:lstStyle>
          <a:p>
            <a:pPr lvl="0"/>
            <a:r>
              <a:rPr lang="es-ES" dirty="0"/>
              <a:t>12.3</a:t>
            </a:r>
            <a:endParaRPr lang="es-ES_tradnl" dirty="0"/>
          </a:p>
        </p:txBody>
      </p:sp>
      <p:sp>
        <p:nvSpPr>
          <p:cNvPr id="9" name="Marcador de texto 10"/>
          <p:cNvSpPr>
            <a:spLocks noGrp="1"/>
          </p:cNvSpPr>
          <p:nvPr>
            <p:ph type="body" sz="quarter" idx="15" hasCustomPrompt="1"/>
          </p:nvPr>
        </p:nvSpPr>
        <p:spPr>
          <a:xfrm>
            <a:off x="4044753" y="3707131"/>
            <a:ext cx="5117002" cy="77023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5600" b="1">
                <a:solidFill>
                  <a:srgbClr val="A8D200"/>
                </a:solidFill>
              </a:defRPr>
            </a:lvl1pPr>
            <a:lvl2pPr marL="914400" indent="0">
              <a:buNone/>
              <a:defRPr sz="4000"/>
            </a:lvl2pPr>
            <a:lvl3pPr marL="1828800" indent="0">
              <a:buNone/>
              <a:defRPr sz="40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</a:lstStyle>
          <a:p>
            <a:pPr lvl="0"/>
            <a:r>
              <a:rPr lang="es-ES" dirty="0"/>
              <a:t>Subtitular</a:t>
            </a:r>
            <a:endParaRPr lang="es-ES_tradnl" dirty="0"/>
          </a:p>
        </p:txBody>
      </p:sp>
      <p:sp>
        <p:nvSpPr>
          <p:cNvPr id="10" name="Marcador de gráfico 9"/>
          <p:cNvSpPr>
            <a:spLocks noGrp="1"/>
          </p:cNvSpPr>
          <p:nvPr>
            <p:ph type="chart" sz="quarter" idx="16"/>
          </p:nvPr>
        </p:nvSpPr>
        <p:spPr>
          <a:xfrm>
            <a:off x="14281151" y="5083177"/>
            <a:ext cx="9442450" cy="6619874"/>
          </a:xfrm>
          <a:prstGeom prst="rect">
            <a:avLst/>
          </a:prstGeom>
        </p:spPr>
        <p:txBody>
          <a:bodyPr lIns="182880" tIns="91440" rIns="182880" bIns="91440"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75588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4260861"/>
            <a:ext cx="20726400" cy="29400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7600" y="7772400"/>
            <a:ext cx="17068800" cy="3505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884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1768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2652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3537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4421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5305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6189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7074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C9D-4369-4EC4-95F3-88922B4B0C1C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4561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C9D-4369-4EC4-95F3-88922B4B0C1C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6121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6168" y="8813811"/>
            <a:ext cx="20726400" cy="2724150"/>
          </a:xfrm>
        </p:spPr>
        <p:txBody>
          <a:bodyPr anchor="t"/>
          <a:lstStyle>
            <a:lvl1pPr algn="l">
              <a:defRPr sz="95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6168" y="5813427"/>
            <a:ext cx="20726400" cy="3000374"/>
          </a:xfrm>
        </p:spPr>
        <p:txBody>
          <a:bodyPr anchor="b"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1088428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2pPr>
            <a:lvl3pPr marL="2176857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3pPr>
            <a:lvl4pPr marL="3265285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4pPr>
            <a:lvl5pPr marL="4353714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5pPr>
            <a:lvl6pPr marL="5442142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6pPr>
            <a:lvl7pPr marL="6530568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7pPr>
            <a:lvl8pPr marL="7618992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8pPr>
            <a:lvl9pPr marL="8707425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C9D-4369-4EC4-95F3-88922B4B0C1C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9883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51200" y="6400811"/>
            <a:ext cx="29057600" cy="18103850"/>
          </a:xfrm>
        </p:spPr>
        <p:txBody>
          <a:bodyPr/>
          <a:lstStyle>
            <a:lvl1pPr>
              <a:defRPr sz="6700"/>
            </a:lvl1pPr>
            <a:lvl2pPr>
              <a:defRPr sz="57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715200" y="6400811"/>
            <a:ext cx="29057600" cy="18103850"/>
          </a:xfrm>
        </p:spPr>
        <p:txBody>
          <a:bodyPr/>
          <a:lstStyle>
            <a:lvl1pPr>
              <a:defRPr sz="6700"/>
            </a:lvl1pPr>
            <a:lvl2pPr>
              <a:defRPr sz="57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C9D-4369-4EC4-95F3-88922B4B0C1C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9641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3070226"/>
            <a:ext cx="10773835" cy="1279524"/>
          </a:xfrm>
        </p:spPr>
        <p:txBody>
          <a:bodyPr anchor="b"/>
          <a:lstStyle>
            <a:lvl1pPr marL="0" indent="0">
              <a:buNone/>
              <a:defRPr sz="5700" b="1"/>
            </a:lvl1pPr>
            <a:lvl2pPr marL="1088428" indent="0">
              <a:buNone/>
              <a:defRPr sz="4800" b="1"/>
            </a:lvl2pPr>
            <a:lvl3pPr marL="2176857" indent="0">
              <a:buNone/>
              <a:defRPr sz="4300" b="1"/>
            </a:lvl3pPr>
            <a:lvl4pPr marL="3265285" indent="0">
              <a:buNone/>
              <a:defRPr sz="3800" b="1"/>
            </a:lvl4pPr>
            <a:lvl5pPr marL="4353714" indent="0">
              <a:buNone/>
              <a:defRPr sz="3800" b="1"/>
            </a:lvl5pPr>
            <a:lvl6pPr marL="5442142" indent="0">
              <a:buNone/>
              <a:defRPr sz="3800" b="1"/>
            </a:lvl6pPr>
            <a:lvl7pPr marL="6530568" indent="0">
              <a:buNone/>
              <a:defRPr sz="3800" b="1"/>
            </a:lvl7pPr>
            <a:lvl8pPr marL="7618992" indent="0">
              <a:buNone/>
              <a:defRPr sz="3800" b="1"/>
            </a:lvl8pPr>
            <a:lvl9pPr marL="8707425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9200" y="4349750"/>
            <a:ext cx="10773835" cy="7902576"/>
          </a:xfrm>
        </p:spPr>
        <p:txBody>
          <a:bodyPr/>
          <a:lstStyle>
            <a:lvl1pPr>
              <a:defRPr sz="5700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86748" y="3070226"/>
            <a:ext cx="10778067" cy="1279524"/>
          </a:xfrm>
        </p:spPr>
        <p:txBody>
          <a:bodyPr anchor="b"/>
          <a:lstStyle>
            <a:lvl1pPr marL="0" indent="0">
              <a:buNone/>
              <a:defRPr sz="5700" b="1"/>
            </a:lvl1pPr>
            <a:lvl2pPr marL="1088428" indent="0">
              <a:buNone/>
              <a:defRPr sz="4800" b="1"/>
            </a:lvl2pPr>
            <a:lvl3pPr marL="2176857" indent="0">
              <a:buNone/>
              <a:defRPr sz="4300" b="1"/>
            </a:lvl3pPr>
            <a:lvl4pPr marL="3265285" indent="0">
              <a:buNone/>
              <a:defRPr sz="3800" b="1"/>
            </a:lvl4pPr>
            <a:lvl5pPr marL="4353714" indent="0">
              <a:buNone/>
              <a:defRPr sz="3800" b="1"/>
            </a:lvl5pPr>
            <a:lvl6pPr marL="5442142" indent="0">
              <a:buNone/>
              <a:defRPr sz="3800" b="1"/>
            </a:lvl6pPr>
            <a:lvl7pPr marL="6530568" indent="0">
              <a:buNone/>
              <a:defRPr sz="3800" b="1"/>
            </a:lvl7pPr>
            <a:lvl8pPr marL="7618992" indent="0">
              <a:buNone/>
              <a:defRPr sz="3800" b="1"/>
            </a:lvl8pPr>
            <a:lvl9pPr marL="8707425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86748" y="4349750"/>
            <a:ext cx="10778067" cy="7902576"/>
          </a:xfrm>
        </p:spPr>
        <p:txBody>
          <a:bodyPr/>
          <a:lstStyle>
            <a:lvl1pPr>
              <a:defRPr sz="5700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C9D-4369-4EC4-95F3-88922B4B0C1C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325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303" y="11647698"/>
            <a:ext cx="9904006" cy="1556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0551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  <a:prstGeom prst="rect">
            <a:avLst/>
          </a:prstGeom>
        </p:spPr>
        <p:txBody>
          <a:bodyPr vert="horz" lIns="217686" tIns="108843" rIns="217686" bIns="108843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3200411"/>
            <a:ext cx="21945600" cy="9051926"/>
          </a:xfrm>
          <a:prstGeom prst="rect">
            <a:avLst/>
          </a:prstGeom>
        </p:spPr>
        <p:txBody>
          <a:bodyPr vert="horz" lIns="217686" tIns="108843" rIns="217686" bIns="108843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19200" y="12712711"/>
            <a:ext cx="5689600" cy="730250"/>
          </a:xfrm>
          <a:prstGeom prst="rect">
            <a:avLst/>
          </a:prstGeom>
        </p:spPr>
        <p:txBody>
          <a:bodyPr vert="horz" lIns="217686" tIns="108843" rIns="217686" bIns="108843" rtlCol="0" anchor="ctr"/>
          <a:lstStyle>
            <a:lvl1pPr algn="l">
              <a:defRPr sz="2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9EC9D-4369-4EC4-95F3-88922B4B0C1C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31200" y="12712711"/>
            <a:ext cx="7721600" cy="730250"/>
          </a:xfrm>
          <a:prstGeom prst="rect">
            <a:avLst/>
          </a:prstGeom>
        </p:spPr>
        <p:txBody>
          <a:bodyPr vert="horz" lIns="217686" tIns="108843" rIns="217686" bIns="108843" rtlCol="0" anchor="ctr"/>
          <a:lstStyle>
            <a:lvl1pPr algn="ctr">
              <a:defRPr sz="2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475200" y="12712711"/>
            <a:ext cx="5689600" cy="730250"/>
          </a:xfrm>
          <a:prstGeom prst="rect">
            <a:avLst/>
          </a:prstGeom>
        </p:spPr>
        <p:txBody>
          <a:bodyPr vert="horz" lIns="217686" tIns="108843" rIns="217686" bIns="108843" rtlCol="0" anchor="ctr"/>
          <a:lstStyle>
            <a:lvl1pPr algn="r">
              <a:defRPr sz="2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262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hdr="0" ftr="0" dt="0"/>
  <p:txStyles>
    <p:titleStyle>
      <a:lvl1pPr algn="ctr" defTabSz="2176857" rtl="0" eaLnBrk="1" latinLnBrk="0" hangingPunct="1">
        <a:spcBef>
          <a:spcPct val="0"/>
        </a:spcBef>
        <a:buNone/>
        <a:defRPr sz="10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6320" indent="-816320" algn="l" defTabSz="2176857" rtl="0" eaLnBrk="1" latinLnBrk="0" hangingPunct="1">
        <a:spcBef>
          <a:spcPct val="20000"/>
        </a:spcBef>
        <a:buFont typeface="Arial" panose="020B0604020202020204" pitchFamily="34" charset="0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1pPr>
      <a:lvl2pPr marL="1768697" indent="-680271" algn="l" defTabSz="2176857" rtl="0" eaLnBrk="1" latinLnBrk="0" hangingPunct="1">
        <a:spcBef>
          <a:spcPct val="20000"/>
        </a:spcBef>
        <a:buFont typeface="Arial" panose="020B0604020202020204" pitchFamily="34" charset="0"/>
        <a:buChar char="–"/>
        <a:defRPr sz="6700" kern="1200">
          <a:solidFill>
            <a:schemeClr val="tx1"/>
          </a:solidFill>
          <a:latin typeface="+mn-lt"/>
          <a:ea typeface="+mn-ea"/>
          <a:cs typeface="+mn-cs"/>
        </a:defRPr>
      </a:lvl2pPr>
      <a:lvl3pPr marL="2721071" indent="-544214" algn="l" defTabSz="2176857" rtl="0" eaLnBrk="1" latinLnBrk="0" hangingPunct="1">
        <a:spcBef>
          <a:spcPct val="20000"/>
        </a:spcBef>
        <a:buFont typeface="Arial" panose="020B0604020202020204" pitchFamily="34" charset="0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3pPr>
      <a:lvl4pPr marL="3809500" indent="-544214" algn="l" defTabSz="2176857" rtl="0" eaLnBrk="1" latinLnBrk="0" hangingPunct="1">
        <a:spcBef>
          <a:spcPct val="20000"/>
        </a:spcBef>
        <a:buFont typeface="Arial" panose="020B0604020202020204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4897928" indent="-544214" algn="l" defTabSz="2176857" rtl="0" eaLnBrk="1" latinLnBrk="0" hangingPunct="1">
        <a:spcBef>
          <a:spcPct val="20000"/>
        </a:spcBef>
        <a:buFont typeface="Arial" panose="020B0604020202020204" pitchFamily="34" charset="0"/>
        <a:buChar char="»"/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5986356" indent="-544214" algn="l" defTabSz="2176857" rtl="0" eaLnBrk="1" latinLnBrk="0" hangingPunct="1">
        <a:spcBef>
          <a:spcPct val="20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074782" indent="-544214" algn="l" defTabSz="2176857" rtl="0" eaLnBrk="1" latinLnBrk="0" hangingPunct="1">
        <a:spcBef>
          <a:spcPct val="20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163209" indent="-544214" algn="l" defTabSz="2176857" rtl="0" eaLnBrk="1" latinLnBrk="0" hangingPunct="1">
        <a:spcBef>
          <a:spcPct val="20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251635" indent="-544214" algn="l" defTabSz="2176857" rtl="0" eaLnBrk="1" latinLnBrk="0" hangingPunct="1">
        <a:spcBef>
          <a:spcPct val="20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7685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1088428" algn="l" defTabSz="217685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2176857" algn="l" defTabSz="217685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3265285" algn="l" defTabSz="217685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4pPr>
      <a:lvl5pPr marL="4353714" algn="l" defTabSz="217685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5pPr>
      <a:lvl6pPr marL="5442142" algn="l" defTabSz="217685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6pPr>
      <a:lvl7pPr marL="6530568" algn="l" defTabSz="217685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7pPr>
      <a:lvl8pPr marL="7618992" algn="l" defTabSz="217685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8pPr>
      <a:lvl9pPr marL="8707425" algn="l" defTabSz="217685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7"/>
          <p:cNvSpPr>
            <a:spLocks/>
          </p:cNvSpPr>
          <p:nvPr/>
        </p:nvSpPr>
        <p:spPr bwMode="auto">
          <a:xfrm>
            <a:off x="-27856" y="11030981"/>
            <a:ext cx="24384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sz="5400" b="1" dirty="0">
              <a:solidFill>
                <a:srgbClr val="3C3C3C"/>
              </a:solidFill>
              <a:latin typeface="Century Gothic" panose="020B0502020202020204" pitchFamily="34" charset="0"/>
              <a:ea typeface="Aleo" panose="020F0502020204030203" pitchFamily="34" charset="0"/>
              <a:cs typeface="Aleo" panose="020F0502020204030203" pitchFamily="34" charset="0"/>
              <a:sym typeface="Aleo" panose="020F0502020204030203" pitchFamily="34" charset="0"/>
            </a:endParaRPr>
          </a:p>
        </p:txBody>
      </p:sp>
      <p:sp>
        <p:nvSpPr>
          <p:cNvPr id="7" name="Rectangle 7"/>
          <p:cNvSpPr>
            <a:spLocks/>
          </p:cNvSpPr>
          <p:nvPr/>
        </p:nvSpPr>
        <p:spPr bwMode="auto">
          <a:xfrm>
            <a:off x="3530060" y="4773831"/>
            <a:ext cx="17039908" cy="5755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en-GB" sz="5400" b="1" dirty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Pitch of the Project Proposal</a:t>
            </a:r>
          </a:p>
          <a:p>
            <a:pPr eaLnBrk="1" hangingPunct="1"/>
            <a:br>
              <a:rPr lang="en-GB" sz="8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Aleo" panose="020F0502020204030203" pitchFamily="34" charset="0"/>
              </a:rPr>
            </a:br>
            <a:r>
              <a:rPr lang="tr-TR" sz="8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CLEAR-AI –</a:t>
            </a:r>
            <a:r>
              <a:rPr lang="tr-TR" sz="8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tr-TR" sz="8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arbon</a:t>
            </a:r>
            <a:r>
              <a:rPr lang="tr-TR" sz="8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8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tr-TR" sz="8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evel </a:t>
            </a:r>
            <a:r>
              <a:rPr lang="tr-TR" sz="8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tr-TR" sz="8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valuation &amp; </a:t>
            </a:r>
            <a:r>
              <a:rPr lang="tr-TR" sz="8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tr-TR" sz="8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nalytics</a:t>
            </a:r>
            <a:r>
              <a:rPr lang="tr-TR" sz="8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tr-TR" sz="8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tr-TR" sz="8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eal-time </a:t>
            </a:r>
            <a:r>
              <a:rPr lang="tr-TR" sz="8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tr-TR" sz="8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8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</a:t>
            </a:r>
            <a:r>
              <a:rPr lang="tr-TR" sz="8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9" name="Rectangle 7"/>
          <p:cNvSpPr>
            <a:spLocks/>
          </p:cNvSpPr>
          <p:nvPr/>
        </p:nvSpPr>
        <p:spPr bwMode="auto">
          <a:xfrm>
            <a:off x="3551040" y="733539"/>
            <a:ext cx="17785976" cy="4031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en-GB" sz="9600" b="1" dirty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CELTIC-NEXT </a:t>
            </a:r>
            <a:br>
              <a:rPr lang="en-GB" sz="9600" b="1" dirty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</a:br>
            <a:r>
              <a:rPr lang="en-GB" sz="9600" b="1" dirty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Proposers Brokerage Day</a:t>
            </a:r>
            <a:endParaRPr lang="en-GB" sz="3600" b="1" dirty="0">
              <a:solidFill>
                <a:srgbClr val="0070C0"/>
              </a:solidFill>
              <a:latin typeface="Arial" panose="020B0604020202020204" pitchFamily="34" charset="0"/>
              <a:ea typeface="Aleo" panose="020F0502020204030203" pitchFamily="34" charset="0"/>
              <a:cs typeface="Arial" panose="020B0604020202020204" pitchFamily="34" charset="0"/>
              <a:sym typeface="Aleo" panose="020F0502020204030203" pitchFamily="34" charset="0"/>
            </a:endParaRPr>
          </a:p>
          <a:p>
            <a:pPr eaLnBrk="1" hangingPunct="1"/>
            <a:r>
              <a:rPr lang="en-GB" sz="7000" dirty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24</a:t>
            </a:r>
            <a:r>
              <a:rPr lang="en-GB" sz="7000" baseline="30000" dirty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th</a:t>
            </a:r>
            <a:r>
              <a:rPr lang="en-GB" sz="7000" dirty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 February 2025, Barcelona  </a:t>
            </a:r>
          </a:p>
        </p:txBody>
      </p:sp>
      <p:sp>
        <p:nvSpPr>
          <p:cNvPr id="11" name="Rectangle 6"/>
          <p:cNvSpPr>
            <a:spLocks/>
          </p:cNvSpPr>
          <p:nvPr/>
        </p:nvSpPr>
        <p:spPr bwMode="auto">
          <a:xfrm>
            <a:off x="6821337" y="11768479"/>
            <a:ext cx="10255693" cy="1354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en-GB" sz="4400" b="1" dirty="0">
                <a:solidFill>
                  <a:schemeClr val="tx2"/>
                </a:solidFill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  <a:sym typeface="Lato" panose="020F0502020204030203" pitchFamily="34" charset="0"/>
              </a:rPr>
              <a:t>&lt;Murat SAĞLAM / </a:t>
            </a:r>
            <a:r>
              <a:rPr lang="en-GB" sz="4400" b="1" dirty="0" err="1">
                <a:solidFill>
                  <a:schemeClr val="tx2"/>
                </a:solidFill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  <a:sym typeface="Lato" panose="020F0502020204030203" pitchFamily="34" charset="0"/>
              </a:rPr>
              <a:t>Alpata</a:t>
            </a:r>
            <a:r>
              <a:rPr lang="en-GB" sz="4400" b="1" dirty="0">
                <a:solidFill>
                  <a:schemeClr val="tx2"/>
                </a:solidFill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  <a:sym typeface="Lato" panose="020F0502020204030203" pitchFamily="34" charset="0"/>
              </a:rPr>
              <a:t> Technology&gt;</a:t>
            </a:r>
          </a:p>
          <a:p>
            <a:pPr eaLnBrk="1" hangingPunct="1"/>
            <a:r>
              <a:rPr lang="en-GB" sz="4400" b="1" dirty="0">
                <a:solidFill>
                  <a:schemeClr val="tx2"/>
                </a:solidFill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  <a:sym typeface="Lato" panose="020F0502020204030203" pitchFamily="34" charset="0"/>
              </a:rPr>
              <a:t>&lt;</a:t>
            </a:r>
            <a:r>
              <a:rPr lang="en-GB" sz="4400" b="1" dirty="0" err="1">
                <a:solidFill>
                  <a:schemeClr val="tx2"/>
                </a:solidFill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  <a:sym typeface="Lato" panose="020F0502020204030203" pitchFamily="34" charset="0"/>
              </a:rPr>
              <a:t>murat.saglam@alpata.com</a:t>
            </a:r>
            <a:r>
              <a:rPr lang="en-GB" sz="4400" b="1" dirty="0">
                <a:solidFill>
                  <a:schemeClr val="tx2"/>
                </a:solidFill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  <a:sym typeface="Lato" panose="020F0502020204030203" pitchFamily="34" charset="0"/>
              </a:rPr>
              <a:t>&gt;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9" t="12515"/>
          <a:stretch/>
        </p:blipFill>
        <p:spPr>
          <a:xfrm>
            <a:off x="288032" y="51738"/>
            <a:ext cx="4199112" cy="370991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734D466-F741-D50C-92B8-4116637C97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32760" y="593304"/>
            <a:ext cx="4983209" cy="1440160"/>
          </a:xfrm>
          <a:prstGeom prst="rect">
            <a:avLst/>
          </a:prstGeom>
        </p:spPr>
      </p:pic>
      <p:pic>
        <p:nvPicPr>
          <p:cNvPr id="3" name="Resim 2">
            <a:extLst>
              <a:ext uri="{FF2B5EF4-FFF2-40B4-BE49-F238E27FC236}">
                <a16:creationId xmlns:a16="http://schemas.microsoft.com/office/drawing/2014/main" id="{1A1F566F-EE07-92B2-599F-13712A2A6D4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56532" y="10692162"/>
            <a:ext cx="2787595" cy="94673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fontAlgn="base">
              <a:spcAft>
                <a:spcPct val="0"/>
              </a:spcAft>
            </a:pPr>
            <a:r>
              <a:rPr lang="de-DE" sz="9200" b="1" dirty="0">
                <a:solidFill>
                  <a:srgbClr val="0070C0"/>
                </a:solidFill>
                <a:ea typeface="Aleo" panose="020F0502020204030203" pitchFamily="34" charset="0"/>
                <a:cs typeface="Aleo" panose="020F0502020204030203" pitchFamily="34" charset="0"/>
                <a:sym typeface="Gill Sans" charset="0"/>
              </a:rPr>
              <a:t>Teaser</a:t>
            </a:r>
            <a:endParaRPr lang="en-GB" sz="9200" b="1" dirty="0">
              <a:solidFill>
                <a:srgbClr val="0070C0"/>
              </a:solidFill>
              <a:ea typeface="Aleo" panose="020F0502020204030203" pitchFamily="34" charset="0"/>
              <a:cs typeface="Aleo" panose="020F0502020204030203" pitchFamily="34" charset="0"/>
              <a:sym typeface="Gill Sans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2</a:t>
            </a:fld>
            <a:endParaRPr lang="en-GB" altLang="en-US" dirty="0"/>
          </a:p>
        </p:txBody>
      </p:sp>
      <p:sp>
        <p:nvSpPr>
          <p:cNvPr id="6" name="Rectangle 5"/>
          <p:cNvSpPr/>
          <p:nvPr/>
        </p:nvSpPr>
        <p:spPr>
          <a:xfrm>
            <a:off x="1174776" y="12834664"/>
            <a:ext cx="20522280" cy="650723"/>
          </a:xfrm>
          <a:prstGeom prst="rect">
            <a:avLst/>
          </a:prstGeom>
        </p:spPr>
        <p:txBody>
          <a:bodyPr wrap="square" lIns="217709" tIns="108855" rIns="217709" bIns="108855">
            <a:spAutoFit/>
          </a:bodyPr>
          <a:lstStyle/>
          <a:p>
            <a:r>
              <a:rPr lang="en-GB" sz="2800" dirty="0" err="1">
                <a:solidFill>
                  <a:schemeClr val="accent1">
                    <a:lumMod val="75000"/>
                  </a:schemeClr>
                </a:solidFill>
              </a:rPr>
              <a:t>www.celticnext.eu</a:t>
            </a:r>
            <a:r>
              <a:rPr lang="en-GB" sz="2800" dirty="0">
                <a:solidFill>
                  <a:schemeClr val="accent1">
                    <a:lumMod val="75000"/>
                  </a:schemeClr>
                </a:solidFill>
              </a:rPr>
              <a:t>                                         CLEAR-AI Murat SAĞLAM / </a:t>
            </a:r>
            <a:r>
              <a:rPr lang="en-GB" sz="2800" dirty="0" err="1">
                <a:solidFill>
                  <a:schemeClr val="accent1">
                    <a:lumMod val="75000"/>
                  </a:schemeClr>
                </a:solidFill>
              </a:rPr>
              <a:t>Alpata</a:t>
            </a:r>
            <a:r>
              <a:rPr lang="en-GB" sz="2800" dirty="0">
                <a:solidFill>
                  <a:schemeClr val="accent1">
                    <a:lumMod val="75000"/>
                  </a:schemeClr>
                </a:solidFill>
              </a:rPr>
              <a:t> Technology </a:t>
            </a:r>
            <a:r>
              <a:rPr lang="en-GB" sz="2800" dirty="0" err="1">
                <a:solidFill>
                  <a:schemeClr val="accent1">
                    <a:lumMod val="75000"/>
                  </a:schemeClr>
                </a:solidFill>
              </a:rPr>
              <a:t>murat.saglam@alpata.com</a:t>
            </a:r>
            <a:endParaRPr lang="en-GB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4DE4631-727E-D702-82EB-F59E4CAEA5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10605" y="50477"/>
            <a:ext cx="8973395" cy="2285999"/>
          </a:xfrm>
          <a:prstGeom prst="rect">
            <a:avLst/>
          </a:prstGeom>
        </p:spPr>
      </p:pic>
      <p:sp>
        <p:nvSpPr>
          <p:cNvPr id="7" name="TextBox 4">
            <a:extLst>
              <a:ext uri="{FF2B5EF4-FFF2-40B4-BE49-F238E27FC236}">
                <a16:creationId xmlns:a16="http://schemas.microsoft.com/office/drawing/2014/main" id="{788DF164-E0C7-C523-C549-C516C2C8CE74}"/>
              </a:ext>
            </a:extLst>
          </p:cNvPr>
          <p:cNvSpPr txBox="1"/>
          <p:nvPr/>
        </p:nvSpPr>
        <p:spPr>
          <a:xfrm>
            <a:off x="1858852" y="4458586"/>
            <a:ext cx="20522279" cy="8345137"/>
          </a:xfrm>
          <a:prstGeom prst="rect">
            <a:avLst/>
          </a:prstGeom>
          <a:noFill/>
        </p:spPr>
        <p:txBody>
          <a:bodyPr wrap="square" lIns="217709" tIns="108855" rIns="217709" bIns="108855" rtlCol="0">
            <a:spAutoFit/>
          </a:bodyPr>
          <a:lstStyle/>
          <a:p>
            <a:r>
              <a:rPr lang="tr-TR" sz="3600" b="1" dirty="0">
                <a:solidFill>
                  <a:srgbClr val="25275B"/>
                </a:solidFill>
              </a:rPr>
              <a:t>CLEAR-AI</a:t>
            </a:r>
            <a:r>
              <a:rPr lang="tr-TR" sz="3600" dirty="0"/>
              <a:t> AI-</a:t>
            </a:r>
            <a:r>
              <a:rPr lang="tr-TR" sz="3600" dirty="0" err="1"/>
              <a:t>powered</a:t>
            </a:r>
            <a:r>
              <a:rPr lang="tr-TR" sz="3600" dirty="0"/>
              <a:t>, </a:t>
            </a:r>
            <a:r>
              <a:rPr lang="tr-TR" sz="3600" dirty="0" err="1"/>
              <a:t>real</a:t>
            </a:r>
            <a:r>
              <a:rPr lang="tr-TR" sz="3600" dirty="0"/>
              <a:t>-time </a:t>
            </a:r>
            <a:r>
              <a:rPr lang="tr-TR" sz="3600" dirty="0" err="1"/>
              <a:t>solutions</a:t>
            </a:r>
            <a:r>
              <a:rPr lang="tr-TR" sz="3600" dirty="0"/>
              <a:t> </a:t>
            </a:r>
            <a:r>
              <a:rPr lang="tr-TR" sz="3600" dirty="0" err="1"/>
              <a:t>to</a:t>
            </a:r>
            <a:r>
              <a:rPr lang="tr-TR" sz="3600" dirty="0"/>
              <a:t> </a:t>
            </a:r>
            <a:r>
              <a:rPr lang="tr-TR" sz="3600" dirty="0" err="1"/>
              <a:t>monitor</a:t>
            </a:r>
            <a:r>
              <a:rPr lang="tr-TR" sz="3600" dirty="0"/>
              <a:t> </a:t>
            </a:r>
            <a:r>
              <a:rPr lang="tr-TR" sz="3600" dirty="0" err="1"/>
              <a:t>and</a:t>
            </a:r>
            <a:r>
              <a:rPr lang="tr-TR" sz="3600" dirty="0"/>
              <a:t> </a:t>
            </a:r>
            <a:r>
              <a:rPr lang="tr-TR" sz="3600" dirty="0" err="1"/>
              <a:t>analyze</a:t>
            </a:r>
            <a:r>
              <a:rPr lang="tr-TR" sz="3600" dirty="0"/>
              <a:t> </a:t>
            </a:r>
            <a:r>
              <a:rPr lang="tr-TR" sz="3600" dirty="0" err="1"/>
              <a:t>energy</a:t>
            </a:r>
            <a:r>
              <a:rPr lang="tr-TR" sz="3600" dirty="0"/>
              <a:t> </a:t>
            </a:r>
            <a:r>
              <a:rPr lang="tr-TR" sz="3600" dirty="0" err="1"/>
              <a:t>consumption</a:t>
            </a:r>
            <a:r>
              <a:rPr lang="tr-TR" sz="3600" dirty="0"/>
              <a:t> </a:t>
            </a:r>
            <a:r>
              <a:rPr lang="tr-TR" sz="3600" dirty="0" err="1"/>
              <a:t>and</a:t>
            </a:r>
            <a:r>
              <a:rPr lang="tr-TR" sz="3600" dirty="0"/>
              <a:t> </a:t>
            </a:r>
            <a:r>
              <a:rPr lang="tr-TR" sz="3600" dirty="0" err="1"/>
              <a:t>carbon</a:t>
            </a:r>
            <a:r>
              <a:rPr lang="tr-TR" sz="3600" dirty="0"/>
              <a:t> </a:t>
            </a:r>
            <a:r>
              <a:rPr lang="tr-TR" sz="3600" dirty="0" err="1"/>
              <a:t>emissions</a:t>
            </a:r>
            <a:r>
              <a:rPr lang="tr-TR" sz="3600" dirty="0"/>
              <a:t> </a:t>
            </a:r>
            <a:r>
              <a:rPr lang="tr-TR" sz="3600" dirty="0" err="1"/>
              <a:t>across</a:t>
            </a:r>
            <a:r>
              <a:rPr lang="tr-TR" sz="3600" dirty="0"/>
              <a:t> </a:t>
            </a:r>
            <a:r>
              <a:rPr lang="tr-TR" sz="3600" dirty="0" err="1"/>
              <a:t>product</a:t>
            </a:r>
            <a:r>
              <a:rPr lang="tr-TR" sz="3600" dirty="0"/>
              <a:t>, </a:t>
            </a:r>
            <a:r>
              <a:rPr lang="tr-TR" sz="3600" dirty="0" err="1"/>
              <a:t>process</a:t>
            </a:r>
            <a:r>
              <a:rPr lang="tr-TR" sz="3600" dirty="0"/>
              <a:t>, </a:t>
            </a:r>
            <a:r>
              <a:rPr lang="tr-TR" sz="3600" dirty="0" err="1"/>
              <a:t>and</a:t>
            </a:r>
            <a:r>
              <a:rPr lang="tr-TR" sz="3600" dirty="0"/>
              <a:t> </a:t>
            </a:r>
            <a:r>
              <a:rPr lang="tr-TR" sz="3600" dirty="0" err="1"/>
              <a:t>equipment</a:t>
            </a:r>
            <a:r>
              <a:rPr lang="tr-TR" sz="3600" dirty="0"/>
              <a:t> </a:t>
            </a:r>
            <a:r>
              <a:rPr lang="tr-TR" sz="3600" dirty="0" err="1"/>
              <a:t>levels</a:t>
            </a:r>
            <a:r>
              <a:rPr lang="tr-TR" sz="3600" dirty="0"/>
              <a:t>. </a:t>
            </a:r>
          </a:p>
          <a:p>
            <a:r>
              <a:rPr lang="tr-TR" sz="3600" dirty="0"/>
              <a:t>• </a:t>
            </a:r>
            <a:r>
              <a:rPr lang="tr-TR" sz="3600" b="1" dirty="0">
                <a:solidFill>
                  <a:srgbClr val="25275B"/>
                </a:solidFill>
              </a:rPr>
              <a:t>AI-</a:t>
            </a:r>
            <a:r>
              <a:rPr lang="tr-TR" sz="3600" b="1" dirty="0" err="1">
                <a:solidFill>
                  <a:srgbClr val="25275B"/>
                </a:solidFill>
              </a:rPr>
              <a:t>Enhanced</a:t>
            </a:r>
            <a:r>
              <a:rPr lang="tr-TR" sz="3600" b="1" dirty="0">
                <a:solidFill>
                  <a:srgbClr val="25275B"/>
                </a:solidFill>
              </a:rPr>
              <a:t> </a:t>
            </a:r>
            <a:r>
              <a:rPr lang="tr-TR" sz="3600" b="1" dirty="0" err="1">
                <a:solidFill>
                  <a:srgbClr val="25275B"/>
                </a:solidFill>
              </a:rPr>
              <a:t>Scope</a:t>
            </a:r>
            <a:r>
              <a:rPr lang="tr-TR" sz="3600" b="1" dirty="0">
                <a:solidFill>
                  <a:srgbClr val="25275B"/>
                </a:solidFill>
              </a:rPr>
              <a:t> 1 &amp; </a:t>
            </a:r>
            <a:r>
              <a:rPr lang="tr-TR" sz="3600" b="1" dirty="0" err="1">
                <a:solidFill>
                  <a:srgbClr val="25275B"/>
                </a:solidFill>
              </a:rPr>
              <a:t>Scope</a:t>
            </a:r>
            <a:r>
              <a:rPr lang="tr-TR" sz="3600" b="1" dirty="0">
                <a:solidFill>
                  <a:srgbClr val="25275B"/>
                </a:solidFill>
              </a:rPr>
              <a:t> 2 </a:t>
            </a:r>
            <a:r>
              <a:rPr lang="tr-TR" sz="3600" b="1" dirty="0" err="1">
                <a:solidFill>
                  <a:srgbClr val="25275B"/>
                </a:solidFill>
              </a:rPr>
              <a:t>Emissions</a:t>
            </a:r>
            <a:r>
              <a:rPr lang="tr-TR" sz="3600" b="1" dirty="0">
                <a:solidFill>
                  <a:srgbClr val="25275B"/>
                </a:solidFill>
              </a:rPr>
              <a:t> </a:t>
            </a:r>
            <a:r>
              <a:rPr lang="tr-TR" sz="3600" b="1" dirty="0" err="1">
                <a:solidFill>
                  <a:srgbClr val="25275B"/>
                </a:solidFill>
              </a:rPr>
              <a:t>Tracking</a:t>
            </a:r>
            <a:r>
              <a:rPr lang="tr-TR" sz="3600" dirty="0"/>
              <a:t> – Real-time </a:t>
            </a:r>
            <a:r>
              <a:rPr lang="tr-TR" sz="3600" dirty="0" err="1"/>
              <a:t>monitoring</a:t>
            </a:r>
            <a:r>
              <a:rPr lang="tr-TR" sz="3600" dirty="0"/>
              <a:t> </a:t>
            </a:r>
            <a:r>
              <a:rPr lang="tr-TR" sz="3600" dirty="0" err="1"/>
              <a:t>and</a:t>
            </a:r>
            <a:r>
              <a:rPr lang="tr-TR" sz="3600" dirty="0"/>
              <a:t> </a:t>
            </a:r>
            <a:r>
              <a:rPr lang="tr-TR" sz="3600" dirty="0" err="1"/>
              <a:t>predictive</a:t>
            </a:r>
            <a:r>
              <a:rPr lang="tr-TR" sz="3600" dirty="0"/>
              <a:t> </a:t>
            </a:r>
            <a:r>
              <a:rPr lang="tr-TR" sz="3600" dirty="0" err="1"/>
              <a:t>analytics</a:t>
            </a:r>
            <a:r>
              <a:rPr lang="tr-TR" sz="3600" dirty="0"/>
              <a:t> </a:t>
            </a:r>
            <a:r>
              <a:rPr lang="tr-TR" sz="3600" dirty="0" err="1"/>
              <a:t>for</a:t>
            </a:r>
            <a:r>
              <a:rPr lang="tr-TR" sz="3600" dirty="0"/>
              <a:t> </a:t>
            </a:r>
            <a:r>
              <a:rPr lang="tr-TR" sz="3600" dirty="0" err="1"/>
              <a:t>direct</a:t>
            </a:r>
            <a:r>
              <a:rPr lang="tr-TR" sz="3600" dirty="0"/>
              <a:t> </a:t>
            </a:r>
            <a:r>
              <a:rPr lang="tr-TR" sz="3600" dirty="0" err="1"/>
              <a:t>and</a:t>
            </a:r>
            <a:r>
              <a:rPr lang="tr-TR" sz="3600" dirty="0"/>
              <a:t> </a:t>
            </a:r>
            <a:r>
              <a:rPr lang="tr-TR" sz="3600" dirty="0" err="1"/>
              <a:t>indirect</a:t>
            </a:r>
            <a:r>
              <a:rPr lang="tr-TR" sz="3600" dirty="0"/>
              <a:t> </a:t>
            </a:r>
            <a:r>
              <a:rPr lang="tr-TR" sz="3600" dirty="0" err="1"/>
              <a:t>emissions</a:t>
            </a:r>
            <a:r>
              <a:rPr lang="tr-TR" sz="3600" dirty="0"/>
              <a:t>.</a:t>
            </a:r>
          </a:p>
          <a:p>
            <a:r>
              <a:rPr lang="tr-TR" sz="3600" dirty="0"/>
              <a:t>• </a:t>
            </a:r>
            <a:r>
              <a:rPr lang="tr-TR" sz="3600" b="1" dirty="0">
                <a:solidFill>
                  <a:srgbClr val="25275B"/>
                </a:solidFill>
              </a:rPr>
              <a:t>AI-</a:t>
            </a:r>
            <a:r>
              <a:rPr lang="tr-TR" sz="3600" b="1" dirty="0" err="1">
                <a:solidFill>
                  <a:srgbClr val="25275B"/>
                </a:solidFill>
              </a:rPr>
              <a:t>Driven</a:t>
            </a:r>
            <a:r>
              <a:rPr lang="tr-TR" sz="3600" b="1" dirty="0">
                <a:solidFill>
                  <a:srgbClr val="25275B"/>
                </a:solidFill>
              </a:rPr>
              <a:t> Data </a:t>
            </a:r>
            <a:r>
              <a:rPr lang="tr-TR" sz="3600" b="1" dirty="0" err="1">
                <a:solidFill>
                  <a:srgbClr val="25275B"/>
                </a:solidFill>
              </a:rPr>
              <a:t>Analytics</a:t>
            </a:r>
            <a:r>
              <a:rPr lang="tr-TR" sz="3600" b="1" dirty="0">
                <a:solidFill>
                  <a:srgbClr val="25275B"/>
                </a:solidFill>
              </a:rPr>
              <a:t> </a:t>
            </a:r>
            <a:r>
              <a:rPr lang="tr-TR" sz="3600" b="1" dirty="0" err="1">
                <a:solidFill>
                  <a:srgbClr val="25275B"/>
                </a:solidFill>
              </a:rPr>
              <a:t>for</a:t>
            </a:r>
            <a:r>
              <a:rPr lang="tr-TR" sz="3600" b="1" dirty="0">
                <a:solidFill>
                  <a:srgbClr val="25275B"/>
                </a:solidFill>
              </a:rPr>
              <a:t> </a:t>
            </a:r>
            <a:r>
              <a:rPr lang="tr-TR" sz="3600" b="1" dirty="0" err="1">
                <a:solidFill>
                  <a:srgbClr val="25275B"/>
                </a:solidFill>
              </a:rPr>
              <a:t>Sustainability</a:t>
            </a:r>
            <a:r>
              <a:rPr lang="tr-TR" sz="3600" dirty="0"/>
              <a:t> – Advanced </a:t>
            </a:r>
            <a:r>
              <a:rPr lang="tr-TR" sz="3600" dirty="0" err="1"/>
              <a:t>insights</a:t>
            </a:r>
            <a:r>
              <a:rPr lang="tr-TR" sz="3600" dirty="0"/>
              <a:t> </a:t>
            </a:r>
            <a:r>
              <a:rPr lang="tr-TR" sz="3600" dirty="0" err="1"/>
              <a:t>to</a:t>
            </a:r>
            <a:r>
              <a:rPr lang="tr-TR" sz="3600" dirty="0"/>
              <a:t> optimize </a:t>
            </a:r>
            <a:r>
              <a:rPr lang="tr-TR" sz="3600" dirty="0" err="1"/>
              <a:t>processes</a:t>
            </a:r>
            <a:r>
              <a:rPr lang="tr-TR" sz="3600" dirty="0"/>
              <a:t> </a:t>
            </a:r>
            <a:r>
              <a:rPr lang="tr-TR" sz="3600" dirty="0" err="1"/>
              <a:t>and</a:t>
            </a:r>
            <a:r>
              <a:rPr lang="tr-TR" sz="3600" dirty="0"/>
              <a:t> </a:t>
            </a:r>
            <a:r>
              <a:rPr lang="tr-TR" sz="3600" dirty="0" err="1"/>
              <a:t>reduce</a:t>
            </a:r>
            <a:r>
              <a:rPr lang="tr-TR" sz="3600" dirty="0"/>
              <a:t> </a:t>
            </a:r>
            <a:r>
              <a:rPr lang="tr-TR" sz="3600" dirty="0" err="1"/>
              <a:t>carbon</a:t>
            </a:r>
            <a:r>
              <a:rPr lang="tr-TR" sz="3600" dirty="0"/>
              <a:t> </a:t>
            </a:r>
            <a:r>
              <a:rPr lang="tr-TR" sz="3600" dirty="0" err="1"/>
              <a:t>footprint</a:t>
            </a:r>
            <a:r>
              <a:rPr lang="tr-TR" sz="3600" dirty="0"/>
              <a:t>.</a:t>
            </a:r>
          </a:p>
          <a:p>
            <a:r>
              <a:rPr lang="tr-TR" sz="3600" dirty="0"/>
              <a:t>• </a:t>
            </a:r>
            <a:r>
              <a:rPr lang="tr-TR" sz="3600" b="1" dirty="0" err="1">
                <a:solidFill>
                  <a:srgbClr val="25275B"/>
                </a:solidFill>
              </a:rPr>
              <a:t>Automated</a:t>
            </a:r>
            <a:r>
              <a:rPr lang="tr-TR" sz="3600" b="1" dirty="0">
                <a:solidFill>
                  <a:srgbClr val="25275B"/>
                </a:solidFill>
              </a:rPr>
              <a:t> </a:t>
            </a:r>
            <a:r>
              <a:rPr lang="tr-TR" sz="3600" b="1" dirty="0" err="1">
                <a:solidFill>
                  <a:srgbClr val="25275B"/>
                </a:solidFill>
              </a:rPr>
              <a:t>Compliance</a:t>
            </a:r>
            <a:r>
              <a:rPr lang="tr-TR" sz="3600" b="1" dirty="0">
                <a:solidFill>
                  <a:srgbClr val="25275B"/>
                </a:solidFill>
              </a:rPr>
              <a:t> &amp; </a:t>
            </a:r>
            <a:r>
              <a:rPr lang="tr-TR" sz="3600" b="1" dirty="0" err="1">
                <a:solidFill>
                  <a:srgbClr val="25275B"/>
                </a:solidFill>
              </a:rPr>
              <a:t>Transparency</a:t>
            </a:r>
            <a:r>
              <a:rPr lang="tr-TR" sz="3600" b="1" dirty="0">
                <a:solidFill>
                  <a:srgbClr val="25275B"/>
                </a:solidFill>
              </a:rPr>
              <a:t> </a:t>
            </a:r>
            <a:r>
              <a:rPr lang="tr-TR" sz="3600" dirty="0"/>
              <a:t>– AI </a:t>
            </a:r>
            <a:r>
              <a:rPr lang="tr-TR" sz="3600" dirty="0" err="1"/>
              <a:t>ensures</a:t>
            </a:r>
            <a:r>
              <a:rPr lang="tr-TR" sz="3600" dirty="0"/>
              <a:t> </a:t>
            </a:r>
            <a:r>
              <a:rPr lang="tr-TR" sz="3600" dirty="0" err="1"/>
              <a:t>continuous</a:t>
            </a:r>
            <a:r>
              <a:rPr lang="tr-TR" sz="3600" dirty="0"/>
              <a:t> </a:t>
            </a:r>
            <a:r>
              <a:rPr lang="tr-TR" sz="3600" dirty="0" err="1"/>
              <a:t>alignment</a:t>
            </a:r>
            <a:r>
              <a:rPr lang="tr-TR" sz="3600" dirty="0"/>
              <a:t> </a:t>
            </a:r>
            <a:r>
              <a:rPr lang="tr-TR" sz="3600" dirty="0" err="1"/>
              <a:t>with</a:t>
            </a:r>
            <a:r>
              <a:rPr lang="tr-TR" sz="3600" dirty="0"/>
              <a:t> GHG Protocol </a:t>
            </a:r>
            <a:r>
              <a:rPr lang="tr-TR" sz="3600" dirty="0" err="1"/>
              <a:t>standards</a:t>
            </a:r>
            <a:r>
              <a:rPr lang="tr-TR" sz="3600" dirty="0"/>
              <a:t>, </a:t>
            </a:r>
            <a:r>
              <a:rPr lang="tr-TR" sz="3600" dirty="0" err="1"/>
              <a:t>streamlining</a:t>
            </a:r>
            <a:r>
              <a:rPr lang="tr-TR" sz="3600" dirty="0"/>
              <a:t> </a:t>
            </a:r>
            <a:r>
              <a:rPr lang="tr-TR" sz="3600" dirty="0" err="1"/>
              <a:t>reporting</a:t>
            </a:r>
            <a:r>
              <a:rPr lang="tr-TR" sz="3600" dirty="0"/>
              <a:t>.</a:t>
            </a:r>
          </a:p>
          <a:p>
            <a:r>
              <a:rPr lang="tr-TR" sz="3600" dirty="0"/>
              <a:t>• </a:t>
            </a:r>
            <a:r>
              <a:rPr lang="tr-TR" sz="3600" b="1" dirty="0" err="1">
                <a:solidFill>
                  <a:srgbClr val="25275B"/>
                </a:solidFill>
              </a:rPr>
              <a:t>Intelligent</a:t>
            </a:r>
            <a:r>
              <a:rPr lang="tr-TR" sz="3600" b="1" dirty="0">
                <a:solidFill>
                  <a:srgbClr val="25275B"/>
                </a:solidFill>
              </a:rPr>
              <a:t> </a:t>
            </a:r>
            <a:r>
              <a:rPr lang="tr-TR" sz="3600" b="1" dirty="0" err="1">
                <a:solidFill>
                  <a:srgbClr val="25275B"/>
                </a:solidFill>
              </a:rPr>
              <a:t>Operational</a:t>
            </a:r>
            <a:r>
              <a:rPr lang="tr-TR" sz="3600" b="1" dirty="0">
                <a:solidFill>
                  <a:srgbClr val="25275B"/>
                </a:solidFill>
              </a:rPr>
              <a:t> </a:t>
            </a:r>
            <a:r>
              <a:rPr lang="tr-TR" sz="3600" b="1" dirty="0" err="1">
                <a:solidFill>
                  <a:srgbClr val="25275B"/>
                </a:solidFill>
              </a:rPr>
              <a:t>Efficiency</a:t>
            </a:r>
            <a:r>
              <a:rPr lang="tr-TR" sz="3600" b="1" dirty="0">
                <a:solidFill>
                  <a:srgbClr val="25275B"/>
                </a:solidFill>
              </a:rPr>
              <a:t> </a:t>
            </a:r>
            <a:r>
              <a:rPr lang="tr-TR" sz="3600" dirty="0"/>
              <a:t>– AI </a:t>
            </a:r>
            <a:r>
              <a:rPr lang="tr-TR" sz="3600" dirty="0" err="1"/>
              <a:t>detects</a:t>
            </a:r>
            <a:r>
              <a:rPr lang="tr-TR" sz="3600" dirty="0"/>
              <a:t> </a:t>
            </a:r>
            <a:r>
              <a:rPr lang="tr-TR" sz="3600" dirty="0" err="1"/>
              <a:t>inefficiencies</a:t>
            </a:r>
            <a:r>
              <a:rPr lang="tr-TR" sz="3600" dirty="0"/>
              <a:t>, </a:t>
            </a:r>
            <a:r>
              <a:rPr lang="tr-TR" sz="3600" dirty="0" err="1"/>
              <a:t>predicts</a:t>
            </a:r>
            <a:r>
              <a:rPr lang="tr-TR" sz="3600" dirty="0"/>
              <a:t> </a:t>
            </a:r>
            <a:r>
              <a:rPr lang="tr-TR" sz="3600" dirty="0" err="1"/>
              <a:t>energy</a:t>
            </a:r>
            <a:r>
              <a:rPr lang="tr-TR" sz="3600" dirty="0"/>
              <a:t> </a:t>
            </a:r>
            <a:r>
              <a:rPr lang="tr-TR" sz="3600" dirty="0" err="1"/>
              <a:t>peaks</a:t>
            </a:r>
            <a:r>
              <a:rPr lang="tr-TR" sz="3600" dirty="0"/>
              <a:t>, </a:t>
            </a:r>
            <a:r>
              <a:rPr lang="tr-TR" sz="3600" dirty="0" err="1"/>
              <a:t>and</a:t>
            </a:r>
            <a:r>
              <a:rPr lang="tr-TR" sz="3600" dirty="0"/>
              <a:t> </a:t>
            </a:r>
            <a:r>
              <a:rPr lang="tr-TR" sz="3600" dirty="0" err="1"/>
              <a:t>recommends</a:t>
            </a:r>
            <a:r>
              <a:rPr lang="tr-TR" sz="3600" dirty="0"/>
              <a:t> </a:t>
            </a:r>
            <a:r>
              <a:rPr lang="tr-TR" sz="3600" dirty="0" err="1"/>
              <a:t>optimizations</a:t>
            </a:r>
            <a:r>
              <a:rPr lang="tr-TR" sz="3600" dirty="0"/>
              <a:t> </a:t>
            </a:r>
            <a:r>
              <a:rPr lang="tr-TR" sz="3600" dirty="0" err="1"/>
              <a:t>for</a:t>
            </a:r>
            <a:r>
              <a:rPr lang="tr-TR" sz="3600" dirty="0"/>
              <a:t> minimal </a:t>
            </a:r>
            <a:r>
              <a:rPr lang="tr-TR" sz="3600" dirty="0" err="1"/>
              <a:t>emissions</a:t>
            </a:r>
            <a:r>
              <a:rPr lang="tr-TR" sz="3600" dirty="0"/>
              <a:t>.</a:t>
            </a:r>
          </a:p>
          <a:p>
            <a:r>
              <a:rPr lang="tr-TR" sz="3600" dirty="0"/>
              <a:t>• </a:t>
            </a:r>
            <a:r>
              <a:rPr lang="tr-TR" sz="3600" b="1" dirty="0">
                <a:solidFill>
                  <a:srgbClr val="25275B"/>
                </a:solidFill>
              </a:rPr>
              <a:t>Self-Learning AI </a:t>
            </a:r>
            <a:r>
              <a:rPr lang="tr-TR" sz="3600" b="1" dirty="0" err="1">
                <a:solidFill>
                  <a:srgbClr val="25275B"/>
                </a:solidFill>
              </a:rPr>
              <a:t>Models</a:t>
            </a:r>
            <a:r>
              <a:rPr lang="tr-TR" sz="3600" b="1" dirty="0">
                <a:solidFill>
                  <a:srgbClr val="25275B"/>
                </a:solidFill>
              </a:rPr>
              <a:t> </a:t>
            </a:r>
            <a:r>
              <a:rPr lang="tr-TR" sz="3600" dirty="0"/>
              <a:t>– </a:t>
            </a:r>
            <a:r>
              <a:rPr lang="tr-TR" sz="3600" dirty="0" err="1"/>
              <a:t>The</a:t>
            </a:r>
            <a:r>
              <a:rPr lang="tr-TR" sz="3600" dirty="0"/>
              <a:t> </a:t>
            </a:r>
            <a:r>
              <a:rPr lang="tr-TR" sz="3600" dirty="0" err="1"/>
              <a:t>system</a:t>
            </a:r>
            <a:r>
              <a:rPr lang="tr-TR" sz="3600" dirty="0"/>
              <a:t> </a:t>
            </a:r>
            <a:r>
              <a:rPr lang="tr-TR" sz="3600" dirty="0" err="1"/>
              <a:t>adapts</a:t>
            </a:r>
            <a:r>
              <a:rPr lang="tr-TR" sz="3600" dirty="0"/>
              <a:t> </a:t>
            </a:r>
            <a:r>
              <a:rPr lang="tr-TR" sz="3600" dirty="0" err="1"/>
              <a:t>to</a:t>
            </a:r>
            <a:r>
              <a:rPr lang="tr-TR" sz="3600" dirty="0"/>
              <a:t> </a:t>
            </a:r>
            <a:r>
              <a:rPr lang="tr-TR" sz="3600" dirty="0" err="1"/>
              <a:t>new</a:t>
            </a:r>
            <a:r>
              <a:rPr lang="tr-TR" sz="3600" dirty="0"/>
              <a:t> </a:t>
            </a:r>
            <a:r>
              <a:rPr lang="tr-TR" sz="3600" dirty="0" err="1"/>
              <a:t>products</a:t>
            </a:r>
            <a:r>
              <a:rPr lang="tr-TR" sz="3600" dirty="0"/>
              <a:t> </a:t>
            </a:r>
            <a:r>
              <a:rPr lang="tr-TR" sz="3600" dirty="0" err="1"/>
              <a:t>and</a:t>
            </a:r>
            <a:r>
              <a:rPr lang="tr-TR" sz="3600" dirty="0"/>
              <a:t> </a:t>
            </a:r>
            <a:r>
              <a:rPr lang="tr-TR" sz="3600" dirty="0" err="1"/>
              <a:t>machinery</a:t>
            </a:r>
            <a:r>
              <a:rPr lang="tr-TR" sz="3600" dirty="0"/>
              <a:t>, </a:t>
            </a:r>
            <a:r>
              <a:rPr lang="tr-TR" sz="3600" dirty="0" err="1"/>
              <a:t>enabling</a:t>
            </a:r>
            <a:r>
              <a:rPr lang="tr-TR" sz="3600" dirty="0"/>
              <a:t> </a:t>
            </a:r>
            <a:r>
              <a:rPr lang="tr-TR" sz="3600" dirty="0" err="1"/>
              <a:t>continuous</a:t>
            </a:r>
            <a:r>
              <a:rPr lang="tr-TR" sz="3600" dirty="0"/>
              <a:t> </a:t>
            </a:r>
            <a:r>
              <a:rPr lang="tr-TR" sz="3600" dirty="0" err="1"/>
              <a:t>improvement</a:t>
            </a:r>
            <a:r>
              <a:rPr lang="tr-TR" sz="3600" dirty="0"/>
              <a:t> </a:t>
            </a:r>
            <a:r>
              <a:rPr lang="tr-TR" sz="3600" dirty="0" err="1"/>
              <a:t>without</a:t>
            </a:r>
            <a:r>
              <a:rPr lang="tr-TR" sz="3600" dirty="0"/>
              <a:t> </a:t>
            </a:r>
            <a:r>
              <a:rPr lang="tr-TR" sz="3600" dirty="0" err="1"/>
              <a:t>manual</a:t>
            </a:r>
            <a:r>
              <a:rPr lang="tr-TR" sz="3600" dirty="0"/>
              <a:t> </a:t>
            </a:r>
            <a:r>
              <a:rPr lang="tr-TR" sz="3600" dirty="0" err="1"/>
              <a:t>recalibration</a:t>
            </a:r>
            <a:r>
              <a:rPr lang="tr-TR" sz="3600" dirty="0"/>
              <a:t>.</a:t>
            </a:r>
          </a:p>
          <a:p>
            <a:pPr algn="ctr"/>
            <a:endParaRPr lang="en-GB" sz="9600" i="1" dirty="0">
              <a:solidFill>
                <a:srgbClr val="0070C0"/>
              </a:solidFill>
            </a:endParaRPr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1169B907-7019-B73C-6C62-CE247F5B7748}"/>
              </a:ext>
            </a:extLst>
          </p:cNvPr>
          <p:cNvSpPr txBox="1"/>
          <p:nvPr/>
        </p:nvSpPr>
        <p:spPr>
          <a:xfrm>
            <a:off x="1219200" y="3193282"/>
            <a:ext cx="219456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i="1" dirty="0" err="1">
                <a:solidFill>
                  <a:srgbClr val="25275B"/>
                </a:solidFill>
              </a:rPr>
              <a:t>Empowering</a:t>
            </a:r>
            <a:r>
              <a:rPr lang="tr-TR" i="1" dirty="0">
                <a:solidFill>
                  <a:srgbClr val="25275B"/>
                </a:solidFill>
              </a:rPr>
              <a:t> </a:t>
            </a:r>
            <a:r>
              <a:rPr lang="tr-TR" i="1" dirty="0" err="1">
                <a:solidFill>
                  <a:srgbClr val="25275B"/>
                </a:solidFill>
              </a:rPr>
              <a:t>Green</a:t>
            </a:r>
            <a:r>
              <a:rPr lang="tr-TR" i="1" dirty="0">
                <a:solidFill>
                  <a:srgbClr val="25275B"/>
                </a:solidFill>
              </a:rPr>
              <a:t> </a:t>
            </a:r>
            <a:r>
              <a:rPr lang="tr-TR" i="1" dirty="0" err="1">
                <a:solidFill>
                  <a:srgbClr val="25275B"/>
                </a:solidFill>
              </a:rPr>
              <a:t>Manufacturing</a:t>
            </a:r>
            <a:r>
              <a:rPr lang="tr-TR" i="1" dirty="0">
                <a:solidFill>
                  <a:srgbClr val="25275B"/>
                </a:solidFill>
              </a:rPr>
              <a:t> Through </a:t>
            </a:r>
            <a:r>
              <a:rPr lang="tr-TR" i="1" dirty="0" err="1">
                <a:solidFill>
                  <a:srgbClr val="25275B"/>
                </a:solidFill>
              </a:rPr>
              <a:t>Intelligent</a:t>
            </a:r>
            <a:r>
              <a:rPr lang="tr-TR" i="1" dirty="0">
                <a:solidFill>
                  <a:srgbClr val="25275B"/>
                </a:solidFill>
              </a:rPr>
              <a:t>, Real-Time </a:t>
            </a:r>
            <a:r>
              <a:rPr lang="tr-TR" i="1" dirty="0" err="1">
                <a:solidFill>
                  <a:srgbClr val="25275B"/>
                </a:solidFill>
              </a:rPr>
              <a:t>Insights</a:t>
            </a:r>
            <a:endParaRPr lang="tr-TR" dirty="0">
              <a:solidFill>
                <a:srgbClr val="25275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1690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fontAlgn="base">
              <a:spcAft>
                <a:spcPct val="0"/>
              </a:spcAft>
            </a:pPr>
            <a:r>
              <a:rPr lang="de-DE" sz="9200" b="1" dirty="0">
                <a:solidFill>
                  <a:srgbClr val="0070C0"/>
                </a:solidFill>
                <a:ea typeface="Aleo" panose="020F0502020204030203" pitchFamily="34" charset="0"/>
                <a:cs typeface="Aleo" panose="020F0502020204030203" pitchFamily="34" charset="0"/>
              </a:rPr>
              <a:t>Organisation Profile</a:t>
            </a:r>
            <a:endParaRPr lang="en-GB" sz="9200" b="1" dirty="0">
              <a:solidFill>
                <a:srgbClr val="0070C0"/>
              </a:solidFill>
              <a:ea typeface="Aleo" panose="020F0502020204030203" pitchFamily="34" charset="0"/>
              <a:cs typeface="Aleo" panose="020F0502020204030203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3</a:t>
            </a:fld>
            <a:endParaRPr lang="en-GB" altLang="en-US"/>
          </a:p>
        </p:txBody>
      </p:sp>
      <p:sp>
        <p:nvSpPr>
          <p:cNvPr id="8" name="Rectangle 7"/>
          <p:cNvSpPr/>
          <p:nvPr/>
        </p:nvSpPr>
        <p:spPr>
          <a:xfrm>
            <a:off x="1174776" y="12834664"/>
            <a:ext cx="20522280" cy="650723"/>
          </a:xfrm>
          <a:prstGeom prst="rect">
            <a:avLst/>
          </a:prstGeom>
        </p:spPr>
        <p:txBody>
          <a:bodyPr wrap="square" lIns="217709" tIns="108855" rIns="217709" bIns="108855">
            <a:spAutoFit/>
          </a:bodyPr>
          <a:lstStyle/>
          <a:p>
            <a:r>
              <a:rPr lang="en-GB" sz="2800" dirty="0" err="1">
                <a:solidFill>
                  <a:schemeClr val="accent1">
                    <a:lumMod val="75000"/>
                  </a:schemeClr>
                </a:solidFill>
              </a:rPr>
              <a:t>www.celticnext.eu</a:t>
            </a:r>
            <a:r>
              <a:rPr lang="en-GB" sz="2800" dirty="0">
                <a:solidFill>
                  <a:schemeClr val="accent1">
                    <a:lumMod val="75000"/>
                  </a:schemeClr>
                </a:solidFill>
              </a:rPr>
              <a:t> 					CLEAR-AI Murat SAĞLAM / </a:t>
            </a:r>
            <a:r>
              <a:rPr lang="en-GB" sz="2800" dirty="0" err="1">
                <a:solidFill>
                  <a:schemeClr val="accent1">
                    <a:lumMod val="75000"/>
                  </a:schemeClr>
                </a:solidFill>
              </a:rPr>
              <a:t>Alpata</a:t>
            </a:r>
            <a:r>
              <a:rPr lang="en-GB" sz="2800" dirty="0">
                <a:solidFill>
                  <a:schemeClr val="accent1">
                    <a:lumMod val="75000"/>
                  </a:schemeClr>
                </a:solidFill>
              </a:rPr>
              <a:t> Technology </a:t>
            </a:r>
            <a:r>
              <a:rPr lang="en-GB" sz="2800" dirty="0" err="1">
                <a:solidFill>
                  <a:schemeClr val="accent1">
                    <a:lumMod val="75000"/>
                  </a:schemeClr>
                </a:solidFill>
              </a:rPr>
              <a:t>murat.saglam@alpata.com</a:t>
            </a:r>
            <a:endParaRPr lang="en-GB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E93DED6-D01F-B5CE-37EF-94916D6C40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10605" y="50477"/>
            <a:ext cx="8973395" cy="2285999"/>
          </a:xfrm>
          <a:prstGeom prst="rect">
            <a:avLst/>
          </a:prstGeom>
        </p:spPr>
      </p:pic>
      <p:sp>
        <p:nvSpPr>
          <p:cNvPr id="9" name="TextBox 4">
            <a:extLst>
              <a:ext uri="{FF2B5EF4-FFF2-40B4-BE49-F238E27FC236}">
                <a16:creationId xmlns:a16="http://schemas.microsoft.com/office/drawing/2014/main" id="{39589E16-13EB-E2E5-BDFA-F5B0B0038DC2}"/>
              </a:ext>
            </a:extLst>
          </p:cNvPr>
          <p:cNvSpPr txBox="1"/>
          <p:nvPr/>
        </p:nvSpPr>
        <p:spPr>
          <a:xfrm>
            <a:off x="737753" y="4361400"/>
            <a:ext cx="10518144" cy="8663173"/>
          </a:xfrm>
          <a:prstGeom prst="rect">
            <a:avLst/>
          </a:prstGeom>
          <a:noFill/>
        </p:spPr>
        <p:txBody>
          <a:bodyPr wrap="square" lIns="217709" tIns="108855" rIns="217709" bIns="108855" rtlCol="0">
            <a:spAutoFit/>
          </a:bodyPr>
          <a:lstStyle/>
          <a:p>
            <a:pPr>
              <a:spcAft>
                <a:spcPts val="750"/>
              </a:spcAft>
            </a:pP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Established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in 1998 in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Eskisehir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Turkey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; Alp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Aviation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is a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privately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owned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company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with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absolute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dedication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to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the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aerospace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industry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and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its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highest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standards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With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its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efficient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operations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quality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design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and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lean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manufacturing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practices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, Alp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Aviation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manufactures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flight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critical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and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rotating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parts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systems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and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subsystems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for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various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customers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around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the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world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.</a:t>
            </a:r>
            <a:b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</a:br>
            <a:endParaRPr lang="tr-TR" sz="1800" b="1" i="0" u="none" strike="noStrike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just">
              <a:spcAft>
                <a:spcPts val="750"/>
              </a:spcAft>
            </a:pP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Having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1500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highly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qualified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employees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, Alp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Aviation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utilizes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more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than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250+ High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Tech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CNC Machine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Parks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and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CMM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quality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control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equipment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performs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various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tests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including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non-destructive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tests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coatings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and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other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special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processes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and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has a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wide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range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of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laboratory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capabilities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. Alp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Aviation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has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over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100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distinct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special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processes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some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of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which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can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rarely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be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found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throughout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the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world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and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all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approved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by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NADCAP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and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OEM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customers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.</a:t>
            </a:r>
            <a:b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</a:br>
            <a:endParaRPr lang="tr-TR" sz="1800" b="1" i="0" u="none" strike="noStrike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just">
              <a:spcAft>
                <a:spcPts val="750"/>
              </a:spcAft>
            </a:pP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Alp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Aviation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together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with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its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efficient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supply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chain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demonstrate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extensive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experience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in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machining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and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processing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of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titanium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nickel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steel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stainless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steel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copper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alloys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and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super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alloys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. Alp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Aviation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manufactures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Helicopter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Dynamic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Parts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&amp;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Assemblies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Helicopter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Tail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Rotor Drive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Shaft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System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(TRDS)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Parts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&amp;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Assemblies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Dynamic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&amp;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Static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Engine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and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APU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Parts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including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jet engine Fan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and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Compressor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Integrally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Bladed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Rotors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Landing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Gear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Parts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&amp;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Assemblies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Structural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Parts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&amp;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Assemblies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Hydraulic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and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Fuel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Systems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and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Tube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Assemblies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to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the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world’s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aviation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giants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such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as Lockheed Martin (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Sikorsky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, LM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Aero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),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Raytheon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Technologies (Pratt &amp; Whitney, Pratt &amp; Whitney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Canada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, Collins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Aerospace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),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Honeywell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, Safran,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Heroux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Devtek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Turkish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Aerospace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(TAI),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Tusas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Engine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Industries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(TEI)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and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Aselsan.</a:t>
            </a:r>
            <a:b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</a:br>
            <a:endParaRPr lang="tr-TR" sz="1800" b="1" i="0" u="none" strike="noStrike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just">
              <a:spcAft>
                <a:spcPts val="750"/>
              </a:spcAft>
            </a:pP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Today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the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products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proudly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manufactured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by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Alp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Aviation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support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several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rotary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and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fixed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wing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aircraft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platforms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such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as S-76, S-92, CH53, H-160, Boeing 737, Boeing 747, Boeing 767, Boeing 777, Boeing 787, Airbus A319/NEO, Airbus A320/NEO, Airbus A321/NEO, Airbus A330, Airbus A340, Airbus A350, Airbus A380 ,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Embraer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550, </a:t>
            </a:r>
            <a:r>
              <a:rPr lang="tr-TR" sz="1800" b="1" i="0" u="none" strike="noStrike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Gulfstream</a:t>
            </a:r>
            <a:r>
              <a:rPr lang="tr-TR" sz="1800" b="1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G500</a:t>
            </a:r>
          </a:p>
          <a:p>
            <a:pPr algn="ctr"/>
            <a:r>
              <a:rPr lang="en-GB" sz="1800" b="1" i="1" dirty="0">
                <a:solidFill>
                  <a:schemeClr val="bg1"/>
                </a:solidFill>
              </a:rPr>
              <a:t>1 slide: </a:t>
            </a:r>
          </a:p>
          <a:p>
            <a:pPr algn="ctr"/>
            <a:r>
              <a:rPr lang="en-GB" sz="1800" i="1" dirty="0">
                <a:solidFill>
                  <a:schemeClr val="bg1"/>
                </a:solidFill>
              </a:rPr>
              <a:t>Existing consortium, involved countries.</a:t>
            </a:r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F9312623-6702-5ED0-8FBE-5D4DC80AC3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728" y="3141309"/>
            <a:ext cx="2260600" cy="96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Resim 10">
            <a:extLst>
              <a:ext uri="{FF2B5EF4-FFF2-40B4-BE49-F238E27FC236}">
                <a16:creationId xmlns:a16="http://schemas.microsoft.com/office/drawing/2014/main" id="{A1825D7D-205E-7251-11FF-5920248999A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67523" y="4550880"/>
            <a:ext cx="12558682" cy="6838719"/>
          </a:xfrm>
          <a:prstGeom prst="rect">
            <a:avLst/>
          </a:prstGeom>
        </p:spPr>
      </p:pic>
      <p:pic>
        <p:nvPicPr>
          <p:cNvPr id="13" name="Resim 12">
            <a:extLst>
              <a:ext uri="{FF2B5EF4-FFF2-40B4-BE49-F238E27FC236}">
                <a16:creationId xmlns:a16="http://schemas.microsoft.com/office/drawing/2014/main" id="{EBB6A561-7F71-87AA-2323-415E4D61800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267523" y="3441596"/>
            <a:ext cx="20193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906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fontAlgn="base">
              <a:spcAft>
                <a:spcPct val="0"/>
              </a:spcAft>
            </a:pPr>
            <a:r>
              <a:rPr lang="en-GB" sz="9200" b="1" dirty="0">
                <a:solidFill>
                  <a:srgbClr val="0070C0"/>
                </a:solidFill>
                <a:ea typeface="Aleo" panose="020F0502020204030203" pitchFamily="34" charset="0"/>
                <a:cs typeface="Aleo" panose="020F0502020204030203" pitchFamily="34" charset="0"/>
              </a:rPr>
              <a:t>Proposal Introduction (1)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4</a:t>
            </a:fld>
            <a:endParaRPr lang="en-GB" altLang="en-US"/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56496" y="269999"/>
            <a:ext cx="7456487" cy="2195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1174776" y="12834664"/>
            <a:ext cx="20522280" cy="650723"/>
          </a:xfrm>
          <a:prstGeom prst="rect">
            <a:avLst/>
          </a:prstGeom>
        </p:spPr>
        <p:txBody>
          <a:bodyPr wrap="square" lIns="217709" tIns="108855" rIns="217709" bIns="108855">
            <a:spAutoFit/>
          </a:bodyPr>
          <a:lstStyle/>
          <a:p>
            <a:r>
              <a:rPr lang="en-GB" sz="2800" dirty="0" err="1">
                <a:solidFill>
                  <a:schemeClr val="accent1">
                    <a:lumMod val="75000"/>
                  </a:schemeClr>
                </a:solidFill>
              </a:rPr>
              <a:t>www.celticnext.eu</a:t>
            </a:r>
            <a:r>
              <a:rPr lang="en-GB" sz="2800" dirty="0">
                <a:solidFill>
                  <a:schemeClr val="accent1">
                    <a:lumMod val="75000"/>
                  </a:schemeClr>
                </a:solidFill>
              </a:rPr>
              <a:t> 					CLEAR-AI Murat SAĞLAM / </a:t>
            </a:r>
            <a:r>
              <a:rPr lang="en-GB" sz="2800" dirty="0" err="1">
                <a:solidFill>
                  <a:schemeClr val="accent1">
                    <a:lumMod val="75000"/>
                  </a:schemeClr>
                </a:solidFill>
              </a:rPr>
              <a:t>Alpata</a:t>
            </a:r>
            <a:r>
              <a:rPr lang="en-GB" sz="2800" dirty="0">
                <a:solidFill>
                  <a:schemeClr val="accent1">
                    <a:lumMod val="75000"/>
                  </a:schemeClr>
                </a:solidFill>
              </a:rPr>
              <a:t> Technology </a:t>
            </a:r>
            <a:r>
              <a:rPr lang="en-GB" sz="2800" dirty="0" err="1">
                <a:solidFill>
                  <a:schemeClr val="accent1">
                    <a:lumMod val="75000"/>
                  </a:schemeClr>
                </a:solidFill>
              </a:rPr>
              <a:t>murat.saglam@alpata.com</a:t>
            </a:r>
            <a:endParaRPr lang="en-GB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D72087E-C489-7A90-AC71-722004BD8B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10605" y="107505"/>
            <a:ext cx="8973395" cy="2285999"/>
          </a:xfrm>
          <a:prstGeom prst="rect">
            <a:avLst/>
          </a:prstGeom>
        </p:spPr>
      </p:pic>
      <p:pic>
        <p:nvPicPr>
          <p:cNvPr id="6" name="Resim 5">
            <a:extLst>
              <a:ext uri="{FF2B5EF4-FFF2-40B4-BE49-F238E27FC236}">
                <a16:creationId xmlns:a16="http://schemas.microsoft.com/office/drawing/2014/main" id="{96FD8DBA-ABCA-3CBE-F4EB-68EE1EB0689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10880" y="2401304"/>
            <a:ext cx="19332730" cy="9991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81990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fontAlgn="base">
              <a:spcAft>
                <a:spcPct val="0"/>
              </a:spcAft>
            </a:pPr>
            <a:r>
              <a:rPr lang="en-GB" sz="9200" b="1" dirty="0">
                <a:solidFill>
                  <a:srgbClr val="0070C0"/>
                </a:solidFill>
                <a:ea typeface="Aleo" panose="020F0502020204030203" pitchFamily="34" charset="0"/>
                <a:cs typeface="Aleo" panose="020F0502020204030203" pitchFamily="34" charset="0"/>
              </a:rPr>
              <a:t>Proposal Introduction (2)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5</a:t>
            </a:fld>
            <a:endParaRPr lang="en-GB" altLang="en-US"/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56496" y="269999"/>
            <a:ext cx="7456487" cy="2195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1174776" y="12834664"/>
            <a:ext cx="20522280" cy="650723"/>
          </a:xfrm>
          <a:prstGeom prst="rect">
            <a:avLst/>
          </a:prstGeom>
        </p:spPr>
        <p:txBody>
          <a:bodyPr wrap="square" lIns="217709" tIns="108855" rIns="217709" bIns="108855">
            <a:spAutoFit/>
          </a:bodyPr>
          <a:lstStyle/>
          <a:p>
            <a:r>
              <a:rPr lang="en-GB" sz="2800" dirty="0" err="1">
                <a:solidFill>
                  <a:schemeClr val="accent1">
                    <a:lumMod val="75000"/>
                  </a:schemeClr>
                </a:solidFill>
              </a:rPr>
              <a:t>www.celticnext.eu</a:t>
            </a:r>
            <a:r>
              <a:rPr lang="en-GB" sz="2800" dirty="0">
                <a:solidFill>
                  <a:schemeClr val="accent1">
                    <a:lumMod val="75000"/>
                  </a:schemeClr>
                </a:solidFill>
              </a:rPr>
              <a:t> 				CLEAR-AI Murat SAĞLAM / </a:t>
            </a:r>
            <a:r>
              <a:rPr lang="en-GB" sz="2800" dirty="0" err="1">
                <a:solidFill>
                  <a:schemeClr val="accent1">
                    <a:lumMod val="75000"/>
                  </a:schemeClr>
                </a:solidFill>
              </a:rPr>
              <a:t>Alpata</a:t>
            </a:r>
            <a:r>
              <a:rPr lang="en-GB" sz="2800" dirty="0">
                <a:solidFill>
                  <a:schemeClr val="accent1">
                    <a:lumMod val="75000"/>
                  </a:schemeClr>
                </a:solidFill>
              </a:rPr>
              <a:t> Technology </a:t>
            </a:r>
            <a:r>
              <a:rPr lang="en-GB" sz="2800" dirty="0" err="1">
                <a:solidFill>
                  <a:schemeClr val="accent1">
                    <a:lumMod val="75000"/>
                  </a:schemeClr>
                </a:solidFill>
              </a:rPr>
              <a:t>murat.saglam@alpata.com</a:t>
            </a:r>
            <a:endParaRPr lang="en-GB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9A53A33-E2CA-2C0A-C83F-A430676E75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10605" y="107505"/>
            <a:ext cx="8973395" cy="2285999"/>
          </a:xfrm>
          <a:prstGeom prst="rect">
            <a:avLst/>
          </a:prstGeom>
        </p:spPr>
      </p:pic>
      <p:grpSp>
        <p:nvGrpSpPr>
          <p:cNvPr id="7" name="Grup 6">
            <a:extLst>
              <a:ext uri="{FF2B5EF4-FFF2-40B4-BE49-F238E27FC236}">
                <a16:creationId xmlns:a16="http://schemas.microsoft.com/office/drawing/2014/main" id="{1D94928C-F795-B140-7356-89A3AF8F0379}"/>
              </a:ext>
            </a:extLst>
          </p:cNvPr>
          <p:cNvGrpSpPr/>
          <p:nvPr/>
        </p:nvGrpSpPr>
        <p:grpSpPr>
          <a:xfrm>
            <a:off x="1174776" y="2443489"/>
            <a:ext cx="11587538" cy="6162631"/>
            <a:chOff x="412303" y="2171739"/>
            <a:chExt cx="11587538" cy="6162631"/>
          </a:xfrm>
        </p:grpSpPr>
        <p:sp>
          <p:nvSpPr>
            <p:cNvPr id="9" name="Yuvarlatılmış Dikdörtgen 8">
              <a:extLst>
                <a:ext uri="{FF2B5EF4-FFF2-40B4-BE49-F238E27FC236}">
                  <a16:creationId xmlns:a16="http://schemas.microsoft.com/office/drawing/2014/main" id="{DB6FDBBC-51B6-D138-2E29-F30EBA89EA91}"/>
                </a:ext>
              </a:extLst>
            </p:cNvPr>
            <p:cNvSpPr/>
            <p:nvPr/>
          </p:nvSpPr>
          <p:spPr>
            <a:xfrm>
              <a:off x="412303" y="2171739"/>
              <a:ext cx="11587538" cy="6162631"/>
            </a:xfrm>
            <a:prstGeom prst="roundRect">
              <a:avLst>
                <a:gd name="adj" fmla="val 10000"/>
              </a:avLst>
            </a:prstGeom>
            <a:gradFill rotWithShape="0">
              <a:gsLst>
                <a:gs pos="0">
                  <a:schemeClr val="accent1">
                    <a:lumMod val="45000"/>
                    <a:lumOff val="55000"/>
                  </a:schemeClr>
                </a:gs>
                <a:gs pos="63000">
                  <a:srgbClr val="25275B"/>
                </a:gs>
              </a:gsLst>
              <a:lin ang="10800000" scaled="1"/>
            </a:gra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tr-TR"/>
            </a:p>
          </p:txBody>
        </p:sp>
        <p:sp>
          <p:nvSpPr>
            <p:cNvPr id="10" name="TextBox 4">
              <a:extLst>
                <a:ext uri="{FF2B5EF4-FFF2-40B4-BE49-F238E27FC236}">
                  <a16:creationId xmlns:a16="http://schemas.microsoft.com/office/drawing/2014/main" id="{959EB9F8-7783-7180-367D-86AA96319CF0}"/>
                </a:ext>
              </a:extLst>
            </p:cNvPr>
            <p:cNvSpPr txBox="1"/>
            <p:nvPr/>
          </p:nvSpPr>
          <p:spPr>
            <a:xfrm>
              <a:off x="872026" y="2597909"/>
              <a:ext cx="9854133" cy="535531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tr-TR" sz="4400" dirty="0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	</a:t>
              </a:r>
              <a:r>
                <a:rPr lang="tr-TR" sz="5400" dirty="0" err="1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Impacts</a:t>
              </a:r>
              <a:r>
                <a:rPr lang="tr-TR" sz="5400" dirty="0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:</a:t>
              </a:r>
            </a:p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tr-TR" sz="3600" dirty="0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• </a:t>
              </a:r>
              <a:r>
                <a:rPr lang="tr-TR" sz="3600" dirty="0" err="1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Reduce</a:t>
              </a:r>
              <a:r>
                <a:rPr lang="tr-TR" sz="3600" dirty="0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 GHG </a:t>
              </a:r>
              <a:r>
                <a:rPr lang="tr-TR" sz="3600" dirty="0" err="1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emissions</a:t>
              </a:r>
              <a:r>
                <a:rPr lang="tr-TR" sz="3600" dirty="0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 </a:t>
              </a:r>
              <a:r>
                <a:rPr lang="tr-TR" sz="3600" dirty="0" err="1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across</a:t>
              </a:r>
              <a:r>
                <a:rPr lang="tr-TR" sz="3600" dirty="0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 </a:t>
              </a:r>
              <a:r>
                <a:rPr lang="tr-TR" sz="3600" dirty="0" err="1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manufacturing</a:t>
              </a:r>
              <a:r>
                <a:rPr lang="tr-TR" sz="3600" dirty="0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 </a:t>
              </a:r>
              <a:r>
                <a:rPr lang="tr-TR" sz="3600" dirty="0" err="1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sectors</a:t>
              </a:r>
              <a:r>
                <a:rPr lang="tr-TR" sz="3600" dirty="0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.</a:t>
              </a:r>
            </a:p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tr-TR" sz="3600" dirty="0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• </a:t>
              </a:r>
              <a:r>
                <a:rPr lang="tr-TR" sz="3600" dirty="0" err="1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Enable</a:t>
              </a:r>
              <a:r>
                <a:rPr lang="tr-TR" sz="3600" dirty="0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 </a:t>
              </a:r>
              <a:r>
                <a:rPr lang="tr-TR" sz="3600" dirty="0" err="1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transparency</a:t>
              </a:r>
              <a:r>
                <a:rPr lang="tr-TR" sz="3600" dirty="0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 </a:t>
              </a:r>
              <a:r>
                <a:rPr lang="tr-TR" sz="3600" dirty="0" err="1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and</a:t>
              </a:r>
              <a:r>
                <a:rPr lang="tr-TR" sz="3600" dirty="0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 </a:t>
              </a:r>
              <a:r>
                <a:rPr lang="tr-TR" sz="3600" dirty="0" err="1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trust</a:t>
              </a:r>
              <a:r>
                <a:rPr lang="tr-TR" sz="3600" dirty="0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 in </a:t>
              </a:r>
              <a:r>
                <a:rPr lang="tr-TR" sz="3600" dirty="0" err="1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environmental</a:t>
              </a:r>
              <a:r>
                <a:rPr lang="tr-TR" sz="3600" dirty="0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 </a:t>
              </a:r>
              <a:r>
                <a:rPr lang="tr-TR" sz="3600" dirty="0" err="1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reporting</a:t>
              </a:r>
              <a:r>
                <a:rPr lang="tr-TR" sz="3600" dirty="0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.</a:t>
              </a:r>
            </a:p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tr-TR" sz="3600" dirty="0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• </a:t>
              </a:r>
              <a:r>
                <a:rPr lang="tr-TR" sz="3600" dirty="0" err="1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Support</a:t>
              </a:r>
              <a:r>
                <a:rPr lang="tr-TR" sz="3600" dirty="0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 </a:t>
              </a:r>
              <a:r>
                <a:rPr lang="tr-TR" sz="3600" dirty="0" err="1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Green</a:t>
              </a:r>
              <a:r>
                <a:rPr lang="tr-TR" sz="3600" dirty="0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 </a:t>
              </a:r>
              <a:r>
                <a:rPr lang="tr-TR" sz="3600" dirty="0" err="1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Deal</a:t>
              </a:r>
              <a:r>
                <a:rPr lang="tr-TR" sz="3600" dirty="0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 </a:t>
              </a:r>
              <a:r>
                <a:rPr lang="tr-TR" sz="3600" dirty="0" err="1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goals</a:t>
              </a:r>
              <a:r>
                <a:rPr lang="tr-TR" sz="3600" dirty="0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 </a:t>
              </a:r>
              <a:r>
                <a:rPr lang="tr-TR" sz="3600" dirty="0" err="1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by</a:t>
              </a:r>
              <a:r>
                <a:rPr lang="tr-TR" sz="3600" dirty="0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 </a:t>
              </a:r>
              <a:r>
                <a:rPr lang="tr-TR" sz="3600" dirty="0" err="1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promoting</a:t>
              </a:r>
              <a:r>
                <a:rPr lang="tr-TR" sz="3600" dirty="0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 </a:t>
              </a:r>
              <a:r>
                <a:rPr lang="tr-TR" sz="3600" dirty="0" err="1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sustainable</a:t>
              </a:r>
              <a:r>
                <a:rPr lang="tr-TR" sz="3600" dirty="0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 </a:t>
              </a:r>
              <a:r>
                <a:rPr lang="tr-TR" sz="3600" dirty="0" err="1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production</a:t>
              </a:r>
              <a:r>
                <a:rPr lang="tr-TR" sz="3600" dirty="0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.</a:t>
              </a:r>
            </a:p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tr-TR" sz="3600" dirty="0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• Combat </a:t>
              </a:r>
              <a:r>
                <a:rPr lang="tr-TR" sz="3600" dirty="0" err="1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greenwashing</a:t>
              </a:r>
              <a:r>
                <a:rPr lang="tr-TR" sz="3600" dirty="0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 </a:t>
              </a:r>
              <a:r>
                <a:rPr lang="tr-TR" sz="3600" dirty="0" err="1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with</a:t>
              </a:r>
              <a:r>
                <a:rPr lang="tr-TR" sz="3600" dirty="0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 </a:t>
              </a:r>
              <a:r>
                <a:rPr lang="tr-TR" sz="3600" dirty="0" err="1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reliable</a:t>
              </a:r>
              <a:r>
                <a:rPr lang="tr-TR" sz="3600" dirty="0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, </a:t>
              </a:r>
              <a:r>
                <a:rPr lang="tr-TR" sz="3600" dirty="0" err="1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real</a:t>
              </a:r>
              <a:r>
                <a:rPr lang="tr-TR" sz="3600" dirty="0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-time data.</a:t>
              </a:r>
            </a:p>
          </p:txBody>
        </p:sp>
      </p:grpSp>
      <p:grpSp>
        <p:nvGrpSpPr>
          <p:cNvPr id="12" name="Grup 11">
            <a:extLst>
              <a:ext uri="{FF2B5EF4-FFF2-40B4-BE49-F238E27FC236}">
                <a16:creationId xmlns:a16="http://schemas.microsoft.com/office/drawing/2014/main" id="{E743CC27-4D2C-F8AA-D231-4D97AC62239C}"/>
              </a:ext>
            </a:extLst>
          </p:cNvPr>
          <p:cNvGrpSpPr/>
          <p:nvPr/>
        </p:nvGrpSpPr>
        <p:grpSpPr>
          <a:xfrm>
            <a:off x="12829784" y="2555998"/>
            <a:ext cx="11587538" cy="6420337"/>
            <a:chOff x="12384160" y="2139376"/>
            <a:chExt cx="11587538" cy="6420337"/>
          </a:xfrm>
        </p:grpSpPr>
        <p:sp>
          <p:nvSpPr>
            <p:cNvPr id="13" name="Yuvarlatılmış Dikdörtgen 12">
              <a:extLst>
                <a:ext uri="{FF2B5EF4-FFF2-40B4-BE49-F238E27FC236}">
                  <a16:creationId xmlns:a16="http://schemas.microsoft.com/office/drawing/2014/main" id="{50F94CAC-48D4-EEAB-EB23-A10B3C235442}"/>
                </a:ext>
              </a:extLst>
            </p:cNvPr>
            <p:cNvSpPr/>
            <p:nvPr/>
          </p:nvSpPr>
          <p:spPr>
            <a:xfrm>
              <a:off x="12384160" y="2139376"/>
              <a:ext cx="11587538" cy="6162631"/>
            </a:xfrm>
            <a:prstGeom prst="roundRect">
              <a:avLst>
                <a:gd name="adj" fmla="val 10000"/>
              </a:avLst>
            </a:prstGeom>
            <a:gradFill rotWithShape="0">
              <a:gsLst>
                <a:gs pos="0">
                  <a:schemeClr val="accent1">
                    <a:lumMod val="45000"/>
                    <a:lumOff val="55000"/>
                  </a:schemeClr>
                </a:gs>
                <a:gs pos="63000">
                  <a:srgbClr val="25275B"/>
                </a:gs>
              </a:gsLst>
              <a:lin ang="10800000" scaled="1"/>
            </a:gra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tr-TR"/>
            </a:p>
          </p:txBody>
        </p:sp>
        <p:sp>
          <p:nvSpPr>
            <p:cNvPr id="14" name="TextBox 3">
              <a:extLst>
                <a:ext uri="{FF2B5EF4-FFF2-40B4-BE49-F238E27FC236}">
                  <a16:creationId xmlns:a16="http://schemas.microsoft.com/office/drawing/2014/main" id="{B84A1C60-1106-83C0-3659-6DA44A092F1B}"/>
                </a:ext>
              </a:extLst>
            </p:cNvPr>
            <p:cNvSpPr txBox="1"/>
            <p:nvPr/>
          </p:nvSpPr>
          <p:spPr>
            <a:xfrm>
              <a:off x="12912080" y="2804291"/>
              <a:ext cx="9433048" cy="575542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tr-TR" sz="4400" dirty="0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	</a:t>
              </a:r>
              <a:r>
                <a:rPr sz="4400" dirty="0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Expected Outcomes:</a:t>
              </a:r>
            </a:p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sz="3600" dirty="0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• AI-powered real-time carbon footprint monitoring system.</a:t>
              </a:r>
            </a:p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sz="3600" dirty="0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• Accurate Scope 1 &amp; 2 emissions tracking at product, process, and equipment levels.</a:t>
              </a:r>
            </a:p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sz="3600" dirty="0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• Fully automated Product Carbon Labelling.</a:t>
              </a:r>
            </a:p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sz="3600" dirty="0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• API-integrated platform for carbon offsetting and compliance.</a:t>
              </a:r>
              <a:endParaRPr lang="tr-TR" sz="3600" dirty="0">
                <a:solidFill>
                  <a:schemeClr val="bg1"/>
                </a:solidFill>
                <a:latin typeface="Calibri"/>
                <a:ea typeface="+mn-ea"/>
                <a:cs typeface="+mn-cs"/>
              </a:endParaRPr>
            </a:p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tr-TR" sz="3600" dirty="0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• </a:t>
              </a:r>
              <a:r>
                <a:rPr lang="tr-TR" sz="3600" dirty="0" err="1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IoT</a:t>
              </a:r>
              <a:r>
                <a:rPr lang="tr-TR" sz="3600" dirty="0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 </a:t>
              </a:r>
              <a:r>
                <a:rPr lang="tr-TR" sz="3600" dirty="0" err="1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integration</a:t>
              </a:r>
              <a:r>
                <a:rPr lang="tr-TR" sz="3600" dirty="0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 </a:t>
              </a:r>
              <a:r>
                <a:rPr lang="tr-TR" sz="3600" dirty="0" err="1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for</a:t>
              </a:r>
              <a:r>
                <a:rPr lang="tr-TR" sz="3600" dirty="0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 </a:t>
              </a:r>
              <a:r>
                <a:rPr lang="tr-TR" sz="3600" dirty="0" err="1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machine</a:t>
              </a:r>
              <a:r>
                <a:rPr lang="tr-TR" sz="3600" dirty="0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 </a:t>
              </a:r>
              <a:r>
                <a:rPr lang="tr-TR" sz="3600" dirty="0" err="1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level</a:t>
              </a:r>
              <a:endParaRPr lang="tr-TR" sz="3600" dirty="0">
                <a:solidFill>
                  <a:schemeClr val="bg1"/>
                </a:solidFill>
                <a:latin typeface="Calibri"/>
                <a:ea typeface="+mn-ea"/>
                <a:cs typeface="+mn-cs"/>
              </a:endParaRPr>
            </a:p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sz="3600" dirty="0">
                <a:solidFill>
                  <a:schemeClr val="bg1"/>
                </a:solidFill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15" name="Grup 14">
            <a:extLst>
              <a:ext uri="{FF2B5EF4-FFF2-40B4-BE49-F238E27FC236}">
                <a16:creationId xmlns:a16="http://schemas.microsoft.com/office/drawing/2014/main" id="{9DE83DF7-45F5-C828-92F3-3236E3936750}"/>
              </a:ext>
            </a:extLst>
          </p:cNvPr>
          <p:cNvGrpSpPr/>
          <p:nvPr/>
        </p:nvGrpSpPr>
        <p:grpSpPr>
          <a:xfrm>
            <a:off x="1441612" y="8606987"/>
            <a:ext cx="21500776" cy="3939646"/>
            <a:chOff x="1441612" y="8606987"/>
            <a:chExt cx="21500776" cy="3939646"/>
          </a:xfrm>
        </p:grpSpPr>
        <p:sp>
          <p:nvSpPr>
            <p:cNvPr id="16" name="Yuvarlatılmış Dikdörtgen 15">
              <a:extLst>
                <a:ext uri="{FF2B5EF4-FFF2-40B4-BE49-F238E27FC236}">
                  <a16:creationId xmlns:a16="http://schemas.microsoft.com/office/drawing/2014/main" id="{F16025B6-CA99-C068-0135-08279A2E8890}"/>
                </a:ext>
              </a:extLst>
            </p:cNvPr>
            <p:cNvSpPr/>
            <p:nvPr/>
          </p:nvSpPr>
          <p:spPr>
            <a:xfrm>
              <a:off x="1441612" y="8606987"/>
              <a:ext cx="21500776" cy="3939646"/>
            </a:xfrm>
            <a:prstGeom prst="roundRect">
              <a:avLst>
                <a:gd name="adj" fmla="val 10000"/>
              </a:avLst>
            </a:prstGeom>
            <a:gradFill rotWithShape="0">
              <a:gsLst>
                <a:gs pos="0">
                  <a:schemeClr val="accent1">
                    <a:lumMod val="45000"/>
                    <a:lumOff val="55000"/>
                  </a:schemeClr>
                </a:gs>
                <a:gs pos="63000">
                  <a:srgbClr val="25275B"/>
                </a:gs>
              </a:gsLst>
              <a:lin ang="10800000" scaled="1"/>
            </a:gra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tr-TR"/>
            </a:p>
          </p:txBody>
        </p:sp>
        <p:sp>
          <p:nvSpPr>
            <p:cNvPr id="17" name="TextBox 5">
              <a:extLst>
                <a:ext uri="{FF2B5EF4-FFF2-40B4-BE49-F238E27FC236}">
                  <a16:creationId xmlns:a16="http://schemas.microsoft.com/office/drawing/2014/main" id="{DF7E63FE-33FF-DE2D-662B-285B33C7AFF3}"/>
                </a:ext>
              </a:extLst>
            </p:cNvPr>
            <p:cNvSpPr txBox="1"/>
            <p:nvPr/>
          </p:nvSpPr>
          <p:spPr>
            <a:xfrm>
              <a:off x="2012931" y="9153356"/>
              <a:ext cx="16884502" cy="298543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tr-TR" sz="4400" dirty="0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	Project Schedule (36 </a:t>
              </a:r>
              <a:r>
                <a:rPr lang="tr-TR" sz="4400" dirty="0" err="1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Months</a:t>
              </a:r>
              <a:r>
                <a:rPr lang="tr-TR" sz="4400" dirty="0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):</a:t>
              </a:r>
            </a:p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tr-TR" sz="3600" dirty="0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• </a:t>
              </a:r>
              <a:r>
                <a:rPr lang="tr-TR" sz="3600" dirty="0" err="1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Months</a:t>
              </a:r>
              <a:r>
                <a:rPr lang="tr-TR" sz="3600" dirty="0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 1-6: </a:t>
              </a:r>
              <a:r>
                <a:rPr lang="tr-TR" sz="3600" dirty="0" err="1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Research</a:t>
              </a:r>
              <a:r>
                <a:rPr lang="tr-TR" sz="3600" dirty="0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, </a:t>
              </a:r>
              <a:r>
                <a:rPr lang="tr-TR" sz="3600" dirty="0" err="1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requirement</a:t>
              </a:r>
              <a:r>
                <a:rPr lang="tr-TR" sz="3600" dirty="0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 </a:t>
              </a:r>
              <a:r>
                <a:rPr lang="tr-TR" sz="3600" dirty="0" err="1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analysis</a:t>
              </a:r>
              <a:r>
                <a:rPr lang="tr-TR" sz="3600" dirty="0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 &amp; </a:t>
              </a:r>
              <a:r>
                <a:rPr lang="tr-TR" sz="3600" dirty="0" err="1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system</a:t>
              </a:r>
              <a:r>
                <a:rPr lang="tr-TR" sz="3600" dirty="0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 </a:t>
              </a:r>
              <a:r>
                <a:rPr lang="tr-TR" sz="3600" dirty="0" err="1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design</a:t>
              </a:r>
              <a:r>
                <a:rPr lang="tr-TR" sz="3600" dirty="0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.</a:t>
              </a:r>
            </a:p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tr-TR" sz="3600" dirty="0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• </a:t>
              </a:r>
              <a:r>
                <a:rPr lang="tr-TR" sz="3600" dirty="0" err="1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Months</a:t>
              </a:r>
              <a:r>
                <a:rPr lang="tr-TR" sz="3600" dirty="0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 7-18: AI </a:t>
              </a:r>
              <a:r>
                <a:rPr lang="tr-TR" sz="3600" dirty="0" err="1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development</a:t>
              </a:r>
              <a:r>
                <a:rPr lang="tr-TR" sz="3600" dirty="0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, data </a:t>
              </a:r>
              <a:r>
                <a:rPr lang="tr-TR" sz="3600" dirty="0" err="1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integration</a:t>
              </a:r>
              <a:r>
                <a:rPr lang="tr-TR" sz="3600" dirty="0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 &amp; </a:t>
              </a:r>
              <a:r>
                <a:rPr lang="tr-TR" sz="3600" dirty="0" err="1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prototype</a:t>
              </a:r>
              <a:r>
                <a:rPr lang="tr-TR" sz="3600" dirty="0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.</a:t>
              </a:r>
            </a:p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tr-TR" sz="3600" dirty="0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• </a:t>
              </a:r>
              <a:r>
                <a:rPr lang="tr-TR" sz="3600" dirty="0" err="1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Months</a:t>
              </a:r>
              <a:r>
                <a:rPr lang="tr-TR" sz="3600" dirty="0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 19-30: </a:t>
              </a:r>
              <a:r>
                <a:rPr lang="tr-TR" sz="3600" dirty="0" err="1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Testing</a:t>
              </a:r>
              <a:r>
                <a:rPr lang="tr-TR" sz="3600" dirty="0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, </a:t>
              </a:r>
              <a:r>
                <a:rPr lang="tr-TR" sz="3600" dirty="0" err="1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optimization</a:t>
              </a:r>
              <a:r>
                <a:rPr lang="tr-TR" sz="3600" dirty="0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 &amp; pilot </a:t>
              </a:r>
              <a:r>
                <a:rPr lang="tr-TR" sz="3600" dirty="0" err="1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implementations</a:t>
              </a:r>
              <a:r>
                <a:rPr lang="tr-TR" sz="3600" dirty="0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.</a:t>
              </a:r>
            </a:p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tr-TR" sz="3600" dirty="0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• </a:t>
              </a:r>
              <a:r>
                <a:rPr lang="tr-TR" sz="3600" dirty="0" err="1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Months</a:t>
              </a:r>
              <a:r>
                <a:rPr lang="tr-TR" sz="3600" dirty="0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 31-36: Final </a:t>
              </a:r>
              <a:r>
                <a:rPr lang="tr-TR" sz="3600" dirty="0" err="1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deployment</a:t>
              </a:r>
              <a:r>
                <a:rPr lang="tr-TR" sz="3600" dirty="0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, </a:t>
              </a:r>
              <a:r>
                <a:rPr lang="tr-TR" sz="3600" dirty="0" err="1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training</a:t>
              </a:r>
              <a:r>
                <a:rPr lang="tr-TR" sz="3600" dirty="0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 &amp; </a:t>
              </a:r>
              <a:r>
                <a:rPr lang="tr-TR" sz="3600" dirty="0" err="1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dissemination</a:t>
              </a:r>
              <a:r>
                <a:rPr lang="tr-TR" sz="3600" dirty="0">
                  <a:solidFill>
                    <a:schemeClr val="bg1"/>
                  </a:solidFill>
                  <a:latin typeface="Calibri"/>
                  <a:ea typeface="+mn-ea"/>
                  <a:cs typeface="+mn-cs"/>
                </a:rPr>
                <a:t>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09604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fontAlgn="base">
              <a:spcAft>
                <a:spcPct val="0"/>
              </a:spcAft>
            </a:pPr>
            <a:r>
              <a:rPr lang="en-GB" sz="9200" b="1" dirty="0">
                <a:solidFill>
                  <a:srgbClr val="0070C0"/>
                </a:solidFill>
                <a:ea typeface="Aleo" panose="020F0502020204030203" pitchFamily="34" charset="0"/>
                <a:cs typeface="Aleo" panose="020F0502020204030203" pitchFamily="34" charset="0"/>
              </a:rPr>
              <a:t>Partners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6</a:t>
            </a:fld>
            <a:endParaRPr lang="en-GB" altLang="en-US"/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56496" y="269999"/>
            <a:ext cx="7456487" cy="2195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1174776" y="12834664"/>
            <a:ext cx="20522280" cy="650723"/>
          </a:xfrm>
          <a:prstGeom prst="rect">
            <a:avLst/>
          </a:prstGeom>
        </p:spPr>
        <p:txBody>
          <a:bodyPr wrap="square" lIns="217709" tIns="108855" rIns="217709" bIns="108855">
            <a:spAutoFit/>
          </a:bodyPr>
          <a:lstStyle/>
          <a:p>
            <a:r>
              <a:rPr lang="en-GB" sz="2800" dirty="0" err="1">
                <a:solidFill>
                  <a:schemeClr val="accent1">
                    <a:lumMod val="75000"/>
                  </a:schemeClr>
                </a:solidFill>
              </a:rPr>
              <a:t>www.celticnext.eu</a:t>
            </a:r>
            <a:r>
              <a:rPr lang="en-GB" sz="2800" dirty="0">
                <a:solidFill>
                  <a:schemeClr val="accent1">
                    <a:lumMod val="75000"/>
                  </a:schemeClr>
                </a:solidFill>
              </a:rPr>
              <a:t> 				CLEAR-AI Murat SAĞLAM / </a:t>
            </a:r>
            <a:r>
              <a:rPr lang="en-GB" sz="2800" dirty="0" err="1">
                <a:solidFill>
                  <a:schemeClr val="accent1">
                    <a:lumMod val="75000"/>
                  </a:schemeClr>
                </a:solidFill>
              </a:rPr>
              <a:t>Alpata</a:t>
            </a:r>
            <a:r>
              <a:rPr lang="en-GB" sz="2800" dirty="0">
                <a:solidFill>
                  <a:schemeClr val="accent1">
                    <a:lumMod val="75000"/>
                  </a:schemeClr>
                </a:solidFill>
              </a:rPr>
              <a:t> Technology </a:t>
            </a:r>
            <a:r>
              <a:rPr lang="en-GB" sz="2800" dirty="0" err="1">
                <a:solidFill>
                  <a:schemeClr val="accent1">
                    <a:lumMod val="75000"/>
                  </a:schemeClr>
                </a:solidFill>
              </a:rPr>
              <a:t>murat.saglam@alpata.com</a:t>
            </a:r>
            <a:endParaRPr lang="en-GB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6E8A7A4-0B3E-AD83-7DAF-865E628AA9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10605" y="107505"/>
            <a:ext cx="8973395" cy="2285999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104C35B-A623-1822-610E-4B76B49E83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7505" y="3114552"/>
            <a:ext cx="17867303" cy="7271839"/>
          </a:xfrm>
        </p:spPr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b="1" dirty="0">
                <a:latin typeface="+mn-lt"/>
              </a:rPr>
              <a:t>Partners involved / interested</a:t>
            </a:r>
          </a:p>
          <a:p>
            <a:pPr marL="914400" lvl="1" indent="-45720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3600" dirty="0">
                <a:latin typeface="+mn-lt"/>
              </a:rPr>
              <a:t>Turkey:		</a:t>
            </a:r>
            <a:r>
              <a:rPr lang="en-US" sz="3600" dirty="0" err="1">
                <a:latin typeface="+mn-lt"/>
              </a:rPr>
              <a:t>Alpata</a:t>
            </a:r>
            <a:r>
              <a:rPr lang="en-US" sz="3600" dirty="0">
                <a:latin typeface="+mn-lt"/>
              </a:rPr>
              <a:t> Technology , Alp Aviation</a:t>
            </a:r>
            <a:endParaRPr lang="en-US" sz="8800" dirty="0">
              <a:latin typeface="+mn-lt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b="1" dirty="0">
                <a:latin typeface="+mn-lt"/>
              </a:rPr>
              <a:t>Missing partners / expertise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GB" sz="3600" b="1" dirty="0">
                <a:latin typeface="+mn-lt"/>
              </a:rPr>
              <a:t>Industry partners </a:t>
            </a:r>
            <a:r>
              <a:rPr lang="en-GB" sz="3600" dirty="0">
                <a:latin typeface="+mn-lt"/>
              </a:rPr>
              <a:t>(LE/SME) with interest in </a:t>
            </a:r>
            <a:r>
              <a:rPr lang="tr-TR" sz="3600" dirty="0" err="1"/>
              <a:t>real</a:t>
            </a:r>
            <a:r>
              <a:rPr lang="tr-TR" sz="3600" dirty="0"/>
              <a:t>-time </a:t>
            </a:r>
            <a:r>
              <a:rPr lang="tr-TR" sz="3600" dirty="0" err="1"/>
              <a:t>solutions</a:t>
            </a:r>
            <a:r>
              <a:rPr lang="tr-TR" sz="3600" dirty="0"/>
              <a:t> </a:t>
            </a:r>
            <a:r>
              <a:rPr lang="tr-TR" sz="3600" dirty="0" err="1"/>
              <a:t>to</a:t>
            </a:r>
            <a:r>
              <a:rPr lang="tr-TR" sz="3600" dirty="0"/>
              <a:t> </a:t>
            </a:r>
            <a:r>
              <a:rPr lang="tr-TR" sz="3600" dirty="0" err="1"/>
              <a:t>monitor</a:t>
            </a:r>
            <a:r>
              <a:rPr lang="tr-TR" sz="3600" dirty="0"/>
              <a:t> </a:t>
            </a:r>
            <a:r>
              <a:rPr lang="tr-TR" sz="3600" dirty="0" err="1"/>
              <a:t>and</a:t>
            </a:r>
            <a:r>
              <a:rPr lang="tr-TR" sz="3600" dirty="0"/>
              <a:t> </a:t>
            </a:r>
            <a:r>
              <a:rPr lang="tr-TR" sz="3600" dirty="0" err="1"/>
              <a:t>analyze</a:t>
            </a:r>
            <a:r>
              <a:rPr lang="tr-TR" sz="3600" dirty="0"/>
              <a:t> </a:t>
            </a:r>
            <a:r>
              <a:rPr lang="tr-TR" sz="3600" dirty="0" err="1"/>
              <a:t>energy</a:t>
            </a:r>
            <a:r>
              <a:rPr lang="tr-TR" sz="3600" dirty="0"/>
              <a:t> </a:t>
            </a:r>
            <a:r>
              <a:rPr lang="tr-TR" sz="3600" dirty="0" err="1"/>
              <a:t>consumption</a:t>
            </a:r>
            <a:r>
              <a:rPr lang="tr-TR" sz="3600" dirty="0"/>
              <a:t> </a:t>
            </a:r>
            <a:r>
              <a:rPr lang="tr-TR" sz="3600" dirty="0" err="1"/>
              <a:t>and</a:t>
            </a:r>
            <a:r>
              <a:rPr lang="tr-TR" sz="3600" dirty="0"/>
              <a:t> </a:t>
            </a:r>
            <a:r>
              <a:rPr lang="tr-TR" sz="3600" dirty="0" err="1"/>
              <a:t>carbon</a:t>
            </a:r>
            <a:r>
              <a:rPr lang="tr-TR" sz="3600" dirty="0"/>
              <a:t> </a:t>
            </a:r>
            <a:r>
              <a:rPr lang="tr-TR" sz="3600" dirty="0" err="1"/>
              <a:t>emissions</a:t>
            </a:r>
            <a:r>
              <a:rPr lang="tr-TR" sz="3600" dirty="0"/>
              <a:t> </a:t>
            </a:r>
            <a:r>
              <a:rPr lang="tr-TR" sz="3600" dirty="0" err="1"/>
              <a:t>across</a:t>
            </a:r>
            <a:r>
              <a:rPr lang="tr-TR" sz="3600" dirty="0"/>
              <a:t> </a:t>
            </a:r>
            <a:r>
              <a:rPr lang="tr-TR" sz="3600" dirty="0" err="1"/>
              <a:t>product</a:t>
            </a:r>
            <a:r>
              <a:rPr lang="tr-TR" sz="3600" dirty="0"/>
              <a:t>, </a:t>
            </a:r>
            <a:r>
              <a:rPr lang="tr-TR" sz="3600" dirty="0" err="1"/>
              <a:t>process</a:t>
            </a:r>
            <a:r>
              <a:rPr lang="tr-TR" sz="3600" dirty="0"/>
              <a:t>, </a:t>
            </a:r>
            <a:r>
              <a:rPr lang="tr-TR" sz="3600" dirty="0" err="1"/>
              <a:t>and</a:t>
            </a:r>
            <a:r>
              <a:rPr lang="tr-TR" sz="3600" dirty="0"/>
              <a:t> </a:t>
            </a:r>
            <a:r>
              <a:rPr lang="tr-TR" sz="3600" dirty="0" err="1"/>
              <a:t>equipment</a:t>
            </a:r>
            <a:r>
              <a:rPr lang="tr-TR" sz="3600" dirty="0"/>
              <a:t> </a:t>
            </a:r>
            <a:r>
              <a:rPr lang="tr-TR" sz="3600" dirty="0" err="1"/>
              <a:t>levels</a:t>
            </a:r>
            <a:r>
              <a:rPr lang="tr-TR" sz="3600" dirty="0"/>
              <a:t> </a:t>
            </a:r>
            <a:r>
              <a:rPr lang="en-GB" sz="3600" dirty="0">
                <a:latin typeface="+mn-lt"/>
              </a:rPr>
              <a:t>providing relevant use cases and data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GB" sz="3600" b="1" dirty="0">
                <a:latin typeface="+mn-lt"/>
              </a:rPr>
              <a:t>Tool and technology providers </a:t>
            </a:r>
            <a:r>
              <a:rPr lang="en-GB" sz="3600" dirty="0">
                <a:latin typeface="+mn-lt"/>
              </a:rPr>
              <a:t>with expertise in AI/ML ,5G/6G , İoT</a:t>
            </a:r>
            <a:endParaRPr lang="en-GB" sz="3600" dirty="0"/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GB" sz="3600" b="1" dirty="0">
                <a:latin typeface="+mn-lt"/>
              </a:rPr>
              <a:t>Knowledge providers </a:t>
            </a:r>
            <a:r>
              <a:rPr lang="en-GB" sz="3600" dirty="0">
                <a:latin typeface="+mn-lt"/>
              </a:rPr>
              <a:t>and </a:t>
            </a:r>
            <a:r>
              <a:rPr lang="en-GB" sz="3600" b="1" dirty="0"/>
              <a:t>Academic Partners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99092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fontAlgn="base">
              <a:spcAft>
                <a:spcPct val="0"/>
              </a:spcAft>
            </a:pPr>
            <a:r>
              <a:rPr lang="en-GB" sz="9200" b="1" dirty="0">
                <a:solidFill>
                  <a:srgbClr val="0070C0"/>
                </a:solidFill>
                <a:ea typeface="Aleo" panose="020F0502020204030203" pitchFamily="34" charset="0"/>
                <a:cs typeface="Aleo" panose="020F0502020204030203" pitchFamily="34" charset="0"/>
              </a:rPr>
              <a:t>Contact Info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7</a:t>
            </a:fld>
            <a:endParaRPr lang="en-GB" altLang="en-US"/>
          </a:p>
        </p:txBody>
      </p:sp>
      <p:sp>
        <p:nvSpPr>
          <p:cNvPr id="5" name="TextBox 4"/>
          <p:cNvSpPr txBox="1"/>
          <p:nvPr/>
        </p:nvSpPr>
        <p:spPr>
          <a:xfrm>
            <a:off x="2542928" y="3185592"/>
            <a:ext cx="20018224" cy="9976353"/>
          </a:xfrm>
          <a:prstGeom prst="rect">
            <a:avLst/>
          </a:prstGeom>
          <a:noFill/>
        </p:spPr>
        <p:txBody>
          <a:bodyPr wrap="square" lIns="217709" tIns="108855" rIns="217709" bIns="108855" rtlCol="0">
            <a:spAutoFit/>
          </a:bodyPr>
          <a:lstStyle/>
          <a:p>
            <a:pPr eaLnBrk="1" hangingPunct="1"/>
            <a:r>
              <a:rPr lang="en-GB" sz="5400" b="1" dirty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</a:rPr>
              <a:t>For more information and for interest to participate please contact:</a:t>
            </a:r>
          </a:p>
          <a:p>
            <a:endParaRPr lang="en-GB" sz="4800" dirty="0">
              <a:solidFill>
                <a:srgbClr val="0070C0"/>
              </a:solidFill>
            </a:endParaRPr>
          </a:p>
          <a:p>
            <a:r>
              <a:rPr lang="en-GB" sz="4800" dirty="0">
                <a:solidFill>
                  <a:srgbClr val="0070C0"/>
                </a:solidFill>
              </a:rPr>
              <a:t>	</a:t>
            </a:r>
            <a:r>
              <a:rPr lang="en-GB" sz="4400" dirty="0">
                <a:solidFill>
                  <a:srgbClr val="0070C0"/>
                </a:solidFill>
              </a:rPr>
              <a:t>Murat SAĞLAM – </a:t>
            </a:r>
            <a:r>
              <a:rPr lang="en-GB" sz="4400" dirty="0" err="1">
                <a:solidFill>
                  <a:srgbClr val="0070C0"/>
                </a:solidFill>
              </a:rPr>
              <a:t>Alpata</a:t>
            </a:r>
            <a:r>
              <a:rPr lang="en-GB" sz="4400" dirty="0">
                <a:solidFill>
                  <a:srgbClr val="0070C0"/>
                </a:solidFill>
              </a:rPr>
              <a:t> Technology</a:t>
            </a:r>
            <a:endParaRPr lang="en-GB" sz="4000" dirty="0">
              <a:solidFill>
                <a:srgbClr val="0070C0"/>
              </a:solidFill>
            </a:endParaRPr>
          </a:p>
          <a:p>
            <a:r>
              <a:rPr lang="en-GB" sz="4000" dirty="0">
                <a:solidFill>
                  <a:srgbClr val="0070C0"/>
                </a:solidFill>
              </a:rPr>
              <a:t>		</a:t>
            </a:r>
            <a:r>
              <a:rPr lang="en-GB" sz="4000" dirty="0" err="1">
                <a:solidFill>
                  <a:srgbClr val="0070C0"/>
                </a:solidFill>
              </a:rPr>
              <a:t>murat.saglam@alpata.com</a:t>
            </a:r>
            <a:endParaRPr lang="en-GB" sz="4000" dirty="0">
              <a:solidFill>
                <a:srgbClr val="0070C0"/>
              </a:solidFill>
            </a:endParaRPr>
          </a:p>
          <a:p>
            <a:endParaRPr lang="en-GB" sz="4800" dirty="0">
              <a:solidFill>
                <a:srgbClr val="0070C0"/>
              </a:solidFill>
            </a:endParaRPr>
          </a:p>
          <a:p>
            <a:pPr lvl="8"/>
            <a:r>
              <a:rPr lang="de-DE" sz="5400" b="1" dirty="0" err="1">
                <a:solidFill>
                  <a:srgbClr val="0070C0"/>
                </a:solidFill>
                <a:latin typeface="+mj-lt"/>
                <a:ea typeface="Aleo" panose="020F0502020204030203" pitchFamily="34" charset="0"/>
                <a:cs typeface="Arial" panose="020B0604020202020204" pitchFamily="34" charset="0"/>
              </a:rPr>
              <a:t>Presentation</a:t>
            </a:r>
            <a:r>
              <a:rPr lang="de-DE" sz="5400" b="1" dirty="0">
                <a:solidFill>
                  <a:srgbClr val="0070C0"/>
                </a:solidFill>
                <a:latin typeface="+mj-lt"/>
                <a:ea typeface="Aleo" panose="020F0502020204030203" pitchFamily="34" charset="0"/>
                <a:cs typeface="Arial" panose="020B0604020202020204" pitchFamily="34" charset="0"/>
              </a:rPr>
              <a:t> </a:t>
            </a:r>
            <a:r>
              <a:rPr lang="de-DE" sz="5400" b="1" dirty="0" err="1">
                <a:solidFill>
                  <a:srgbClr val="0070C0"/>
                </a:solidFill>
                <a:latin typeface="+mj-lt"/>
                <a:ea typeface="Aleo" panose="020F0502020204030203" pitchFamily="34" charset="0"/>
                <a:cs typeface="Arial" panose="020B0604020202020204" pitchFamily="34" charset="0"/>
              </a:rPr>
              <a:t>is</a:t>
            </a:r>
            <a:r>
              <a:rPr lang="de-DE" sz="5400" b="1" dirty="0">
                <a:solidFill>
                  <a:srgbClr val="0070C0"/>
                </a:solidFill>
                <a:latin typeface="+mj-lt"/>
                <a:ea typeface="Aleo" panose="020F0502020204030203" pitchFamily="34" charset="0"/>
                <a:cs typeface="Arial" panose="020B0604020202020204" pitchFamily="34" charset="0"/>
              </a:rPr>
              <a:t> </a:t>
            </a:r>
            <a:r>
              <a:rPr lang="de-DE" sz="5400" b="1" dirty="0" err="1">
                <a:solidFill>
                  <a:srgbClr val="0070C0"/>
                </a:solidFill>
                <a:latin typeface="+mj-lt"/>
                <a:ea typeface="Aleo" panose="020F0502020204030203" pitchFamily="34" charset="0"/>
                <a:cs typeface="Arial" panose="020B0604020202020204" pitchFamily="34" charset="0"/>
              </a:rPr>
              <a:t>available</a:t>
            </a:r>
            <a:r>
              <a:rPr lang="de-DE" sz="5400" b="1" dirty="0">
                <a:solidFill>
                  <a:srgbClr val="0070C0"/>
                </a:solidFill>
                <a:latin typeface="+mj-lt"/>
                <a:ea typeface="Aleo" panose="020F0502020204030203" pitchFamily="34" charset="0"/>
                <a:cs typeface="Arial" panose="020B0604020202020204" pitchFamily="34" charset="0"/>
              </a:rPr>
              <a:t> via: </a:t>
            </a:r>
          </a:p>
          <a:p>
            <a:pPr lvl="8"/>
            <a:endParaRPr lang="en-GB" sz="4800" dirty="0">
              <a:solidFill>
                <a:srgbClr val="0070C0"/>
              </a:solidFill>
            </a:endParaRPr>
          </a:p>
          <a:p>
            <a:pPr lvl="8"/>
            <a:r>
              <a:rPr lang="en-GB" sz="4800" dirty="0">
                <a:solidFill>
                  <a:srgbClr val="0070C0"/>
                </a:solidFill>
              </a:rPr>
              <a:t>       </a:t>
            </a:r>
          </a:p>
          <a:p>
            <a:pPr lvl="8"/>
            <a:r>
              <a:rPr lang="en-GB" sz="4800" dirty="0">
                <a:solidFill>
                  <a:srgbClr val="0070C0"/>
                </a:solidFill>
              </a:rPr>
              <a:t>  </a:t>
            </a:r>
          </a:p>
          <a:p>
            <a:pPr lvl="8"/>
            <a:endParaRPr lang="de-DE" sz="4800" dirty="0">
              <a:solidFill>
                <a:srgbClr val="0070C0"/>
              </a:solidFill>
            </a:endParaRPr>
          </a:p>
          <a:p>
            <a:pPr lvl="8"/>
            <a:endParaRPr lang="en-GB" sz="4800" dirty="0"/>
          </a:p>
          <a:p>
            <a:pPr lvl="8"/>
            <a:endParaRPr lang="en-GB" sz="4800" dirty="0"/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56496" y="269999"/>
            <a:ext cx="7456487" cy="2195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454696" y="12870025"/>
            <a:ext cx="20522280" cy="650723"/>
          </a:xfrm>
          <a:prstGeom prst="rect">
            <a:avLst/>
          </a:prstGeom>
        </p:spPr>
        <p:txBody>
          <a:bodyPr wrap="square" lIns="217709" tIns="108855" rIns="217709" bIns="108855">
            <a:spAutoFit/>
          </a:bodyPr>
          <a:lstStyle/>
          <a:p>
            <a:r>
              <a:rPr lang="en-GB" sz="2800" dirty="0">
                <a:solidFill>
                  <a:schemeClr val="accent1">
                    <a:lumMod val="75000"/>
                  </a:schemeClr>
                </a:solidFill>
              </a:rPr>
              <a:t>                                                             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71DC80A-6E90-4679-B3AF-34AF72BFB7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10605" y="179513"/>
            <a:ext cx="8973395" cy="228599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95704DD-7749-012B-D464-98E970325C7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10904" y="9865355"/>
            <a:ext cx="2664296" cy="2664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2411627"/>
      </p:ext>
    </p:extLst>
  </p:cSld>
  <p:clrMapOvr>
    <a:masterClrMapping/>
  </p:clrMapOvr>
</p:sld>
</file>

<file path=ppt/theme/theme1.xml><?xml version="1.0" encoding="utf-8"?>
<a:theme xmlns:a="http://schemas.openxmlformats.org/drawingml/2006/main" name="1_Spanish Chair Eureka 2016 intern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anish Chair Eureka 2016 interno" id="{BA4051FA-B5A8-8041-902C-54A3E0A35E45}" vid="{A453499C-19AA-F249-A308-67522C957B5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Pages>0</Pages>
  <Words>909</Words>
  <Characters>0</Characters>
  <Application>Microsoft Office PowerPoint</Application>
  <PresentationFormat>Custom</PresentationFormat>
  <Lines>0</Lines>
  <Paragraphs>70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Aleo</vt:lpstr>
      <vt:lpstr>Arial</vt:lpstr>
      <vt:lpstr>Calibri</vt:lpstr>
      <vt:lpstr>Century Gothic</vt:lpstr>
      <vt:lpstr>Gill Sans</vt:lpstr>
      <vt:lpstr>Wingdings</vt:lpstr>
      <vt:lpstr>1_Spanish Chair Eureka 2016 interno</vt:lpstr>
      <vt:lpstr>Office Theme</vt:lpstr>
      <vt:lpstr>PowerPoint Presentation</vt:lpstr>
      <vt:lpstr>Teaser</vt:lpstr>
      <vt:lpstr>Organisation Profile</vt:lpstr>
      <vt:lpstr>Proposal Introduction (1)</vt:lpstr>
      <vt:lpstr>Proposal Introduction (2)</vt:lpstr>
      <vt:lpstr>Partners</vt:lpstr>
      <vt:lpstr>Contact Info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conference@thesai.org</dc:creator>
  <cp:lastModifiedBy>Christiane Reinsch</cp:lastModifiedBy>
  <cp:revision>300</cp:revision>
  <dcterms:modified xsi:type="dcterms:W3CDTF">2025-02-21T10:44:03Z</dcterms:modified>
</cp:coreProperties>
</file>