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94" r:id="rId1"/>
    <p:sldMasterId id="2147483828" r:id="rId2"/>
  </p:sldMasterIdLst>
  <p:notesMasterIdLst>
    <p:notesMasterId r:id="rId10"/>
  </p:notesMasterIdLst>
  <p:sldIdLst>
    <p:sldId id="272" r:id="rId3"/>
    <p:sldId id="315" r:id="rId4"/>
    <p:sldId id="316" r:id="rId5"/>
    <p:sldId id="317" r:id="rId6"/>
    <p:sldId id="318" r:id="rId7"/>
    <p:sldId id="319" r:id="rId8"/>
    <p:sldId id="320" r:id="rId9"/>
  </p:sldIdLst>
  <p:sldSz cx="24384000" cy="13716000"/>
  <p:notesSz cx="6858000" cy="9144000"/>
  <p:defaultTextStyle>
    <a:defPPr>
      <a:defRPr lang="en-US"/>
    </a:defPPr>
    <a:lvl1pPr algn="l" rtl="0" eaLnBrk="0" fontAlgn="base" hangingPunct="0">
      <a:spcBef>
        <a:spcPct val="0"/>
      </a:spcBef>
      <a:spcAft>
        <a:spcPct val="0"/>
      </a:spcAft>
      <a:defRPr sz="5600" kern="1200">
        <a:solidFill>
          <a:srgbClr val="000000"/>
        </a:solidFill>
        <a:latin typeface="Gill Sans" charset="0"/>
        <a:ea typeface="ヒラギノ角ゴ ProN W3" charset="0"/>
        <a:cs typeface="ヒラギノ角ゴ ProN W3" charset="0"/>
        <a:sym typeface="Gill Sans" charset="0"/>
      </a:defRPr>
    </a:lvl1pPr>
    <a:lvl2pPr marL="457200" algn="l" rtl="0" eaLnBrk="0" fontAlgn="base" hangingPunct="0">
      <a:spcBef>
        <a:spcPct val="0"/>
      </a:spcBef>
      <a:spcAft>
        <a:spcPct val="0"/>
      </a:spcAft>
      <a:defRPr sz="5600" kern="1200">
        <a:solidFill>
          <a:srgbClr val="000000"/>
        </a:solidFill>
        <a:latin typeface="Gill Sans" charset="0"/>
        <a:ea typeface="ヒラギノ角ゴ ProN W3" charset="0"/>
        <a:cs typeface="ヒラギノ角ゴ ProN W3" charset="0"/>
        <a:sym typeface="Gill Sans" charset="0"/>
      </a:defRPr>
    </a:lvl2pPr>
    <a:lvl3pPr marL="914400" algn="l" rtl="0" eaLnBrk="0" fontAlgn="base" hangingPunct="0">
      <a:spcBef>
        <a:spcPct val="0"/>
      </a:spcBef>
      <a:spcAft>
        <a:spcPct val="0"/>
      </a:spcAft>
      <a:defRPr sz="5600" kern="1200">
        <a:solidFill>
          <a:srgbClr val="000000"/>
        </a:solidFill>
        <a:latin typeface="Gill Sans" charset="0"/>
        <a:ea typeface="ヒラギノ角ゴ ProN W3" charset="0"/>
        <a:cs typeface="ヒラギノ角ゴ ProN W3" charset="0"/>
        <a:sym typeface="Gill Sans" charset="0"/>
      </a:defRPr>
    </a:lvl3pPr>
    <a:lvl4pPr marL="1371600" algn="l" rtl="0" eaLnBrk="0" fontAlgn="base" hangingPunct="0">
      <a:spcBef>
        <a:spcPct val="0"/>
      </a:spcBef>
      <a:spcAft>
        <a:spcPct val="0"/>
      </a:spcAft>
      <a:defRPr sz="5600" kern="1200">
        <a:solidFill>
          <a:srgbClr val="000000"/>
        </a:solidFill>
        <a:latin typeface="Gill Sans" charset="0"/>
        <a:ea typeface="ヒラギノ角ゴ ProN W3" charset="0"/>
        <a:cs typeface="ヒラギノ角ゴ ProN W3" charset="0"/>
        <a:sym typeface="Gill Sans" charset="0"/>
      </a:defRPr>
    </a:lvl4pPr>
    <a:lvl5pPr marL="1828800" algn="l" rtl="0" eaLnBrk="0" fontAlgn="base" hangingPunct="0">
      <a:spcBef>
        <a:spcPct val="0"/>
      </a:spcBef>
      <a:spcAft>
        <a:spcPct val="0"/>
      </a:spcAft>
      <a:defRPr sz="5600" kern="1200">
        <a:solidFill>
          <a:srgbClr val="000000"/>
        </a:solidFill>
        <a:latin typeface="Gill Sans" charset="0"/>
        <a:ea typeface="ヒラギノ角ゴ ProN W3" charset="0"/>
        <a:cs typeface="ヒラギノ角ゴ ProN W3" charset="0"/>
        <a:sym typeface="Gill Sans" charset="0"/>
      </a:defRPr>
    </a:lvl5pPr>
    <a:lvl6pPr marL="2286000" algn="l" defTabSz="914400" rtl="0" eaLnBrk="1" latinLnBrk="0" hangingPunct="1">
      <a:defRPr sz="5600" kern="1200">
        <a:solidFill>
          <a:srgbClr val="000000"/>
        </a:solidFill>
        <a:latin typeface="Gill Sans" charset="0"/>
        <a:ea typeface="ヒラギノ角ゴ ProN W3" charset="0"/>
        <a:cs typeface="ヒラギノ角ゴ ProN W3" charset="0"/>
        <a:sym typeface="Gill Sans" charset="0"/>
      </a:defRPr>
    </a:lvl6pPr>
    <a:lvl7pPr marL="2743200" algn="l" defTabSz="914400" rtl="0" eaLnBrk="1" latinLnBrk="0" hangingPunct="1">
      <a:defRPr sz="5600" kern="1200">
        <a:solidFill>
          <a:srgbClr val="000000"/>
        </a:solidFill>
        <a:latin typeface="Gill Sans" charset="0"/>
        <a:ea typeface="ヒラギノ角ゴ ProN W3" charset="0"/>
        <a:cs typeface="ヒラギノ角ゴ ProN W3" charset="0"/>
        <a:sym typeface="Gill Sans" charset="0"/>
      </a:defRPr>
    </a:lvl7pPr>
    <a:lvl8pPr marL="3200400" algn="l" defTabSz="914400" rtl="0" eaLnBrk="1" latinLnBrk="0" hangingPunct="1">
      <a:defRPr sz="5600" kern="1200">
        <a:solidFill>
          <a:srgbClr val="000000"/>
        </a:solidFill>
        <a:latin typeface="Gill Sans" charset="0"/>
        <a:ea typeface="ヒラギノ角ゴ ProN W3" charset="0"/>
        <a:cs typeface="ヒラギノ角ゴ ProN W3" charset="0"/>
        <a:sym typeface="Gill Sans" charset="0"/>
      </a:defRPr>
    </a:lvl8pPr>
    <a:lvl9pPr marL="3657600" algn="l" defTabSz="914400" rtl="0" eaLnBrk="1" latinLnBrk="0" hangingPunct="1">
      <a:defRPr sz="5600" kern="1200">
        <a:solidFill>
          <a:srgbClr val="000000"/>
        </a:solidFill>
        <a:latin typeface="Gill Sans" charset="0"/>
        <a:ea typeface="ヒラギノ角ゴ ProN W3" charset="0"/>
        <a:cs typeface="ヒラギノ角ゴ ProN W3" charset="0"/>
        <a:sym typeface="Gill Sans" charset="0"/>
      </a:defRPr>
    </a:lvl9pPr>
  </p:defaultTextStyle>
  <p:extLst>
    <p:ext uri="{EFAFB233-063F-42B5-8137-9DF3F51BA10A}">
      <p15:sldGuideLst xmlns:p15="http://schemas.microsoft.com/office/powerpoint/2012/main">
        <p15:guide id="1" orient="horz" pos="4320">
          <p15:clr>
            <a:srgbClr val="A4A3A4"/>
          </p15:clr>
        </p15:guide>
        <p15:guide id="2" pos="76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9FF"/>
    <a:srgbClr val="0099FF"/>
    <a:srgbClr val="336600"/>
    <a:srgbClr val="663300"/>
    <a:srgbClr val="996633"/>
    <a:srgbClr val="D60093"/>
    <a:srgbClr val="9E2286"/>
    <a:srgbClr val="D0DFFC"/>
    <a:srgbClr val="52BEB0"/>
    <a:srgbClr val="67295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33" d="100"/>
          <a:sy n="33" d="100"/>
        </p:scale>
        <p:origin x="293" y="533"/>
      </p:cViewPr>
      <p:guideLst>
        <p:guide orient="horz" pos="4320"/>
        <p:guide pos="76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Aleo" panose="020F0502020204030203" pitchFamily="34" charset="0"/>
              </a:defRPr>
            </a:lvl1pPr>
          </a:lstStyle>
          <a:p>
            <a:endParaRPr lang="en-US" dirty="0"/>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Aleo" panose="020F0502020204030203" pitchFamily="34" charset="0"/>
              </a:defRPr>
            </a:lvl1pPr>
          </a:lstStyle>
          <a:p>
            <a:fld id="{2CD826BB-5C23-4804-ADF3-D2879A29335B}" type="datetimeFigureOut">
              <a:rPr lang="en-US" smtClean="0"/>
              <a:pPr/>
              <a:t>2/23/2025</a:t>
            </a:fld>
            <a:endParaRPr lang="en-US" dirty="0"/>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Aleo" panose="020F0502020204030203" pitchFamily="34" charset="0"/>
              </a:defRPr>
            </a:lvl1pPr>
          </a:lstStyle>
          <a:p>
            <a:endParaRPr lang="en-US" dirty="0"/>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Aleo" panose="020F0502020204030203" pitchFamily="34" charset="0"/>
              </a:defRPr>
            </a:lvl1pPr>
          </a:lstStyle>
          <a:p>
            <a:fld id="{41E8C199-60EB-4919-9D02-E23353818F46}" type="slidenum">
              <a:rPr lang="en-US" smtClean="0"/>
              <a:pPr/>
              <a:t>‹#›</a:t>
            </a:fld>
            <a:endParaRPr lang="en-US" dirty="0"/>
          </a:p>
        </p:txBody>
      </p:sp>
    </p:spTree>
    <p:extLst>
      <p:ext uri="{BB962C8B-B14F-4D97-AF65-F5344CB8AC3E}">
        <p14:creationId xmlns:p14="http://schemas.microsoft.com/office/powerpoint/2010/main" val="6420464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1E8C199-60EB-4919-9D02-E23353818F46}" type="slidenum">
              <a:rPr lang="en-US" smtClean="0"/>
              <a:pPr/>
              <a:t>2</a:t>
            </a:fld>
            <a:endParaRPr lang="en-US" dirty="0"/>
          </a:p>
        </p:txBody>
      </p:sp>
    </p:spTree>
    <p:extLst>
      <p:ext uri="{BB962C8B-B14F-4D97-AF65-F5344CB8AC3E}">
        <p14:creationId xmlns:p14="http://schemas.microsoft.com/office/powerpoint/2010/main" val="32859999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ortada">
    <p:spTree>
      <p:nvGrpSpPr>
        <p:cNvPr id="1" name=""/>
        <p:cNvGrpSpPr/>
        <p:nvPr/>
      </p:nvGrpSpPr>
      <p:grpSpPr>
        <a:xfrm>
          <a:off x="0" y="0"/>
          <a:ext cx="0" cy="0"/>
          <a:chOff x="0" y="0"/>
          <a:chExt cx="0" cy="0"/>
        </a:xfrm>
      </p:grpSpPr>
      <p:sp>
        <p:nvSpPr>
          <p:cNvPr id="11" name="Marcador de texto 10"/>
          <p:cNvSpPr>
            <a:spLocks noGrp="1"/>
          </p:cNvSpPr>
          <p:nvPr>
            <p:ph type="body" sz="quarter" idx="11" hasCustomPrompt="1"/>
          </p:nvPr>
        </p:nvSpPr>
        <p:spPr>
          <a:xfrm>
            <a:off x="1401304" y="1692101"/>
            <a:ext cx="21608328" cy="1483362"/>
          </a:xfrm>
          <a:prstGeom prst="rect">
            <a:avLst/>
          </a:prstGeom>
        </p:spPr>
        <p:txBody>
          <a:bodyPr lIns="0" tIns="0" rIns="0" bIns="0"/>
          <a:lstStyle>
            <a:lvl1pPr marL="0" indent="0">
              <a:buFontTx/>
              <a:buNone/>
              <a:defRPr sz="10800" b="1" u="sng">
                <a:solidFill>
                  <a:srgbClr val="A8D200"/>
                </a:solidFill>
                <a:latin typeface="Arial" charset="0"/>
                <a:ea typeface="Arial" charset="0"/>
                <a:cs typeface="Arial" charset="0"/>
              </a:defRPr>
            </a:lvl1pPr>
            <a:lvl2pPr marL="914400" indent="0">
              <a:buFontTx/>
              <a:buNone/>
              <a:defRPr sz="5600">
                <a:solidFill>
                  <a:schemeClr val="tx1">
                    <a:lumMod val="65000"/>
                    <a:lumOff val="35000"/>
                  </a:schemeClr>
                </a:solidFill>
                <a:latin typeface="Arial" charset="0"/>
                <a:ea typeface="Arial" charset="0"/>
                <a:cs typeface="Arial" charset="0"/>
              </a:defRPr>
            </a:lvl2pPr>
            <a:lvl3pPr marL="1828800" indent="0">
              <a:buFontTx/>
              <a:buNone/>
              <a:defRPr/>
            </a:lvl3pPr>
            <a:lvl4pPr marL="2743200" indent="0">
              <a:buFontTx/>
              <a:buNone/>
              <a:defRPr/>
            </a:lvl4pPr>
            <a:lvl5pPr marL="3657600" indent="0">
              <a:buFontTx/>
              <a:buNone/>
              <a:defRPr/>
            </a:lvl5pPr>
          </a:lstStyle>
          <a:p>
            <a:pPr lvl="0"/>
            <a:r>
              <a:rPr lang="es-ES" dirty="0"/>
              <a:t>Titular Presentación</a:t>
            </a:r>
          </a:p>
        </p:txBody>
      </p:sp>
      <p:sp>
        <p:nvSpPr>
          <p:cNvPr id="3" name="Marcador de texto 2"/>
          <p:cNvSpPr>
            <a:spLocks noGrp="1"/>
          </p:cNvSpPr>
          <p:nvPr>
            <p:ph type="body" sz="quarter" idx="12" hasCustomPrompt="1"/>
          </p:nvPr>
        </p:nvSpPr>
        <p:spPr>
          <a:xfrm>
            <a:off x="3576637" y="4738977"/>
            <a:ext cx="19432994" cy="5602054"/>
          </a:xfrm>
          <a:prstGeom prst="rect">
            <a:avLst/>
          </a:prstGeom>
        </p:spPr>
        <p:txBody>
          <a:bodyPr lIns="0" tIns="0" rIns="0" bIns="0"/>
          <a:lstStyle>
            <a:lvl1pPr marL="0" indent="0">
              <a:buNone/>
              <a:defRPr sz="7200" b="1" i="0">
                <a:solidFill>
                  <a:schemeClr val="tx1">
                    <a:lumMod val="65000"/>
                    <a:lumOff val="35000"/>
                  </a:schemeClr>
                </a:solidFill>
                <a:latin typeface="Arial" charset="0"/>
                <a:ea typeface="Arial" charset="0"/>
                <a:cs typeface="Arial" charset="0"/>
              </a:defRPr>
            </a:lvl1pPr>
            <a:lvl2pPr marL="914400" indent="0">
              <a:buNone/>
              <a:defRPr sz="3600" b="0" i="0">
                <a:latin typeface="Arial" charset="0"/>
                <a:ea typeface="Arial" charset="0"/>
                <a:cs typeface="Arial" charset="0"/>
              </a:defRPr>
            </a:lvl2pPr>
            <a:lvl3pPr marL="1828800" indent="0">
              <a:buNone/>
              <a:defRPr sz="3600" b="0" i="0">
                <a:latin typeface="Arial" charset="0"/>
                <a:ea typeface="Arial" charset="0"/>
                <a:cs typeface="Arial" charset="0"/>
              </a:defRPr>
            </a:lvl3pPr>
            <a:lvl4pPr marL="2743200" indent="0">
              <a:buNone/>
              <a:defRPr sz="3600" b="0" i="0">
                <a:latin typeface="Arial" charset="0"/>
                <a:ea typeface="Arial" charset="0"/>
                <a:cs typeface="Arial" charset="0"/>
              </a:defRPr>
            </a:lvl4pPr>
            <a:lvl5pPr marL="3657600" indent="0">
              <a:buNone/>
              <a:defRPr sz="3600" b="0" i="0">
                <a:latin typeface="Arial" charset="0"/>
                <a:ea typeface="Arial" charset="0"/>
                <a:cs typeface="Arial" charset="0"/>
              </a:defRPr>
            </a:lvl5pPr>
          </a:lstStyle>
          <a:p>
            <a:pPr lvl="0"/>
            <a:r>
              <a:rPr lang="es-ES" dirty="0"/>
              <a:t>Subtitular presentación</a:t>
            </a:r>
            <a:endParaRPr lang="es-ES_tradnl" dirty="0"/>
          </a:p>
        </p:txBody>
      </p:sp>
      <p:sp>
        <p:nvSpPr>
          <p:cNvPr id="5" name="Marcador de texto 4"/>
          <p:cNvSpPr>
            <a:spLocks noGrp="1"/>
          </p:cNvSpPr>
          <p:nvPr>
            <p:ph type="body" sz="quarter" idx="13" hasCustomPrompt="1"/>
          </p:nvPr>
        </p:nvSpPr>
        <p:spPr>
          <a:xfrm>
            <a:off x="16617488" y="12403688"/>
            <a:ext cx="6874280" cy="447788"/>
          </a:xfrm>
          <a:prstGeom prst="rect">
            <a:avLst/>
          </a:prstGeom>
        </p:spPr>
        <p:txBody>
          <a:bodyPr lIns="0" tIns="0" rIns="0" bIns="0"/>
          <a:lstStyle>
            <a:lvl1pPr marL="0" indent="0" algn="r">
              <a:buNone/>
              <a:defRPr sz="3000">
                <a:solidFill>
                  <a:srgbClr val="A8D200"/>
                </a:solidFill>
                <a:latin typeface="Arial" charset="0"/>
                <a:ea typeface="Arial" charset="0"/>
                <a:cs typeface="Arial" charset="0"/>
              </a:defRPr>
            </a:lvl1pPr>
            <a:lvl2pPr marL="914400" indent="0">
              <a:buNone/>
              <a:defRPr sz="3200">
                <a:latin typeface="Arial" charset="0"/>
                <a:ea typeface="Arial" charset="0"/>
                <a:cs typeface="Arial" charset="0"/>
              </a:defRPr>
            </a:lvl2pPr>
            <a:lvl3pPr marL="1828800" indent="0">
              <a:buNone/>
              <a:defRPr sz="3200">
                <a:latin typeface="Arial" charset="0"/>
                <a:ea typeface="Arial" charset="0"/>
                <a:cs typeface="Arial" charset="0"/>
              </a:defRPr>
            </a:lvl3pPr>
            <a:lvl4pPr marL="2743200" indent="0">
              <a:buNone/>
              <a:defRPr sz="3200">
                <a:latin typeface="Arial" charset="0"/>
                <a:ea typeface="Arial" charset="0"/>
                <a:cs typeface="Arial" charset="0"/>
              </a:defRPr>
            </a:lvl4pPr>
            <a:lvl5pPr marL="3657600" indent="0">
              <a:buNone/>
              <a:defRPr sz="3200">
                <a:latin typeface="Arial" charset="0"/>
                <a:ea typeface="Arial" charset="0"/>
                <a:cs typeface="Arial" charset="0"/>
              </a:defRPr>
            </a:lvl5pPr>
          </a:lstStyle>
          <a:p>
            <a:pPr lvl="0"/>
            <a:r>
              <a:rPr lang="es-ES" dirty="0"/>
              <a:t>Fecha</a:t>
            </a:r>
            <a:endParaRPr lang="es-ES_tradnl" dirty="0"/>
          </a:p>
        </p:txBody>
      </p:sp>
      <p:sp>
        <p:nvSpPr>
          <p:cNvPr id="8" name="Marcador de texto 2"/>
          <p:cNvSpPr>
            <a:spLocks noGrp="1"/>
          </p:cNvSpPr>
          <p:nvPr>
            <p:ph type="body" sz="quarter" idx="14" hasCustomPrompt="1"/>
          </p:nvPr>
        </p:nvSpPr>
        <p:spPr>
          <a:xfrm>
            <a:off x="1400178" y="4741998"/>
            <a:ext cx="1675532" cy="924640"/>
          </a:xfrm>
          <a:prstGeom prst="rect">
            <a:avLst/>
          </a:prstGeom>
          <a:solidFill>
            <a:srgbClr val="A8D200"/>
          </a:solidFill>
        </p:spPr>
        <p:txBody>
          <a:bodyPr lIns="144000" tIns="72000" rIns="144000" bIns="72000"/>
          <a:lstStyle>
            <a:lvl1pPr marL="0" indent="0" algn="ctr">
              <a:buNone/>
              <a:defRPr sz="5600" b="1">
                <a:solidFill>
                  <a:schemeClr val="tx1">
                    <a:lumMod val="65000"/>
                    <a:lumOff val="35000"/>
                  </a:schemeClr>
                </a:solidFill>
              </a:defRPr>
            </a:lvl1pPr>
            <a:lvl2pPr marL="914400" indent="0">
              <a:buNone/>
              <a:defRPr sz="9600"/>
            </a:lvl2pPr>
            <a:lvl3pPr marL="1828800" indent="0">
              <a:buNone/>
              <a:defRPr sz="9600"/>
            </a:lvl3pPr>
            <a:lvl4pPr marL="2743200" indent="0">
              <a:buNone/>
              <a:defRPr sz="9600"/>
            </a:lvl4pPr>
            <a:lvl5pPr marL="3657600" indent="0">
              <a:buNone/>
              <a:defRPr sz="9600"/>
            </a:lvl5pPr>
          </a:lstStyle>
          <a:p>
            <a:pPr lvl="0"/>
            <a:r>
              <a:rPr lang="es-ES" dirty="0"/>
              <a:t>12.3</a:t>
            </a:r>
            <a:endParaRPr lang="es-ES_tradnl" dirty="0"/>
          </a:p>
        </p:txBody>
      </p:sp>
    </p:spTree>
    <p:extLst>
      <p:ext uri="{BB962C8B-B14F-4D97-AF65-F5344CB8AC3E}">
        <p14:creationId xmlns:p14="http://schemas.microsoft.com/office/powerpoint/2010/main" val="16349553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65C9EC9D-4369-4EC4-95F3-88922B4B0C1C}" type="datetimeFigureOut">
              <a:rPr lang="en-GB" smtClean="0"/>
              <a:t>23/02/2025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0C5A916-48A2-48A2-9A75-3DD55F3698BD}" type="slidenum">
              <a:rPr lang="en-GB" smtClean="0"/>
              <a:t>‹#›</a:t>
            </a:fld>
            <a:endParaRPr lang="en-GB"/>
          </a:p>
        </p:txBody>
      </p:sp>
    </p:spTree>
    <p:extLst>
      <p:ext uri="{BB962C8B-B14F-4D97-AF65-F5344CB8AC3E}">
        <p14:creationId xmlns:p14="http://schemas.microsoft.com/office/powerpoint/2010/main" val="526071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C9EC9D-4369-4EC4-95F3-88922B4B0C1C}" type="datetimeFigureOut">
              <a:rPr lang="en-GB" smtClean="0"/>
              <a:t>23/02/2025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0C5A916-48A2-48A2-9A75-3DD55F3698BD}" type="slidenum">
              <a:rPr lang="en-GB" smtClean="0"/>
              <a:t>‹#›</a:t>
            </a:fld>
            <a:endParaRPr lang="en-GB"/>
          </a:p>
        </p:txBody>
      </p:sp>
    </p:spTree>
    <p:extLst>
      <p:ext uri="{BB962C8B-B14F-4D97-AF65-F5344CB8AC3E}">
        <p14:creationId xmlns:p14="http://schemas.microsoft.com/office/powerpoint/2010/main" val="29353172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9201" y="546100"/>
            <a:ext cx="8022168" cy="2324100"/>
          </a:xfrm>
        </p:spPr>
        <p:txBody>
          <a:bodyPr anchor="b"/>
          <a:lstStyle>
            <a:lvl1pPr algn="l">
              <a:defRPr sz="4800" b="1"/>
            </a:lvl1pPr>
          </a:lstStyle>
          <a:p>
            <a:r>
              <a:rPr lang="en-US"/>
              <a:t>Click to edit Master title style</a:t>
            </a:r>
            <a:endParaRPr lang="en-GB"/>
          </a:p>
        </p:txBody>
      </p:sp>
      <p:sp>
        <p:nvSpPr>
          <p:cNvPr id="3" name="Content Placeholder 2"/>
          <p:cNvSpPr>
            <a:spLocks noGrp="1"/>
          </p:cNvSpPr>
          <p:nvPr>
            <p:ph idx="1"/>
          </p:nvPr>
        </p:nvSpPr>
        <p:spPr>
          <a:xfrm>
            <a:off x="9533467" y="546111"/>
            <a:ext cx="13631333" cy="11706226"/>
          </a:xfrm>
        </p:spPr>
        <p:txBody>
          <a:bodyPr/>
          <a:lstStyle>
            <a:lvl1pPr>
              <a:defRPr sz="7600"/>
            </a:lvl1pPr>
            <a:lvl2pPr>
              <a:defRPr sz="6700"/>
            </a:lvl2pPr>
            <a:lvl3pPr>
              <a:defRPr sz="5700"/>
            </a:lvl3pPr>
            <a:lvl4pPr>
              <a:defRPr sz="4800"/>
            </a:lvl4pPr>
            <a:lvl5pPr>
              <a:defRPr sz="4800"/>
            </a:lvl5pPr>
            <a:lvl6pPr>
              <a:defRPr sz="4800"/>
            </a:lvl6pPr>
            <a:lvl7pPr>
              <a:defRPr sz="4800"/>
            </a:lvl7pPr>
            <a:lvl8pPr>
              <a:defRPr sz="4800"/>
            </a:lvl8pPr>
            <a:lvl9pPr>
              <a:defRPr sz="4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1219201" y="2870207"/>
            <a:ext cx="8022168" cy="9382126"/>
          </a:xfrm>
        </p:spPr>
        <p:txBody>
          <a:bodyPr/>
          <a:lstStyle>
            <a:lvl1pPr marL="0" indent="0">
              <a:buNone/>
              <a:defRPr sz="3300"/>
            </a:lvl1pPr>
            <a:lvl2pPr marL="1088428" indent="0">
              <a:buNone/>
              <a:defRPr sz="2900"/>
            </a:lvl2pPr>
            <a:lvl3pPr marL="2176857" indent="0">
              <a:buNone/>
              <a:defRPr sz="2400"/>
            </a:lvl3pPr>
            <a:lvl4pPr marL="3265285" indent="0">
              <a:buNone/>
              <a:defRPr sz="2100"/>
            </a:lvl4pPr>
            <a:lvl5pPr marL="4353714" indent="0">
              <a:buNone/>
              <a:defRPr sz="2100"/>
            </a:lvl5pPr>
            <a:lvl6pPr marL="5442142" indent="0">
              <a:buNone/>
              <a:defRPr sz="2100"/>
            </a:lvl6pPr>
            <a:lvl7pPr marL="6530568" indent="0">
              <a:buNone/>
              <a:defRPr sz="2100"/>
            </a:lvl7pPr>
            <a:lvl8pPr marL="7618992" indent="0">
              <a:buNone/>
              <a:defRPr sz="2100"/>
            </a:lvl8pPr>
            <a:lvl9pPr marL="8707425" indent="0">
              <a:buNone/>
              <a:defRPr sz="2100"/>
            </a:lvl9pPr>
          </a:lstStyle>
          <a:p>
            <a:pPr lvl="0"/>
            <a:r>
              <a:rPr lang="en-US"/>
              <a:t>Click to edit Master text styles</a:t>
            </a:r>
          </a:p>
        </p:txBody>
      </p:sp>
      <p:sp>
        <p:nvSpPr>
          <p:cNvPr id="5" name="Date Placeholder 4"/>
          <p:cNvSpPr>
            <a:spLocks noGrp="1"/>
          </p:cNvSpPr>
          <p:nvPr>
            <p:ph type="dt" sz="half" idx="10"/>
          </p:nvPr>
        </p:nvSpPr>
        <p:spPr/>
        <p:txBody>
          <a:bodyPr/>
          <a:lstStyle/>
          <a:p>
            <a:fld id="{65C9EC9D-4369-4EC4-95F3-88922B4B0C1C}" type="datetimeFigureOut">
              <a:rPr lang="en-GB" smtClean="0"/>
              <a:t>23/02/2025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0C5A916-48A2-48A2-9A75-3DD55F3698BD}" type="slidenum">
              <a:rPr lang="en-GB" smtClean="0"/>
              <a:t>‹#›</a:t>
            </a:fld>
            <a:endParaRPr lang="en-GB"/>
          </a:p>
        </p:txBody>
      </p:sp>
    </p:spTree>
    <p:extLst>
      <p:ext uri="{BB962C8B-B14F-4D97-AF65-F5344CB8AC3E}">
        <p14:creationId xmlns:p14="http://schemas.microsoft.com/office/powerpoint/2010/main" val="23206065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79435" y="9601200"/>
            <a:ext cx="14630400" cy="1133476"/>
          </a:xfrm>
        </p:spPr>
        <p:txBody>
          <a:bodyPr anchor="b"/>
          <a:lstStyle>
            <a:lvl1pPr algn="l">
              <a:defRPr sz="4800" b="1"/>
            </a:lvl1pPr>
          </a:lstStyle>
          <a:p>
            <a:r>
              <a:rPr lang="en-US"/>
              <a:t>Click to edit Master title style</a:t>
            </a:r>
            <a:endParaRPr lang="en-GB"/>
          </a:p>
        </p:txBody>
      </p:sp>
      <p:sp>
        <p:nvSpPr>
          <p:cNvPr id="3" name="Picture Placeholder 2"/>
          <p:cNvSpPr>
            <a:spLocks noGrp="1"/>
          </p:cNvSpPr>
          <p:nvPr>
            <p:ph type="pic" idx="1"/>
          </p:nvPr>
        </p:nvSpPr>
        <p:spPr>
          <a:xfrm>
            <a:off x="4779435" y="1225550"/>
            <a:ext cx="14630400" cy="8229600"/>
          </a:xfrm>
        </p:spPr>
        <p:txBody>
          <a:bodyPr/>
          <a:lstStyle>
            <a:lvl1pPr marL="0" indent="0">
              <a:buNone/>
              <a:defRPr sz="7600"/>
            </a:lvl1pPr>
            <a:lvl2pPr marL="1088428" indent="0">
              <a:buNone/>
              <a:defRPr sz="6700"/>
            </a:lvl2pPr>
            <a:lvl3pPr marL="2176857" indent="0">
              <a:buNone/>
              <a:defRPr sz="5700"/>
            </a:lvl3pPr>
            <a:lvl4pPr marL="3265285" indent="0">
              <a:buNone/>
              <a:defRPr sz="4800"/>
            </a:lvl4pPr>
            <a:lvl5pPr marL="4353714" indent="0">
              <a:buNone/>
              <a:defRPr sz="4800"/>
            </a:lvl5pPr>
            <a:lvl6pPr marL="5442142" indent="0">
              <a:buNone/>
              <a:defRPr sz="4800"/>
            </a:lvl6pPr>
            <a:lvl7pPr marL="6530568" indent="0">
              <a:buNone/>
              <a:defRPr sz="4800"/>
            </a:lvl7pPr>
            <a:lvl8pPr marL="7618992" indent="0">
              <a:buNone/>
              <a:defRPr sz="4800"/>
            </a:lvl8pPr>
            <a:lvl9pPr marL="8707425" indent="0">
              <a:buNone/>
              <a:defRPr sz="4800"/>
            </a:lvl9pPr>
          </a:lstStyle>
          <a:p>
            <a:endParaRPr lang="en-GB"/>
          </a:p>
        </p:txBody>
      </p:sp>
      <p:sp>
        <p:nvSpPr>
          <p:cNvPr id="4" name="Text Placeholder 3"/>
          <p:cNvSpPr>
            <a:spLocks noGrp="1"/>
          </p:cNvSpPr>
          <p:nvPr>
            <p:ph type="body" sz="half" idx="2"/>
          </p:nvPr>
        </p:nvSpPr>
        <p:spPr>
          <a:xfrm>
            <a:off x="4779435" y="10734676"/>
            <a:ext cx="14630400" cy="1609724"/>
          </a:xfrm>
        </p:spPr>
        <p:txBody>
          <a:bodyPr/>
          <a:lstStyle>
            <a:lvl1pPr marL="0" indent="0">
              <a:buNone/>
              <a:defRPr sz="3300"/>
            </a:lvl1pPr>
            <a:lvl2pPr marL="1088428" indent="0">
              <a:buNone/>
              <a:defRPr sz="2900"/>
            </a:lvl2pPr>
            <a:lvl3pPr marL="2176857" indent="0">
              <a:buNone/>
              <a:defRPr sz="2400"/>
            </a:lvl3pPr>
            <a:lvl4pPr marL="3265285" indent="0">
              <a:buNone/>
              <a:defRPr sz="2100"/>
            </a:lvl4pPr>
            <a:lvl5pPr marL="4353714" indent="0">
              <a:buNone/>
              <a:defRPr sz="2100"/>
            </a:lvl5pPr>
            <a:lvl6pPr marL="5442142" indent="0">
              <a:buNone/>
              <a:defRPr sz="2100"/>
            </a:lvl6pPr>
            <a:lvl7pPr marL="6530568" indent="0">
              <a:buNone/>
              <a:defRPr sz="2100"/>
            </a:lvl7pPr>
            <a:lvl8pPr marL="7618992" indent="0">
              <a:buNone/>
              <a:defRPr sz="2100"/>
            </a:lvl8pPr>
            <a:lvl9pPr marL="8707425" indent="0">
              <a:buNone/>
              <a:defRPr sz="2100"/>
            </a:lvl9pPr>
          </a:lstStyle>
          <a:p>
            <a:pPr lvl="0"/>
            <a:r>
              <a:rPr lang="en-US"/>
              <a:t>Click to edit Master text styles</a:t>
            </a:r>
          </a:p>
        </p:txBody>
      </p:sp>
      <p:sp>
        <p:nvSpPr>
          <p:cNvPr id="5" name="Date Placeholder 4"/>
          <p:cNvSpPr>
            <a:spLocks noGrp="1"/>
          </p:cNvSpPr>
          <p:nvPr>
            <p:ph type="dt" sz="half" idx="10"/>
          </p:nvPr>
        </p:nvSpPr>
        <p:spPr/>
        <p:txBody>
          <a:bodyPr/>
          <a:lstStyle/>
          <a:p>
            <a:fld id="{65C9EC9D-4369-4EC4-95F3-88922B4B0C1C}" type="datetimeFigureOut">
              <a:rPr lang="en-GB" smtClean="0"/>
              <a:t>23/02/2025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0C5A916-48A2-48A2-9A75-3DD55F3698BD}" type="slidenum">
              <a:rPr lang="en-GB" smtClean="0"/>
              <a:t>‹#›</a:t>
            </a:fld>
            <a:endParaRPr lang="en-GB"/>
          </a:p>
        </p:txBody>
      </p:sp>
    </p:spTree>
    <p:extLst>
      <p:ext uri="{BB962C8B-B14F-4D97-AF65-F5344CB8AC3E}">
        <p14:creationId xmlns:p14="http://schemas.microsoft.com/office/powerpoint/2010/main" val="15975894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5C9EC9D-4369-4EC4-95F3-88922B4B0C1C}" type="datetimeFigureOut">
              <a:rPr lang="en-GB" smtClean="0"/>
              <a:t>23/02/2025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0C5A916-48A2-48A2-9A75-3DD55F3698BD}" type="slidenum">
              <a:rPr lang="en-GB" smtClean="0"/>
              <a:t>‹#›</a:t>
            </a:fld>
            <a:endParaRPr lang="en-GB"/>
          </a:p>
        </p:txBody>
      </p:sp>
    </p:spTree>
    <p:extLst>
      <p:ext uri="{BB962C8B-B14F-4D97-AF65-F5344CB8AC3E}">
        <p14:creationId xmlns:p14="http://schemas.microsoft.com/office/powerpoint/2010/main" val="8016723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7142400" y="1098550"/>
            <a:ext cx="14630400" cy="234061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3251200" y="1098550"/>
            <a:ext cx="43484800" cy="234061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5C9EC9D-4369-4EC4-95F3-88922B4B0C1C}" type="datetimeFigureOut">
              <a:rPr lang="en-GB" smtClean="0"/>
              <a:t>23/02/2025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0C5A916-48A2-48A2-9A75-3DD55F3698BD}" type="slidenum">
              <a:rPr lang="en-GB" smtClean="0"/>
              <a:t>‹#›</a:t>
            </a:fld>
            <a:endParaRPr lang="en-GB"/>
          </a:p>
        </p:txBody>
      </p:sp>
    </p:spTree>
    <p:extLst>
      <p:ext uri="{BB962C8B-B14F-4D97-AF65-F5344CB8AC3E}">
        <p14:creationId xmlns:p14="http://schemas.microsoft.com/office/powerpoint/2010/main" val="1876057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Sumario">
    <p:spTree>
      <p:nvGrpSpPr>
        <p:cNvPr id="1" name=""/>
        <p:cNvGrpSpPr/>
        <p:nvPr/>
      </p:nvGrpSpPr>
      <p:grpSpPr>
        <a:xfrm>
          <a:off x="0" y="0"/>
          <a:ext cx="0" cy="0"/>
          <a:chOff x="0" y="0"/>
          <a:chExt cx="0" cy="0"/>
        </a:xfrm>
      </p:grpSpPr>
      <p:sp>
        <p:nvSpPr>
          <p:cNvPr id="3" name="Marcador de número de diapositiva 2"/>
          <p:cNvSpPr>
            <a:spLocks noGrp="1"/>
          </p:cNvSpPr>
          <p:nvPr>
            <p:ph type="sldNum" sz="quarter" idx="10"/>
          </p:nvPr>
        </p:nvSpPr>
        <p:spPr>
          <a:xfrm>
            <a:off x="23303950" y="12780835"/>
            <a:ext cx="504000" cy="412158"/>
          </a:xfrm>
          <a:prstGeom prst="rect">
            <a:avLst/>
          </a:prstGeom>
        </p:spPr>
        <p:txBody>
          <a:bodyPr lIns="182880" tIns="91440" rIns="182880" bIns="91440"/>
          <a:lstStyle/>
          <a:p>
            <a:pPr defTabSz="1828800" eaLnBrk="1" fontAlgn="auto" hangingPunct="1">
              <a:spcBef>
                <a:spcPts val="0"/>
              </a:spcBef>
              <a:spcAft>
                <a:spcPts val="0"/>
              </a:spcAft>
            </a:pPr>
            <a:fld id="{EEA4495D-35CE-2741-BA1A-FCDF99A4A1F7}" type="slidenum">
              <a:rPr lang="es-ES_tradnl" sz="3600" smtClean="0">
                <a:solidFill>
                  <a:prstClr val="black"/>
                </a:solidFill>
                <a:latin typeface="Calibri" panose="020F0502020204030204"/>
                <a:ea typeface="+mn-ea"/>
                <a:cs typeface="+mn-cs"/>
              </a:rPr>
              <a:pPr defTabSz="1828800" eaLnBrk="1" fontAlgn="auto" hangingPunct="1">
                <a:spcBef>
                  <a:spcPts val="0"/>
                </a:spcBef>
                <a:spcAft>
                  <a:spcPts val="0"/>
                </a:spcAft>
              </a:pPr>
              <a:t>‹#›</a:t>
            </a:fld>
            <a:endParaRPr lang="es-ES_tradnl" sz="3600" dirty="0">
              <a:solidFill>
                <a:prstClr val="black"/>
              </a:solidFill>
              <a:latin typeface="Calibri" panose="020F0502020204030204"/>
              <a:ea typeface="+mn-ea"/>
              <a:cs typeface="+mn-cs"/>
            </a:endParaRPr>
          </a:p>
        </p:txBody>
      </p:sp>
      <p:sp>
        <p:nvSpPr>
          <p:cNvPr id="6" name="Marcador de texto 5"/>
          <p:cNvSpPr>
            <a:spLocks noGrp="1"/>
          </p:cNvSpPr>
          <p:nvPr>
            <p:ph type="body" sz="quarter" idx="11" hasCustomPrompt="1"/>
          </p:nvPr>
        </p:nvSpPr>
        <p:spPr>
          <a:xfrm>
            <a:off x="1400177" y="5171104"/>
            <a:ext cx="3197462" cy="598028"/>
          </a:xfrm>
          <a:prstGeom prst="rect">
            <a:avLst/>
          </a:prstGeom>
        </p:spPr>
        <p:txBody>
          <a:bodyPr lIns="0" tIns="0" rIns="0" bIns="0"/>
          <a:lstStyle>
            <a:lvl1pPr marL="0" indent="0">
              <a:buNone/>
              <a:defRPr sz="3600" b="1">
                <a:solidFill>
                  <a:srgbClr val="A8D200"/>
                </a:solidFill>
              </a:defRPr>
            </a:lvl1pPr>
            <a:lvl2pPr marL="914400" indent="0">
              <a:buNone/>
              <a:defRPr sz="3600" b="1">
                <a:solidFill>
                  <a:srgbClr val="B6D900"/>
                </a:solidFill>
              </a:defRPr>
            </a:lvl2pPr>
            <a:lvl3pPr marL="1828800" indent="0">
              <a:buNone/>
              <a:defRPr sz="3600" b="1">
                <a:solidFill>
                  <a:srgbClr val="B6D900"/>
                </a:solidFill>
              </a:defRPr>
            </a:lvl3pPr>
            <a:lvl4pPr marL="2743200" indent="0">
              <a:buNone/>
              <a:defRPr sz="3600" b="1">
                <a:solidFill>
                  <a:srgbClr val="B6D900"/>
                </a:solidFill>
              </a:defRPr>
            </a:lvl4pPr>
            <a:lvl5pPr marL="3657600" indent="0">
              <a:buNone/>
              <a:defRPr sz="3600" b="1">
                <a:solidFill>
                  <a:srgbClr val="B6D900"/>
                </a:solidFill>
              </a:defRPr>
            </a:lvl5pPr>
          </a:lstStyle>
          <a:p>
            <a:pPr lvl="0"/>
            <a:r>
              <a:rPr lang="es-ES" dirty="0"/>
              <a:t>1</a:t>
            </a:r>
            <a:r>
              <a:rPr lang="es-ES"/>
              <a:t>// Apartado</a:t>
            </a:r>
            <a:endParaRPr lang="es-ES_tradnl" dirty="0"/>
          </a:p>
        </p:txBody>
      </p:sp>
      <p:sp>
        <p:nvSpPr>
          <p:cNvPr id="8" name="Marcador de texto 7"/>
          <p:cNvSpPr>
            <a:spLocks noGrp="1"/>
          </p:cNvSpPr>
          <p:nvPr>
            <p:ph type="body" sz="quarter" idx="12" hasCustomPrompt="1"/>
          </p:nvPr>
        </p:nvSpPr>
        <p:spPr>
          <a:xfrm>
            <a:off x="1400177" y="6196750"/>
            <a:ext cx="3693118" cy="546604"/>
          </a:xfrm>
          <a:prstGeom prst="rect">
            <a:avLst/>
          </a:prstGeom>
        </p:spPr>
        <p:txBody>
          <a:bodyPr lIns="0" tIns="0" rIns="0" bIns="0"/>
          <a:lstStyle>
            <a:lvl1pPr marL="0" indent="0">
              <a:buNone/>
              <a:defRPr sz="2800" baseline="0">
                <a:solidFill>
                  <a:schemeClr val="tx1">
                    <a:lumMod val="65000"/>
                    <a:lumOff val="35000"/>
                  </a:schemeClr>
                </a:solidFill>
              </a:defRPr>
            </a:lvl1pPr>
            <a:lvl2pPr marL="914400" indent="0">
              <a:buNone/>
              <a:defRPr sz="2800">
                <a:solidFill>
                  <a:schemeClr val="tx1">
                    <a:lumMod val="65000"/>
                    <a:lumOff val="35000"/>
                  </a:schemeClr>
                </a:solidFill>
              </a:defRPr>
            </a:lvl2pPr>
            <a:lvl3pPr marL="1828800" indent="0">
              <a:buNone/>
              <a:defRPr sz="2800">
                <a:solidFill>
                  <a:schemeClr val="tx1">
                    <a:lumMod val="65000"/>
                    <a:lumOff val="35000"/>
                  </a:schemeClr>
                </a:solidFill>
              </a:defRPr>
            </a:lvl3pPr>
            <a:lvl4pPr marL="2743200" indent="0">
              <a:buNone/>
              <a:defRPr sz="2800">
                <a:solidFill>
                  <a:schemeClr val="tx1">
                    <a:lumMod val="65000"/>
                    <a:lumOff val="35000"/>
                  </a:schemeClr>
                </a:solidFill>
              </a:defRPr>
            </a:lvl4pPr>
            <a:lvl5pPr marL="3657600" indent="0">
              <a:buNone/>
              <a:defRPr sz="2800">
                <a:solidFill>
                  <a:schemeClr val="tx1">
                    <a:lumMod val="65000"/>
                    <a:lumOff val="35000"/>
                  </a:schemeClr>
                </a:solidFill>
              </a:defRPr>
            </a:lvl5pPr>
          </a:lstStyle>
          <a:p>
            <a:pPr lvl="0"/>
            <a:r>
              <a:rPr lang="es-ES"/>
              <a:t>1.1 Titular apartado</a:t>
            </a:r>
            <a:endParaRPr lang="es-ES_tradnl" dirty="0"/>
          </a:p>
        </p:txBody>
      </p:sp>
      <p:sp>
        <p:nvSpPr>
          <p:cNvPr id="11" name="Marcador de texto 5"/>
          <p:cNvSpPr>
            <a:spLocks noGrp="1"/>
          </p:cNvSpPr>
          <p:nvPr>
            <p:ph type="body" sz="quarter" idx="13" hasCustomPrompt="1"/>
          </p:nvPr>
        </p:nvSpPr>
        <p:spPr>
          <a:xfrm>
            <a:off x="7296775" y="5171104"/>
            <a:ext cx="3197462" cy="598028"/>
          </a:xfrm>
          <a:prstGeom prst="rect">
            <a:avLst/>
          </a:prstGeom>
        </p:spPr>
        <p:txBody>
          <a:bodyPr lIns="0" tIns="0" rIns="0" bIns="0"/>
          <a:lstStyle>
            <a:lvl1pPr marL="0" indent="0">
              <a:buNone/>
              <a:defRPr sz="3600" b="1">
                <a:solidFill>
                  <a:srgbClr val="A8D200"/>
                </a:solidFill>
              </a:defRPr>
            </a:lvl1pPr>
            <a:lvl2pPr marL="914400" indent="0">
              <a:buNone/>
              <a:defRPr sz="3600" b="1">
                <a:solidFill>
                  <a:srgbClr val="B6D900"/>
                </a:solidFill>
              </a:defRPr>
            </a:lvl2pPr>
            <a:lvl3pPr marL="1828800" indent="0">
              <a:buNone/>
              <a:defRPr sz="3600" b="1">
                <a:solidFill>
                  <a:srgbClr val="B6D900"/>
                </a:solidFill>
              </a:defRPr>
            </a:lvl3pPr>
            <a:lvl4pPr marL="2743200" indent="0">
              <a:buNone/>
              <a:defRPr sz="3600" b="1">
                <a:solidFill>
                  <a:srgbClr val="B6D900"/>
                </a:solidFill>
              </a:defRPr>
            </a:lvl4pPr>
            <a:lvl5pPr marL="3657600" indent="0">
              <a:buNone/>
              <a:defRPr sz="3600" b="1">
                <a:solidFill>
                  <a:srgbClr val="B6D900"/>
                </a:solidFill>
              </a:defRPr>
            </a:lvl5pPr>
          </a:lstStyle>
          <a:p>
            <a:pPr lvl="0"/>
            <a:r>
              <a:rPr lang="es-ES" dirty="0"/>
              <a:t>2// Apartado</a:t>
            </a:r>
            <a:endParaRPr lang="es-ES_tradnl" dirty="0"/>
          </a:p>
        </p:txBody>
      </p:sp>
      <p:sp>
        <p:nvSpPr>
          <p:cNvPr id="12" name="Marcador de texto 7"/>
          <p:cNvSpPr>
            <a:spLocks noGrp="1"/>
          </p:cNvSpPr>
          <p:nvPr>
            <p:ph type="body" sz="quarter" idx="14" hasCustomPrompt="1"/>
          </p:nvPr>
        </p:nvSpPr>
        <p:spPr>
          <a:xfrm>
            <a:off x="7296775" y="6196750"/>
            <a:ext cx="3693118" cy="546604"/>
          </a:xfrm>
          <a:prstGeom prst="rect">
            <a:avLst/>
          </a:prstGeom>
        </p:spPr>
        <p:txBody>
          <a:bodyPr lIns="0" tIns="0" rIns="0" bIns="0"/>
          <a:lstStyle>
            <a:lvl1pPr marL="0" indent="0">
              <a:buNone/>
              <a:defRPr sz="2800" baseline="0">
                <a:solidFill>
                  <a:schemeClr val="tx1">
                    <a:lumMod val="65000"/>
                    <a:lumOff val="35000"/>
                  </a:schemeClr>
                </a:solidFill>
              </a:defRPr>
            </a:lvl1pPr>
            <a:lvl2pPr marL="914400" indent="0">
              <a:buNone/>
              <a:defRPr sz="2800">
                <a:solidFill>
                  <a:schemeClr val="tx1">
                    <a:lumMod val="65000"/>
                    <a:lumOff val="35000"/>
                  </a:schemeClr>
                </a:solidFill>
              </a:defRPr>
            </a:lvl2pPr>
            <a:lvl3pPr marL="1828800" indent="0">
              <a:buNone/>
              <a:defRPr sz="2800">
                <a:solidFill>
                  <a:schemeClr val="tx1">
                    <a:lumMod val="65000"/>
                    <a:lumOff val="35000"/>
                  </a:schemeClr>
                </a:solidFill>
              </a:defRPr>
            </a:lvl3pPr>
            <a:lvl4pPr marL="2743200" indent="0">
              <a:buNone/>
              <a:defRPr sz="2800">
                <a:solidFill>
                  <a:schemeClr val="tx1">
                    <a:lumMod val="65000"/>
                    <a:lumOff val="35000"/>
                  </a:schemeClr>
                </a:solidFill>
              </a:defRPr>
            </a:lvl4pPr>
            <a:lvl5pPr marL="3657600" indent="0">
              <a:buNone/>
              <a:defRPr sz="2800">
                <a:solidFill>
                  <a:schemeClr val="tx1">
                    <a:lumMod val="65000"/>
                    <a:lumOff val="35000"/>
                  </a:schemeClr>
                </a:solidFill>
              </a:defRPr>
            </a:lvl5pPr>
          </a:lstStyle>
          <a:p>
            <a:pPr lvl="0"/>
            <a:r>
              <a:rPr lang="es-ES" dirty="0"/>
              <a:t>2.1 Titular apartado</a:t>
            </a:r>
            <a:endParaRPr lang="es-ES_tradnl" dirty="0"/>
          </a:p>
        </p:txBody>
      </p:sp>
      <p:sp>
        <p:nvSpPr>
          <p:cNvPr id="17" name="Marcador de texto 5"/>
          <p:cNvSpPr>
            <a:spLocks noGrp="1"/>
          </p:cNvSpPr>
          <p:nvPr>
            <p:ph type="body" sz="quarter" idx="15" hasCustomPrompt="1"/>
          </p:nvPr>
        </p:nvSpPr>
        <p:spPr>
          <a:xfrm>
            <a:off x="13073731" y="5171104"/>
            <a:ext cx="3197462" cy="598028"/>
          </a:xfrm>
          <a:prstGeom prst="rect">
            <a:avLst/>
          </a:prstGeom>
        </p:spPr>
        <p:txBody>
          <a:bodyPr lIns="0" tIns="0" rIns="0" bIns="0"/>
          <a:lstStyle>
            <a:lvl1pPr marL="0" indent="0">
              <a:buNone/>
              <a:defRPr sz="3600" b="1">
                <a:solidFill>
                  <a:srgbClr val="A8D200"/>
                </a:solidFill>
              </a:defRPr>
            </a:lvl1pPr>
            <a:lvl2pPr marL="914400" indent="0">
              <a:buNone/>
              <a:defRPr sz="3600" b="1">
                <a:solidFill>
                  <a:srgbClr val="B6D900"/>
                </a:solidFill>
              </a:defRPr>
            </a:lvl2pPr>
            <a:lvl3pPr marL="1828800" indent="0">
              <a:buNone/>
              <a:defRPr sz="3600" b="1">
                <a:solidFill>
                  <a:srgbClr val="B6D900"/>
                </a:solidFill>
              </a:defRPr>
            </a:lvl3pPr>
            <a:lvl4pPr marL="2743200" indent="0">
              <a:buNone/>
              <a:defRPr sz="3600" b="1">
                <a:solidFill>
                  <a:srgbClr val="B6D900"/>
                </a:solidFill>
              </a:defRPr>
            </a:lvl4pPr>
            <a:lvl5pPr marL="3657600" indent="0">
              <a:buNone/>
              <a:defRPr sz="3600" b="1">
                <a:solidFill>
                  <a:srgbClr val="B6D900"/>
                </a:solidFill>
              </a:defRPr>
            </a:lvl5pPr>
          </a:lstStyle>
          <a:p>
            <a:pPr lvl="0"/>
            <a:r>
              <a:rPr lang="es-ES" dirty="0"/>
              <a:t>3// Apartado</a:t>
            </a:r>
            <a:endParaRPr lang="es-ES_tradnl" dirty="0"/>
          </a:p>
        </p:txBody>
      </p:sp>
      <p:sp>
        <p:nvSpPr>
          <p:cNvPr id="18" name="Marcador de texto 7"/>
          <p:cNvSpPr>
            <a:spLocks noGrp="1"/>
          </p:cNvSpPr>
          <p:nvPr>
            <p:ph type="body" sz="quarter" idx="16" hasCustomPrompt="1"/>
          </p:nvPr>
        </p:nvSpPr>
        <p:spPr>
          <a:xfrm>
            <a:off x="13073731" y="6196750"/>
            <a:ext cx="3693118" cy="546604"/>
          </a:xfrm>
          <a:prstGeom prst="rect">
            <a:avLst/>
          </a:prstGeom>
        </p:spPr>
        <p:txBody>
          <a:bodyPr lIns="0" tIns="0" rIns="0" bIns="0"/>
          <a:lstStyle>
            <a:lvl1pPr marL="0" indent="0">
              <a:buNone/>
              <a:defRPr sz="2800" baseline="0">
                <a:solidFill>
                  <a:schemeClr val="tx1">
                    <a:lumMod val="65000"/>
                    <a:lumOff val="35000"/>
                  </a:schemeClr>
                </a:solidFill>
              </a:defRPr>
            </a:lvl1pPr>
            <a:lvl2pPr marL="914400" indent="0">
              <a:buNone/>
              <a:defRPr sz="2800">
                <a:solidFill>
                  <a:schemeClr val="tx1">
                    <a:lumMod val="65000"/>
                    <a:lumOff val="35000"/>
                  </a:schemeClr>
                </a:solidFill>
              </a:defRPr>
            </a:lvl2pPr>
            <a:lvl3pPr marL="1828800" indent="0">
              <a:buNone/>
              <a:defRPr sz="2800">
                <a:solidFill>
                  <a:schemeClr val="tx1">
                    <a:lumMod val="65000"/>
                    <a:lumOff val="35000"/>
                  </a:schemeClr>
                </a:solidFill>
              </a:defRPr>
            </a:lvl3pPr>
            <a:lvl4pPr marL="2743200" indent="0">
              <a:buNone/>
              <a:defRPr sz="2800">
                <a:solidFill>
                  <a:schemeClr val="tx1">
                    <a:lumMod val="65000"/>
                    <a:lumOff val="35000"/>
                  </a:schemeClr>
                </a:solidFill>
              </a:defRPr>
            </a:lvl4pPr>
            <a:lvl5pPr marL="3657600" indent="0">
              <a:buNone/>
              <a:defRPr sz="2800">
                <a:solidFill>
                  <a:schemeClr val="tx1">
                    <a:lumMod val="65000"/>
                    <a:lumOff val="35000"/>
                  </a:schemeClr>
                </a:solidFill>
              </a:defRPr>
            </a:lvl5pPr>
          </a:lstStyle>
          <a:p>
            <a:pPr lvl="0"/>
            <a:r>
              <a:rPr lang="es-ES" dirty="0"/>
              <a:t>3.1 Titular apartado</a:t>
            </a:r>
            <a:endParaRPr lang="es-ES_tradnl" dirty="0"/>
          </a:p>
        </p:txBody>
      </p:sp>
      <p:sp>
        <p:nvSpPr>
          <p:cNvPr id="19" name="Marcador de texto 5"/>
          <p:cNvSpPr>
            <a:spLocks noGrp="1"/>
          </p:cNvSpPr>
          <p:nvPr>
            <p:ph type="body" sz="quarter" idx="17" hasCustomPrompt="1"/>
          </p:nvPr>
        </p:nvSpPr>
        <p:spPr>
          <a:xfrm>
            <a:off x="18816505" y="5171104"/>
            <a:ext cx="3197462" cy="598028"/>
          </a:xfrm>
          <a:prstGeom prst="rect">
            <a:avLst/>
          </a:prstGeom>
        </p:spPr>
        <p:txBody>
          <a:bodyPr lIns="0" tIns="0" rIns="0" bIns="0"/>
          <a:lstStyle>
            <a:lvl1pPr marL="0" indent="0">
              <a:buNone/>
              <a:defRPr sz="3600" b="1">
                <a:solidFill>
                  <a:srgbClr val="A8D200"/>
                </a:solidFill>
              </a:defRPr>
            </a:lvl1pPr>
            <a:lvl2pPr marL="914400" indent="0">
              <a:buNone/>
              <a:defRPr sz="3600" b="1">
                <a:solidFill>
                  <a:srgbClr val="B6D900"/>
                </a:solidFill>
              </a:defRPr>
            </a:lvl2pPr>
            <a:lvl3pPr marL="1828800" indent="0">
              <a:buNone/>
              <a:defRPr sz="3600" b="1">
                <a:solidFill>
                  <a:srgbClr val="B6D900"/>
                </a:solidFill>
              </a:defRPr>
            </a:lvl3pPr>
            <a:lvl4pPr marL="2743200" indent="0">
              <a:buNone/>
              <a:defRPr sz="3600" b="1">
                <a:solidFill>
                  <a:srgbClr val="B6D900"/>
                </a:solidFill>
              </a:defRPr>
            </a:lvl4pPr>
            <a:lvl5pPr marL="3657600" indent="0">
              <a:buNone/>
              <a:defRPr sz="3600" b="1">
                <a:solidFill>
                  <a:srgbClr val="B6D900"/>
                </a:solidFill>
              </a:defRPr>
            </a:lvl5pPr>
          </a:lstStyle>
          <a:p>
            <a:pPr lvl="0"/>
            <a:r>
              <a:rPr lang="es-ES" dirty="0"/>
              <a:t>4// Apartado</a:t>
            </a:r>
            <a:endParaRPr lang="es-ES_tradnl" dirty="0"/>
          </a:p>
        </p:txBody>
      </p:sp>
      <p:sp>
        <p:nvSpPr>
          <p:cNvPr id="20" name="Marcador de texto 7"/>
          <p:cNvSpPr>
            <a:spLocks noGrp="1"/>
          </p:cNvSpPr>
          <p:nvPr>
            <p:ph type="body" sz="quarter" idx="18" hasCustomPrompt="1"/>
          </p:nvPr>
        </p:nvSpPr>
        <p:spPr>
          <a:xfrm>
            <a:off x="18816505" y="6196750"/>
            <a:ext cx="3693118" cy="546604"/>
          </a:xfrm>
          <a:prstGeom prst="rect">
            <a:avLst/>
          </a:prstGeom>
        </p:spPr>
        <p:txBody>
          <a:bodyPr lIns="0" tIns="0" rIns="0" bIns="0"/>
          <a:lstStyle>
            <a:lvl1pPr marL="0" indent="0">
              <a:buNone/>
              <a:defRPr sz="2800" baseline="0">
                <a:solidFill>
                  <a:schemeClr val="tx1">
                    <a:lumMod val="65000"/>
                    <a:lumOff val="35000"/>
                  </a:schemeClr>
                </a:solidFill>
              </a:defRPr>
            </a:lvl1pPr>
            <a:lvl2pPr marL="914400" indent="0">
              <a:buNone/>
              <a:defRPr sz="2800">
                <a:solidFill>
                  <a:schemeClr val="tx1">
                    <a:lumMod val="65000"/>
                    <a:lumOff val="35000"/>
                  </a:schemeClr>
                </a:solidFill>
              </a:defRPr>
            </a:lvl2pPr>
            <a:lvl3pPr marL="1828800" indent="0">
              <a:buNone/>
              <a:defRPr sz="2800">
                <a:solidFill>
                  <a:schemeClr val="tx1">
                    <a:lumMod val="65000"/>
                    <a:lumOff val="35000"/>
                  </a:schemeClr>
                </a:solidFill>
              </a:defRPr>
            </a:lvl3pPr>
            <a:lvl4pPr marL="2743200" indent="0">
              <a:buNone/>
              <a:defRPr sz="2800">
                <a:solidFill>
                  <a:schemeClr val="tx1">
                    <a:lumMod val="65000"/>
                    <a:lumOff val="35000"/>
                  </a:schemeClr>
                </a:solidFill>
              </a:defRPr>
            </a:lvl4pPr>
            <a:lvl5pPr marL="3657600" indent="0">
              <a:buNone/>
              <a:defRPr sz="2800">
                <a:solidFill>
                  <a:schemeClr val="tx1">
                    <a:lumMod val="65000"/>
                    <a:lumOff val="35000"/>
                  </a:schemeClr>
                </a:solidFill>
              </a:defRPr>
            </a:lvl5pPr>
          </a:lstStyle>
          <a:p>
            <a:pPr lvl="0"/>
            <a:r>
              <a:rPr lang="es-ES" dirty="0"/>
              <a:t>4.1 Titular apartado</a:t>
            </a:r>
            <a:endParaRPr lang="es-ES_tradnl" dirty="0"/>
          </a:p>
        </p:txBody>
      </p:sp>
      <p:sp>
        <p:nvSpPr>
          <p:cNvPr id="13" name="Marcador de texto 10"/>
          <p:cNvSpPr>
            <a:spLocks noGrp="1"/>
          </p:cNvSpPr>
          <p:nvPr>
            <p:ph type="body" sz="quarter" idx="19" hasCustomPrompt="1"/>
          </p:nvPr>
        </p:nvSpPr>
        <p:spPr>
          <a:xfrm>
            <a:off x="1401304" y="1692101"/>
            <a:ext cx="21608328" cy="1483362"/>
          </a:xfrm>
          <a:prstGeom prst="rect">
            <a:avLst/>
          </a:prstGeom>
        </p:spPr>
        <p:txBody>
          <a:bodyPr lIns="0" tIns="0" rIns="0" bIns="0"/>
          <a:lstStyle>
            <a:lvl1pPr marL="0" indent="0">
              <a:buFontTx/>
              <a:buNone/>
              <a:defRPr sz="9600" b="1">
                <a:solidFill>
                  <a:schemeClr val="tx1">
                    <a:lumMod val="65000"/>
                    <a:lumOff val="35000"/>
                  </a:schemeClr>
                </a:solidFill>
                <a:latin typeface="Arial" charset="0"/>
                <a:ea typeface="Arial" charset="0"/>
                <a:cs typeface="Arial" charset="0"/>
              </a:defRPr>
            </a:lvl1pPr>
            <a:lvl2pPr marL="914400" indent="0">
              <a:buFontTx/>
              <a:buNone/>
              <a:defRPr sz="5600">
                <a:solidFill>
                  <a:schemeClr val="tx1">
                    <a:lumMod val="65000"/>
                    <a:lumOff val="35000"/>
                  </a:schemeClr>
                </a:solidFill>
                <a:latin typeface="Arial" charset="0"/>
                <a:ea typeface="Arial" charset="0"/>
                <a:cs typeface="Arial" charset="0"/>
              </a:defRPr>
            </a:lvl2pPr>
            <a:lvl3pPr marL="1828800" indent="0">
              <a:buFontTx/>
              <a:buNone/>
              <a:defRPr/>
            </a:lvl3pPr>
            <a:lvl4pPr marL="2743200" indent="0">
              <a:buFontTx/>
              <a:buNone/>
              <a:defRPr/>
            </a:lvl4pPr>
            <a:lvl5pPr marL="3657600" indent="0">
              <a:buFontTx/>
              <a:buNone/>
              <a:defRPr/>
            </a:lvl5pPr>
          </a:lstStyle>
          <a:p>
            <a:pPr lvl="0"/>
            <a:r>
              <a:rPr lang="es-ES" dirty="0"/>
              <a:t>Sumario</a:t>
            </a:r>
          </a:p>
        </p:txBody>
      </p:sp>
    </p:spTree>
    <p:extLst>
      <p:ext uri="{BB962C8B-B14F-4D97-AF65-F5344CB8AC3E}">
        <p14:creationId xmlns:p14="http://schemas.microsoft.com/office/powerpoint/2010/main" val="1291169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lIns="182880" tIns="91440" rIns="182880" bIns="91440"/>
          <a:lstStyle/>
          <a:p>
            <a:r>
              <a:rPr lang="nl-BE"/>
              <a:t>Titelstijl van model bewerken</a:t>
            </a:r>
            <a:endParaRPr lang="nl-NL"/>
          </a:p>
        </p:txBody>
      </p:sp>
      <p:sp>
        <p:nvSpPr>
          <p:cNvPr id="3" name="Tijdelijke aanduiding voor inhoud 2"/>
          <p:cNvSpPr>
            <a:spLocks noGrp="1"/>
          </p:cNvSpPr>
          <p:nvPr>
            <p:ph idx="1"/>
          </p:nvPr>
        </p:nvSpPr>
        <p:spPr/>
        <p:txBody>
          <a:bodyPr lIns="182880" tIns="91440" rIns="182880" bIns="91440"/>
          <a:lstStyle/>
          <a:p>
            <a:pPr lvl="0"/>
            <a:r>
              <a:rPr lang="nl-BE"/>
              <a:t>Klik om de tekststijl van het model te bewerken</a:t>
            </a:r>
          </a:p>
          <a:p>
            <a:pPr lvl="1"/>
            <a:r>
              <a:rPr lang="nl-BE"/>
              <a:t>Tweede niveau</a:t>
            </a:r>
          </a:p>
          <a:p>
            <a:pPr lvl="2"/>
            <a:r>
              <a:rPr lang="nl-BE"/>
              <a:t>Derde niveau</a:t>
            </a:r>
          </a:p>
          <a:p>
            <a:pPr lvl="3"/>
            <a:r>
              <a:rPr lang="nl-BE"/>
              <a:t>Vierde niveau</a:t>
            </a:r>
          </a:p>
          <a:p>
            <a:pPr lvl="4"/>
            <a:r>
              <a:rPr lang="nl-BE"/>
              <a:t>Vijfde niveau</a:t>
            </a:r>
            <a:endParaRPr lang="nl-NL"/>
          </a:p>
        </p:txBody>
      </p:sp>
      <p:sp>
        <p:nvSpPr>
          <p:cNvPr id="4" name="Slide Number Placeholder 5"/>
          <p:cNvSpPr>
            <a:spLocks noGrp="1"/>
          </p:cNvSpPr>
          <p:nvPr>
            <p:ph type="sldNum" sz="quarter" idx="4"/>
          </p:nvPr>
        </p:nvSpPr>
        <p:spPr>
          <a:xfrm>
            <a:off x="23170486" y="12635504"/>
            <a:ext cx="753412" cy="738664"/>
          </a:xfrm>
          <a:prstGeom prst="rect">
            <a:avLst/>
          </a:prstGeom>
        </p:spPr>
        <p:txBody>
          <a:bodyPr vert="horz" wrap="none" lIns="0" tIns="0" rIns="0" bIns="0" rtlCol="0" anchor="ctr">
            <a:spAutoFit/>
          </a:bodyPr>
          <a:lstStyle>
            <a:lvl1pPr algn="r">
              <a:defRPr sz="4800" b="1" i="0">
                <a:solidFill>
                  <a:schemeClr val="tx2"/>
                </a:solidFill>
                <a:latin typeface="Arial"/>
                <a:cs typeface="Arial"/>
              </a:defRPr>
            </a:lvl1pPr>
          </a:lstStyle>
          <a:p>
            <a:pPr defTabSz="1828800" eaLnBrk="1" fontAlgn="auto" hangingPunct="1">
              <a:spcBef>
                <a:spcPts val="0"/>
              </a:spcBef>
              <a:spcAft>
                <a:spcPts val="0"/>
              </a:spcAft>
            </a:pPr>
            <a:fld id="{38C080AE-66C8-8249-B90B-B6D109566B0C}" type="slidenum">
              <a:rPr lang="en-US">
                <a:solidFill>
                  <a:srgbClr val="C1C1C1"/>
                </a:solidFill>
                <a:ea typeface="+mn-ea"/>
              </a:rPr>
              <a:pPr defTabSz="1828800" eaLnBrk="1" fontAlgn="auto" hangingPunct="1">
                <a:spcBef>
                  <a:spcPts val="0"/>
                </a:spcBef>
                <a:spcAft>
                  <a:spcPts val="0"/>
                </a:spcAft>
              </a:pPr>
              <a:t>‹#›</a:t>
            </a:fld>
            <a:endParaRPr lang="en-US">
              <a:solidFill>
                <a:srgbClr val="C1C1C1"/>
              </a:solidFill>
              <a:ea typeface="+mn-ea"/>
            </a:endParaRPr>
          </a:p>
        </p:txBody>
      </p:sp>
    </p:spTree>
    <p:extLst>
      <p:ext uri="{BB962C8B-B14F-4D97-AF65-F5344CB8AC3E}">
        <p14:creationId xmlns:p14="http://schemas.microsoft.com/office/powerpoint/2010/main" val="37726932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Portadillas">
    <p:spTree>
      <p:nvGrpSpPr>
        <p:cNvPr id="1" name=""/>
        <p:cNvGrpSpPr/>
        <p:nvPr/>
      </p:nvGrpSpPr>
      <p:grpSpPr>
        <a:xfrm>
          <a:off x="0" y="0"/>
          <a:ext cx="0" cy="0"/>
          <a:chOff x="0" y="0"/>
          <a:chExt cx="0" cy="0"/>
        </a:xfrm>
      </p:grpSpPr>
      <p:sp>
        <p:nvSpPr>
          <p:cNvPr id="4" name="Marcador de texto 10"/>
          <p:cNvSpPr>
            <a:spLocks noGrp="1"/>
          </p:cNvSpPr>
          <p:nvPr>
            <p:ph type="body" sz="quarter" idx="13"/>
          </p:nvPr>
        </p:nvSpPr>
        <p:spPr>
          <a:xfrm>
            <a:off x="4044753" y="5083347"/>
            <a:ext cx="9787626" cy="6620974"/>
          </a:xfrm>
          <a:prstGeom prst="rect">
            <a:avLst/>
          </a:prstGeom>
        </p:spPr>
        <p:txBody>
          <a:bodyPr lIns="0" tIns="0" rIns="0" bIns="0"/>
          <a:lstStyle>
            <a:lvl1pPr marL="0" indent="0">
              <a:buNone/>
              <a:defRPr sz="3200">
                <a:solidFill>
                  <a:schemeClr val="tx1">
                    <a:lumMod val="65000"/>
                    <a:lumOff val="35000"/>
                  </a:schemeClr>
                </a:solidFill>
              </a:defRPr>
            </a:lvl1pPr>
          </a:lstStyle>
          <a:p>
            <a:pPr lvl="0"/>
            <a:r>
              <a:rPr lang="es-ES" dirty="0"/>
              <a:t>Haga clic para modificar el estilo de texto del patrón</a:t>
            </a:r>
            <a:endParaRPr lang="es-ES_tradnl" dirty="0"/>
          </a:p>
        </p:txBody>
      </p:sp>
      <p:sp>
        <p:nvSpPr>
          <p:cNvPr id="6" name="Marcador de texto 10"/>
          <p:cNvSpPr>
            <a:spLocks noGrp="1"/>
          </p:cNvSpPr>
          <p:nvPr>
            <p:ph type="body" sz="quarter" idx="11" hasCustomPrompt="1"/>
          </p:nvPr>
        </p:nvSpPr>
        <p:spPr>
          <a:xfrm>
            <a:off x="4044753" y="1692101"/>
            <a:ext cx="12065314" cy="1084350"/>
          </a:xfrm>
          <a:prstGeom prst="rect">
            <a:avLst/>
          </a:prstGeom>
        </p:spPr>
        <p:txBody>
          <a:bodyPr lIns="0" tIns="0" rIns="0" bIns="0"/>
          <a:lstStyle>
            <a:lvl1pPr marL="0" indent="0">
              <a:buFontTx/>
              <a:buNone/>
              <a:defRPr sz="9600" b="1">
                <a:solidFill>
                  <a:schemeClr val="tx1">
                    <a:lumMod val="65000"/>
                    <a:lumOff val="35000"/>
                  </a:schemeClr>
                </a:solidFill>
                <a:latin typeface="Arial" charset="0"/>
                <a:ea typeface="Arial" charset="0"/>
                <a:cs typeface="Arial" charset="0"/>
              </a:defRPr>
            </a:lvl1pPr>
            <a:lvl2pPr marL="914400" indent="0">
              <a:buFontTx/>
              <a:buNone/>
              <a:defRPr sz="5600">
                <a:solidFill>
                  <a:schemeClr val="tx1">
                    <a:lumMod val="65000"/>
                    <a:lumOff val="35000"/>
                  </a:schemeClr>
                </a:solidFill>
                <a:latin typeface="Arial" charset="0"/>
                <a:ea typeface="Arial" charset="0"/>
                <a:cs typeface="Arial" charset="0"/>
              </a:defRPr>
            </a:lvl2pPr>
            <a:lvl3pPr marL="1828800" indent="0">
              <a:buFontTx/>
              <a:buNone/>
              <a:defRPr/>
            </a:lvl3pPr>
            <a:lvl4pPr marL="2743200" indent="0">
              <a:buFontTx/>
              <a:buNone/>
              <a:defRPr/>
            </a:lvl4pPr>
            <a:lvl5pPr marL="3657600" indent="0">
              <a:buFontTx/>
              <a:buNone/>
              <a:defRPr/>
            </a:lvl5pPr>
          </a:lstStyle>
          <a:p>
            <a:pPr lvl="0"/>
            <a:r>
              <a:rPr lang="es-ES" dirty="0"/>
              <a:t>Titular Presentación</a:t>
            </a:r>
          </a:p>
        </p:txBody>
      </p:sp>
      <p:sp>
        <p:nvSpPr>
          <p:cNvPr id="7" name="Marcador de texto 2"/>
          <p:cNvSpPr>
            <a:spLocks noGrp="1"/>
          </p:cNvSpPr>
          <p:nvPr>
            <p:ph type="body" sz="quarter" idx="12" hasCustomPrompt="1"/>
          </p:nvPr>
        </p:nvSpPr>
        <p:spPr>
          <a:xfrm>
            <a:off x="1400176" y="761420"/>
            <a:ext cx="15757524" cy="930680"/>
          </a:xfrm>
          <a:prstGeom prst="rect">
            <a:avLst/>
          </a:prstGeom>
        </p:spPr>
        <p:txBody>
          <a:bodyPr lIns="0" tIns="0" rIns="0" bIns="0"/>
          <a:lstStyle>
            <a:lvl1pPr marL="0" indent="0">
              <a:buNone/>
              <a:defRPr sz="3200" b="0" i="0" u="sng">
                <a:solidFill>
                  <a:srgbClr val="A8D200"/>
                </a:solidFill>
                <a:latin typeface="Arial" charset="0"/>
                <a:ea typeface="Arial" charset="0"/>
                <a:cs typeface="Arial" charset="0"/>
              </a:defRPr>
            </a:lvl1pPr>
            <a:lvl2pPr marL="914400" indent="0">
              <a:buNone/>
              <a:defRPr sz="3600" b="0" i="0">
                <a:latin typeface="Arial" charset="0"/>
                <a:ea typeface="Arial" charset="0"/>
                <a:cs typeface="Arial" charset="0"/>
              </a:defRPr>
            </a:lvl2pPr>
            <a:lvl3pPr marL="1828800" indent="0">
              <a:buNone/>
              <a:defRPr sz="3600" b="0" i="0">
                <a:latin typeface="Arial" charset="0"/>
                <a:ea typeface="Arial" charset="0"/>
                <a:cs typeface="Arial" charset="0"/>
              </a:defRPr>
            </a:lvl3pPr>
            <a:lvl4pPr marL="2743200" indent="0">
              <a:buNone/>
              <a:defRPr sz="3600" b="0" i="0">
                <a:latin typeface="Arial" charset="0"/>
                <a:ea typeface="Arial" charset="0"/>
                <a:cs typeface="Arial" charset="0"/>
              </a:defRPr>
            </a:lvl4pPr>
            <a:lvl5pPr marL="3657600" indent="0">
              <a:buNone/>
              <a:defRPr sz="3600" b="0" i="0">
                <a:latin typeface="Arial" charset="0"/>
                <a:ea typeface="Arial" charset="0"/>
                <a:cs typeface="Arial" charset="0"/>
              </a:defRPr>
            </a:lvl5pPr>
          </a:lstStyle>
          <a:p>
            <a:pPr lvl="0"/>
            <a:r>
              <a:rPr lang="es-ES" dirty="0"/>
              <a:t>Titular presentación / Subtitular</a:t>
            </a:r>
            <a:endParaRPr lang="es-ES_tradnl" dirty="0"/>
          </a:p>
        </p:txBody>
      </p:sp>
      <p:sp>
        <p:nvSpPr>
          <p:cNvPr id="8" name="Marcador de texto 2"/>
          <p:cNvSpPr>
            <a:spLocks noGrp="1"/>
          </p:cNvSpPr>
          <p:nvPr>
            <p:ph type="body" sz="quarter" idx="14" hasCustomPrompt="1"/>
          </p:nvPr>
        </p:nvSpPr>
        <p:spPr>
          <a:xfrm>
            <a:off x="1400178" y="1851810"/>
            <a:ext cx="1924912" cy="924640"/>
          </a:xfrm>
          <a:prstGeom prst="rect">
            <a:avLst/>
          </a:prstGeom>
          <a:solidFill>
            <a:srgbClr val="A8D200"/>
          </a:solidFill>
        </p:spPr>
        <p:txBody>
          <a:bodyPr lIns="72000" tIns="72000" rIns="72000" bIns="72000"/>
          <a:lstStyle>
            <a:lvl1pPr marL="0" indent="0" algn="ctr">
              <a:buNone/>
              <a:defRPr sz="6400" b="1">
                <a:solidFill>
                  <a:schemeClr val="tx1">
                    <a:lumMod val="65000"/>
                    <a:lumOff val="35000"/>
                  </a:schemeClr>
                </a:solidFill>
              </a:defRPr>
            </a:lvl1pPr>
            <a:lvl2pPr marL="914400" indent="0">
              <a:buNone/>
              <a:defRPr sz="9600"/>
            </a:lvl2pPr>
            <a:lvl3pPr marL="1828800" indent="0">
              <a:buNone/>
              <a:defRPr sz="9600"/>
            </a:lvl3pPr>
            <a:lvl4pPr marL="2743200" indent="0">
              <a:buNone/>
              <a:defRPr sz="9600"/>
            </a:lvl4pPr>
            <a:lvl5pPr marL="3657600" indent="0">
              <a:buNone/>
              <a:defRPr sz="9600"/>
            </a:lvl5pPr>
          </a:lstStyle>
          <a:p>
            <a:pPr lvl="0"/>
            <a:r>
              <a:rPr lang="es-ES" dirty="0"/>
              <a:t>12.3</a:t>
            </a:r>
            <a:endParaRPr lang="es-ES_tradnl" dirty="0"/>
          </a:p>
        </p:txBody>
      </p:sp>
      <p:sp>
        <p:nvSpPr>
          <p:cNvPr id="9" name="Marcador de texto 10"/>
          <p:cNvSpPr>
            <a:spLocks noGrp="1"/>
          </p:cNvSpPr>
          <p:nvPr>
            <p:ph type="body" sz="quarter" idx="15" hasCustomPrompt="1"/>
          </p:nvPr>
        </p:nvSpPr>
        <p:spPr>
          <a:xfrm>
            <a:off x="4044753" y="3707131"/>
            <a:ext cx="5117002" cy="770234"/>
          </a:xfrm>
          <a:prstGeom prst="rect">
            <a:avLst/>
          </a:prstGeom>
        </p:spPr>
        <p:txBody>
          <a:bodyPr lIns="0" tIns="0" rIns="0" bIns="0"/>
          <a:lstStyle>
            <a:lvl1pPr marL="0" indent="0">
              <a:buNone/>
              <a:defRPr sz="5600" b="1">
                <a:solidFill>
                  <a:srgbClr val="A8D200"/>
                </a:solidFill>
              </a:defRPr>
            </a:lvl1pPr>
            <a:lvl2pPr marL="914400" indent="0">
              <a:buNone/>
              <a:defRPr sz="4000"/>
            </a:lvl2pPr>
            <a:lvl3pPr marL="1828800" indent="0">
              <a:buNone/>
              <a:defRPr sz="4000"/>
            </a:lvl3pPr>
            <a:lvl4pPr marL="2743200" indent="0">
              <a:buNone/>
              <a:defRPr sz="4000"/>
            </a:lvl4pPr>
            <a:lvl5pPr marL="3657600" indent="0">
              <a:buNone/>
              <a:defRPr sz="4000"/>
            </a:lvl5pPr>
          </a:lstStyle>
          <a:p>
            <a:pPr lvl="0"/>
            <a:r>
              <a:rPr lang="es-ES" dirty="0"/>
              <a:t>Subtitular</a:t>
            </a:r>
            <a:endParaRPr lang="es-ES_tradnl" dirty="0"/>
          </a:p>
        </p:txBody>
      </p:sp>
      <p:sp>
        <p:nvSpPr>
          <p:cNvPr id="10" name="Marcador de gráfico 9"/>
          <p:cNvSpPr>
            <a:spLocks noGrp="1"/>
          </p:cNvSpPr>
          <p:nvPr>
            <p:ph type="chart" sz="quarter" idx="16"/>
          </p:nvPr>
        </p:nvSpPr>
        <p:spPr>
          <a:xfrm>
            <a:off x="14281151" y="5083177"/>
            <a:ext cx="9442450" cy="6619874"/>
          </a:xfrm>
          <a:prstGeom prst="rect">
            <a:avLst/>
          </a:prstGeom>
        </p:spPr>
        <p:txBody>
          <a:bodyPr lIns="182880" tIns="91440" rIns="182880" bIns="91440"/>
          <a:lstStyle/>
          <a:p>
            <a:endParaRPr lang="es-ES_tradnl"/>
          </a:p>
        </p:txBody>
      </p:sp>
    </p:spTree>
    <p:extLst>
      <p:ext uri="{BB962C8B-B14F-4D97-AF65-F5344CB8AC3E}">
        <p14:creationId xmlns:p14="http://schemas.microsoft.com/office/powerpoint/2010/main" val="25755883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28800" y="4260861"/>
            <a:ext cx="20726400" cy="2940050"/>
          </a:xfrm>
        </p:spPr>
        <p:txBody>
          <a:bodyPr/>
          <a:lstStyle/>
          <a:p>
            <a:r>
              <a:rPr lang="en-US"/>
              <a:t>Click to edit Master title style</a:t>
            </a:r>
            <a:endParaRPr lang="en-GB"/>
          </a:p>
        </p:txBody>
      </p:sp>
      <p:sp>
        <p:nvSpPr>
          <p:cNvPr id="3" name="Subtitle 2"/>
          <p:cNvSpPr>
            <a:spLocks noGrp="1"/>
          </p:cNvSpPr>
          <p:nvPr>
            <p:ph type="subTitle" idx="1"/>
          </p:nvPr>
        </p:nvSpPr>
        <p:spPr>
          <a:xfrm>
            <a:off x="3657600" y="7772400"/>
            <a:ext cx="17068800" cy="3505200"/>
          </a:xfrm>
        </p:spPr>
        <p:txBody>
          <a:bodyPr/>
          <a:lstStyle>
            <a:lvl1pPr marL="0" indent="0" algn="ctr">
              <a:buNone/>
              <a:defRPr>
                <a:solidFill>
                  <a:schemeClr val="tx1">
                    <a:tint val="75000"/>
                  </a:schemeClr>
                </a:solidFill>
              </a:defRPr>
            </a:lvl1pPr>
            <a:lvl2pPr marL="1088428" indent="0" algn="ctr">
              <a:buNone/>
              <a:defRPr>
                <a:solidFill>
                  <a:schemeClr val="tx1">
                    <a:tint val="75000"/>
                  </a:schemeClr>
                </a:solidFill>
              </a:defRPr>
            </a:lvl2pPr>
            <a:lvl3pPr marL="2176857" indent="0" algn="ctr">
              <a:buNone/>
              <a:defRPr>
                <a:solidFill>
                  <a:schemeClr val="tx1">
                    <a:tint val="75000"/>
                  </a:schemeClr>
                </a:solidFill>
              </a:defRPr>
            </a:lvl3pPr>
            <a:lvl4pPr marL="3265285" indent="0" algn="ctr">
              <a:buNone/>
              <a:defRPr>
                <a:solidFill>
                  <a:schemeClr val="tx1">
                    <a:tint val="75000"/>
                  </a:schemeClr>
                </a:solidFill>
              </a:defRPr>
            </a:lvl4pPr>
            <a:lvl5pPr marL="4353714" indent="0" algn="ctr">
              <a:buNone/>
              <a:defRPr>
                <a:solidFill>
                  <a:schemeClr val="tx1">
                    <a:tint val="75000"/>
                  </a:schemeClr>
                </a:solidFill>
              </a:defRPr>
            </a:lvl5pPr>
            <a:lvl6pPr marL="5442142" indent="0" algn="ctr">
              <a:buNone/>
              <a:defRPr>
                <a:solidFill>
                  <a:schemeClr val="tx1">
                    <a:tint val="75000"/>
                  </a:schemeClr>
                </a:solidFill>
              </a:defRPr>
            </a:lvl6pPr>
            <a:lvl7pPr marL="6530568" indent="0" algn="ctr">
              <a:buNone/>
              <a:defRPr>
                <a:solidFill>
                  <a:schemeClr val="tx1">
                    <a:tint val="75000"/>
                  </a:schemeClr>
                </a:solidFill>
              </a:defRPr>
            </a:lvl7pPr>
            <a:lvl8pPr marL="7618992" indent="0" algn="ctr">
              <a:buNone/>
              <a:defRPr>
                <a:solidFill>
                  <a:schemeClr val="tx1">
                    <a:tint val="75000"/>
                  </a:schemeClr>
                </a:solidFill>
              </a:defRPr>
            </a:lvl8pPr>
            <a:lvl9pPr marL="8707425"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65C9EC9D-4369-4EC4-95F3-88922B4B0C1C}" type="datetimeFigureOut">
              <a:rPr lang="en-GB" smtClean="0"/>
              <a:t>23/02/2025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0C5A916-48A2-48A2-9A75-3DD55F3698BD}" type="slidenum">
              <a:rPr lang="en-GB" smtClean="0"/>
              <a:t>‹#›</a:t>
            </a:fld>
            <a:endParaRPr lang="en-GB"/>
          </a:p>
        </p:txBody>
      </p:sp>
    </p:spTree>
    <p:extLst>
      <p:ext uri="{BB962C8B-B14F-4D97-AF65-F5344CB8AC3E}">
        <p14:creationId xmlns:p14="http://schemas.microsoft.com/office/powerpoint/2010/main" val="37145617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5C9EC9D-4369-4EC4-95F3-88922B4B0C1C}" type="datetimeFigureOut">
              <a:rPr lang="en-GB" smtClean="0"/>
              <a:t>23/02/2025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0C5A916-48A2-48A2-9A75-3DD55F3698BD}" type="slidenum">
              <a:rPr lang="en-GB" smtClean="0"/>
              <a:t>‹#›</a:t>
            </a:fld>
            <a:endParaRPr lang="en-GB"/>
          </a:p>
        </p:txBody>
      </p:sp>
    </p:spTree>
    <p:extLst>
      <p:ext uri="{BB962C8B-B14F-4D97-AF65-F5344CB8AC3E}">
        <p14:creationId xmlns:p14="http://schemas.microsoft.com/office/powerpoint/2010/main" val="16461211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26168" y="8813811"/>
            <a:ext cx="20726400" cy="2724150"/>
          </a:xfrm>
        </p:spPr>
        <p:txBody>
          <a:bodyPr anchor="t"/>
          <a:lstStyle>
            <a:lvl1pPr algn="l">
              <a:defRPr sz="9500" b="1" cap="all"/>
            </a:lvl1pPr>
          </a:lstStyle>
          <a:p>
            <a:r>
              <a:rPr lang="en-US"/>
              <a:t>Click to edit Master title style</a:t>
            </a:r>
            <a:endParaRPr lang="en-GB"/>
          </a:p>
        </p:txBody>
      </p:sp>
      <p:sp>
        <p:nvSpPr>
          <p:cNvPr id="3" name="Text Placeholder 2"/>
          <p:cNvSpPr>
            <a:spLocks noGrp="1"/>
          </p:cNvSpPr>
          <p:nvPr>
            <p:ph type="body" idx="1"/>
          </p:nvPr>
        </p:nvSpPr>
        <p:spPr>
          <a:xfrm>
            <a:off x="1926168" y="5813427"/>
            <a:ext cx="20726400" cy="3000374"/>
          </a:xfrm>
        </p:spPr>
        <p:txBody>
          <a:bodyPr anchor="b"/>
          <a:lstStyle>
            <a:lvl1pPr marL="0" indent="0">
              <a:buNone/>
              <a:defRPr sz="4800">
                <a:solidFill>
                  <a:schemeClr val="tx1">
                    <a:tint val="75000"/>
                  </a:schemeClr>
                </a:solidFill>
              </a:defRPr>
            </a:lvl1pPr>
            <a:lvl2pPr marL="1088428" indent="0">
              <a:buNone/>
              <a:defRPr sz="4300">
                <a:solidFill>
                  <a:schemeClr val="tx1">
                    <a:tint val="75000"/>
                  </a:schemeClr>
                </a:solidFill>
              </a:defRPr>
            </a:lvl2pPr>
            <a:lvl3pPr marL="2176857" indent="0">
              <a:buNone/>
              <a:defRPr sz="3800">
                <a:solidFill>
                  <a:schemeClr val="tx1">
                    <a:tint val="75000"/>
                  </a:schemeClr>
                </a:solidFill>
              </a:defRPr>
            </a:lvl3pPr>
            <a:lvl4pPr marL="3265285" indent="0">
              <a:buNone/>
              <a:defRPr sz="3300">
                <a:solidFill>
                  <a:schemeClr val="tx1">
                    <a:tint val="75000"/>
                  </a:schemeClr>
                </a:solidFill>
              </a:defRPr>
            </a:lvl4pPr>
            <a:lvl5pPr marL="4353714" indent="0">
              <a:buNone/>
              <a:defRPr sz="3300">
                <a:solidFill>
                  <a:schemeClr val="tx1">
                    <a:tint val="75000"/>
                  </a:schemeClr>
                </a:solidFill>
              </a:defRPr>
            </a:lvl5pPr>
            <a:lvl6pPr marL="5442142" indent="0">
              <a:buNone/>
              <a:defRPr sz="3300">
                <a:solidFill>
                  <a:schemeClr val="tx1">
                    <a:tint val="75000"/>
                  </a:schemeClr>
                </a:solidFill>
              </a:defRPr>
            </a:lvl6pPr>
            <a:lvl7pPr marL="6530568" indent="0">
              <a:buNone/>
              <a:defRPr sz="3300">
                <a:solidFill>
                  <a:schemeClr val="tx1">
                    <a:tint val="75000"/>
                  </a:schemeClr>
                </a:solidFill>
              </a:defRPr>
            </a:lvl7pPr>
            <a:lvl8pPr marL="7618992" indent="0">
              <a:buNone/>
              <a:defRPr sz="3300">
                <a:solidFill>
                  <a:schemeClr val="tx1">
                    <a:tint val="75000"/>
                  </a:schemeClr>
                </a:solidFill>
              </a:defRPr>
            </a:lvl8pPr>
            <a:lvl9pPr marL="8707425" indent="0">
              <a:buNone/>
              <a:defRPr sz="33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5C9EC9D-4369-4EC4-95F3-88922B4B0C1C}" type="datetimeFigureOut">
              <a:rPr lang="en-GB" smtClean="0"/>
              <a:t>23/02/2025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0C5A916-48A2-48A2-9A75-3DD55F3698BD}" type="slidenum">
              <a:rPr lang="en-GB" smtClean="0"/>
              <a:t>‹#›</a:t>
            </a:fld>
            <a:endParaRPr lang="en-GB"/>
          </a:p>
        </p:txBody>
      </p:sp>
    </p:spTree>
    <p:extLst>
      <p:ext uri="{BB962C8B-B14F-4D97-AF65-F5344CB8AC3E}">
        <p14:creationId xmlns:p14="http://schemas.microsoft.com/office/powerpoint/2010/main" val="21898838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3251200" y="6400811"/>
            <a:ext cx="29057600" cy="18103850"/>
          </a:xfrm>
        </p:spPr>
        <p:txBody>
          <a:bodyPr/>
          <a:lstStyle>
            <a:lvl1pPr>
              <a:defRPr sz="6700"/>
            </a:lvl1pPr>
            <a:lvl2pPr>
              <a:defRPr sz="5700"/>
            </a:lvl2pPr>
            <a:lvl3pPr>
              <a:defRPr sz="4800"/>
            </a:lvl3pPr>
            <a:lvl4pPr>
              <a:defRPr sz="4300"/>
            </a:lvl4pPr>
            <a:lvl5pPr>
              <a:defRPr sz="4300"/>
            </a:lvl5pPr>
            <a:lvl6pPr>
              <a:defRPr sz="4300"/>
            </a:lvl6pPr>
            <a:lvl7pPr>
              <a:defRPr sz="4300"/>
            </a:lvl7pPr>
            <a:lvl8pPr>
              <a:defRPr sz="4300"/>
            </a:lvl8pPr>
            <a:lvl9pPr>
              <a:defRPr sz="4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32715200" y="6400811"/>
            <a:ext cx="29057600" cy="18103850"/>
          </a:xfrm>
        </p:spPr>
        <p:txBody>
          <a:bodyPr/>
          <a:lstStyle>
            <a:lvl1pPr>
              <a:defRPr sz="6700"/>
            </a:lvl1pPr>
            <a:lvl2pPr>
              <a:defRPr sz="5700"/>
            </a:lvl2pPr>
            <a:lvl3pPr>
              <a:defRPr sz="4800"/>
            </a:lvl3pPr>
            <a:lvl4pPr>
              <a:defRPr sz="4300"/>
            </a:lvl4pPr>
            <a:lvl5pPr>
              <a:defRPr sz="4300"/>
            </a:lvl5pPr>
            <a:lvl6pPr>
              <a:defRPr sz="4300"/>
            </a:lvl6pPr>
            <a:lvl7pPr>
              <a:defRPr sz="4300"/>
            </a:lvl7pPr>
            <a:lvl8pPr>
              <a:defRPr sz="4300"/>
            </a:lvl8pPr>
            <a:lvl9pPr>
              <a:defRPr sz="4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65C9EC9D-4369-4EC4-95F3-88922B4B0C1C}" type="datetimeFigureOut">
              <a:rPr lang="en-GB" smtClean="0"/>
              <a:t>23/02/2025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0C5A916-48A2-48A2-9A75-3DD55F3698BD}" type="slidenum">
              <a:rPr lang="en-GB" smtClean="0"/>
              <a:t>‹#›</a:t>
            </a:fld>
            <a:endParaRPr lang="en-GB"/>
          </a:p>
        </p:txBody>
      </p:sp>
    </p:spTree>
    <p:extLst>
      <p:ext uri="{BB962C8B-B14F-4D97-AF65-F5344CB8AC3E}">
        <p14:creationId xmlns:p14="http://schemas.microsoft.com/office/powerpoint/2010/main" val="3869641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19200" y="549276"/>
            <a:ext cx="21945600" cy="2286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1219200" y="3070226"/>
            <a:ext cx="10773835" cy="1279524"/>
          </a:xfrm>
        </p:spPr>
        <p:txBody>
          <a:bodyPr anchor="b"/>
          <a:lstStyle>
            <a:lvl1pPr marL="0" indent="0">
              <a:buNone/>
              <a:defRPr sz="5700" b="1"/>
            </a:lvl1pPr>
            <a:lvl2pPr marL="1088428" indent="0">
              <a:buNone/>
              <a:defRPr sz="4800" b="1"/>
            </a:lvl2pPr>
            <a:lvl3pPr marL="2176857" indent="0">
              <a:buNone/>
              <a:defRPr sz="4300" b="1"/>
            </a:lvl3pPr>
            <a:lvl4pPr marL="3265285" indent="0">
              <a:buNone/>
              <a:defRPr sz="3800" b="1"/>
            </a:lvl4pPr>
            <a:lvl5pPr marL="4353714" indent="0">
              <a:buNone/>
              <a:defRPr sz="3800" b="1"/>
            </a:lvl5pPr>
            <a:lvl6pPr marL="5442142" indent="0">
              <a:buNone/>
              <a:defRPr sz="3800" b="1"/>
            </a:lvl6pPr>
            <a:lvl7pPr marL="6530568" indent="0">
              <a:buNone/>
              <a:defRPr sz="3800" b="1"/>
            </a:lvl7pPr>
            <a:lvl8pPr marL="7618992" indent="0">
              <a:buNone/>
              <a:defRPr sz="3800" b="1"/>
            </a:lvl8pPr>
            <a:lvl9pPr marL="8707425" indent="0">
              <a:buNone/>
              <a:defRPr sz="3800" b="1"/>
            </a:lvl9pPr>
          </a:lstStyle>
          <a:p>
            <a:pPr lvl="0"/>
            <a:r>
              <a:rPr lang="en-US"/>
              <a:t>Click to edit Master text styles</a:t>
            </a:r>
          </a:p>
        </p:txBody>
      </p:sp>
      <p:sp>
        <p:nvSpPr>
          <p:cNvPr id="4" name="Content Placeholder 3"/>
          <p:cNvSpPr>
            <a:spLocks noGrp="1"/>
          </p:cNvSpPr>
          <p:nvPr>
            <p:ph sz="half" idx="2"/>
          </p:nvPr>
        </p:nvSpPr>
        <p:spPr>
          <a:xfrm>
            <a:off x="1219200" y="4349750"/>
            <a:ext cx="10773835" cy="7902576"/>
          </a:xfrm>
        </p:spPr>
        <p:txBody>
          <a:bodyPr/>
          <a:lstStyle>
            <a:lvl1pPr>
              <a:defRPr sz="5700"/>
            </a:lvl1pPr>
            <a:lvl2pPr>
              <a:defRPr sz="4800"/>
            </a:lvl2pPr>
            <a:lvl3pPr>
              <a:defRPr sz="4300"/>
            </a:lvl3pPr>
            <a:lvl4pPr>
              <a:defRPr sz="3800"/>
            </a:lvl4pPr>
            <a:lvl5pPr>
              <a:defRPr sz="3800"/>
            </a:lvl5pPr>
            <a:lvl6pPr>
              <a:defRPr sz="3800"/>
            </a:lvl6pPr>
            <a:lvl7pPr>
              <a:defRPr sz="3800"/>
            </a:lvl7pPr>
            <a:lvl8pPr>
              <a:defRPr sz="3800"/>
            </a:lvl8pPr>
            <a:lvl9pPr>
              <a:defRPr sz="3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12386748" y="3070226"/>
            <a:ext cx="10778067" cy="1279524"/>
          </a:xfrm>
        </p:spPr>
        <p:txBody>
          <a:bodyPr anchor="b"/>
          <a:lstStyle>
            <a:lvl1pPr marL="0" indent="0">
              <a:buNone/>
              <a:defRPr sz="5700" b="1"/>
            </a:lvl1pPr>
            <a:lvl2pPr marL="1088428" indent="0">
              <a:buNone/>
              <a:defRPr sz="4800" b="1"/>
            </a:lvl2pPr>
            <a:lvl3pPr marL="2176857" indent="0">
              <a:buNone/>
              <a:defRPr sz="4300" b="1"/>
            </a:lvl3pPr>
            <a:lvl4pPr marL="3265285" indent="0">
              <a:buNone/>
              <a:defRPr sz="3800" b="1"/>
            </a:lvl4pPr>
            <a:lvl5pPr marL="4353714" indent="0">
              <a:buNone/>
              <a:defRPr sz="3800" b="1"/>
            </a:lvl5pPr>
            <a:lvl6pPr marL="5442142" indent="0">
              <a:buNone/>
              <a:defRPr sz="3800" b="1"/>
            </a:lvl6pPr>
            <a:lvl7pPr marL="6530568" indent="0">
              <a:buNone/>
              <a:defRPr sz="3800" b="1"/>
            </a:lvl7pPr>
            <a:lvl8pPr marL="7618992" indent="0">
              <a:buNone/>
              <a:defRPr sz="3800" b="1"/>
            </a:lvl8pPr>
            <a:lvl9pPr marL="8707425" indent="0">
              <a:buNone/>
              <a:defRPr sz="3800" b="1"/>
            </a:lvl9pPr>
          </a:lstStyle>
          <a:p>
            <a:pPr lvl="0"/>
            <a:r>
              <a:rPr lang="en-US"/>
              <a:t>Click to edit Master text styles</a:t>
            </a:r>
          </a:p>
        </p:txBody>
      </p:sp>
      <p:sp>
        <p:nvSpPr>
          <p:cNvPr id="6" name="Content Placeholder 5"/>
          <p:cNvSpPr>
            <a:spLocks noGrp="1"/>
          </p:cNvSpPr>
          <p:nvPr>
            <p:ph sz="quarter" idx="4"/>
          </p:nvPr>
        </p:nvSpPr>
        <p:spPr>
          <a:xfrm>
            <a:off x="12386748" y="4349750"/>
            <a:ext cx="10778067" cy="7902576"/>
          </a:xfrm>
        </p:spPr>
        <p:txBody>
          <a:bodyPr/>
          <a:lstStyle>
            <a:lvl1pPr>
              <a:defRPr sz="5700"/>
            </a:lvl1pPr>
            <a:lvl2pPr>
              <a:defRPr sz="4800"/>
            </a:lvl2pPr>
            <a:lvl3pPr>
              <a:defRPr sz="4300"/>
            </a:lvl3pPr>
            <a:lvl4pPr>
              <a:defRPr sz="3800"/>
            </a:lvl4pPr>
            <a:lvl5pPr>
              <a:defRPr sz="3800"/>
            </a:lvl5pPr>
            <a:lvl6pPr>
              <a:defRPr sz="3800"/>
            </a:lvl6pPr>
            <a:lvl7pPr>
              <a:defRPr sz="3800"/>
            </a:lvl7pPr>
            <a:lvl8pPr>
              <a:defRPr sz="3800"/>
            </a:lvl8pPr>
            <a:lvl9pPr>
              <a:defRPr sz="3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65C9EC9D-4369-4EC4-95F3-88922B4B0C1C}" type="datetimeFigureOut">
              <a:rPr lang="en-GB" smtClean="0"/>
              <a:t>23/02/2025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0C5A916-48A2-48A2-9A75-3DD55F3698BD}" type="slidenum">
              <a:rPr lang="en-GB" smtClean="0"/>
              <a:t>‹#›</a:t>
            </a:fld>
            <a:endParaRPr lang="en-GB"/>
          </a:p>
        </p:txBody>
      </p:sp>
    </p:spTree>
    <p:extLst>
      <p:ext uri="{BB962C8B-B14F-4D97-AF65-F5344CB8AC3E}">
        <p14:creationId xmlns:p14="http://schemas.microsoft.com/office/powerpoint/2010/main" val="14032509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Imagen 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401303" y="11647698"/>
            <a:ext cx="9904006" cy="1556532"/>
          </a:xfrm>
          <a:prstGeom prst="rect">
            <a:avLst/>
          </a:prstGeom>
        </p:spPr>
      </p:pic>
    </p:spTree>
    <p:extLst>
      <p:ext uri="{BB962C8B-B14F-4D97-AF65-F5344CB8AC3E}">
        <p14:creationId xmlns:p14="http://schemas.microsoft.com/office/powerpoint/2010/main" val="2400551286"/>
      </p:ext>
    </p:extLst>
  </p:cSld>
  <p:clrMap bg1="lt1" tx1="dk1" bg2="lt2" tx2="dk2" accent1="accent1" accent2="accent2" accent3="accent3" accent4="accent4" accent5="accent5" accent6="accent6" hlink="hlink" folHlink="folHlink"/>
  <p:sldLayoutIdLst>
    <p:sldLayoutId id="2147483795" r:id="rId1"/>
    <p:sldLayoutId id="2147483796" r:id="rId2"/>
    <p:sldLayoutId id="2147483797" r:id="rId3"/>
    <p:sldLayoutId id="2147483798" r:id="rId4"/>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1828800" rtl="0" eaLnBrk="1" latinLnBrk="0" hangingPunct="1">
        <a:lnSpc>
          <a:spcPct val="90000"/>
        </a:lnSpc>
        <a:spcBef>
          <a:spcPct val="0"/>
        </a:spcBef>
        <a:buNone/>
        <a:defRPr sz="8800" kern="1200">
          <a:solidFill>
            <a:schemeClr val="tx1"/>
          </a:solidFill>
          <a:latin typeface="+mj-lt"/>
          <a:ea typeface="+mj-ea"/>
          <a:cs typeface="+mj-cs"/>
        </a:defRPr>
      </a:lvl1pPr>
    </p:titleStyle>
    <p:bodyStyle>
      <a:lvl1pPr marL="457200" indent="-457200" algn="l" defTabSz="1828800" rtl="0" eaLnBrk="1" latinLnBrk="0" hangingPunct="1">
        <a:lnSpc>
          <a:spcPct val="90000"/>
        </a:lnSpc>
        <a:spcBef>
          <a:spcPts val="2000"/>
        </a:spcBef>
        <a:buFont typeface="Arial"/>
        <a:buChar char="•"/>
        <a:defRPr sz="5600" kern="1200">
          <a:solidFill>
            <a:schemeClr val="tx1"/>
          </a:solidFill>
          <a:latin typeface="+mn-lt"/>
          <a:ea typeface="+mn-ea"/>
          <a:cs typeface="+mn-cs"/>
        </a:defRPr>
      </a:lvl1pPr>
      <a:lvl2pPr marL="1371600" indent="-457200" algn="l" defTabSz="1828800" rtl="0" eaLnBrk="1" latinLnBrk="0" hangingPunct="1">
        <a:lnSpc>
          <a:spcPct val="90000"/>
        </a:lnSpc>
        <a:spcBef>
          <a:spcPts val="1000"/>
        </a:spcBef>
        <a:buFont typeface="Arial"/>
        <a:buChar char="•"/>
        <a:defRPr sz="4800" kern="1200">
          <a:solidFill>
            <a:schemeClr val="tx1"/>
          </a:solidFill>
          <a:latin typeface="+mn-lt"/>
          <a:ea typeface="+mn-ea"/>
          <a:cs typeface="+mn-cs"/>
        </a:defRPr>
      </a:lvl2pPr>
      <a:lvl3pPr marL="2286000" indent="-457200" algn="l" defTabSz="1828800" rtl="0" eaLnBrk="1" latinLnBrk="0" hangingPunct="1">
        <a:lnSpc>
          <a:spcPct val="90000"/>
        </a:lnSpc>
        <a:spcBef>
          <a:spcPts val="1000"/>
        </a:spcBef>
        <a:buFont typeface="Arial"/>
        <a:buChar char="•"/>
        <a:defRPr sz="4000" kern="1200">
          <a:solidFill>
            <a:schemeClr val="tx1"/>
          </a:solidFill>
          <a:latin typeface="+mn-lt"/>
          <a:ea typeface="+mn-ea"/>
          <a:cs typeface="+mn-cs"/>
        </a:defRPr>
      </a:lvl3pPr>
      <a:lvl4pPr marL="3200400" indent="-457200" algn="l" defTabSz="1828800" rtl="0" eaLnBrk="1" latinLnBrk="0" hangingPunct="1">
        <a:lnSpc>
          <a:spcPct val="90000"/>
        </a:lnSpc>
        <a:spcBef>
          <a:spcPts val="1000"/>
        </a:spcBef>
        <a:buFont typeface="Arial"/>
        <a:buChar char="•"/>
        <a:defRPr sz="3600" kern="1200">
          <a:solidFill>
            <a:schemeClr val="tx1"/>
          </a:solidFill>
          <a:latin typeface="+mn-lt"/>
          <a:ea typeface="+mn-ea"/>
          <a:cs typeface="+mn-cs"/>
        </a:defRPr>
      </a:lvl4pPr>
      <a:lvl5pPr marL="4114800" indent="-457200" algn="l" defTabSz="1828800" rtl="0" eaLnBrk="1" latinLnBrk="0" hangingPunct="1">
        <a:lnSpc>
          <a:spcPct val="90000"/>
        </a:lnSpc>
        <a:spcBef>
          <a:spcPts val="1000"/>
        </a:spcBef>
        <a:buFont typeface="Arial"/>
        <a:buChar char="•"/>
        <a:defRPr sz="3600" kern="1200">
          <a:solidFill>
            <a:schemeClr val="tx1"/>
          </a:solidFill>
          <a:latin typeface="+mn-lt"/>
          <a:ea typeface="+mn-ea"/>
          <a:cs typeface="+mn-cs"/>
        </a:defRPr>
      </a:lvl5pPr>
      <a:lvl6pPr marL="5029200" indent="-457200" algn="l" defTabSz="1828800" rtl="0" eaLnBrk="1" latinLnBrk="0" hangingPunct="1">
        <a:lnSpc>
          <a:spcPct val="90000"/>
        </a:lnSpc>
        <a:spcBef>
          <a:spcPts val="1000"/>
        </a:spcBef>
        <a:buFont typeface="Arial"/>
        <a:buChar char="•"/>
        <a:defRPr sz="3600" kern="1200">
          <a:solidFill>
            <a:schemeClr val="tx1"/>
          </a:solidFill>
          <a:latin typeface="+mn-lt"/>
          <a:ea typeface="+mn-ea"/>
          <a:cs typeface="+mn-cs"/>
        </a:defRPr>
      </a:lvl6pPr>
      <a:lvl7pPr marL="5943600" indent="-457200" algn="l" defTabSz="1828800" rtl="0" eaLnBrk="1" latinLnBrk="0" hangingPunct="1">
        <a:lnSpc>
          <a:spcPct val="90000"/>
        </a:lnSpc>
        <a:spcBef>
          <a:spcPts val="1000"/>
        </a:spcBef>
        <a:buFont typeface="Arial"/>
        <a:buChar char="•"/>
        <a:defRPr sz="3600" kern="1200">
          <a:solidFill>
            <a:schemeClr val="tx1"/>
          </a:solidFill>
          <a:latin typeface="+mn-lt"/>
          <a:ea typeface="+mn-ea"/>
          <a:cs typeface="+mn-cs"/>
        </a:defRPr>
      </a:lvl7pPr>
      <a:lvl8pPr marL="6858000" indent="-457200" algn="l" defTabSz="1828800" rtl="0" eaLnBrk="1" latinLnBrk="0" hangingPunct="1">
        <a:lnSpc>
          <a:spcPct val="90000"/>
        </a:lnSpc>
        <a:spcBef>
          <a:spcPts val="1000"/>
        </a:spcBef>
        <a:buFont typeface="Arial"/>
        <a:buChar char="•"/>
        <a:defRPr sz="3600" kern="1200">
          <a:solidFill>
            <a:schemeClr val="tx1"/>
          </a:solidFill>
          <a:latin typeface="+mn-lt"/>
          <a:ea typeface="+mn-ea"/>
          <a:cs typeface="+mn-cs"/>
        </a:defRPr>
      </a:lvl8pPr>
      <a:lvl9pPr marL="7772400" indent="-457200" algn="l" defTabSz="1828800" rtl="0" eaLnBrk="1" latinLnBrk="0" hangingPunct="1">
        <a:lnSpc>
          <a:spcPct val="90000"/>
        </a:lnSpc>
        <a:spcBef>
          <a:spcPts val="1000"/>
        </a:spcBef>
        <a:buFont typeface="Arial"/>
        <a:buChar char="•"/>
        <a:defRPr sz="3600" kern="1200">
          <a:solidFill>
            <a:schemeClr val="tx1"/>
          </a:solidFill>
          <a:latin typeface="+mn-lt"/>
          <a:ea typeface="+mn-ea"/>
          <a:cs typeface="+mn-cs"/>
        </a:defRPr>
      </a:lvl9pPr>
    </p:bodyStyle>
    <p:otherStyle>
      <a:defPPr>
        <a:defRPr lang="es-ES_tradnl"/>
      </a:defPPr>
      <a:lvl1pPr marL="0" algn="l" defTabSz="1828800" rtl="0" eaLnBrk="1" latinLnBrk="0" hangingPunct="1">
        <a:defRPr sz="3600" kern="1200">
          <a:solidFill>
            <a:schemeClr val="tx1"/>
          </a:solidFill>
          <a:latin typeface="+mn-lt"/>
          <a:ea typeface="+mn-ea"/>
          <a:cs typeface="+mn-cs"/>
        </a:defRPr>
      </a:lvl1pPr>
      <a:lvl2pPr marL="914400" algn="l" defTabSz="1828800" rtl="0" eaLnBrk="1" latinLnBrk="0" hangingPunct="1">
        <a:defRPr sz="3600" kern="1200">
          <a:solidFill>
            <a:schemeClr val="tx1"/>
          </a:solidFill>
          <a:latin typeface="+mn-lt"/>
          <a:ea typeface="+mn-ea"/>
          <a:cs typeface="+mn-cs"/>
        </a:defRPr>
      </a:lvl2pPr>
      <a:lvl3pPr marL="1828800" algn="l" defTabSz="1828800" rtl="0" eaLnBrk="1" latinLnBrk="0" hangingPunct="1">
        <a:defRPr sz="3600" kern="1200">
          <a:solidFill>
            <a:schemeClr val="tx1"/>
          </a:solidFill>
          <a:latin typeface="+mn-lt"/>
          <a:ea typeface="+mn-ea"/>
          <a:cs typeface="+mn-cs"/>
        </a:defRPr>
      </a:lvl3pPr>
      <a:lvl4pPr marL="2743200" algn="l" defTabSz="1828800" rtl="0" eaLnBrk="1" latinLnBrk="0" hangingPunct="1">
        <a:defRPr sz="3600" kern="1200">
          <a:solidFill>
            <a:schemeClr val="tx1"/>
          </a:solidFill>
          <a:latin typeface="+mn-lt"/>
          <a:ea typeface="+mn-ea"/>
          <a:cs typeface="+mn-cs"/>
        </a:defRPr>
      </a:lvl4pPr>
      <a:lvl5pPr marL="3657600" algn="l" defTabSz="1828800" rtl="0" eaLnBrk="1" latinLnBrk="0" hangingPunct="1">
        <a:defRPr sz="3600" kern="1200">
          <a:solidFill>
            <a:schemeClr val="tx1"/>
          </a:solidFill>
          <a:latin typeface="+mn-lt"/>
          <a:ea typeface="+mn-ea"/>
          <a:cs typeface="+mn-cs"/>
        </a:defRPr>
      </a:lvl5pPr>
      <a:lvl6pPr marL="4572000" algn="l" defTabSz="1828800" rtl="0" eaLnBrk="1" latinLnBrk="0" hangingPunct="1">
        <a:defRPr sz="3600" kern="1200">
          <a:solidFill>
            <a:schemeClr val="tx1"/>
          </a:solidFill>
          <a:latin typeface="+mn-lt"/>
          <a:ea typeface="+mn-ea"/>
          <a:cs typeface="+mn-cs"/>
        </a:defRPr>
      </a:lvl6pPr>
      <a:lvl7pPr marL="5486400" algn="l" defTabSz="1828800" rtl="0" eaLnBrk="1" latinLnBrk="0" hangingPunct="1">
        <a:defRPr sz="3600" kern="1200">
          <a:solidFill>
            <a:schemeClr val="tx1"/>
          </a:solidFill>
          <a:latin typeface="+mn-lt"/>
          <a:ea typeface="+mn-ea"/>
          <a:cs typeface="+mn-cs"/>
        </a:defRPr>
      </a:lvl7pPr>
      <a:lvl8pPr marL="6400800" algn="l" defTabSz="1828800" rtl="0" eaLnBrk="1" latinLnBrk="0" hangingPunct="1">
        <a:defRPr sz="3600" kern="1200">
          <a:solidFill>
            <a:schemeClr val="tx1"/>
          </a:solidFill>
          <a:latin typeface="+mn-lt"/>
          <a:ea typeface="+mn-ea"/>
          <a:cs typeface="+mn-cs"/>
        </a:defRPr>
      </a:lvl8pPr>
      <a:lvl9pPr marL="7315200" algn="l" defTabSz="1828800" rtl="0" eaLnBrk="1" latinLnBrk="0" hangingPunct="1">
        <a:defRPr sz="36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19200" y="549276"/>
            <a:ext cx="21945600" cy="2286000"/>
          </a:xfrm>
          <a:prstGeom prst="rect">
            <a:avLst/>
          </a:prstGeom>
        </p:spPr>
        <p:txBody>
          <a:bodyPr vert="horz" lIns="217686" tIns="108843" rIns="217686" bIns="108843"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1219200" y="3200411"/>
            <a:ext cx="21945600" cy="9051926"/>
          </a:xfrm>
          <a:prstGeom prst="rect">
            <a:avLst/>
          </a:prstGeom>
        </p:spPr>
        <p:txBody>
          <a:bodyPr vert="horz" lIns="217686" tIns="108843" rIns="217686" bIns="108843"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1219200" y="12712711"/>
            <a:ext cx="5689600" cy="730250"/>
          </a:xfrm>
          <a:prstGeom prst="rect">
            <a:avLst/>
          </a:prstGeom>
        </p:spPr>
        <p:txBody>
          <a:bodyPr vert="horz" lIns="217686" tIns="108843" rIns="217686" bIns="108843" rtlCol="0" anchor="ctr"/>
          <a:lstStyle>
            <a:lvl1pPr algn="l">
              <a:defRPr sz="2900">
                <a:solidFill>
                  <a:schemeClr val="tx1">
                    <a:tint val="75000"/>
                  </a:schemeClr>
                </a:solidFill>
              </a:defRPr>
            </a:lvl1pPr>
          </a:lstStyle>
          <a:p>
            <a:fld id="{65C9EC9D-4369-4EC4-95F3-88922B4B0C1C}" type="datetimeFigureOut">
              <a:rPr lang="en-GB" smtClean="0"/>
              <a:t>23/02/2025</a:t>
            </a:fld>
            <a:endParaRPr lang="en-GB"/>
          </a:p>
        </p:txBody>
      </p:sp>
      <p:sp>
        <p:nvSpPr>
          <p:cNvPr id="5" name="Footer Placeholder 4"/>
          <p:cNvSpPr>
            <a:spLocks noGrp="1"/>
          </p:cNvSpPr>
          <p:nvPr>
            <p:ph type="ftr" sz="quarter" idx="3"/>
          </p:nvPr>
        </p:nvSpPr>
        <p:spPr>
          <a:xfrm>
            <a:off x="8331200" y="12712711"/>
            <a:ext cx="7721600" cy="730250"/>
          </a:xfrm>
          <a:prstGeom prst="rect">
            <a:avLst/>
          </a:prstGeom>
        </p:spPr>
        <p:txBody>
          <a:bodyPr vert="horz" lIns="217686" tIns="108843" rIns="217686" bIns="108843" rtlCol="0" anchor="ctr"/>
          <a:lstStyle>
            <a:lvl1pPr algn="ctr">
              <a:defRPr sz="2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17475200" y="12712711"/>
            <a:ext cx="5689600" cy="730250"/>
          </a:xfrm>
          <a:prstGeom prst="rect">
            <a:avLst/>
          </a:prstGeom>
        </p:spPr>
        <p:txBody>
          <a:bodyPr vert="horz" lIns="217686" tIns="108843" rIns="217686" bIns="108843" rtlCol="0" anchor="ctr"/>
          <a:lstStyle>
            <a:lvl1pPr algn="r">
              <a:defRPr sz="2900">
                <a:solidFill>
                  <a:schemeClr val="tx1">
                    <a:tint val="75000"/>
                  </a:schemeClr>
                </a:solidFill>
              </a:defRPr>
            </a:lvl1pPr>
          </a:lstStyle>
          <a:p>
            <a:fld id="{E0C5A916-48A2-48A2-9A75-3DD55F3698BD}" type="slidenum">
              <a:rPr lang="en-GB" smtClean="0"/>
              <a:t>‹#›</a:t>
            </a:fld>
            <a:endParaRPr lang="en-GB"/>
          </a:p>
        </p:txBody>
      </p:sp>
    </p:spTree>
    <p:extLst>
      <p:ext uri="{BB962C8B-B14F-4D97-AF65-F5344CB8AC3E}">
        <p14:creationId xmlns:p14="http://schemas.microsoft.com/office/powerpoint/2010/main" val="61262914"/>
      </p:ext>
    </p:extLst>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hf hdr="0" ftr="0" dt="0"/>
  <p:txStyles>
    <p:titleStyle>
      <a:lvl1pPr algn="ctr" defTabSz="2176857" rtl="0" eaLnBrk="1" latinLnBrk="0" hangingPunct="1">
        <a:spcBef>
          <a:spcPct val="0"/>
        </a:spcBef>
        <a:buNone/>
        <a:defRPr sz="10500" kern="1200">
          <a:solidFill>
            <a:schemeClr val="tx1"/>
          </a:solidFill>
          <a:latin typeface="+mj-lt"/>
          <a:ea typeface="+mj-ea"/>
          <a:cs typeface="+mj-cs"/>
        </a:defRPr>
      </a:lvl1pPr>
    </p:titleStyle>
    <p:bodyStyle>
      <a:lvl1pPr marL="816320" indent="-816320" algn="l" defTabSz="2176857" rtl="0" eaLnBrk="1" latinLnBrk="0" hangingPunct="1">
        <a:spcBef>
          <a:spcPct val="20000"/>
        </a:spcBef>
        <a:buFont typeface="Arial" panose="020B0604020202020204" pitchFamily="34" charset="0"/>
        <a:buChar char="•"/>
        <a:defRPr sz="7600" kern="1200">
          <a:solidFill>
            <a:schemeClr val="tx1"/>
          </a:solidFill>
          <a:latin typeface="+mn-lt"/>
          <a:ea typeface="+mn-ea"/>
          <a:cs typeface="+mn-cs"/>
        </a:defRPr>
      </a:lvl1pPr>
      <a:lvl2pPr marL="1768697" indent="-680271" algn="l" defTabSz="2176857" rtl="0" eaLnBrk="1" latinLnBrk="0" hangingPunct="1">
        <a:spcBef>
          <a:spcPct val="20000"/>
        </a:spcBef>
        <a:buFont typeface="Arial" panose="020B0604020202020204" pitchFamily="34" charset="0"/>
        <a:buChar char="–"/>
        <a:defRPr sz="6700" kern="1200">
          <a:solidFill>
            <a:schemeClr val="tx1"/>
          </a:solidFill>
          <a:latin typeface="+mn-lt"/>
          <a:ea typeface="+mn-ea"/>
          <a:cs typeface="+mn-cs"/>
        </a:defRPr>
      </a:lvl2pPr>
      <a:lvl3pPr marL="2721071" indent="-544214" algn="l" defTabSz="2176857" rtl="0" eaLnBrk="1" latinLnBrk="0" hangingPunct="1">
        <a:spcBef>
          <a:spcPct val="20000"/>
        </a:spcBef>
        <a:buFont typeface="Arial" panose="020B0604020202020204" pitchFamily="34" charset="0"/>
        <a:buChar char="•"/>
        <a:defRPr sz="5700" kern="1200">
          <a:solidFill>
            <a:schemeClr val="tx1"/>
          </a:solidFill>
          <a:latin typeface="+mn-lt"/>
          <a:ea typeface="+mn-ea"/>
          <a:cs typeface="+mn-cs"/>
        </a:defRPr>
      </a:lvl3pPr>
      <a:lvl4pPr marL="3809500" indent="-544214" algn="l" defTabSz="2176857" rtl="0" eaLnBrk="1" latinLnBrk="0" hangingPunct="1">
        <a:spcBef>
          <a:spcPct val="20000"/>
        </a:spcBef>
        <a:buFont typeface="Arial" panose="020B0604020202020204" pitchFamily="34" charset="0"/>
        <a:buChar char="–"/>
        <a:defRPr sz="4800" kern="1200">
          <a:solidFill>
            <a:schemeClr val="tx1"/>
          </a:solidFill>
          <a:latin typeface="+mn-lt"/>
          <a:ea typeface="+mn-ea"/>
          <a:cs typeface="+mn-cs"/>
        </a:defRPr>
      </a:lvl4pPr>
      <a:lvl5pPr marL="4897928" indent="-544214" algn="l" defTabSz="2176857" rtl="0" eaLnBrk="1" latinLnBrk="0" hangingPunct="1">
        <a:spcBef>
          <a:spcPct val="20000"/>
        </a:spcBef>
        <a:buFont typeface="Arial" panose="020B0604020202020204" pitchFamily="34" charset="0"/>
        <a:buChar char="»"/>
        <a:defRPr sz="4800" kern="1200">
          <a:solidFill>
            <a:schemeClr val="tx1"/>
          </a:solidFill>
          <a:latin typeface="+mn-lt"/>
          <a:ea typeface="+mn-ea"/>
          <a:cs typeface="+mn-cs"/>
        </a:defRPr>
      </a:lvl5pPr>
      <a:lvl6pPr marL="5986356" indent="-544214" algn="l" defTabSz="2176857" rtl="0" eaLnBrk="1" latinLnBrk="0" hangingPunct="1">
        <a:spcBef>
          <a:spcPct val="20000"/>
        </a:spcBef>
        <a:buFont typeface="Arial" panose="020B0604020202020204" pitchFamily="34" charset="0"/>
        <a:buChar char="•"/>
        <a:defRPr sz="4800" kern="1200">
          <a:solidFill>
            <a:schemeClr val="tx1"/>
          </a:solidFill>
          <a:latin typeface="+mn-lt"/>
          <a:ea typeface="+mn-ea"/>
          <a:cs typeface="+mn-cs"/>
        </a:defRPr>
      </a:lvl6pPr>
      <a:lvl7pPr marL="7074782" indent="-544214" algn="l" defTabSz="2176857" rtl="0" eaLnBrk="1" latinLnBrk="0" hangingPunct="1">
        <a:spcBef>
          <a:spcPct val="20000"/>
        </a:spcBef>
        <a:buFont typeface="Arial" panose="020B0604020202020204" pitchFamily="34" charset="0"/>
        <a:buChar char="•"/>
        <a:defRPr sz="4800" kern="1200">
          <a:solidFill>
            <a:schemeClr val="tx1"/>
          </a:solidFill>
          <a:latin typeface="+mn-lt"/>
          <a:ea typeface="+mn-ea"/>
          <a:cs typeface="+mn-cs"/>
        </a:defRPr>
      </a:lvl7pPr>
      <a:lvl8pPr marL="8163209" indent="-544214" algn="l" defTabSz="2176857" rtl="0" eaLnBrk="1" latinLnBrk="0" hangingPunct="1">
        <a:spcBef>
          <a:spcPct val="20000"/>
        </a:spcBef>
        <a:buFont typeface="Arial" panose="020B0604020202020204" pitchFamily="34" charset="0"/>
        <a:buChar char="•"/>
        <a:defRPr sz="4800" kern="1200">
          <a:solidFill>
            <a:schemeClr val="tx1"/>
          </a:solidFill>
          <a:latin typeface="+mn-lt"/>
          <a:ea typeface="+mn-ea"/>
          <a:cs typeface="+mn-cs"/>
        </a:defRPr>
      </a:lvl8pPr>
      <a:lvl9pPr marL="9251635" indent="-544214" algn="l" defTabSz="2176857" rtl="0" eaLnBrk="1" latinLnBrk="0" hangingPunct="1">
        <a:spcBef>
          <a:spcPct val="20000"/>
        </a:spcBef>
        <a:buFont typeface="Arial" panose="020B0604020202020204" pitchFamily="34" charset="0"/>
        <a:buChar char="•"/>
        <a:defRPr sz="4800" kern="1200">
          <a:solidFill>
            <a:schemeClr val="tx1"/>
          </a:solidFill>
          <a:latin typeface="+mn-lt"/>
          <a:ea typeface="+mn-ea"/>
          <a:cs typeface="+mn-cs"/>
        </a:defRPr>
      </a:lvl9pPr>
    </p:bodyStyle>
    <p:otherStyle>
      <a:defPPr>
        <a:defRPr lang="en-US"/>
      </a:defPPr>
      <a:lvl1pPr marL="0" algn="l" defTabSz="2176857" rtl="0" eaLnBrk="1" latinLnBrk="0" hangingPunct="1">
        <a:defRPr sz="4300" kern="1200">
          <a:solidFill>
            <a:schemeClr val="tx1"/>
          </a:solidFill>
          <a:latin typeface="+mn-lt"/>
          <a:ea typeface="+mn-ea"/>
          <a:cs typeface="+mn-cs"/>
        </a:defRPr>
      </a:lvl1pPr>
      <a:lvl2pPr marL="1088428" algn="l" defTabSz="2176857" rtl="0" eaLnBrk="1" latinLnBrk="0" hangingPunct="1">
        <a:defRPr sz="4300" kern="1200">
          <a:solidFill>
            <a:schemeClr val="tx1"/>
          </a:solidFill>
          <a:latin typeface="+mn-lt"/>
          <a:ea typeface="+mn-ea"/>
          <a:cs typeface="+mn-cs"/>
        </a:defRPr>
      </a:lvl2pPr>
      <a:lvl3pPr marL="2176857" algn="l" defTabSz="2176857" rtl="0" eaLnBrk="1" latinLnBrk="0" hangingPunct="1">
        <a:defRPr sz="4300" kern="1200">
          <a:solidFill>
            <a:schemeClr val="tx1"/>
          </a:solidFill>
          <a:latin typeface="+mn-lt"/>
          <a:ea typeface="+mn-ea"/>
          <a:cs typeface="+mn-cs"/>
        </a:defRPr>
      </a:lvl3pPr>
      <a:lvl4pPr marL="3265285" algn="l" defTabSz="2176857" rtl="0" eaLnBrk="1" latinLnBrk="0" hangingPunct="1">
        <a:defRPr sz="4300" kern="1200">
          <a:solidFill>
            <a:schemeClr val="tx1"/>
          </a:solidFill>
          <a:latin typeface="+mn-lt"/>
          <a:ea typeface="+mn-ea"/>
          <a:cs typeface="+mn-cs"/>
        </a:defRPr>
      </a:lvl4pPr>
      <a:lvl5pPr marL="4353714" algn="l" defTabSz="2176857" rtl="0" eaLnBrk="1" latinLnBrk="0" hangingPunct="1">
        <a:defRPr sz="4300" kern="1200">
          <a:solidFill>
            <a:schemeClr val="tx1"/>
          </a:solidFill>
          <a:latin typeface="+mn-lt"/>
          <a:ea typeface="+mn-ea"/>
          <a:cs typeface="+mn-cs"/>
        </a:defRPr>
      </a:lvl5pPr>
      <a:lvl6pPr marL="5442142" algn="l" defTabSz="2176857" rtl="0" eaLnBrk="1" latinLnBrk="0" hangingPunct="1">
        <a:defRPr sz="4300" kern="1200">
          <a:solidFill>
            <a:schemeClr val="tx1"/>
          </a:solidFill>
          <a:latin typeface="+mn-lt"/>
          <a:ea typeface="+mn-ea"/>
          <a:cs typeface="+mn-cs"/>
        </a:defRPr>
      </a:lvl6pPr>
      <a:lvl7pPr marL="6530568" algn="l" defTabSz="2176857" rtl="0" eaLnBrk="1" latinLnBrk="0" hangingPunct="1">
        <a:defRPr sz="4300" kern="1200">
          <a:solidFill>
            <a:schemeClr val="tx1"/>
          </a:solidFill>
          <a:latin typeface="+mn-lt"/>
          <a:ea typeface="+mn-ea"/>
          <a:cs typeface="+mn-cs"/>
        </a:defRPr>
      </a:lvl7pPr>
      <a:lvl8pPr marL="7618992" algn="l" defTabSz="2176857" rtl="0" eaLnBrk="1" latinLnBrk="0" hangingPunct="1">
        <a:defRPr sz="4300" kern="1200">
          <a:solidFill>
            <a:schemeClr val="tx1"/>
          </a:solidFill>
          <a:latin typeface="+mn-lt"/>
          <a:ea typeface="+mn-ea"/>
          <a:cs typeface="+mn-cs"/>
        </a:defRPr>
      </a:lvl8pPr>
      <a:lvl9pPr marL="8707425" algn="l" defTabSz="2176857" rtl="0" eaLnBrk="1" latinLnBrk="0" hangingPunct="1">
        <a:defRPr sz="4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6.xml"/><Relationship Id="rId5" Type="http://schemas.openxmlformats.org/officeDocument/2006/relationships/image" Target="../media/image5.jpe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6.png"/><Relationship Id="rId1" Type="http://schemas.openxmlformats.org/officeDocument/2006/relationships/slideLayout" Target="../slideLayouts/slideLayout6.xml"/><Relationship Id="rId5" Type="http://schemas.openxmlformats.org/officeDocument/2006/relationships/image" Target="../media/image8.png"/><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9.png"/><Relationship Id="rId1" Type="http://schemas.openxmlformats.org/officeDocument/2006/relationships/slideLayout" Target="../slideLayouts/slideLayout6.xml"/><Relationship Id="rId4" Type="http://schemas.openxmlformats.org/officeDocument/2006/relationships/image" Target="../media/image10.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9.png"/><Relationship Id="rId1" Type="http://schemas.openxmlformats.org/officeDocument/2006/relationships/slideLayout" Target="../slideLayouts/slideLayout6.xml"/><Relationship Id="rId5" Type="http://schemas.openxmlformats.org/officeDocument/2006/relationships/image" Target="../media/image12.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7"/>
          <p:cNvSpPr>
            <a:spLocks/>
          </p:cNvSpPr>
          <p:nvPr/>
        </p:nvSpPr>
        <p:spPr bwMode="auto">
          <a:xfrm>
            <a:off x="-27856" y="11030981"/>
            <a:ext cx="243840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square" lIns="0" tIns="0" rIns="0" bIns="0" anchor="ctr">
            <a:spAutoFit/>
          </a:bodyPr>
          <a:lstStyle>
            <a:lvl1pPr algn="ctr">
              <a:defRPr sz="5600">
                <a:solidFill>
                  <a:srgbClr val="000000"/>
                </a:solidFill>
                <a:latin typeface="Gill Sans" charset="0"/>
                <a:ea typeface="ヒラギノ角ゴ ProN W3" charset="0"/>
                <a:cs typeface="ヒラギノ角ゴ ProN W3" charset="0"/>
                <a:sym typeface="Gill Sans" charset="0"/>
              </a:defRPr>
            </a:lvl1pPr>
            <a:lvl2pPr marL="742950" indent="-285750" algn="ctr">
              <a:defRPr sz="5600">
                <a:solidFill>
                  <a:srgbClr val="000000"/>
                </a:solidFill>
                <a:latin typeface="Gill Sans" charset="0"/>
                <a:ea typeface="ヒラギノ角ゴ ProN W3" charset="0"/>
                <a:cs typeface="ヒラギノ角ゴ ProN W3" charset="0"/>
                <a:sym typeface="Gill Sans" charset="0"/>
              </a:defRPr>
            </a:lvl2pPr>
            <a:lvl3pPr marL="1143000" indent="-228600" algn="ctr">
              <a:defRPr sz="5600">
                <a:solidFill>
                  <a:srgbClr val="000000"/>
                </a:solidFill>
                <a:latin typeface="Gill Sans" charset="0"/>
                <a:ea typeface="ヒラギノ角ゴ ProN W3" charset="0"/>
                <a:cs typeface="ヒラギノ角ゴ ProN W3" charset="0"/>
                <a:sym typeface="Gill Sans" charset="0"/>
              </a:defRPr>
            </a:lvl3pPr>
            <a:lvl4pPr marL="1600200" indent="-228600" algn="ctr">
              <a:defRPr sz="5600">
                <a:solidFill>
                  <a:srgbClr val="000000"/>
                </a:solidFill>
                <a:latin typeface="Gill Sans" charset="0"/>
                <a:ea typeface="ヒラギノ角ゴ ProN W3" charset="0"/>
                <a:cs typeface="ヒラギノ角ゴ ProN W3" charset="0"/>
                <a:sym typeface="Gill Sans" charset="0"/>
              </a:defRPr>
            </a:lvl4pPr>
            <a:lvl5pPr marL="2057400" indent="-228600" algn="ctr">
              <a:defRPr sz="56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9pPr>
          </a:lstStyle>
          <a:p>
            <a:pPr eaLnBrk="1" hangingPunct="1"/>
            <a:endParaRPr lang="en-US" sz="5400" b="1" dirty="0">
              <a:solidFill>
                <a:srgbClr val="3C3C3C"/>
              </a:solidFill>
              <a:latin typeface="Century Gothic" panose="020B0502020202020204" pitchFamily="34" charset="0"/>
              <a:ea typeface="Aleo" panose="020F0502020204030203" pitchFamily="34" charset="0"/>
              <a:cs typeface="Aleo" panose="020F0502020204030203" pitchFamily="34" charset="0"/>
              <a:sym typeface="Aleo" panose="020F0502020204030203" pitchFamily="34" charset="0"/>
            </a:endParaRPr>
          </a:p>
        </p:txBody>
      </p:sp>
      <p:sp>
        <p:nvSpPr>
          <p:cNvPr id="7" name="Rectangle 7"/>
          <p:cNvSpPr>
            <a:spLocks/>
          </p:cNvSpPr>
          <p:nvPr/>
        </p:nvSpPr>
        <p:spPr bwMode="auto">
          <a:xfrm>
            <a:off x="2830960" y="5966896"/>
            <a:ext cx="17039908" cy="2739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square" lIns="0" tIns="0" rIns="0" bIns="0" anchor="ctr">
            <a:spAutoFit/>
          </a:bodyPr>
          <a:lstStyle>
            <a:lvl1pPr algn="ctr">
              <a:defRPr sz="5600">
                <a:solidFill>
                  <a:srgbClr val="000000"/>
                </a:solidFill>
                <a:latin typeface="Gill Sans" charset="0"/>
                <a:ea typeface="ヒラギノ角ゴ ProN W3" charset="0"/>
                <a:cs typeface="ヒラギノ角ゴ ProN W3" charset="0"/>
                <a:sym typeface="Gill Sans" charset="0"/>
              </a:defRPr>
            </a:lvl1pPr>
            <a:lvl2pPr marL="742950" indent="-285750" algn="ctr">
              <a:defRPr sz="5600">
                <a:solidFill>
                  <a:srgbClr val="000000"/>
                </a:solidFill>
                <a:latin typeface="Gill Sans" charset="0"/>
                <a:ea typeface="ヒラギノ角ゴ ProN W3" charset="0"/>
                <a:cs typeface="ヒラギノ角ゴ ProN W3" charset="0"/>
                <a:sym typeface="Gill Sans" charset="0"/>
              </a:defRPr>
            </a:lvl2pPr>
            <a:lvl3pPr marL="1143000" indent="-228600" algn="ctr">
              <a:defRPr sz="5600">
                <a:solidFill>
                  <a:srgbClr val="000000"/>
                </a:solidFill>
                <a:latin typeface="Gill Sans" charset="0"/>
                <a:ea typeface="ヒラギノ角ゴ ProN W3" charset="0"/>
                <a:cs typeface="ヒラギノ角ゴ ProN W3" charset="0"/>
                <a:sym typeface="Gill Sans" charset="0"/>
              </a:defRPr>
            </a:lvl3pPr>
            <a:lvl4pPr marL="1600200" indent="-228600" algn="ctr">
              <a:defRPr sz="5600">
                <a:solidFill>
                  <a:srgbClr val="000000"/>
                </a:solidFill>
                <a:latin typeface="Gill Sans" charset="0"/>
                <a:ea typeface="ヒラギノ角ゴ ProN W3" charset="0"/>
                <a:cs typeface="ヒラギノ角ゴ ProN W3" charset="0"/>
                <a:sym typeface="Gill Sans" charset="0"/>
              </a:defRPr>
            </a:lvl4pPr>
            <a:lvl5pPr marL="2057400" indent="-228600" algn="ctr">
              <a:defRPr sz="56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9pPr>
          </a:lstStyle>
          <a:p>
            <a:pPr eaLnBrk="1" hangingPunct="1"/>
            <a:r>
              <a:rPr lang="en-GB" sz="5400" b="1" dirty="0">
                <a:solidFill>
                  <a:srgbClr val="0070C0"/>
                </a:solidFill>
                <a:latin typeface="Arial" panose="020B0604020202020204" pitchFamily="34" charset="0"/>
                <a:ea typeface="Aleo" panose="020F0502020204030203" pitchFamily="34" charset="0"/>
                <a:cs typeface="Arial" panose="020B0604020202020204" pitchFamily="34" charset="0"/>
                <a:sym typeface="Aleo" panose="020F0502020204030203" pitchFamily="34" charset="0"/>
              </a:rPr>
              <a:t>Pitch of the Project Proposal</a:t>
            </a:r>
          </a:p>
          <a:p>
            <a:pPr eaLnBrk="1" hangingPunct="1"/>
            <a:br>
              <a:rPr lang="en-GB" sz="4400" b="1" dirty="0">
                <a:solidFill>
                  <a:srgbClr val="0070C0"/>
                </a:solidFill>
                <a:latin typeface="Arial" panose="020B0604020202020204" pitchFamily="34" charset="0"/>
                <a:ea typeface="Aleo" panose="020F0502020204030203" pitchFamily="34" charset="0"/>
                <a:cs typeface="Arial" panose="020B0604020202020204" pitchFamily="34" charset="0"/>
                <a:sym typeface="Aleo" panose="020F0502020204030203" pitchFamily="34" charset="0"/>
              </a:rPr>
            </a:br>
            <a:r>
              <a:rPr lang="pl-PL" sz="8000" b="1" dirty="0">
                <a:solidFill>
                  <a:srgbClr val="0070C0"/>
                </a:solidFill>
                <a:latin typeface="Arial" panose="020B0604020202020204" pitchFamily="34" charset="0"/>
                <a:ea typeface="Aleo" panose="020F0502020204030203" pitchFamily="34" charset="0"/>
                <a:cs typeface="Arial" panose="020B0604020202020204" pitchFamily="34" charset="0"/>
                <a:sym typeface="Aleo" panose="020F0502020204030203" pitchFamily="34" charset="0"/>
              </a:rPr>
              <a:t>EO-CARBON</a:t>
            </a:r>
            <a:endParaRPr lang="en-GB" sz="8000" b="1" dirty="0">
              <a:solidFill>
                <a:srgbClr val="0070C0"/>
              </a:solidFill>
              <a:latin typeface="Arial" panose="020B0604020202020204" pitchFamily="34" charset="0"/>
              <a:ea typeface="Aleo" panose="020F0502020204030203" pitchFamily="34" charset="0"/>
              <a:cs typeface="Arial" panose="020B0604020202020204" pitchFamily="34" charset="0"/>
              <a:sym typeface="Aleo" panose="020F0502020204030203" pitchFamily="34" charset="0"/>
            </a:endParaRPr>
          </a:p>
        </p:txBody>
      </p:sp>
      <p:sp>
        <p:nvSpPr>
          <p:cNvPr id="9" name="Rectangle 7"/>
          <p:cNvSpPr>
            <a:spLocks/>
          </p:cNvSpPr>
          <p:nvPr/>
        </p:nvSpPr>
        <p:spPr bwMode="auto">
          <a:xfrm>
            <a:off x="3551040" y="733539"/>
            <a:ext cx="17785976" cy="40318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square" lIns="0" tIns="0" rIns="0" bIns="0" anchor="ctr">
            <a:spAutoFit/>
          </a:bodyPr>
          <a:lstStyle>
            <a:lvl1pPr algn="ctr">
              <a:defRPr sz="5600">
                <a:solidFill>
                  <a:srgbClr val="000000"/>
                </a:solidFill>
                <a:latin typeface="Gill Sans" charset="0"/>
                <a:ea typeface="ヒラギノ角ゴ ProN W3" charset="0"/>
                <a:cs typeface="ヒラギノ角ゴ ProN W3" charset="0"/>
                <a:sym typeface="Gill Sans" charset="0"/>
              </a:defRPr>
            </a:lvl1pPr>
            <a:lvl2pPr marL="742950" indent="-285750" algn="ctr">
              <a:defRPr sz="5600">
                <a:solidFill>
                  <a:srgbClr val="000000"/>
                </a:solidFill>
                <a:latin typeface="Gill Sans" charset="0"/>
                <a:ea typeface="ヒラギノ角ゴ ProN W3" charset="0"/>
                <a:cs typeface="ヒラギノ角ゴ ProN W3" charset="0"/>
                <a:sym typeface="Gill Sans" charset="0"/>
              </a:defRPr>
            </a:lvl2pPr>
            <a:lvl3pPr marL="1143000" indent="-228600" algn="ctr">
              <a:defRPr sz="5600">
                <a:solidFill>
                  <a:srgbClr val="000000"/>
                </a:solidFill>
                <a:latin typeface="Gill Sans" charset="0"/>
                <a:ea typeface="ヒラギノ角ゴ ProN W3" charset="0"/>
                <a:cs typeface="ヒラギノ角ゴ ProN W3" charset="0"/>
                <a:sym typeface="Gill Sans" charset="0"/>
              </a:defRPr>
            </a:lvl3pPr>
            <a:lvl4pPr marL="1600200" indent="-228600" algn="ctr">
              <a:defRPr sz="5600">
                <a:solidFill>
                  <a:srgbClr val="000000"/>
                </a:solidFill>
                <a:latin typeface="Gill Sans" charset="0"/>
                <a:ea typeface="ヒラギノ角ゴ ProN W3" charset="0"/>
                <a:cs typeface="ヒラギノ角ゴ ProN W3" charset="0"/>
                <a:sym typeface="Gill Sans" charset="0"/>
              </a:defRPr>
            </a:lvl4pPr>
            <a:lvl5pPr marL="2057400" indent="-228600" algn="ctr">
              <a:defRPr sz="56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9pPr>
          </a:lstStyle>
          <a:p>
            <a:pPr eaLnBrk="1" hangingPunct="1"/>
            <a:r>
              <a:rPr lang="en-GB" sz="9600" b="1" dirty="0">
                <a:solidFill>
                  <a:srgbClr val="0070C0"/>
                </a:solidFill>
                <a:latin typeface="Arial" panose="020B0604020202020204" pitchFamily="34" charset="0"/>
                <a:ea typeface="Aleo" panose="020F0502020204030203" pitchFamily="34" charset="0"/>
                <a:cs typeface="Arial" panose="020B0604020202020204" pitchFamily="34" charset="0"/>
                <a:sym typeface="Aleo" panose="020F0502020204030203" pitchFamily="34" charset="0"/>
              </a:rPr>
              <a:t>CELTIC-NEXT </a:t>
            </a:r>
            <a:br>
              <a:rPr lang="en-GB" sz="9600" b="1" dirty="0">
                <a:solidFill>
                  <a:srgbClr val="0070C0"/>
                </a:solidFill>
                <a:latin typeface="Arial" panose="020B0604020202020204" pitchFamily="34" charset="0"/>
                <a:ea typeface="Aleo" panose="020F0502020204030203" pitchFamily="34" charset="0"/>
                <a:cs typeface="Arial" panose="020B0604020202020204" pitchFamily="34" charset="0"/>
                <a:sym typeface="Aleo" panose="020F0502020204030203" pitchFamily="34" charset="0"/>
              </a:rPr>
            </a:br>
            <a:r>
              <a:rPr lang="en-GB" sz="9600" b="1" dirty="0">
                <a:solidFill>
                  <a:srgbClr val="0070C0"/>
                </a:solidFill>
                <a:latin typeface="Arial" panose="020B0604020202020204" pitchFamily="34" charset="0"/>
                <a:ea typeface="Aleo" panose="020F0502020204030203" pitchFamily="34" charset="0"/>
                <a:cs typeface="Arial" panose="020B0604020202020204" pitchFamily="34" charset="0"/>
                <a:sym typeface="Aleo" panose="020F0502020204030203" pitchFamily="34" charset="0"/>
              </a:rPr>
              <a:t>Proposers Brokerage Day</a:t>
            </a:r>
            <a:endParaRPr lang="en-GB" sz="3600" b="1" dirty="0">
              <a:solidFill>
                <a:srgbClr val="0070C0"/>
              </a:solidFill>
              <a:latin typeface="Arial" panose="020B0604020202020204" pitchFamily="34" charset="0"/>
              <a:ea typeface="Aleo" panose="020F0502020204030203" pitchFamily="34" charset="0"/>
              <a:cs typeface="Arial" panose="020B0604020202020204" pitchFamily="34" charset="0"/>
              <a:sym typeface="Aleo" panose="020F0502020204030203" pitchFamily="34" charset="0"/>
            </a:endParaRPr>
          </a:p>
          <a:p>
            <a:pPr eaLnBrk="1" hangingPunct="1"/>
            <a:r>
              <a:rPr lang="en-GB" sz="7000" dirty="0">
                <a:solidFill>
                  <a:srgbClr val="0070C0"/>
                </a:solidFill>
                <a:latin typeface="Arial" panose="020B0604020202020204" pitchFamily="34" charset="0"/>
                <a:ea typeface="Aleo" panose="020F0502020204030203" pitchFamily="34" charset="0"/>
                <a:cs typeface="Arial" panose="020B0604020202020204" pitchFamily="34" charset="0"/>
                <a:sym typeface="Aleo" panose="020F0502020204030203" pitchFamily="34" charset="0"/>
              </a:rPr>
              <a:t>24</a:t>
            </a:r>
            <a:r>
              <a:rPr lang="en-GB" sz="7000" baseline="30000" dirty="0">
                <a:solidFill>
                  <a:srgbClr val="0070C0"/>
                </a:solidFill>
                <a:latin typeface="Arial" panose="020B0604020202020204" pitchFamily="34" charset="0"/>
                <a:ea typeface="Aleo" panose="020F0502020204030203" pitchFamily="34" charset="0"/>
                <a:cs typeface="Arial" panose="020B0604020202020204" pitchFamily="34" charset="0"/>
                <a:sym typeface="Aleo" panose="020F0502020204030203" pitchFamily="34" charset="0"/>
              </a:rPr>
              <a:t>th</a:t>
            </a:r>
            <a:r>
              <a:rPr lang="en-GB" sz="7000" dirty="0">
                <a:solidFill>
                  <a:srgbClr val="0070C0"/>
                </a:solidFill>
                <a:latin typeface="Arial" panose="020B0604020202020204" pitchFamily="34" charset="0"/>
                <a:ea typeface="Aleo" panose="020F0502020204030203" pitchFamily="34" charset="0"/>
                <a:cs typeface="Arial" panose="020B0604020202020204" pitchFamily="34" charset="0"/>
                <a:sym typeface="Aleo" panose="020F0502020204030203" pitchFamily="34" charset="0"/>
              </a:rPr>
              <a:t> February 2025, Barcelona  </a:t>
            </a:r>
          </a:p>
        </p:txBody>
      </p:sp>
      <p:sp>
        <p:nvSpPr>
          <p:cNvPr id="11" name="Rectangle 6"/>
          <p:cNvSpPr>
            <a:spLocks/>
          </p:cNvSpPr>
          <p:nvPr/>
        </p:nvSpPr>
        <p:spPr bwMode="auto">
          <a:xfrm>
            <a:off x="7211504" y="11768479"/>
            <a:ext cx="9475351" cy="13542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0" tIns="0" rIns="0" bIns="0" anchor="ctr">
            <a:spAutoFit/>
          </a:bodyPr>
          <a:lstStyle>
            <a:lvl1pPr algn="ctr">
              <a:defRPr sz="5600">
                <a:solidFill>
                  <a:srgbClr val="000000"/>
                </a:solidFill>
                <a:latin typeface="Gill Sans" charset="0"/>
                <a:ea typeface="ヒラギノ角ゴ ProN W3" charset="0"/>
                <a:cs typeface="ヒラギノ角ゴ ProN W3" charset="0"/>
                <a:sym typeface="Gill Sans" charset="0"/>
              </a:defRPr>
            </a:lvl1pPr>
            <a:lvl2pPr marL="742950" indent="-285750" algn="ctr">
              <a:defRPr sz="5600">
                <a:solidFill>
                  <a:srgbClr val="000000"/>
                </a:solidFill>
                <a:latin typeface="Gill Sans" charset="0"/>
                <a:ea typeface="ヒラギノ角ゴ ProN W3" charset="0"/>
                <a:cs typeface="ヒラギノ角ゴ ProN W3" charset="0"/>
                <a:sym typeface="Gill Sans" charset="0"/>
              </a:defRPr>
            </a:lvl2pPr>
            <a:lvl3pPr marL="1143000" indent="-228600" algn="ctr">
              <a:defRPr sz="5600">
                <a:solidFill>
                  <a:srgbClr val="000000"/>
                </a:solidFill>
                <a:latin typeface="Gill Sans" charset="0"/>
                <a:ea typeface="ヒラギノ角ゴ ProN W3" charset="0"/>
                <a:cs typeface="ヒラギノ角ゴ ProN W3" charset="0"/>
                <a:sym typeface="Gill Sans" charset="0"/>
              </a:defRPr>
            </a:lvl3pPr>
            <a:lvl4pPr marL="1600200" indent="-228600" algn="ctr">
              <a:defRPr sz="5600">
                <a:solidFill>
                  <a:srgbClr val="000000"/>
                </a:solidFill>
                <a:latin typeface="Gill Sans" charset="0"/>
                <a:ea typeface="ヒラギノ角ゴ ProN W3" charset="0"/>
                <a:cs typeface="ヒラギノ角ゴ ProN W3" charset="0"/>
                <a:sym typeface="Gill Sans" charset="0"/>
              </a:defRPr>
            </a:lvl4pPr>
            <a:lvl5pPr marL="2057400" indent="-228600" algn="ctr">
              <a:defRPr sz="56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9pPr>
          </a:lstStyle>
          <a:p>
            <a:pPr eaLnBrk="1" hangingPunct="1"/>
            <a:r>
              <a:rPr lang="pl-PL" sz="4400" b="1" dirty="0">
                <a:solidFill>
                  <a:schemeClr val="tx2"/>
                </a:solidFill>
                <a:latin typeface="Arial" panose="020B0604020202020204" pitchFamily="34" charset="0"/>
                <a:ea typeface="Lato" panose="020F0502020204030203" pitchFamily="34" charset="0"/>
                <a:cs typeface="Arial" panose="020B0604020202020204" pitchFamily="34" charset="0"/>
                <a:sym typeface="Lato" panose="020F0502020204030203" pitchFamily="34" charset="0"/>
              </a:rPr>
              <a:t>Martyna Gatkowska, </a:t>
            </a:r>
            <a:r>
              <a:rPr lang="pl-PL" sz="4400" b="1" dirty="0" err="1">
                <a:solidFill>
                  <a:schemeClr val="tx2"/>
                </a:solidFill>
                <a:latin typeface="Arial" panose="020B0604020202020204" pitchFamily="34" charset="0"/>
                <a:ea typeface="Lato" panose="020F0502020204030203" pitchFamily="34" charset="0"/>
                <a:cs typeface="Arial" panose="020B0604020202020204" pitchFamily="34" charset="0"/>
                <a:sym typeface="Lato" panose="020F0502020204030203" pitchFamily="34" charset="0"/>
              </a:rPr>
              <a:t>PhD</a:t>
            </a:r>
            <a:r>
              <a:rPr lang="pl-PL" sz="4400" b="1" dirty="0">
                <a:solidFill>
                  <a:schemeClr val="tx2"/>
                </a:solidFill>
                <a:latin typeface="Arial" panose="020B0604020202020204" pitchFamily="34" charset="0"/>
                <a:ea typeface="Lato" panose="020F0502020204030203" pitchFamily="34" charset="0"/>
                <a:cs typeface="Arial" panose="020B0604020202020204" pitchFamily="34" charset="0"/>
                <a:sym typeface="Lato" panose="020F0502020204030203" pitchFamily="34" charset="0"/>
              </a:rPr>
              <a:t>, </a:t>
            </a:r>
            <a:r>
              <a:rPr lang="pl-PL" sz="4400" b="1" dirty="0" err="1">
                <a:solidFill>
                  <a:schemeClr val="tx2"/>
                </a:solidFill>
                <a:latin typeface="Arial" panose="020B0604020202020204" pitchFamily="34" charset="0"/>
                <a:ea typeface="Lato" panose="020F0502020204030203" pitchFamily="34" charset="0"/>
                <a:cs typeface="Arial" panose="020B0604020202020204" pitchFamily="34" charset="0"/>
                <a:sym typeface="Lato" panose="020F0502020204030203" pitchFamily="34" charset="0"/>
              </a:rPr>
              <a:t>RadScan</a:t>
            </a:r>
            <a:endParaRPr lang="en-GB" sz="4400" b="1" dirty="0">
              <a:solidFill>
                <a:schemeClr val="tx2"/>
              </a:solidFill>
              <a:latin typeface="Arial" panose="020B0604020202020204" pitchFamily="34" charset="0"/>
              <a:ea typeface="Lato" panose="020F0502020204030203" pitchFamily="34" charset="0"/>
              <a:cs typeface="Arial" panose="020B0604020202020204" pitchFamily="34" charset="0"/>
              <a:sym typeface="Lato" panose="020F0502020204030203" pitchFamily="34" charset="0"/>
            </a:endParaRPr>
          </a:p>
          <a:p>
            <a:pPr eaLnBrk="1" hangingPunct="1"/>
            <a:r>
              <a:rPr lang="pl-PL" sz="4400" b="1" dirty="0">
                <a:solidFill>
                  <a:schemeClr val="tx2"/>
                </a:solidFill>
                <a:latin typeface="Arial" panose="020B0604020202020204" pitchFamily="34" charset="0"/>
                <a:ea typeface="Lato" panose="020F0502020204030203" pitchFamily="34" charset="0"/>
                <a:cs typeface="Arial" panose="020B0604020202020204" pitchFamily="34" charset="0"/>
                <a:sym typeface="Lato" panose="020F0502020204030203" pitchFamily="34" charset="0"/>
              </a:rPr>
              <a:t>mgatkowska@radscan.com</a:t>
            </a:r>
            <a:endParaRPr lang="en-GB" sz="4400" b="1" dirty="0">
              <a:solidFill>
                <a:schemeClr val="tx2"/>
              </a:solidFill>
              <a:latin typeface="Arial" panose="020B0604020202020204" pitchFamily="34" charset="0"/>
              <a:ea typeface="Lato" panose="020F0502020204030203" pitchFamily="34" charset="0"/>
              <a:cs typeface="Arial" panose="020B0604020202020204" pitchFamily="34" charset="0"/>
              <a:sym typeface="Lato" panose="020F0502020204030203" pitchFamily="34" charset="0"/>
            </a:endParaRPr>
          </a:p>
        </p:txBody>
      </p:sp>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l="979" t="12515"/>
          <a:stretch/>
        </p:blipFill>
        <p:spPr>
          <a:xfrm>
            <a:off x="288032" y="51738"/>
            <a:ext cx="4199112" cy="3709918"/>
          </a:xfrm>
          <a:prstGeom prst="rect">
            <a:avLst/>
          </a:prstGeom>
        </p:spPr>
      </p:pic>
      <p:pic>
        <p:nvPicPr>
          <p:cNvPr id="4" name="Picture 3">
            <a:extLst>
              <a:ext uri="{FF2B5EF4-FFF2-40B4-BE49-F238E27FC236}">
                <a16:creationId xmlns:a16="http://schemas.microsoft.com/office/drawing/2014/main" id="{6734D466-F741-D50C-92B8-4116637C978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032760" y="593304"/>
            <a:ext cx="4983209" cy="1440160"/>
          </a:xfrm>
          <a:prstGeom prst="rect">
            <a:avLst/>
          </a:prstGeom>
        </p:spPr>
      </p:pic>
      <p:pic>
        <p:nvPicPr>
          <p:cNvPr id="5" name="Obraz 4">
            <a:extLst>
              <a:ext uri="{FF2B5EF4-FFF2-40B4-BE49-F238E27FC236}">
                <a16:creationId xmlns:a16="http://schemas.microsoft.com/office/drawing/2014/main" id="{269B4F40-57D6-9E78-66B1-D5977BDD2B46}"/>
              </a:ext>
            </a:extLst>
          </p:cNvPr>
          <p:cNvPicPr>
            <a:picLocks noChangeAspect="1"/>
          </p:cNvPicPr>
          <p:nvPr/>
        </p:nvPicPr>
        <p:blipFill>
          <a:blip r:embed="rId4" cstate="print">
            <a:extLst>
              <a:ext uri="{28A0092B-C50C-407E-A947-70E740481C1C}">
                <a14:useLocalDpi xmlns:a14="http://schemas.microsoft.com/office/drawing/2010/main" val="0"/>
              </a:ext>
            </a:extLst>
          </a:blip>
          <a:srcRect l="14564" t="10133" r="8656" b="22684"/>
          <a:stretch/>
        </p:blipFill>
        <p:spPr>
          <a:xfrm>
            <a:off x="9239672" y="9241234"/>
            <a:ext cx="2520280" cy="2205245"/>
          </a:xfrm>
          <a:prstGeom prst="rect">
            <a:avLst/>
          </a:prstGeom>
        </p:spPr>
      </p:pic>
      <p:pic>
        <p:nvPicPr>
          <p:cNvPr id="8" name="Obraz 7">
            <a:extLst>
              <a:ext uri="{FF2B5EF4-FFF2-40B4-BE49-F238E27FC236}">
                <a16:creationId xmlns:a16="http://schemas.microsoft.com/office/drawing/2014/main" id="{5CC14746-8BDC-A308-CF80-D18BB3A3EDC6}"/>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948595" y="8867107"/>
            <a:ext cx="1734832" cy="2740372"/>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l" fontAlgn="base">
              <a:spcAft>
                <a:spcPct val="0"/>
              </a:spcAft>
            </a:pPr>
            <a:r>
              <a:rPr lang="de-DE" sz="9200" b="1" dirty="0">
                <a:solidFill>
                  <a:srgbClr val="0070C0"/>
                </a:solidFill>
                <a:ea typeface="Aleo" panose="020F0502020204030203" pitchFamily="34" charset="0"/>
                <a:cs typeface="Aleo" panose="020F0502020204030203" pitchFamily="34" charset="0"/>
                <a:sym typeface="Gill Sans" charset="0"/>
              </a:rPr>
              <a:t>Teaser</a:t>
            </a:r>
            <a:endParaRPr lang="en-GB" sz="9200" b="1" dirty="0">
              <a:solidFill>
                <a:srgbClr val="0070C0"/>
              </a:solidFill>
              <a:ea typeface="Aleo" panose="020F0502020204030203" pitchFamily="34" charset="0"/>
              <a:cs typeface="Aleo" panose="020F0502020204030203" pitchFamily="34" charset="0"/>
              <a:sym typeface="Gill Sans" charset="0"/>
            </a:endParaRPr>
          </a:p>
        </p:txBody>
      </p:sp>
      <p:sp>
        <p:nvSpPr>
          <p:cNvPr id="4" name="Espace réservé du numéro de diapositive 3"/>
          <p:cNvSpPr>
            <a:spLocks noGrp="1"/>
          </p:cNvSpPr>
          <p:nvPr>
            <p:ph type="sldNum" sz="quarter" idx="12"/>
          </p:nvPr>
        </p:nvSpPr>
        <p:spPr/>
        <p:txBody>
          <a:bodyPr/>
          <a:lstStyle/>
          <a:p>
            <a:fld id="{291F1B1E-6AFE-4261-906D-D1191F0F518F}" type="slidenum">
              <a:rPr lang="en-GB" altLang="en-US" smtClean="0"/>
              <a:pPr/>
              <a:t>2</a:t>
            </a:fld>
            <a:endParaRPr lang="en-GB" altLang="en-US" dirty="0"/>
          </a:p>
        </p:txBody>
      </p:sp>
      <p:sp>
        <p:nvSpPr>
          <p:cNvPr id="5" name="TextBox 4"/>
          <p:cNvSpPr txBox="1"/>
          <p:nvPr/>
        </p:nvSpPr>
        <p:spPr>
          <a:xfrm>
            <a:off x="1930860" y="2829269"/>
            <a:ext cx="20522279" cy="9822465"/>
          </a:xfrm>
          <a:prstGeom prst="rect">
            <a:avLst/>
          </a:prstGeom>
          <a:noFill/>
        </p:spPr>
        <p:txBody>
          <a:bodyPr wrap="square" lIns="217709" tIns="108855" rIns="217709" bIns="108855" rtlCol="0">
            <a:spAutoFit/>
          </a:bodyPr>
          <a:lstStyle/>
          <a:p>
            <a:pPr algn="ctr"/>
            <a:r>
              <a:rPr lang="pl-PL" sz="4800" b="1" i="1" dirty="0">
                <a:solidFill>
                  <a:srgbClr val="0070C0"/>
                </a:solidFill>
              </a:rPr>
              <a:t>Problem </a:t>
            </a:r>
            <a:r>
              <a:rPr lang="pl-PL" sz="4800" b="1" i="1" dirty="0" err="1">
                <a:solidFill>
                  <a:srgbClr val="0070C0"/>
                </a:solidFill>
              </a:rPr>
              <a:t>identified</a:t>
            </a:r>
            <a:r>
              <a:rPr lang="pl-PL" sz="4800" i="1" dirty="0">
                <a:solidFill>
                  <a:srgbClr val="0070C0"/>
                </a:solidFill>
              </a:rPr>
              <a:t>: </a:t>
            </a:r>
            <a:r>
              <a:rPr lang="pl-PL" sz="4800" i="1" dirty="0" err="1">
                <a:solidFill>
                  <a:srgbClr val="0070C0"/>
                </a:solidFill>
              </a:rPr>
              <a:t>difficulty</a:t>
            </a:r>
            <a:r>
              <a:rPr lang="pl-PL" sz="4800" i="1" dirty="0">
                <a:solidFill>
                  <a:srgbClr val="0070C0"/>
                </a:solidFill>
              </a:rPr>
              <a:t> in m</a:t>
            </a:r>
            <a:r>
              <a:rPr lang="en-US" sz="4800" i="1" dirty="0" err="1">
                <a:solidFill>
                  <a:srgbClr val="0070C0"/>
                </a:solidFill>
              </a:rPr>
              <a:t>onitoring</a:t>
            </a:r>
            <a:r>
              <a:rPr lang="en-US" sz="4800" i="1" dirty="0">
                <a:solidFill>
                  <a:srgbClr val="0070C0"/>
                </a:solidFill>
              </a:rPr>
              <a:t> of carbon sequestration and detecting and preventing carbon leakage from agriculture </a:t>
            </a:r>
            <a:endParaRPr lang="pl-PL" sz="4800" i="1" dirty="0">
              <a:solidFill>
                <a:srgbClr val="0070C0"/>
              </a:solidFill>
            </a:endParaRPr>
          </a:p>
          <a:p>
            <a:pPr algn="ctr"/>
            <a:r>
              <a:rPr lang="en-US" sz="4800" i="1" dirty="0">
                <a:solidFill>
                  <a:srgbClr val="0070C0"/>
                </a:solidFill>
              </a:rPr>
              <a:t>. </a:t>
            </a:r>
            <a:endParaRPr lang="pl-PL" sz="4800" i="1" dirty="0">
              <a:solidFill>
                <a:srgbClr val="0070C0"/>
              </a:solidFill>
            </a:endParaRPr>
          </a:p>
          <a:p>
            <a:pPr algn="ctr"/>
            <a:r>
              <a:rPr lang="pl-PL" sz="4800" b="1" i="1" dirty="0" err="1">
                <a:solidFill>
                  <a:srgbClr val="0070C0"/>
                </a:solidFill>
              </a:rPr>
              <a:t>Why</a:t>
            </a:r>
            <a:r>
              <a:rPr lang="pl-PL" sz="4800" b="1" i="1" dirty="0">
                <a:solidFill>
                  <a:srgbClr val="0070C0"/>
                </a:solidFill>
              </a:rPr>
              <a:t> </a:t>
            </a:r>
            <a:r>
              <a:rPr lang="pl-PL" sz="4800" b="1" i="1" dirty="0" err="1">
                <a:solidFill>
                  <a:srgbClr val="0070C0"/>
                </a:solidFill>
              </a:rPr>
              <a:t>is</a:t>
            </a:r>
            <a:r>
              <a:rPr lang="pl-PL" sz="4800" b="1" i="1" dirty="0">
                <a:solidFill>
                  <a:srgbClr val="0070C0"/>
                </a:solidFill>
              </a:rPr>
              <a:t> </a:t>
            </a:r>
            <a:r>
              <a:rPr lang="pl-PL" sz="4800" b="1" i="1" dirty="0" err="1">
                <a:solidFill>
                  <a:srgbClr val="0070C0"/>
                </a:solidFill>
              </a:rPr>
              <a:t>this</a:t>
            </a:r>
            <a:r>
              <a:rPr lang="pl-PL" sz="4800" b="1" i="1" dirty="0">
                <a:solidFill>
                  <a:srgbClr val="0070C0"/>
                </a:solidFill>
              </a:rPr>
              <a:t> a problem</a:t>
            </a:r>
            <a:r>
              <a:rPr lang="pl-PL" sz="4800" i="1" dirty="0">
                <a:solidFill>
                  <a:srgbClr val="0070C0"/>
                </a:solidFill>
              </a:rPr>
              <a:t>: </a:t>
            </a:r>
            <a:r>
              <a:rPr lang="en-US" sz="4800" i="1" dirty="0">
                <a:solidFill>
                  <a:srgbClr val="0070C0"/>
                </a:solidFill>
              </a:rPr>
              <a:t>OECD’s Report </a:t>
            </a:r>
            <a:r>
              <a:rPr lang="pl-PL" sz="4800" i="1" dirty="0" err="1">
                <a:solidFill>
                  <a:srgbClr val="0070C0"/>
                </a:solidFill>
              </a:rPr>
              <a:t>states</a:t>
            </a:r>
            <a:r>
              <a:rPr lang="pl-PL" sz="4800" i="1" dirty="0">
                <a:solidFill>
                  <a:srgbClr val="0070C0"/>
                </a:solidFill>
              </a:rPr>
              <a:t> </a:t>
            </a:r>
            <a:r>
              <a:rPr lang="pl-PL" sz="4800" i="1" dirty="0" err="1">
                <a:solidFill>
                  <a:srgbClr val="0070C0"/>
                </a:solidFill>
              </a:rPr>
              <a:t>that</a:t>
            </a:r>
            <a:r>
              <a:rPr lang="pl-PL" sz="4800" i="1" dirty="0">
                <a:solidFill>
                  <a:srgbClr val="0070C0"/>
                </a:solidFill>
              </a:rPr>
              <a:t> </a:t>
            </a:r>
            <a:r>
              <a:rPr lang="en-US" sz="4800" i="1" dirty="0">
                <a:solidFill>
                  <a:srgbClr val="0070C0"/>
                </a:solidFill>
              </a:rPr>
              <a:t>combating </a:t>
            </a:r>
            <a:r>
              <a:rPr lang="pl-PL" sz="4800" i="1" dirty="0">
                <a:solidFill>
                  <a:srgbClr val="0070C0"/>
                </a:solidFill>
              </a:rPr>
              <a:t>CC </a:t>
            </a:r>
            <a:r>
              <a:rPr lang="en-US" sz="4800" i="1" dirty="0">
                <a:solidFill>
                  <a:srgbClr val="0070C0"/>
                </a:solidFill>
              </a:rPr>
              <a:t>require significant steps towards decreasing carbon footprint in the agricultural sector </a:t>
            </a:r>
            <a:endParaRPr lang="pl-PL" sz="4800" i="1" dirty="0">
              <a:solidFill>
                <a:srgbClr val="0070C0"/>
              </a:solidFill>
            </a:endParaRPr>
          </a:p>
          <a:p>
            <a:pPr algn="ctr"/>
            <a:endParaRPr lang="pl-PL" sz="4800" i="1" dirty="0">
              <a:solidFill>
                <a:srgbClr val="0070C0"/>
              </a:solidFill>
            </a:endParaRPr>
          </a:p>
          <a:p>
            <a:pPr algn="ctr"/>
            <a:r>
              <a:rPr lang="pl-PL" sz="4800" b="1" i="1" dirty="0" err="1">
                <a:solidFill>
                  <a:srgbClr val="0070C0"/>
                </a:solidFill>
              </a:rPr>
              <a:t>State</a:t>
            </a:r>
            <a:r>
              <a:rPr lang="pl-PL" sz="4800" b="1" i="1" dirty="0">
                <a:solidFill>
                  <a:srgbClr val="0070C0"/>
                </a:solidFill>
              </a:rPr>
              <a:t>-of-the-art</a:t>
            </a:r>
            <a:r>
              <a:rPr lang="pl-PL" sz="4800" i="1" dirty="0">
                <a:solidFill>
                  <a:srgbClr val="0070C0"/>
                </a:solidFill>
              </a:rPr>
              <a:t>: </a:t>
            </a:r>
            <a:r>
              <a:rPr lang="pl-PL" sz="4800" i="1" dirty="0" err="1">
                <a:solidFill>
                  <a:srgbClr val="0070C0"/>
                </a:solidFill>
              </a:rPr>
              <a:t>there</a:t>
            </a:r>
            <a:r>
              <a:rPr lang="pl-PL" sz="4800" i="1" dirty="0">
                <a:solidFill>
                  <a:srgbClr val="0070C0"/>
                </a:solidFill>
              </a:rPr>
              <a:t> </a:t>
            </a:r>
            <a:r>
              <a:rPr lang="pl-PL" sz="4800" i="1" dirty="0" err="1">
                <a:solidFill>
                  <a:srgbClr val="0070C0"/>
                </a:solidFill>
              </a:rPr>
              <a:t>is</a:t>
            </a:r>
            <a:r>
              <a:rPr lang="pl-PL" sz="4800" i="1" dirty="0">
                <a:solidFill>
                  <a:srgbClr val="0070C0"/>
                </a:solidFill>
              </a:rPr>
              <a:t> no </a:t>
            </a:r>
            <a:r>
              <a:rPr lang="pl-PL" sz="4800" i="1" dirty="0" err="1">
                <a:solidFill>
                  <a:srgbClr val="0070C0"/>
                </a:solidFill>
              </a:rPr>
              <a:t>tool</a:t>
            </a:r>
            <a:r>
              <a:rPr lang="pl-PL" sz="4800" i="1" dirty="0">
                <a:solidFill>
                  <a:srgbClr val="0070C0"/>
                </a:solidFill>
              </a:rPr>
              <a:t>, </a:t>
            </a:r>
            <a:r>
              <a:rPr lang="pl-PL" sz="4800" i="1" dirty="0" err="1">
                <a:solidFill>
                  <a:srgbClr val="0070C0"/>
                </a:solidFill>
              </a:rPr>
              <a:t>which</a:t>
            </a:r>
            <a:r>
              <a:rPr lang="pl-PL" sz="4800" i="1" dirty="0">
                <a:solidFill>
                  <a:srgbClr val="0070C0"/>
                </a:solidFill>
              </a:rPr>
              <a:t> in </a:t>
            </a:r>
            <a:r>
              <a:rPr lang="pl-PL" sz="4800" i="1" dirty="0" err="1">
                <a:solidFill>
                  <a:srgbClr val="0070C0"/>
                </a:solidFill>
              </a:rPr>
              <a:t>operational</a:t>
            </a:r>
            <a:r>
              <a:rPr lang="pl-PL" sz="4800" i="1" dirty="0">
                <a:solidFill>
                  <a:srgbClr val="0070C0"/>
                </a:solidFill>
              </a:rPr>
              <a:t> </a:t>
            </a:r>
            <a:r>
              <a:rPr lang="pl-PL" sz="4800" i="1" dirty="0" err="1">
                <a:solidFill>
                  <a:srgbClr val="0070C0"/>
                </a:solidFill>
              </a:rPr>
              <a:t>way</a:t>
            </a:r>
            <a:r>
              <a:rPr lang="pl-PL" sz="4800" i="1" dirty="0">
                <a:solidFill>
                  <a:srgbClr val="0070C0"/>
                </a:solidFill>
              </a:rPr>
              <a:t> </a:t>
            </a:r>
            <a:r>
              <a:rPr lang="pl-PL" sz="4800" i="1" dirty="0" err="1">
                <a:solidFill>
                  <a:srgbClr val="0070C0"/>
                </a:solidFill>
              </a:rPr>
              <a:t>could</a:t>
            </a:r>
            <a:r>
              <a:rPr lang="pl-PL" sz="4800" i="1" dirty="0">
                <a:solidFill>
                  <a:srgbClr val="0070C0"/>
                </a:solidFill>
              </a:rPr>
              <a:t> </a:t>
            </a:r>
            <a:r>
              <a:rPr lang="pl-PL" sz="4800" i="1" dirty="0" err="1">
                <a:solidFill>
                  <a:srgbClr val="0070C0"/>
                </a:solidFill>
              </a:rPr>
              <a:t>estimate</a:t>
            </a:r>
            <a:r>
              <a:rPr lang="pl-PL" sz="4800" i="1" dirty="0">
                <a:solidFill>
                  <a:srgbClr val="0070C0"/>
                </a:solidFill>
              </a:rPr>
              <a:t> </a:t>
            </a:r>
            <a:r>
              <a:rPr lang="pl-PL" sz="4800" i="1" dirty="0" err="1">
                <a:solidFill>
                  <a:srgbClr val="0070C0"/>
                </a:solidFill>
              </a:rPr>
              <a:t>carbon</a:t>
            </a:r>
            <a:r>
              <a:rPr lang="pl-PL" sz="4800" i="1" dirty="0">
                <a:solidFill>
                  <a:srgbClr val="0070C0"/>
                </a:solidFill>
              </a:rPr>
              <a:t> </a:t>
            </a:r>
            <a:r>
              <a:rPr lang="pl-PL" sz="4800" i="1" dirty="0" err="1">
                <a:solidFill>
                  <a:srgbClr val="0070C0"/>
                </a:solidFill>
              </a:rPr>
              <a:t>sequestration</a:t>
            </a:r>
            <a:r>
              <a:rPr lang="pl-PL" sz="4800" i="1" dirty="0">
                <a:solidFill>
                  <a:srgbClr val="0070C0"/>
                </a:solidFill>
              </a:rPr>
              <a:t> on the farm/ region / country </a:t>
            </a:r>
            <a:r>
              <a:rPr lang="pl-PL" sz="4800" i="1" dirty="0" err="1">
                <a:solidFill>
                  <a:srgbClr val="0070C0"/>
                </a:solidFill>
              </a:rPr>
              <a:t>level</a:t>
            </a:r>
            <a:r>
              <a:rPr lang="pl-PL" sz="4800" i="1" dirty="0">
                <a:solidFill>
                  <a:srgbClr val="0070C0"/>
                </a:solidFill>
              </a:rPr>
              <a:t>; </a:t>
            </a:r>
            <a:r>
              <a:rPr lang="pl-PL" sz="4800" i="1" dirty="0" err="1">
                <a:solidFill>
                  <a:srgbClr val="0070C0"/>
                </a:solidFill>
              </a:rPr>
              <a:t>carbon</a:t>
            </a:r>
            <a:r>
              <a:rPr lang="pl-PL" sz="4800" i="1" dirty="0">
                <a:solidFill>
                  <a:srgbClr val="0070C0"/>
                </a:solidFill>
              </a:rPr>
              <a:t> </a:t>
            </a:r>
            <a:r>
              <a:rPr lang="pl-PL" sz="4800" i="1" dirty="0" err="1">
                <a:solidFill>
                  <a:srgbClr val="0070C0"/>
                </a:solidFill>
              </a:rPr>
              <a:t>leakage</a:t>
            </a:r>
            <a:r>
              <a:rPr lang="pl-PL" sz="4800" i="1" dirty="0">
                <a:solidFill>
                  <a:srgbClr val="0070C0"/>
                </a:solidFill>
              </a:rPr>
              <a:t> </a:t>
            </a:r>
            <a:r>
              <a:rPr lang="pl-PL" sz="4800" i="1" dirty="0" err="1">
                <a:solidFill>
                  <a:srgbClr val="0070C0"/>
                </a:solidFill>
              </a:rPr>
              <a:t>is</a:t>
            </a:r>
            <a:r>
              <a:rPr lang="pl-PL" sz="4800" i="1" dirty="0">
                <a:solidFill>
                  <a:srgbClr val="0070C0"/>
                </a:solidFill>
              </a:rPr>
              <a:t> not </a:t>
            </a:r>
            <a:r>
              <a:rPr lang="pl-PL" sz="4800" i="1" dirty="0" err="1">
                <a:solidFill>
                  <a:srgbClr val="0070C0"/>
                </a:solidFill>
              </a:rPr>
              <a:t>monitored</a:t>
            </a:r>
            <a:r>
              <a:rPr lang="pl-PL" sz="4800" i="1" dirty="0">
                <a:solidFill>
                  <a:srgbClr val="0070C0"/>
                </a:solidFill>
              </a:rPr>
              <a:t> and </a:t>
            </a:r>
            <a:r>
              <a:rPr lang="pl-PL" sz="4800" i="1" dirty="0" err="1">
                <a:solidFill>
                  <a:srgbClr val="0070C0"/>
                </a:solidFill>
              </a:rPr>
              <a:t>thus</a:t>
            </a:r>
            <a:r>
              <a:rPr lang="pl-PL" sz="4800" i="1" dirty="0">
                <a:solidFill>
                  <a:srgbClr val="0070C0"/>
                </a:solidFill>
              </a:rPr>
              <a:t> </a:t>
            </a:r>
            <a:r>
              <a:rPr lang="pl-PL" sz="4800" i="1" dirty="0" err="1">
                <a:solidFill>
                  <a:srgbClr val="0070C0"/>
                </a:solidFill>
              </a:rPr>
              <a:t>may</a:t>
            </a:r>
            <a:r>
              <a:rPr lang="pl-PL" sz="4800" i="1" dirty="0">
                <a:solidFill>
                  <a:srgbClr val="0070C0"/>
                </a:solidFill>
              </a:rPr>
              <a:t> </a:t>
            </a:r>
            <a:r>
              <a:rPr lang="pl-PL" sz="4800" i="1" dirty="0" err="1">
                <a:solidFill>
                  <a:srgbClr val="0070C0"/>
                </a:solidFill>
              </a:rPr>
              <a:t>deepen</a:t>
            </a:r>
            <a:r>
              <a:rPr lang="pl-PL" sz="4800" i="1" dirty="0">
                <a:solidFill>
                  <a:srgbClr val="0070C0"/>
                </a:solidFill>
              </a:rPr>
              <a:t> the problem.</a:t>
            </a:r>
          </a:p>
          <a:p>
            <a:pPr algn="ctr"/>
            <a:endParaRPr lang="pl-PL" sz="4800" i="1" dirty="0">
              <a:solidFill>
                <a:srgbClr val="0070C0"/>
              </a:solidFill>
            </a:endParaRPr>
          </a:p>
          <a:p>
            <a:pPr algn="ctr"/>
            <a:r>
              <a:rPr lang="pl-PL" sz="4800" b="1" i="1" dirty="0" err="1">
                <a:solidFill>
                  <a:srgbClr val="0070C0"/>
                </a:solidFill>
              </a:rPr>
              <a:t>Proposed</a:t>
            </a:r>
            <a:r>
              <a:rPr lang="pl-PL" sz="4800" b="1" i="1" dirty="0">
                <a:solidFill>
                  <a:srgbClr val="0070C0"/>
                </a:solidFill>
              </a:rPr>
              <a:t> </a:t>
            </a:r>
            <a:r>
              <a:rPr lang="pl-PL" sz="4800" b="1" i="1" dirty="0" err="1">
                <a:solidFill>
                  <a:srgbClr val="0070C0"/>
                </a:solidFill>
              </a:rPr>
              <a:t>solution</a:t>
            </a:r>
            <a:r>
              <a:rPr lang="pl-PL" sz="4800" i="1" dirty="0">
                <a:solidFill>
                  <a:srgbClr val="0070C0"/>
                </a:solidFill>
              </a:rPr>
              <a:t>: </a:t>
            </a:r>
            <a:r>
              <a:rPr lang="en-US" sz="4800" i="1" dirty="0">
                <a:solidFill>
                  <a:srgbClr val="0070C0"/>
                </a:solidFill>
              </a:rPr>
              <a:t>Smart System for Monitoring and Estimating Carbon Storage and leakage in Agriculture Using Satellite Data – towards Carbon Tax for agriculture sector</a:t>
            </a:r>
            <a:endParaRPr lang="en-GB" sz="4800" i="1" dirty="0">
              <a:solidFill>
                <a:srgbClr val="0070C0"/>
              </a:solidFill>
            </a:endParaRPr>
          </a:p>
        </p:txBody>
      </p:sp>
      <p:sp>
        <p:nvSpPr>
          <p:cNvPr id="6" name="Rectangle 5"/>
          <p:cNvSpPr/>
          <p:nvPr/>
        </p:nvSpPr>
        <p:spPr>
          <a:xfrm>
            <a:off x="1174776" y="12834664"/>
            <a:ext cx="20522280" cy="1081610"/>
          </a:xfrm>
          <a:prstGeom prst="rect">
            <a:avLst/>
          </a:prstGeom>
        </p:spPr>
        <p:txBody>
          <a:bodyPr wrap="square" lIns="217709" tIns="108855" rIns="217709" bIns="108855">
            <a:spAutoFit/>
          </a:bodyPr>
          <a:lstStyle/>
          <a:p>
            <a:r>
              <a:rPr lang="en-GB" sz="2800" dirty="0">
                <a:solidFill>
                  <a:schemeClr val="accent1">
                    <a:lumMod val="75000"/>
                  </a:schemeClr>
                </a:solidFill>
              </a:rPr>
              <a:t>www.celticnext.eu                                         </a:t>
            </a:r>
            <a:r>
              <a:rPr lang="pl-PL" sz="2800" dirty="0">
                <a:solidFill>
                  <a:schemeClr val="accent1">
                    <a:lumMod val="75000"/>
                  </a:schemeClr>
                </a:solidFill>
              </a:rPr>
              <a:t>Martyna Gatkowska, </a:t>
            </a:r>
            <a:r>
              <a:rPr lang="pl-PL" sz="2800" dirty="0" err="1">
                <a:solidFill>
                  <a:schemeClr val="accent1">
                    <a:lumMod val="75000"/>
                  </a:schemeClr>
                </a:solidFill>
              </a:rPr>
              <a:t>PhD</a:t>
            </a:r>
            <a:r>
              <a:rPr lang="pl-PL" sz="2800" dirty="0">
                <a:solidFill>
                  <a:schemeClr val="accent1">
                    <a:lumMod val="75000"/>
                  </a:schemeClr>
                </a:solidFill>
              </a:rPr>
              <a:t>, </a:t>
            </a:r>
            <a:r>
              <a:rPr lang="pl-PL" sz="2800" dirty="0" err="1">
                <a:solidFill>
                  <a:schemeClr val="accent1">
                    <a:lumMod val="75000"/>
                  </a:schemeClr>
                </a:solidFill>
              </a:rPr>
              <a:t>RadScan</a:t>
            </a:r>
            <a:r>
              <a:rPr lang="pl-PL" sz="2800" dirty="0">
                <a:solidFill>
                  <a:schemeClr val="accent1">
                    <a:lumMod val="75000"/>
                  </a:schemeClr>
                </a:solidFill>
              </a:rPr>
              <a:t>, gatkowskamartyna@gmail.com</a:t>
            </a:r>
          </a:p>
          <a:p>
            <a:endParaRPr lang="en-GB" sz="2800" dirty="0">
              <a:solidFill>
                <a:schemeClr val="accent1">
                  <a:lumMod val="75000"/>
                </a:schemeClr>
              </a:solidFill>
            </a:endParaRPr>
          </a:p>
        </p:txBody>
      </p:sp>
      <p:pic>
        <p:nvPicPr>
          <p:cNvPr id="3" name="Picture 2">
            <a:extLst>
              <a:ext uri="{FF2B5EF4-FFF2-40B4-BE49-F238E27FC236}">
                <a16:creationId xmlns:a16="http://schemas.microsoft.com/office/drawing/2014/main" id="{B4DE4631-727E-D702-82EB-F59E4CAEA50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410605" y="50477"/>
            <a:ext cx="8973395" cy="2285999"/>
          </a:xfrm>
          <a:prstGeom prst="rect">
            <a:avLst/>
          </a:prstGeom>
        </p:spPr>
      </p:pic>
    </p:spTree>
    <p:extLst>
      <p:ext uri="{BB962C8B-B14F-4D97-AF65-F5344CB8AC3E}">
        <p14:creationId xmlns:p14="http://schemas.microsoft.com/office/powerpoint/2010/main" val="42416902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l" fontAlgn="base">
              <a:spcAft>
                <a:spcPct val="0"/>
              </a:spcAft>
            </a:pPr>
            <a:r>
              <a:rPr lang="pl-PL" sz="9200" b="1" dirty="0" err="1">
                <a:solidFill>
                  <a:srgbClr val="0070C0"/>
                </a:solidFill>
                <a:ea typeface="Aleo" panose="020F0502020204030203" pitchFamily="34" charset="0"/>
                <a:cs typeface="Aleo" panose="020F0502020204030203" pitchFamily="34" charset="0"/>
              </a:rPr>
              <a:t>RadScan</a:t>
            </a:r>
            <a:r>
              <a:rPr lang="de-DE" sz="9200" b="1" dirty="0">
                <a:solidFill>
                  <a:srgbClr val="0070C0"/>
                </a:solidFill>
                <a:ea typeface="Aleo" panose="020F0502020204030203" pitchFamily="34" charset="0"/>
                <a:cs typeface="Aleo" panose="020F0502020204030203" pitchFamily="34" charset="0"/>
              </a:rPr>
              <a:t> Profile</a:t>
            </a:r>
            <a:endParaRPr lang="en-GB" sz="9200" b="1" dirty="0">
              <a:solidFill>
                <a:srgbClr val="0070C0"/>
              </a:solidFill>
              <a:ea typeface="Aleo" panose="020F0502020204030203" pitchFamily="34" charset="0"/>
              <a:cs typeface="Aleo" panose="020F0502020204030203" pitchFamily="34" charset="0"/>
            </a:endParaRPr>
          </a:p>
        </p:txBody>
      </p:sp>
      <p:sp>
        <p:nvSpPr>
          <p:cNvPr id="4" name="Espace réservé du numéro de diapositive 3"/>
          <p:cNvSpPr>
            <a:spLocks noGrp="1"/>
          </p:cNvSpPr>
          <p:nvPr>
            <p:ph type="sldNum" sz="quarter" idx="12"/>
          </p:nvPr>
        </p:nvSpPr>
        <p:spPr/>
        <p:txBody>
          <a:bodyPr/>
          <a:lstStyle/>
          <a:p>
            <a:fld id="{291F1B1E-6AFE-4261-906D-D1191F0F518F}" type="slidenum">
              <a:rPr lang="en-GB" altLang="en-US" smtClean="0"/>
              <a:pPr/>
              <a:t>3</a:t>
            </a:fld>
            <a:endParaRPr lang="en-GB" altLang="en-US"/>
          </a:p>
        </p:txBody>
      </p:sp>
      <p:sp>
        <p:nvSpPr>
          <p:cNvPr id="5" name="TextBox 4"/>
          <p:cNvSpPr txBox="1"/>
          <p:nvPr/>
        </p:nvSpPr>
        <p:spPr>
          <a:xfrm>
            <a:off x="1174776" y="4842866"/>
            <a:ext cx="15544872" cy="6990920"/>
          </a:xfrm>
          <a:prstGeom prst="rect">
            <a:avLst/>
          </a:prstGeom>
          <a:noFill/>
        </p:spPr>
        <p:txBody>
          <a:bodyPr wrap="square" lIns="217709" tIns="108855" rIns="217709" bIns="108855" rtlCol="0">
            <a:spAutoFit/>
          </a:bodyPr>
          <a:lstStyle/>
          <a:p>
            <a:pPr algn="ctr"/>
            <a:r>
              <a:rPr lang="en-US" sz="4400" i="1" dirty="0">
                <a:solidFill>
                  <a:srgbClr val="0070C0"/>
                </a:solidFill>
              </a:rPr>
              <a:t>Since 2023, </a:t>
            </a:r>
            <a:r>
              <a:rPr lang="en-US" sz="4400" i="1" dirty="0" err="1">
                <a:solidFill>
                  <a:srgbClr val="0070C0"/>
                </a:solidFill>
              </a:rPr>
              <a:t>RadSCAN</a:t>
            </a:r>
            <a:r>
              <a:rPr lang="en-US" sz="4400" i="1" dirty="0">
                <a:solidFill>
                  <a:srgbClr val="0070C0"/>
                </a:solidFill>
              </a:rPr>
              <a:t> has been collaborating with </a:t>
            </a:r>
            <a:r>
              <a:rPr lang="en-US" sz="4400" i="1" dirty="0" err="1">
                <a:solidFill>
                  <a:srgbClr val="0070C0"/>
                </a:solidFill>
              </a:rPr>
              <a:t>Maspex</a:t>
            </a:r>
            <a:r>
              <a:rPr lang="en-US" sz="4400" i="1" dirty="0">
                <a:solidFill>
                  <a:srgbClr val="0070C0"/>
                </a:solidFill>
              </a:rPr>
              <a:t> to develop a suite of solutions focused on precision agriculture. This collaboration centers on creating pathogen detection solutions through a sensor fusion approach, integrating IoT sensors, in situ measurements (</a:t>
            </a:r>
            <a:r>
              <a:rPr lang="en-US" sz="4400" i="1" dirty="0" err="1">
                <a:solidFill>
                  <a:srgbClr val="0070C0"/>
                </a:solidFill>
              </a:rPr>
              <a:t>spectroradiometric</a:t>
            </a:r>
            <a:r>
              <a:rPr lang="en-US" sz="4400" i="1" dirty="0">
                <a:solidFill>
                  <a:srgbClr val="0070C0"/>
                </a:solidFill>
              </a:rPr>
              <a:t>), and satellite data. Together with </a:t>
            </a:r>
            <a:r>
              <a:rPr lang="en-US" sz="4400" i="1" dirty="0" err="1">
                <a:solidFill>
                  <a:srgbClr val="0070C0"/>
                </a:solidFill>
              </a:rPr>
              <a:t>Maspex</a:t>
            </a:r>
            <a:r>
              <a:rPr lang="en-US" sz="4400" i="1" dirty="0">
                <a:solidFill>
                  <a:srgbClr val="0070C0"/>
                </a:solidFill>
              </a:rPr>
              <a:t>, a database is being built to support experimental fields, including those cultivating durum wheat. </a:t>
            </a:r>
            <a:r>
              <a:rPr lang="en-US" sz="4400" i="1" dirty="0" err="1">
                <a:solidFill>
                  <a:srgbClr val="0070C0"/>
                </a:solidFill>
              </a:rPr>
              <a:t>RadSCAN</a:t>
            </a:r>
            <a:r>
              <a:rPr lang="en-US" sz="4400" i="1" dirty="0">
                <a:solidFill>
                  <a:srgbClr val="0070C0"/>
                </a:solidFill>
              </a:rPr>
              <a:t> is a spin-off company established by the Space Technology Centre AGH as part of the commercialization of research and industrial use of STC's laboratory and computational infrastructure.</a:t>
            </a:r>
            <a:endParaRPr lang="en-GB" sz="4400" i="1" dirty="0">
              <a:solidFill>
                <a:srgbClr val="00B0F0"/>
              </a:solidFill>
            </a:endParaRPr>
          </a:p>
        </p:txBody>
      </p:sp>
      <p:pic>
        <p:nvPicPr>
          <p:cNvPr id="3" name="Picture 2">
            <a:extLst>
              <a:ext uri="{FF2B5EF4-FFF2-40B4-BE49-F238E27FC236}">
                <a16:creationId xmlns:a16="http://schemas.microsoft.com/office/drawing/2014/main" id="{DE93DED6-D01F-B5CE-37EF-94916D6C401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410605" y="50477"/>
            <a:ext cx="8973395" cy="2285999"/>
          </a:xfrm>
          <a:prstGeom prst="rect">
            <a:avLst/>
          </a:prstGeom>
        </p:spPr>
      </p:pic>
      <p:pic>
        <p:nvPicPr>
          <p:cNvPr id="6" name="Obraz 5">
            <a:extLst>
              <a:ext uri="{FF2B5EF4-FFF2-40B4-BE49-F238E27FC236}">
                <a16:creationId xmlns:a16="http://schemas.microsoft.com/office/drawing/2014/main" id="{6CD01045-42C1-B634-8E1E-86C3925E098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968864" y="3240161"/>
            <a:ext cx="2244469" cy="3545404"/>
          </a:xfrm>
          <a:prstGeom prst="rect">
            <a:avLst/>
          </a:prstGeom>
        </p:spPr>
      </p:pic>
      <p:pic>
        <p:nvPicPr>
          <p:cNvPr id="1026" name="Picture 2">
            <a:extLst>
              <a:ext uri="{FF2B5EF4-FFF2-40B4-BE49-F238E27FC236}">
                <a16:creationId xmlns:a16="http://schemas.microsoft.com/office/drawing/2014/main" id="{F3D7418C-B7DA-59AA-0A00-29E15A7D099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886883" y="7190450"/>
            <a:ext cx="4598641" cy="1982173"/>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6179C2E0-E717-071B-9342-B3BDA2A077D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477124" y="9865189"/>
            <a:ext cx="5418158" cy="1968597"/>
          </a:xfrm>
          <a:prstGeom prst="rect">
            <a:avLst/>
          </a:prstGeom>
          <a:noFill/>
          <a:extLst>
            <a:ext uri="{909E8E84-426E-40DD-AFC4-6F175D3DCCD1}">
              <a14:hiddenFill xmlns:a14="http://schemas.microsoft.com/office/drawing/2010/main">
                <a:solidFill>
                  <a:srgbClr val="FFFFFF"/>
                </a:solidFill>
              </a14:hiddenFill>
            </a:ext>
          </a:extLst>
        </p:spPr>
      </p:pic>
      <p:cxnSp>
        <p:nvCxnSpPr>
          <p:cNvPr id="12" name="Łącznik prosty 11">
            <a:extLst>
              <a:ext uri="{FF2B5EF4-FFF2-40B4-BE49-F238E27FC236}">
                <a16:creationId xmlns:a16="http://schemas.microsoft.com/office/drawing/2014/main" id="{0F597DDD-14EE-C6C7-58CF-678F59FC3EAA}"/>
              </a:ext>
            </a:extLst>
          </p:cNvPr>
          <p:cNvCxnSpPr/>
          <p:nvPr/>
        </p:nvCxnSpPr>
        <p:spPr>
          <a:xfrm>
            <a:off x="17475200" y="4448001"/>
            <a:ext cx="0" cy="7018511"/>
          </a:xfrm>
          <a:prstGeom prst="line">
            <a:avLst/>
          </a:prstGeom>
          <a:ln w="66675"/>
        </p:spPr>
        <p:style>
          <a:lnRef idx="1">
            <a:schemeClr val="dk1"/>
          </a:lnRef>
          <a:fillRef idx="0">
            <a:schemeClr val="dk1"/>
          </a:fillRef>
          <a:effectRef idx="0">
            <a:schemeClr val="dk1"/>
          </a:effectRef>
          <a:fontRef idx="minor">
            <a:schemeClr val="tx1"/>
          </a:fontRef>
        </p:style>
      </p:cxnSp>
      <p:sp>
        <p:nvSpPr>
          <p:cNvPr id="18" name="Rectangle 5">
            <a:extLst>
              <a:ext uri="{FF2B5EF4-FFF2-40B4-BE49-F238E27FC236}">
                <a16:creationId xmlns:a16="http://schemas.microsoft.com/office/drawing/2014/main" id="{37D20592-C083-9261-70C1-6C2A7E36F555}"/>
              </a:ext>
            </a:extLst>
          </p:cNvPr>
          <p:cNvSpPr/>
          <p:nvPr/>
        </p:nvSpPr>
        <p:spPr>
          <a:xfrm>
            <a:off x="1174776" y="12834664"/>
            <a:ext cx="20522280" cy="1081610"/>
          </a:xfrm>
          <a:prstGeom prst="rect">
            <a:avLst/>
          </a:prstGeom>
        </p:spPr>
        <p:txBody>
          <a:bodyPr wrap="square" lIns="217709" tIns="108855" rIns="217709" bIns="108855">
            <a:spAutoFit/>
          </a:bodyPr>
          <a:lstStyle/>
          <a:p>
            <a:r>
              <a:rPr lang="en-GB" sz="2800" dirty="0">
                <a:solidFill>
                  <a:schemeClr val="accent1">
                    <a:lumMod val="75000"/>
                  </a:schemeClr>
                </a:solidFill>
              </a:rPr>
              <a:t>www.celticnext.eu                                         </a:t>
            </a:r>
            <a:r>
              <a:rPr lang="pl-PL" sz="2800" dirty="0">
                <a:solidFill>
                  <a:schemeClr val="accent1">
                    <a:lumMod val="75000"/>
                  </a:schemeClr>
                </a:solidFill>
              </a:rPr>
              <a:t>Martyna Gatkowska, </a:t>
            </a:r>
            <a:r>
              <a:rPr lang="pl-PL" sz="2800" dirty="0" err="1">
                <a:solidFill>
                  <a:schemeClr val="accent1">
                    <a:lumMod val="75000"/>
                  </a:schemeClr>
                </a:solidFill>
              </a:rPr>
              <a:t>PhD</a:t>
            </a:r>
            <a:r>
              <a:rPr lang="pl-PL" sz="2800" dirty="0">
                <a:solidFill>
                  <a:schemeClr val="accent1">
                    <a:lumMod val="75000"/>
                  </a:schemeClr>
                </a:solidFill>
              </a:rPr>
              <a:t>, </a:t>
            </a:r>
            <a:r>
              <a:rPr lang="pl-PL" sz="2800" dirty="0" err="1">
                <a:solidFill>
                  <a:schemeClr val="accent1">
                    <a:lumMod val="75000"/>
                  </a:schemeClr>
                </a:solidFill>
              </a:rPr>
              <a:t>RadScan</a:t>
            </a:r>
            <a:r>
              <a:rPr lang="pl-PL" sz="2800" dirty="0">
                <a:solidFill>
                  <a:schemeClr val="accent1">
                    <a:lumMod val="75000"/>
                  </a:schemeClr>
                </a:solidFill>
              </a:rPr>
              <a:t>, gatkowskamartyna@gmail.com</a:t>
            </a:r>
          </a:p>
          <a:p>
            <a:endParaRPr lang="en-GB" sz="2800" dirty="0">
              <a:solidFill>
                <a:schemeClr val="accent1">
                  <a:lumMod val="75000"/>
                </a:schemeClr>
              </a:solidFill>
            </a:endParaRPr>
          </a:p>
        </p:txBody>
      </p:sp>
    </p:spTree>
    <p:extLst>
      <p:ext uri="{BB962C8B-B14F-4D97-AF65-F5344CB8AC3E}">
        <p14:creationId xmlns:p14="http://schemas.microsoft.com/office/powerpoint/2010/main" val="3729065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l" fontAlgn="base">
              <a:spcAft>
                <a:spcPct val="0"/>
              </a:spcAft>
            </a:pPr>
            <a:r>
              <a:rPr lang="en-GB" sz="9200" b="1" dirty="0">
                <a:solidFill>
                  <a:srgbClr val="0070C0"/>
                </a:solidFill>
                <a:ea typeface="Aleo" panose="020F0502020204030203" pitchFamily="34" charset="0"/>
                <a:cs typeface="Aleo" panose="020F0502020204030203" pitchFamily="34" charset="0"/>
              </a:rPr>
              <a:t>Proposal Introduction (1)</a:t>
            </a:r>
          </a:p>
        </p:txBody>
      </p:sp>
      <p:sp>
        <p:nvSpPr>
          <p:cNvPr id="4" name="Espace réservé du numéro de diapositive 3"/>
          <p:cNvSpPr>
            <a:spLocks noGrp="1"/>
          </p:cNvSpPr>
          <p:nvPr>
            <p:ph type="sldNum" sz="quarter" idx="12"/>
          </p:nvPr>
        </p:nvSpPr>
        <p:spPr/>
        <p:txBody>
          <a:bodyPr/>
          <a:lstStyle/>
          <a:p>
            <a:fld id="{291F1B1E-6AFE-4261-906D-D1191F0F518F}" type="slidenum">
              <a:rPr lang="en-GB" altLang="en-US" smtClean="0"/>
              <a:pPr/>
              <a:t>4</a:t>
            </a:fld>
            <a:endParaRPr lang="en-GB" altLang="en-US"/>
          </a:p>
        </p:txBody>
      </p:sp>
      <p:sp>
        <p:nvSpPr>
          <p:cNvPr id="5" name="TextBox 4"/>
          <p:cNvSpPr txBox="1"/>
          <p:nvPr/>
        </p:nvSpPr>
        <p:spPr>
          <a:xfrm>
            <a:off x="457645" y="3723994"/>
            <a:ext cx="10846958" cy="7821917"/>
          </a:xfrm>
          <a:prstGeom prst="rect">
            <a:avLst/>
          </a:prstGeom>
          <a:noFill/>
        </p:spPr>
        <p:txBody>
          <a:bodyPr wrap="square" lIns="217709" tIns="108855" rIns="217709" bIns="108855" rtlCol="0">
            <a:spAutoFit/>
          </a:bodyPr>
          <a:lstStyle/>
          <a:p>
            <a:pPr algn="ctr">
              <a:spcAft>
                <a:spcPts val="600"/>
              </a:spcAft>
            </a:pPr>
            <a:r>
              <a:rPr lang="pl-PL" sz="4400" b="1" i="1" dirty="0">
                <a:solidFill>
                  <a:srgbClr val="0070C0"/>
                </a:solidFill>
              </a:rPr>
              <a:t>GOAL: </a:t>
            </a:r>
            <a:r>
              <a:rPr lang="pl-PL" sz="4400" i="1" dirty="0">
                <a:solidFill>
                  <a:srgbClr val="0070C0"/>
                </a:solidFill>
              </a:rPr>
              <a:t>d</a:t>
            </a:r>
            <a:r>
              <a:rPr lang="en-US" sz="4400" i="1" dirty="0" err="1">
                <a:solidFill>
                  <a:srgbClr val="0070C0"/>
                </a:solidFill>
              </a:rPr>
              <a:t>eliver</a:t>
            </a:r>
            <a:r>
              <a:rPr lang="en-US" sz="4400" i="1" dirty="0">
                <a:solidFill>
                  <a:srgbClr val="0070C0"/>
                </a:solidFill>
              </a:rPr>
              <a:t> and validate the system for dynamic yield forecast of selected crops as well as estimation of carbon sequestration and carbon leakage, which is closely related to the achieved yield and agricultural practices. </a:t>
            </a:r>
            <a:endParaRPr lang="pl-PL" sz="4400" i="1" dirty="0">
              <a:solidFill>
                <a:srgbClr val="0070C0"/>
              </a:solidFill>
            </a:endParaRPr>
          </a:p>
          <a:p>
            <a:pPr algn="ctr">
              <a:spcAft>
                <a:spcPts val="600"/>
              </a:spcAft>
            </a:pPr>
            <a:r>
              <a:rPr lang="pl-PL" sz="4400" b="1" i="1" dirty="0" err="1">
                <a:solidFill>
                  <a:srgbClr val="0070C0"/>
                </a:solidFill>
              </a:rPr>
              <a:t>KERs</a:t>
            </a:r>
            <a:r>
              <a:rPr lang="pl-PL" sz="4400" b="1" i="1" dirty="0">
                <a:solidFill>
                  <a:srgbClr val="0070C0"/>
                </a:solidFill>
              </a:rPr>
              <a:t>: </a:t>
            </a:r>
            <a:r>
              <a:rPr lang="en-US" sz="4400" i="1" dirty="0">
                <a:solidFill>
                  <a:srgbClr val="0070C0"/>
                </a:solidFill>
              </a:rPr>
              <a:t>yield estimation and carbon sequestration and leakage</a:t>
            </a:r>
            <a:endParaRPr lang="pl-PL" sz="4400" i="1" dirty="0">
              <a:solidFill>
                <a:srgbClr val="0070C0"/>
              </a:solidFill>
            </a:endParaRPr>
          </a:p>
          <a:p>
            <a:pPr algn="ctr">
              <a:spcAft>
                <a:spcPts val="600"/>
              </a:spcAft>
            </a:pPr>
            <a:r>
              <a:rPr lang="pl-PL" sz="4400" b="1" i="1" dirty="0">
                <a:solidFill>
                  <a:srgbClr val="0070C0"/>
                </a:solidFill>
              </a:rPr>
              <a:t>Input data: </a:t>
            </a:r>
            <a:r>
              <a:rPr lang="en-US" sz="4400" i="1" dirty="0">
                <a:solidFill>
                  <a:srgbClr val="0070C0"/>
                </a:solidFill>
              </a:rPr>
              <a:t>EO-data and other sources of data (such as: IoT, in-situ, meteorological data, available documents etc.).</a:t>
            </a:r>
            <a:endParaRPr lang="en-GB" sz="4400" i="1" dirty="0">
              <a:solidFill>
                <a:srgbClr val="0070C0"/>
              </a:solidFill>
            </a:endParaRPr>
          </a:p>
        </p:txBody>
      </p:sp>
      <p:pic>
        <p:nvPicPr>
          <p:cNvPr id="11"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656496" y="269999"/>
            <a:ext cx="7456487" cy="2195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2">
            <a:extLst>
              <a:ext uri="{FF2B5EF4-FFF2-40B4-BE49-F238E27FC236}">
                <a16:creationId xmlns:a16="http://schemas.microsoft.com/office/drawing/2014/main" id="{DD72087E-C489-7A90-AC71-722004BD8B0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410605" y="107505"/>
            <a:ext cx="8973395" cy="2285999"/>
          </a:xfrm>
          <a:prstGeom prst="rect">
            <a:avLst/>
          </a:prstGeom>
        </p:spPr>
      </p:pic>
      <p:pic>
        <p:nvPicPr>
          <p:cNvPr id="6" name="image2.png">
            <a:extLst>
              <a:ext uri="{FF2B5EF4-FFF2-40B4-BE49-F238E27FC236}">
                <a16:creationId xmlns:a16="http://schemas.microsoft.com/office/drawing/2014/main" id="{2BB79BFE-2579-A41A-EA8D-6A9A33C1BA2B}"/>
              </a:ext>
            </a:extLst>
          </p:cNvPr>
          <p:cNvPicPr/>
          <p:nvPr/>
        </p:nvPicPr>
        <p:blipFill>
          <a:blip r:embed="rId4"/>
          <a:srcRect/>
          <a:stretch>
            <a:fillRect/>
          </a:stretch>
        </p:blipFill>
        <p:spPr>
          <a:xfrm>
            <a:off x="11304603" y="3323924"/>
            <a:ext cx="12558315" cy="8899485"/>
          </a:xfrm>
          <a:prstGeom prst="rect">
            <a:avLst/>
          </a:prstGeom>
          <a:ln/>
        </p:spPr>
      </p:pic>
      <p:sp>
        <p:nvSpPr>
          <p:cNvPr id="9" name="Rectangle 5">
            <a:extLst>
              <a:ext uri="{FF2B5EF4-FFF2-40B4-BE49-F238E27FC236}">
                <a16:creationId xmlns:a16="http://schemas.microsoft.com/office/drawing/2014/main" id="{A4F3720C-90A9-1177-EDEE-C85F9FDBCC6E}"/>
              </a:ext>
            </a:extLst>
          </p:cNvPr>
          <p:cNvSpPr/>
          <p:nvPr/>
        </p:nvSpPr>
        <p:spPr>
          <a:xfrm>
            <a:off x="1174776" y="12834664"/>
            <a:ext cx="20522280" cy="1081610"/>
          </a:xfrm>
          <a:prstGeom prst="rect">
            <a:avLst/>
          </a:prstGeom>
        </p:spPr>
        <p:txBody>
          <a:bodyPr wrap="square" lIns="217709" tIns="108855" rIns="217709" bIns="108855">
            <a:spAutoFit/>
          </a:bodyPr>
          <a:lstStyle/>
          <a:p>
            <a:r>
              <a:rPr lang="en-GB" sz="2800" dirty="0">
                <a:solidFill>
                  <a:schemeClr val="accent1">
                    <a:lumMod val="75000"/>
                  </a:schemeClr>
                </a:solidFill>
              </a:rPr>
              <a:t>www.celticnext.eu                                         </a:t>
            </a:r>
            <a:r>
              <a:rPr lang="pl-PL" sz="2800" dirty="0">
                <a:solidFill>
                  <a:schemeClr val="accent1">
                    <a:lumMod val="75000"/>
                  </a:schemeClr>
                </a:solidFill>
              </a:rPr>
              <a:t>Martyna Gatkowska, </a:t>
            </a:r>
            <a:r>
              <a:rPr lang="pl-PL" sz="2800" dirty="0" err="1">
                <a:solidFill>
                  <a:schemeClr val="accent1">
                    <a:lumMod val="75000"/>
                  </a:schemeClr>
                </a:solidFill>
              </a:rPr>
              <a:t>PhD</a:t>
            </a:r>
            <a:r>
              <a:rPr lang="pl-PL" sz="2800" dirty="0">
                <a:solidFill>
                  <a:schemeClr val="accent1">
                    <a:lumMod val="75000"/>
                  </a:schemeClr>
                </a:solidFill>
              </a:rPr>
              <a:t>, </a:t>
            </a:r>
            <a:r>
              <a:rPr lang="pl-PL" sz="2800" dirty="0" err="1">
                <a:solidFill>
                  <a:schemeClr val="accent1">
                    <a:lumMod val="75000"/>
                  </a:schemeClr>
                </a:solidFill>
              </a:rPr>
              <a:t>RadScan</a:t>
            </a:r>
            <a:r>
              <a:rPr lang="pl-PL" sz="2800" dirty="0">
                <a:solidFill>
                  <a:schemeClr val="accent1">
                    <a:lumMod val="75000"/>
                  </a:schemeClr>
                </a:solidFill>
              </a:rPr>
              <a:t>, gatkowskamartyna@gmail.com</a:t>
            </a:r>
          </a:p>
          <a:p>
            <a:endParaRPr lang="en-GB" sz="2800" dirty="0">
              <a:solidFill>
                <a:schemeClr val="accent1">
                  <a:lumMod val="75000"/>
                </a:schemeClr>
              </a:solidFill>
            </a:endParaRPr>
          </a:p>
        </p:txBody>
      </p:sp>
    </p:spTree>
    <p:extLst>
      <p:ext uri="{BB962C8B-B14F-4D97-AF65-F5344CB8AC3E}">
        <p14:creationId xmlns:p14="http://schemas.microsoft.com/office/powerpoint/2010/main" val="32781990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l" fontAlgn="base">
              <a:spcAft>
                <a:spcPct val="0"/>
              </a:spcAft>
            </a:pPr>
            <a:r>
              <a:rPr lang="en-GB" sz="9200" b="1" dirty="0">
                <a:solidFill>
                  <a:srgbClr val="0070C0"/>
                </a:solidFill>
                <a:ea typeface="Aleo" panose="020F0502020204030203" pitchFamily="34" charset="0"/>
                <a:cs typeface="Aleo" panose="020F0502020204030203" pitchFamily="34" charset="0"/>
              </a:rPr>
              <a:t>Proposal Introduction (2)</a:t>
            </a:r>
          </a:p>
        </p:txBody>
      </p:sp>
      <p:sp>
        <p:nvSpPr>
          <p:cNvPr id="4" name="Espace réservé du numéro de diapositive 3"/>
          <p:cNvSpPr>
            <a:spLocks noGrp="1"/>
          </p:cNvSpPr>
          <p:nvPr>
            <p:ph type="sldNum" sz="quarter" idx="12"/>
          </p:nvPr>
        </p:nvSpPr>
        <p:spPr/>
        <p:txBody>
          <a:bodyPr/>
          <a:lstStyle/>
          <a:p>
            <a:fld id="{291F1B1E-6AFE-4261-906D-D1191F0F518F}" type="slidenum">
              <a:rPr lang="en-GB" altLang="en-US" smtClean="0"/>
              <a:pPr/>
              <a:t>5</a:t>
            </a:fld>
            <a:endParaRPr lang="en-GB" altLang="en-US"/>
          </a:p>
        </p:txBody>
      </p:sp>
      <p:sp>
        <p:nvSpPr>
          <p:cNvPr id="5" name="TextBox 4"/>
          <p:cNvSpPr txBox="1"/>
          <p:nvPr/>
        </p:nvSpPr>
        <p:spPr>
          <a:xfrm>
            <a:off x="1585040" y="3223851"/>
            <a:ext cx="21557976" cy="9087520"/>
          </a:xfrm>
          <a:prstGeom prst="rect">
            <a:avLst/>
          </a:prstGeom>
          <a:noFill/>
        </p:spPr>
        <p:txBody>
          <a:bodyPr wrap="square" lIns="217709" tIns="108855" rIns="217709" bIns="108855" rtlCol="0">
            <a:spAutoFit/>
          </a:bodyPr>
          <a:lstStyle/>
          <a:p>
            <a:pPr algn="just">
              <a:lnSpc>
                <a:spcPct val="115000"/>
              </a:lnSpc>
            </a:pPr>
            <a:r>
              <a:rPr lang="en-GB" sz="3600" b="1" dirty="0">
                <a:effectLst/>
                <a:latin typeface="Arial" panose="020B0604020202020204" pitchFamily="34" charset="0"/>
                <a:ea typeface="Arial" panose="020B0604020202020204" pitchFamily="34" charset="0"/>
              </a:rPr>
              <a:t>The Key Exploitable Results of the proposed project will consist of:</a:t>
            </a:r>
            <a:endParaRPr lang="pl-PL" sz="4800" dirty="0">
              <a:effectLst/>
              <a:latin typeface="Times New Roman" panose="02020603050405020304" pitchFamily="18" charset="0"/>
              <a:ea typeface="Times New Roman" panose="02020603050405020304" pitchFamily="18" charset="0"/>
            </a:endParaRPr>
          </a:p>
          <a:p>
            <a:pPr marL="342900" lvl="0" indent="-342900" algn="just">
              <a:lnSpc>
                <a:spcPct val="115000"/>
              </a:lnSpc>
              <a:buFont typeface="Symbol" panose="05050102010706020507" pitchFamily="18" charset="2"/>
              <a:buChar char="-"/>
              <a:tabLst>
                <a:tab pos="90170" algn="l"/>
              </a:tabLst>
            </a:pPr>
            <a:r>
              <a:rPr lang="pl-PL" sz="3600" u="none" strike="noStrike" dirty="0">
                <a:effectLst/>
                <a:latin typeface="Arial" panose="020B0604020202020204" pitchFamily="34" charset="0"/>
                <a:ea typeface="Arial" panose="020B0604020202020204" pitchFamily="34" charset="0"/>
              </a:rPr>
              <a:t> </a:t>
            </a:r>
            <a:r>
              <a:rPr lang="en-GB" sz="3600" u="none" strike="noStrike" dirty="0">
                <a:effectLst/>
                <a:latin typeface="Arial" panose="020B0604020202020204" pitchFamily="34" charset="0"/>
                <a:ea typeface="Arial" panose="020B0604020202020204" pitchFamily="34" charset="0"/>
              </a:rPr>
              <a:t>the AI-based model for forecasting of crops yield </a:t>
            </a:r>
            <a:r>
              <a:rPr lang="pl-PL" sz="3600" u="none" strike="noStrike" dirty="0" err="1">
                <a:effectLst/>
                <a:latin typeface="Arial" panose="020B0604020202020204" pitchFamily="34" charset="0"/>
                <a:ea typeface="Arial" panose="020B0604020202020204" pitchFamily="34" charset="0"/>
              </a:rPr>
              <a:t>based</a:t>
            </a:r>
            <a:r>
              <a:rPr lang="pl-PL" sz="3600" u="none" strike="noStrike" dirty="0">
                <a:effectLst/>
                <a:latin typeface="Arial" panose="020B0604020202020204" pitchFamily="34" charset="0"/>
                <a:ea typeface="Arial" panose="020B0604020202020204" pitchFamily="34" charset="0"/>
              </a:rPr>
              <a:t> on </a:t>
            </a:r>
            <a:r>
              <a:rPr lang="en-GB" sz="3600" u="none" strike="noStrike" dirty="0">
                <a:effectLst/>
                <a:latin typeface="Arial" panose="020B0604020202020204" pitchFamily="34" charset="0"/>
                <a:ea typeface="Arial" panose="020B0604020202020204" pitchFamily="34" charset="0"/>
              </a:rPr>
              <a:t>regular observation of parameters impacting the final yield</a:t>
            </a:r>
            <a:endParaRPr lang="pl-PL" sz="4800" u="none" strike="noStrike" dirty="0">
              <a:effectLst/>
              <a:latin typeface="Times New Roman" panose="02020603050405020304" pitchFamily="18" charset="0"/>
              <a:ea typeface="Times New Roman" panose="02020603050405020304" pitchFamily="18" charset="0"/>
            </a:endParaRPr>
          </a:p>
          <a:p>
            <a:pPr marL="342900" lvl="0" indent="-342900" algn="just">
              <a:lnSpc>
                <a:spcPct val="115000"/>
              </a:lnSpc>
              <a:buFont typeface="Symbol" panose="05050102010706020507" pitchFamily="18" charset="2"/>
              <a:buChar char="-"/>
              <a:tabLst>
                <a:tab pos="90170" algn="l"/>
              </a:tabLst>
            </a:pPr>
            <a:r>
              <a:rPr lang="pl-PL" sz="3600" u="none" strike="noStrike" dirty="0">
                <a:effectLst/>
                <a:latin typeface="Arial" panose="020B0604020202020204" pitchFamily="34" charset="0"/>
                <a:ea typeface="Arial" panose="020B0604020202020204" pitchFamily="34" charset="0"/>
              </a:rPr>
              <a:t> </a:t>
            </a:r>
            <a:r>
              <a:rPr lang="en-GB" sz="3600" u="none" strike="noStrike" dirty="0">
                <a:effectLst/>
                <a:latin typeface="Arial" panose="020B0604020202020204" pitchFamily="34" charset="0"/>
                <a:ea typeface="Arial" panose="020B0604020202020204" pitchFamily="34" charset="0"/>
              </a:rPr>
              <a:t>The AI-based model estimates carbon leakage resulting from agricultural practices, integrating advanced data analytics, machine learning, and environmental </a:t>
            </a:r>
            <a:r>
              <a:rPr lang="en-GB" sz="3600" u="none" strike="noStrike" dirty="0" err="1">
                <a:effectLst/>
                <a:latin typeface="Arial" panose="020B0604020202020204" pitchFamily="34" charset="0"/>
                <a:ea typeface="Arial" panose="020B0604020202020204" pitchFamily="34" charset="0"/>
              </a:rPr>
              <a:t>modeling</a:t>
            </a:r>
            <a:r>
              <a:rPr lang="en-GB" sz="3600" u="none" strike="noStrike" dirty="0">
                <a:effectLst/>
                <a:latin typeface="Arial" panose="020B0604020202020204" pitchFamily="34" charset="0"/>
                <a:ea typeface="Arial" panose="020B0604020202020204" pitchFamily="34" charset="0"/>
              </a:rPr>
              <a:t>.</a:t>
            </a:r>
            <a:endParaRPr lang="pl-PL" sz="4800" u="none" strike="noStrike" dirty="0">
              <a:effectLst/>
              <a:latin typeface="Times New Roman" panose="02020603050405020304" pitchFamily="18" charset="0"/>
              <a:ea typeface="Times New Roman" panose="02020603050405020304" pitchFamily="18" charset="0"/>
            </a:endParaRPr>
          </a:p>
          <a:p>
            <a:pPr marL="342900" lvl="0" indent="-342900" algn="just">
              <a:lnSpc>
                <a:spcPct val="115000"/>
              </a:lnSpc>
              <a:buFont typeface="Symbol" panose="05050102010706020507" pitchFamily="18" charset="2"/>
              <a:buChar char="-"/>
              <a:tabLst>
                <a:tab pos="90170" algn="l"/>
              </a:tabLst>
            </a:pPr>
            <a:r>
              <a:rPr lang="pl-PL" sz="3600" u="none" strike="noStrike" dirty="0">
                <a:effectLst/>
                <a:latin typeface="Arial" panose="020B0604020202020204" pitchFamily="34" charset="0"/>
                <a:ea typeface="Arial" panose="020B0604020202020204" pitchFamily="34" charset="0"/>
              </a:rPr>
              <a:t> </a:t>
            </a:r>
            <a:r>
              <a:rPr lang="en-GB" sz="3600" u="none" strike="noStrike" dirty="0">
                <a:effectLst/>
                <a:latin typeface="Arial" panose="020B0604020202020204" pitchFamily="34" charset="0"/>
                <a:ea typeface="Arial" panose="020B0604020202020204" pitchFamily="34" charset="0"/>
              </a:rPr>
              <a:t>A model for estimating carbon sequestration relies on data obtained from the two models above, combining insights on field management practices, including factors such as soil tillage frequency and the number of days with exposed soil but also applying the model with the input of soil moisture from the model using Sentinel-1 and biomass and meteorological data from ground meteorological stations. </a:t>
            </a:r>
            <a:endParaRPr lang="pl-PL" sz="3600" u="none" strike="noStrike" dirty="0">
              <a:effectLst/>
              <a:latin typeface="Arial" panose="020B0604020202020204" pitchFamily="34" charset="0"/>
              <a:ea typeface="Arial" panose="020B0604020202020204" pitchFamily="34" charset="0"/>
            </a:endParaRPr>
          </a:p>
          <a:p>
            <a:pPr marL="342900" lvl="0" indent="-342900" algn="just">
              <a:lnSpc>
                <a:spcPct val="115000"/>
              </a:lnSpc>
              <a:buFont typeface="Symbol" panose="05050102010706020507" pitchFamily="18" charset="2"/>
              <a:buChar char="-"/>
              <a:tabLst>
                <a:tab pos="90170" algn="l"/>
              </a:tabLst>
            </a:pPr>
            <a:endParaRPr lang="pl-PL" sz="3600" u="none" strike="noStrike" dirty="0">
              <a:effectLst/>
              <a:latin typeface="Arial" panose="020B0604020202020204" pitchFamily="34" charset="0"/>
              <a:ea typeface="Arial" panose="020B0604020202020204" pitchFamily="34" charset="0"/>
            </a:endParaRPr>
          </a:p>
          <a:p>
            <a:pPr marL="342900" lvl="0" indent="-342900" algn="just">
              <a:lnSpc>
                <a:spcPct val="115000"/>
              </a:lnSpc>
              <a:buFont typeface="Symbol" panose="05050102010706020507" pitchFamily="18" charset="2"/>
              <a:buChar char="-"/>
              <a:tabLst>
                <a:tab pos="90170" algn="l"/>
              </a:tabLst>
            </a:pPr>
            <a:r>
              <a:rPr lang="en-GB" sz="3600" b="1" u="sng" strike="noStrike" dirty="0">
                <a:effectLst/>
                <a:latin typeface="Arial" panose="020B0604020202020204" pitchFamily="34" charset="0"/>
                <a:ea typeface="Arial" panose="020B0604020202020204" pitchFamily="34" charset="0"/>
              </a:rPr>
              <a:t>the System</a:t>
            </a:r>
            <a:r>
              <a:rPr lang="en-GB" sz="3600" u="none" strike="noStrike" dirty="0">
                <a:effectLst/>
                <a:latin typeface="Arial" panose="020B0604020202020204" pitchFamily="34" charset="0"/>
                <a:ea typeface="Arial" panose="020B0604020202020204" pitchFamily="34" charset="0"/>
              </a:rPr>
              <a:t>, applying aforementioned methods for forecasting yield of selected crops, on the basis of variable information;</a:t>
            </a:r>
            <a:endParaRPr lang="pl-PL" sz="3600" u="none" strike="noStrike" dirty="0">
              <a:effectLst/>
              <a:latin typeface="Arial" panose="020B0604020202020204" pitchFamily="34" charset="0"/>
              <a:ea typeface="Arial" panose="020B0604020202020204" pitchFamily="34" charset="0"/>
            </a:endParaRPr>
          </a:p>
          <a:p>
            <a:pPr marL="342900" lvl="0" indent="-342900" algn="just">
              <a:lnSpc>
                <a:spcPct val="115000"/>
              </a:lnSpc>
              <a:buFont typeface="Symbol" panose="05050102010706020507" pitchFamily="18" charset="2"/>
              <a:buChar char="-"/>
              <a:tabLst>
                <a:tab pos="90170" algn="l"/>
              </a:tabLst>
            </a:pPr>
            <a:endParaRPr lang="pl-PL" sz="3600" u="none" strike="noStrike" dirty="0">
              <a:effectLst/>
              <a:latin typeface="Arial" panose="020B0604020202020204" pitchFamily="34" charset="0"/>
              <a:ea typeface="Arial" panose="020B0604020202020204" pitchFamily="34" charset="0"/>
            </a:endParaRPr>
          </a:p>
          <a:p>
            <a:pPr marL="342900" lvl="0" indent="-342900" algn="just">
              <a:lnSpc>
                <a:spcPct val="115000"/>
              </a:lnSpc>
              <a:buFont typeface="Symbol" panose="05050102010706020507" pitchFamily="18" charset="2"/>
              <a:buChar char="-"/>
              <a:tabLst>
                <a:tab pos="90170" algn="l"/>
              </a:tabLst>
            </a:pPr>
            <a:r>
              <a:rPr lang="pl-PL" sz="3600" dirty="0" err="1">
                <a:latin typeface="Arial" panose="020B0604020202020204" pitchFamily="34" charset="0"/>
                <a:ea typeface="Times New Roman" panose="02020603050405020304" pitchFamily="18" charset="0"/>
              </a:rPr>
              <a:t>Expected</a:t>
            </a:r>
            <a:r>
              <a:rPr lang="pl-PL" sz="3600" dirty="0">
                <a:latin typeface="Arial" panose="020B0604020202020204" pitchFamily="34" charset="0"/>
                <a:ea typeface="Times New Roman" panose="02020603050405020304" pitchFamily="18" charset="0"/>
              </a:rPr>
              <a:t> </a:t>
            </a:r>
            <a:r>
              <a:rPr lang="pl-PL" sz="3600" dirty="0" err="1">
                <a:latin typeface="Arial" panose="020B0604020202020204" pitchFamily="34" charset="0"/>
                <a:ea typeface="Times New Roman" panose="02020603050405020304" pitchFamily="18" charset="0"/>
              </a:rPr>
              <a:t>lenght</a:t>
            </a:r>
            <a:r>
              <a:rPr lang="pl-PL" sz="3600" dirty="0">
                <a:latin typeface="Arial" panose="020B0604020202020204" pitchFamily="34" charset="0"/>
                <a:ea typeface="Times New Roman" panose="02020603050405020304" pitchFamily="18" charset="0"/>
              </a:rPr>
              <a:t> of the </a:t>
            </a:r>
            <a:r>
              <a:rPr lang="pl-PL" sz="3600" dirty="0" err="1">
                <a:latin typeface="Arial" panose="020B0604020202020204" pitchFamily="34" charset="0"/>
                <a:ea typeface="Times New Roman" panose="02020603050405020304" pitchFamily="18" charset="0"/>
              </a:rPr>
              <a:t>project</a:t>
            </a:r>
            <a:r>
              <a:rPr lang="pl-PL" sz="3600" dirty="0">
                <a:latin typeface="Arial" panose="020B0604020202020204" pitchFamily="34" charset="0"/>
                <a:ea typeface="Times New Roman" panose="02020603050405020304" pitchFamily="18" charset="0"/>
              </a:rPr>
              <a:t>: 24 – 36 </a:t>
            </a:r>
            <a:r>
              <a:rPr lang="pl-PL" sz="3600" dirty="0" err="1">
                <a:latin typeface="Arial" panose="020B0604020202020204" pitchFamily="34" charset="0"/>
                <a:ea typeface="Times New Roman" panose="02020603050405020304" pitchFamily="18" charset="0"/>
              </a:rPr>
              <a:t>months</a:t>
            </a:r>
            <a:endParaRPr lang="pl-PL" sz="4800" u="none" strike="noStrike" dirty="0">
              <a:effectLst/>
              <a:latin typeface="Times New Roman" panose="02020603050405020304" pitchFamily="18" charset="0"/>
              <a:ea typeface="Times New Roman" panose="02020603050405020304" pitchFamily="18" charset="0"/>
            </a:endParaRPr>
          </a:p>
        </p:txBody>
      </p:sp>
      <p:pic>
        <p:nvPicPr>
          <p:cNvPr id="11"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656496" y="269999"/>
            <a:ext cx="7456487" cy="2195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2">
            <a:extLst>
              <a:ext uri="{FF2B5EF4-FFF2-40B4-BE49-F238E27FC236}">
                <a16:creationId xmlns:a16="http://schemas.microsoft.com/office/drawing/2014/main" id="{19A53A33-E2CA-2C0A-C83F-A430676E756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410605" y="107505"/>
            <a:ext cx="8973395" cy="2285999"/>
          </a:xfrm>
          <a:prstGeom prst="rect">
            <a:avLst/>
          </a:prstGeom>
        </p:spPr>
      </p:pic>
      <p:sp>
        <p:nvSpPr>
          <p:cNvPr id="7" name="Rectangle 5">
            <a:extLst>
              <a:ext uri="{FF2B5EF4-FFF2-40B4-BE49-F238E27FC236}">
                <a16:creationId xmlns:a16="http://schemas.microsoft.com/office/drawing/2014/main" id="{75CB1DDC-4D06-C548-4AFF-87357050DD84}"/>
              </a:ext>
            </a:extLst>
          </p:cNvPr>
          <p:cNvSpPr/>
          <p:nvPr/>
        </p:nvSpPr>
        <p:spPr>
          <a:xfrm>
            <a:off x="1174776" y="12834664"/>
            <a:ext cx="20522280" cy="1081610"/>
          </a:xfrm>
          <a:prstGeom prst="rect">
            <a:avLst/>
          </a:prstGeom>
        </p:spPr>
        <p:txBody>
          <a:bodyPr wrap="square" lIns="217709" tIns="108855" rIns="217709" bIns="108855">
            <a:spAutoFit/>
          </a:bodyPr>
          <a:lstStyle/>
          <a:p>
            <a:r>
              <a:rPr lang="en-GB" sz="2800" dirty="0">
                <a:solidFill>
                  <a:schemeClr val="accent1">
                    <a:lumMod val="75000"/>
                  </a:schemeClr>
                </a:solidFill>
              </a:rPr>
              <a:t>www.ce</a:t>
            </a:r>
            <a:r>
              <a:rPr lang="pl-PL" sz="2800" dirty="0">
                <a:solidFill>
                  <a:schemeClr val="accent1">
                    <a:lumMod val="75000"/>
                  </a:schemeClr>
                </a:solidFill>
              </a:rPr>
              <a:t> </a:t>
            </a:r>
            <a:r>
              <a:rPr lang="en-GB" sz="2800" dirty="0">
                <a:solidFill>
                  <a:schemeClr val="accent1">
                    <a:lumMod val="75000"/>
                  </a:schemeClr>
                </a:solidFill>
              </a:rPr>
              <a:t>lticnext.eu                                         </a:t>
            </a:r>
            <a:r>
              <a:rPr lang="pl-PL" sz="2800" dirty="0">
                <a:solidFill>
                  <a:schemeClr val="accent1">
                    <a:lumMod val="75000"/>
                  </a:schemeClr>
                </a:solidFill>
              </a:rPr>
              <a:t>Martyna Gatkowska, </a:t>
            </a:r>
            <a:r>
              <a:rPr lang="pl-PL" sz="2800" dirty="0" err="1">
                <a:solidFill>
                  <a:schemeClr val="accent1">
                    <a:lumMod val="75000"/>
                  </a:schemeClr>
                </a:solidFill>
              </a:rPr>
              <a:t>PhD</a:t>
            </a:r>
            <a:r>
              <a:rPr lang="pl-PL" sz="2800" dirty="0">
                <a:solidFill>
                  <a:schemeClr val="accent1">
                    <a:lumMod val="75000"/>
                  </a:schemeClr>
                </a:solidFill>
              </a:rPr>
              <a:t>, </a:t>
            </a:r>
            <a:r>
              <a:rPr lang="pl-PL" sz="2800" dirty="0" err="1">
                <a:solidFill>
                  <a:schemeClr val="accent1">
                    <a:lumMod val="75000"/>
                  </a:schemeClr>
                </a:solidFill>
              </a:rPr>
              <a:t>RadScan</a:t>
            </a:r>
            <a:r>
              <a:rPr lang="pl-PL" sz="2800" dirty="0">
                <a:solidFill>
                  <a:schemeClr val="accent1">
                    <a:lumMod val="75000"/>
                  </a:schemeClr>
                </a:solidFill>
              </a:rPr>
              <a:t>, gatkowskamartyna@gmail.com</a:t>
            </a:r>
          </a:p>
          <a:p>
            <a:endParaRPr lang="en-GB" sz="2800" dirty="0">
              <a:solidFill>
                <a:schemeClr val="accent1">
                  <a:lumMod val="75000"/>
                </a:schemeClr>
              </a:solidFill>
            </a:endParaRPr>
          </a:p>
        </p:txBody>
      </p:sp>
    </p:spTree>
    <p:extLst>
      <p:ext uri="{BB962C8B-B14F-4D97-AF65-F5344CB8AC3E}">
        <p14:creationId xmlns:p14="http://schemas.microsoft.com/office/powerpoint/2010/main" val="2409604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l" fontAlgn="base">
              <a:spcAft>
                <a:spcPct val="0"/>
              </a:spcAft>
            </a:pPr>
            <a:r>
              <a:rPr lang="en-GB" sz="9200" b="1" dirty="0">
                <a:solidFill>
                  <a:srgbClr val="0070C0"/>
                </a:solidFill>
                <a:ea typeface="Aleo" panose="020F0502020204030203" pitchFamily="34" charset="0"/>
                <a:cs typeface="Aleo" panose="020F0502020204030203" pitchFamily="34" charset="0"/>
              </a:rPr>
              <a:t>Partners</a:t>
            </a:r>
          </a:p>
        </p:txBody>
      </p:sp>
      <p:sp>
        <p:nvSpPr>
          <p:cNvPr id="4" name="Espace réservé du numéro de diapositive 3"/>
          <p:cNvSpPr>
            <a:spLocks noGrp="1"/>
          </p:cNvSpPr>
          <p:nvPr>
            <p:ph type="sldNum" sz="quarter" idx="12"/>
          </p:nvPr>
        </p:nvSpPr>
        <p:spPr/>
        <p:txBody>
          <a:bodyPr/>
          <a:lstStyle/>
          <a:p>
            <a:fld id="{291F1B1E-6AFE-4261-906D-D1191F0F518F}" type="slidenum">
              <a:rPr lang="en-GB" altLang="en-US" smtClean="0"/>
              <a:pPr/>
              <a:t>6</a:t>
            </a:fld>
            <a:endParaRPr lang="en-GB" altLang="en-US"/>
          </a:p>
        </p:txBody>
      </p:sp>
      <p:sp>
        <p:nvSpPr>
          <p:cNvPr id="5" name="TextBox 4"/>
          <p:cNvSpPr txBox="1"/>
          <p:nvPr/>
        </p:nvSpPr>
        <p:spPr>
          <a:xfrm>
            <a:off x="3579208" y="4697760"/>
            <a:ext cx="19202133" cy="6129146"/>
          </a:xfrm>
          <a:prstGeom prst="rect">
            <a:avLst/>
          </a:prstGeom>
          <a:noFill/>
        </p:spPr>
        <p:txBody>
          <a:bodyPr wrap="square" lIns="217709" tIns="108855" rIns="217709" bIns="108855" rtlCol="0">
            <a:spAutoFit/>
          </a:bodyPr>
          <a:lstStyle/>
          <a:p>
            <a:pPr algn="ctr"/>
            <a:r>
              <a:rPr lang="pl-PL" sz="4800" b="1" i="1" dirty="0">
                <a:solidFill>
                  <a:srgbClr val="0070C0"/>
                </a:solidFill>
              </a:rPr>
              <a:t>Leader</a:t>
            </a:r>
            <a:r>
              <a:rPr lang="pl-PL" sz="4800" i="1" dirty="0">
                <a:solidFill>
                  <a:srgbClr val="0070C0"/>
                </a:solidFill>
              </a:rPr>
              <a:t>: </a:t>
            </a:r>
            <a:r>
              <a:rPr lang="pl-PL" sz="4800" i="1" dirty="0" err="1">
                <a:solidFill>
                  <a:srgbClr val="0070C0"/>
                </a:solidFill>
              </a:rPr>
              <a:t>RadSCAN</a:t>
            </a:r>
            <a:r>
              <a:rPr lang="pl-PL" sz="4800" i="1" dirty="0">
                <a:solidFill>
                  <a:srgbClr val="0070C0"/>
                </a:solidFill>
              </a:rPr>
              <a:t>/AGH</a:t>
            </a:r>
          </a:p>
          <a:p>
            <a:pPr algn="ctr"/>
            <a:r>
              <a:rPr lang="pl-PL" sz="4800" b="1" i="1" dirty="0">
                <a:solidFill>
                  <a:srgbClr val="0070C0"/>
                </a:solidFill>
              </a:rPr>
              <a:t>Partners</a:t>
            </a:r>
            <a:r>
              <a:rPr lang="pl-PL" sz="4800" i="1" dirty="0">
                <a:solidFill>
                  <a:srgbClr val="0070C0"/>
                </a:solidFill>
              </a:rPr>
              <a:t>: </a:t>
            </a:r>
            <a:r>
              <a:rPr lang="pl-PL" sz="4800" i="1" dirty="0" err="1">
                <a:solidFill>
                  <a:srgbClr val="0070C0"/>
                </a:solidFill>
              </a:rPr>
              <a:t>Researchturk</a:t>
            </a:r>
            <a:r>
              <a:rPr lang="pl-PL" sz="4800" i="1" dirty="0">
                <a:solidFill>
                  <a:srgbClr val="0070C0"/>
                </a:solidFill>
              </a:rPr>
              <a:t> Space Co. (</a:t>
            </a:r>
            <a:r>
              <a:rPr lang="pl-PL" sz="4800" b="1" i="1" dirty="0">
                <a:solidFill>
                  <a:srgbClr val="0070C0"/>
                </a:solidFill>
              </a:rPr>
              <a:t>Turkey</a:t>
            </a:r>
            <a:r>
              <a:rPr lang="pl-PL" sz="4800" i="1" dirty="0">
                <a:solidFill>
                  <a:srgbClr val="0070C0"/>
                </a:solidFill>
              </a:rPr>
              <a:t>)</a:t>
            </a:r>
          </a:p>
          <a:p>
            <a:pPr algn="ctr"/>
            <a:r>
              <a:rPr lang="pl-PL" sz="4800" i="1" dirty="0">
                <a:solidFill>
                  <a:srgbClr val="0070C0"/>
                </a:solidFill>
              </a:rPr>
              <a:t>People in </a:t>
            </a:r>
            <a:r>
              <a:rPr lang="pl-PL" sz="4800" i="1" dirty="0" err="1">
                <a:solidFill>
                  <a:srgbClr val="0070C0"/>
                </a:solidFill>
              </a:rPr>
              <a:t>Need</a:t>
            </a:r>
            <a:r>
              <a:rPr lang="pl-PL" sz="4800" i="1" dirty="0">
                <a:solidFill>
                  <a:srgbClr val="0070C0"/>
                </a:solidFill>
              </a:rPr>
              <a:t> (</a:t>
            </a:r>
            <a:r>
              <a:rPr lang="pl-PL" sz="4800" b="1" i="1" dirty="0">
                <a:solidFill>
                  <a:srgbClr val="0070C0"/>
                </a:solidFill>
              </a:rPr>
              <a:t>Czech Rep</a:t>
            </a:r>
            <a:r>
              <a:rPr lang="pl-PL" sz="4800" i="1" dirty="0">
                <a:solidFill>
                  <a:srgbClr val="0070C0"/>
                </a:solidFill>
              </a:rPr>
              <a:t>.) to be </a:t>
            </a:r>
            <a:r>
              <a:rPr lang="pl-PL" sz="4800" i="1" dirty="0" err="1">
                <a:solidFill>
                  <a:srgbClr val="0070C0"/>
                </a:solidFill>
              </a:rPr>
              <a:t>confirmed</a:t>
            </a:r>
            <a:endParaRPr lang="en-GB" sz="4800" i="1" dirty="0">
              <a:solidFill>
                <a:srgbClr val="0070C0"/>
              </a:solidFill>
            </a:endParaRPr>
          </a:p>
          <a:p>
            <a:pPr algn="ctr"/>
            <a:endParaRPr lang="pl-PL" sz="4800" i="1" dirty="0">
              <a:solidFill>
                <a:srgbClr val="0070C0"/>
              </a:solidFill>
            </a:endParaRPr>
          </a:p>
          <a:p>
            <a:pPr algn="ctr"/>
            <a:r>
              <a:rPr lang="pl-PL" sz="4800" b="1" i="1" dirty="0" err="1">
                <a:solidFill>
                  <a:srgbClr val="0070C0"/>
                </a:solidFill>
              </a:rPr>
              <a:t>Expertise</a:t>
            </a:r>
            <a:r>
              <a:rPr lang="pl-PL" sz="4800" b="1" i="1" dirty="0">
                <a:solidFill>
                  <a:srgbClr val="0070C0"/>
                </a:solidFill>
              </a:rPr>
              <a:t> </a:t>
            </a:r>
            <a:r>
              <a:rPr lang="pl-PL" sz="4800" b="1" i="1" dirty="0" err="1">
                <a:solidFill>
                  <a:srgbClr val="0070C0"/>
                </a:solidFill>
              </a:rPr>
              <a:t>needed</a:t>
            </a:r>
            <a:r>
              <a:rPr lang="pl-PL" sz="4800" i="1" dirty="0">
                <a:solidFill>
                  <a:srgbClr val="0070C0"/>
                </a:solidFill>
              </a:rPr>
              <a:t>: </a:t>
            </a:r>
          </a:p>
          <a:p>
            <a:pPr marL="685800" indent="-685800" algn="ctr">
              <a:buFont typeface="Arial" panose="020B0604020202020204" pitchFamily="34" charset="0"/>
              <a:buChar char="•"/>
            </a:pPr>
            <a:r>
              <a:rPr lang="pl-PL" sz="4800" i="1" dirty="0" err="1">
                <a:solidFill>
                  <a:srgbClr val="0070C0"/>
                </a:solidFill>
              </a:rPr>
              <a:t>Experts</a:t>
            </a:r>
            <a:r>
              <a:rPr lang="pl-PL" sz="4800" i="1" dirty="0">
                <a:solidFill>
                  <a:srgbClr val="0070C0"/>
                </a:solidFill>
              </a:rPr>
              <a:t> on </a:t>
            </a:r>
            <a:r>
              <a:rPr lang="pl-PL" sz="4800" i="1" dirty="0" err="1">
                <a:solidFill>
                  <a:srgbClr val="0070C0"/>
                </a:solidFill>
              </a:rPr>
              <a:t>agriculture</a:t>
            </a:r>
            <a:r>
              <a:rPr lang="pl-PL" sz="4800" i="1" dirty="0">
                <a:solidFill>
                  <a:srgbClr val="0070C0"/>
                </a:solidFill>
              </a:rPr>
              <a:t> with the </a:t>
            </a:r>
            <a:r>
              <a:rPr lang="pl-PL" sz="4800" i="1" dirty="0" err="1">
                <a:solidFill>
                  <a:srgbClr val="0070C0"/>
                </a:solidFill>
              </a:rPr>
              <a:t>access</a:t>
            </a:r>
            <a:r>
              <a:rPr lang="pl-PL" sz="4800" i="1" dirty="0">
                <a:solidFill>
                  <a:srgbClr val="0070C0"/>
                </a:solidFill>
              </a:rPr>
              <a:t> to </a:t>
            </a:r>
            <a:r>
              <a:rPr lang="pl-PL" sz="4800" i="1" dirty="0" err="1">
                <a:solidFill>
                  <a:srgbClr val="0070C0"/>
                </a:solidFill>
              </a:rPr>
              <a:t>experimental</a:t>
            </a:r>
            <a:r>
              <a:rPr lang="pl-PL" sz="4800" i="1" dirty="0">
                <a:solidFill>
                  <a:srgbClr val="0070C0"/>
                </a:solidFill>
              </a:rPr>
              <a:t> </a:t>
            </a:r>
            <a:r>
              <a:rPr lang="pl-PL" sz="4800" i="1" dirty="0" err="1">
                <a:solidFill>
                  <a:srgbClr val="0070C0"/>
                </a:solidFill>
              </a:rPr>
              <a:t>fields</a:t>
            </a:r>
            <a:endParaRPr lang="pl-PL" sz="4800" i="1" dirty="0">
              <a:solidFill>
                <a:srgbClr val="0070C0"/>
              </a:solidFill>
            </a:endParaRPr>
          </a:p>
          <a:p>
            <a:pPr marL="685800" indent="-685800" algn="ctr">
              <a:buFont typeface="Arial" panose="020B0604020202020204" pitchFamily="34" charset="0"/>
              <a:buChar char="•"/>
            </a:pPr>
            <a:r>
              <a:rPr lang="pl-PL" sz="4800" i="1" dirty="0" err="1">
                <a:solidFill>
                  <a:srgbClr val="0070C0"/>
                </a:solidFill>
              </a:rPr>
              <a:t>Meteorological</a:t>
            </a:r>
            <a:r>
              <a:rPr lang="pl-PL" sz="4800" i="1" dirty="0">
                <a:solidFill>
                  <a:srgbClr val="0070C0"/>
                </a:solidFill>
              </a:rPr>
              <a:t> </a:t>
            </a:r>
            <a:r>
              <a:rPr lang="pl-PL" sz="4800" i="1" dirty="0" err="1">
                <a:solidFill>
                  <a:srgbClr val="0070C0"/>
                </a:solidFill>
              </a:rPr>
              <a:t>Offices</a:t>
            </a:r>
            <a:endParaRPr lang="pl-PL" sz="4800" i="1" dirty="0">
              <a:solidFill>
                <a:srgbClr val="0070C0"/>
              </a:solidFill>
            </a:endParaRPr>
          </a:p>
          <a:p>
            <a:pPr marL="685800" indent="-685800" algn="ctr">
              <a:buFont typeface="Arial" panose="020B0604020202020204" pitchFamily="34" charset="0"/>
              <a:buChar char="•"/>
            </a:pPr>
            <a:r>
              <a:rPr lang="pl-PL" sz="4800" i="1" dirty="0" err="1">
                <a:solidFill>
                  <a:srgbClr val="0070C0"/>
                </a:solidFill>
              </a:rPr>
              <a:t>Soil</a:t>
            </a:r>
            <a:r>
              <a:rPr lang="pl-PL" sz="4800" i="1" dirty="0">
                <a:solidFill>
                  <a:srgbClr val="0070C0"/>
                </a:solidFill>
              </a:rPr>
              <a:t> </a:t>
            </a:r>
            <a:r>
              <a:rPr lang="pl-PL" sz="4800" i="1" dirty="0" err="1">
                <a:solidFill>
                  <a:srgbClr val="0070C0"/>
                </a:solidFill>
              </a:rPr>
              <a:t>experts</a:t>
            </a:r>
            <a:endParaRPr lang="pl-PL" sz="4800" i="1" dirty="0">
              <a:solidFill>
                <a:srgbClr val="0070C0"/>
              </a:solidFill>
            </a:endParaRPr>
          </a:p>
        </p:txBody>
      </p:sp>
      <p:pic>
        <p:nvPicPr>
          <p:cNvPr id="11"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656496" y="269999"/>
            <a:ext cx="7456487" cy="2195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2">
            <a:extLst>
              <a:ext uri="{FF2B5EF4-FFF2-40B4-BE49-F238E27FC236}">
                <a16:creationId xmlns:a16="http://schemas.microsoft.com/office/drawing/2014/main" id="{B6E8A7A4-0B3E-AD83-7DAF-865E628AA92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410605" y="107505"/>
            <a:ext cx="8973395" cy="2285999"/>
          </a:xfrm>
          <a:prstGeom prst="rect">
            <a:avLst/>
          </a:prstGeom>
        </p:spPr>
      </p:pic>
      <p:sp>
        <p:nvSpPr>
          <p:cNvPr id="9" name="Rectangle 5">
            <a:extLst>
              <a:ext uri="{FF2B5EF4-FFF2-40B4-BE49-F238E27FC236}">
                <a16:creationId xmlns:a16="http://schemas.microsoft.com/office/drawing/2014/main" id="{EA9212A4-C713-032E-F71A-2F6C3B6B35C5}"/>
              </a:ext>
            </a:extLst>
          </p:cNvPr>
          <p:cNvSpPr/>
          <p:nvPr/>
        </p:nvSpPr>
        <p:spPr>
          <a:xfrm>
            <a:off x="1174776" y="12834664"/>
            <a:ext cx="20522280" cy="1081610"/>
          </a:xfrm>
          <a:prstGeom prst="rect">
            <a:avLst/>
          </a:prstGeom>
        </p:spPr>
        <p:txBody>
          <a:bodyPr wrap="square" lIns="217709" tIns="108855" rIns="217709" bIns="108855">
            <a:spAutoFit/>
          </a:bodyPr>
          <a:lstStyle/>
          <a:p>
            <a:r>
              <a:rPr lang="en-GB" sz="2800" dirty="0">
                <a:solidFill>
                  <a:schemeClr val="accent1">
                    <a:lumMod val="75000"/>
                  </a:schemeClr>
                </a:solidFill>
              </a:rPr>
              <a:t>www.celticnext.eu                                         </a:t>
            </a:r>
            <a:r>
              <a:rPr lang="pl-PL" sz="2800" dirty="0">
                <a:solidFill>
                  <a:schemeClr val="accent1">
                    <a:lumMod val="75000"/>
                  </a:schemeClr>
                </a:solidFill>
              </a:rPr>
              <a:t>Martyna Gatkowska, </a:t>
            </a:r>
            <a:r>
              <a:rPr lang="pl-PL" sz="2800" dirty="0" err="1">
                <a:solidFill>
                  <a:schemeClr val="accent1">
                    <a:lumMod val="75000"/>
                  </a:schemeClr>
                </a:solidFill>
              </a:rPr>
              <a:t>PhD</a:t>
            </a:r>
            <a:r>
              <a:rPr lang="pl-PL" sz="2800" dirty="0">
                <a:solidFill>
                  <a:schemeClr val="accent1">
                    <a:lumMod val="75000"/>
                  </a:schemeClr>
                </a:solidFill>
              </a:rPr>
              <a:t>, </a:t>
            </a:r>
            <a:r>
              <a:rPr lang="pl-PL" sz="2800" dirty="0" err="1">
                <a:solidFill>
                  <a:schemeClr val="accent1">
                    <a:lumMod val="75000"/>
                  </a:schemeClr>
                </a:solidFill>
              </a:rPr>
              <a:t>RadScan</a:t>
            </a:r>
            <a:r>
              <a:rPr lang="pl-PL" sz="2800" dirty="0">
                <a:solidFill>
                  <a:schemeClr val="accent1">
                    <a:lumMod val="75000"/>
                  </a:schemeClr>
                </a:solidFill>
              </a:rPr>
              <a:t>, gatkowskamartyna@gmail.com</a:t>
            </a:r>
          </a:p>
          <a:p>
            <a:endParaRPr lang="en-GB" sz="2800" dirty="0">
              <a:solidFill>
                <a:schemeClr val="accent1">
                  <a:lumMod val="75000"/>
                </a:schemeClr>
              </a:solidFill>
            </a:endParaRPr>
          </a:p>
        </p:txBody>
      </p:sp>
    </p:spTree>
    <p:extLst>
      <p:ext uri="{BB962C8B-B14F-4D97-AF65-F5344CB8AC3E}">
        <p14:creationId xmlns:p14="http://schemas.microsoft.com/office/powerpoint/2010/main" val="42799092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l" fontAlgn="base">
              <a:spcAft>
                <a:spcPct val="0"/>
              </a:spcAft>
            </a:pPr>
            <a:r>
              <a:rPr lang="en-GB" sz="9200" b="1" dirty="0">
                <a:solidFill>
                  <a:srgbClr val="0070C0"/>
                </a:solidFill>
                <a:ea typeface="Aleo" panose="020F0502020204030203" pitchFamily="34" charset="0"/>
                <a:cs typeface="Aleo" panose="020F0502020204030203" pitchFamily="34" charset="0"/>
              </a:rPr>
              <a:t>Contact Info</a:t>
            </a:r>
          </a:p>
        </p:txBody>
      </p:sp>
      <p:sp>
        <p:nvSpPr>
          <p:cNvPr id="4" name="Espace réservé du numéro de diapositive 3"/>
          <p:cNvSpPr>
            <a:spLocks noGrp="1"/>
          </p:cNvSpPr>
          <p:nvPr>
            <p:ph type="sldNum" sz="quarter" idx="12"/>
          </p:nvPr>
        </p:nvSpPr>
        <p:spPr/>
        <p:txBody>
          <a:bodyPr/>
          <a:lstStyle/>
          <a:p>
            <a:fld id="{291F1B1E-6AFE-4261-906D-D1191F0F518F}" type="slidenum">
              <a:rPr lang="en-GB" altLang="en-US" smtClean="0"/>
              <a:pPr/>
              <a:t>7</a:t>
            </a:fld>
            <a:endParaRPr lang="en-GB" altLang="en-US"/>
          </a:p>
        </p:txBody>
      </p:sp>
      <p:sp>
        <p:nvSpPr>
          <p:cNvPr id="5" name="TextBox 4"/>
          <p:cNvSpPr txBox="1"/>
          <p:nvPr/>
        </p:nvSpPr>
        <p:spPr>
          <a:xfrm>
            <a:off x="1079394" y="2897511"/>
            <a:ext cx="22826536" cy="13392673"/>
          </a:xfrm>
          <a:prstGeom prst="rect">
            <a:avLst/>
          </a:prstGeom>
          <a:noFill/>
        </p:spPr>
        <p:txBody>
          <a:bodyPr wrap="square" lIns="217709" tIns="108855" rIns="217709" bIns="108855" rtlCol="0">
            <a:spAutoFit/>
          </a:bodyPr>
          <a:lstStyle/>
          <a:p>
            <a:pPr eaLnBrk="1" hangingPunct="1"/>
            <a:r>
              <a:rPr lang="en-GB" sz="5400" b="1" dirty="0">
                <a:solidFill>
                  <a:srgbClr val="0070C0"/>
                </a:solidFill>
                <a:latin typeface="Arial" panose="020B0604020202020204" pitchFamily="34" charset="0"/>
                <a:ea typeface="Aleo" panose="020F0502020204030203" pitchFamily="34" charset="0"/>
                <a:cs typeface="Arial" panose="020B0604020202020204" pitchFamily="34" charset="0"/>
              </a:rPr>
              <a:t>For more information and for interest to participate please contact:</a:t>
            </a:r>
          </a:p>
          <a:p>
            <a:endParaRPr lang="en-GB" sz="4800" dirty="0">
              <a:solidFill>
                <a:srgbClr val="0070C0"/>
              </a:solidFill>
            </a:endParaRPr>
          </a:p>
          <a:p>
            <a:pPr marL="1785938"/>
            <a:r>
              <a:rPr lang="pl-PL" sz="4800" dirty="0">
                <a:solidFill>
                  <a:srgbClr val="0070C0"/>
                </a:solidFill>
              </a:rPr>
              <a:t>Martyna Gatkowska, </a:t>
            </a:r>
            <a:r>
              <a:rPr lang="pl-PL" sz="4800" dirty="0" err="1">
                <a:solidFill>
                  <a:srgbClr val="0070C0"/>
                </a:solidFill>
              </a:rPr>
              <a:t>PhD</a:t>
            </a:r>
            <a:r>
              <a:rPr lang="pl-PL" sz="4800" dirty="0">
                <a:solidFill>
                  <a:srgbClr val="0070C0"/>
                </a:solidFill>
              </a:rPr>
              <a:t>, </a:t>
            </a:r>
            <a:r>
              <a:rPr lang="pl-PL" sz="4800" dirty="0" err="1">
                <a:solidFill>
                  <a:srgbClr val="0070C0"/>
                </a:solidFill>
              </a:rPr>
              <a:t>RadScan</a:t>
            </a:r>
            <a:endParaRPr lang="en-GB" sz="4300" dirty="0">
              <a:solidFill>
                <a:srgbClr val="0070C0"/>
              </a:solidFill>
            </a:endParaRPr>
          </a:p>
          <a:p>
            <a:r>
              <a:rPr lang="en-GB" sz="4300" dirty="0">
                <a:solidFill>
                  <a:srgbClr val="0070C0"/>
                </a:solidFill>
              </a:rPr>
              <a:t>		</a:t>
            </a:r>
            <a:r>
              <a:rPr lang="pl-PL" sz="4300" dirty="0">
                <a:solidFill>
                  <a:srgbClr val="0070C0"/>
                </a:solidFill>
              </a:rPr>
              <a:t>gatkowskamartyna@gmail.com</a:t>
            </a:r>
            <a:endParaRPr lang="en-GB" sz="4300" dirty="0">
              <a:solidFill>
                <a:srgbClr val="0070C0"/>
              </a:solidFill>
            </a:endParaRPr>
          </a:p>
          <a:p>
            <a:r>
              <a:rPr lang="en-GB" sz="4300" dirty="0">
                <a:solidFill>
                  <a:srgbClr val="0070C0"/>
                </a:solidFill>
              </a:rPr>
              <a:t>		Telephone</a:t>
            </a:r>
            <a:r>
              <a:rPr lang="pl-PL" sz="4300" dirty="0">
                <a:solidFill>
                  <a:srgbClr val="0070C0"/>
                </a:solidFill>
              </a:rPr>
              <a:t>: +48 516 125 265</a:t>
            </a:r>
            <a:endParaRPr lang="en-GB" sz="4300" dirty="0">
              <a:solidFill>
                <a:srgbClr val="0070C0"/>
              </a:solidFill>
            </a:endParaRPr>
          </a:p>
          <a:p>
            <a:r>
              <a:rPr lang="en-GB" sz="4300" dirty="0">
                <a:solidFill>
                  <a:srgbClr val="0070C0"/>
                </a:solidFill>
              </a:rPr>
              <a:t>		Postal Address</a:t>
            </a:r>
            <a:r>
              <a:rPr lang="pl-PL" sz="4300" dirty="0">
                <a:solidFill>
                  <a:srgbClr val="0070C0"/>
                </a:solidFill>
              </a:rPr>
              <a:t>: </a:t>
            </a:r>
            <a:r>
              <a:rPr lang="pl-PL" sz="4300" dirty="0" err="1">
                <a:solidFill>
                  <a:srgbClr val="0070C0"/>
                </a:solidFill>
              </a:rPr>
              <a:t>Warsaw</a:t>
            </a:r>
            <a:r>
              <a:rPr lang="pl-PL" sz="4300" dirty="0">
                <a:solidFill>
                  <a:srgbClr val="0070C0"/>
                </a:solidFill>
              </a:rPr>
              <a:t>, Poland</a:t>
            </a:r>
            <a:endParaRPr lang="en-GB" sz="4300" dirty="0">
              <a:solidFill>
                <a:srgbClr val="0070C0"/>
              </a:solidFill>
            </a:endParaRPr>
          </a:p>
          <a:p>
            <a:r>
              <a:rPr lang="en-GB" sz="4300" dirty="0">
                <a:solidFill>
                  <a:srgbClr val="0070C0"/>
                </a:solidFill>
              </a:rPr>
              <a:t>		Web (if available)</a:t>
            </a:r>
          </a:p>
          <a:p>
            <a:endParaRPr lang="pl-PL" sz="4800" dirty="0">
              <a:solidFill>
                <a:srgbClr val="0070C0"/>
              </a:solidFill>
            </a:endParaRPr>
          </a:p>
          <a:p>
            <a:endParaRPr lang="pl-PL" sz="4800" dirty="0">
              <a:solidFill>
                <a:srgbClr val="0070C0"/>
              </a:solidFill>
            </a:endParaRPr>
          </a:p>
          <a:p>
            <a:endParaRPr lang="pl-PL" sz="4800" dirty="0">
              <a:solidFill>
                <a:srgbClr val="0070C0"/>
              </a:solidFill>
            </a:endParaRPr>
          </a:p>
          <a:p>
            <a:endParaRPr lang="en-GB" sz="4800" dirty="0">
              <a:solidFill>
                <a:srgbClr val="0070C0"/>
              </a:solidFill>
            </a:endParaRPr>
          </a:p>
          <a:p>
            <a:pPr lvl="8"/>
            <a:r>
              <a:rPr lang="de-DE" sz="5400" b="1" dirty="0" err="1">
                <a:solidFill>
                  <a:srgbClr val="0070C0"/>
                </a:solidFill>
                <a:latin typeface="+mj-lt"/>
                <a:ea typeface="Aleo" panose="020F0502020204030203" pitchFamily="34" charset="0"/>
                <a:cs typeface="Arial" panose="020B0604020202020204" pitchFamily="34" charset="0"/>
              </a:rPr>
              <a:t>Presentation</a:t>
            </a:r>
            <a:r>
              <a:rPr lang="de-DE" sz="5400" b="1" dirty="0">
                <a:solidFill>
                  <a:srgbClr val="0070C0"/>
                </a:solidFill>
                <a:latin typeface="+mj-lt"/>
                <a:ea typeface="Aleo" panose="020F0502020204030203" pitchFamily="34" charset="0"/>
                <a:cs typeface="Arial" panose="020B0604020202020204" pitchFamily="34" charset="0"/>
              </a:rPr>
              <a:t> </a:t>
            </a:r>
            <a:r>
              <a:rPr lang="de-DE" sz="5400" b="1" dirty="0" err="1">
                <a:solidFill>
                  <a:srgbClr val="0070C0"/>
                </a:solidFill>
                <a:latin typeface="+mj-lt"/>
                <a:ea typeface="Aleo" panose="020F0502020204030203" pitchFamily="34" charset="0"/>
                <a:cs typeface="Arial" panose="020B0604020202020204" pitchFamily="34" charset="0"/>
              </a:rPr>
              <a:t>is</a:t>
            </a:r>
            <a:r>
              <a:rPr lang="de-DE" sz="5400" b="1" dirty="0">
                <a:solidFill>
                  <a:srgbClr val="0070C0"/>
                </a:solidFill>
                <a:latin typeface="+mj-lt"/>
                <a:ea typeface="Aleo" panose="020F0502020204030203" pitchFamily="34" charset="0"/>
                <a:cs typeface="Arial" panose="020B0604020202020204" pitchFamily="34" charset="0"/>
              </a:rPr>
              <a:t> </a:t>
            </a:r>
            <a:r>
              <a:rPr lang="de-DE" sz="5400" b="1" dirty="0" err="1">
                <a:solidFill>
                  <a:srgbClr val="0070C0"/>
                </a:solidFill>
                <a:latin typeface="+mj-lt"/>
                <a:ea typeface="Aleo" panose="020F0502020204030203" pitchFamily="34" charset="0"/>
                <a:cs typeface="Arial" panose="020B0604020202020204" pitchFamily="34" charset="0"/>
              </a:rPr>
              <a:t>available</a:t>
            </a:r>
            <a:r>
              <a:rPr lang="de-DE" sz="5400" b="1" dirty="0">
                <a:solidFill>
                  <a:srgbClr val="0070C0"/>
                </a:solidFill>
                <a:latin typeface="+mj-lt"/>
                <a:ea typeface="Aleo" panose="020F0502020204030203" pitchFamily="34" charset="0"/>
                <a:cs typeface="Arial" panose="020B0604020202020204" pitchFamily="34" charset="0"/>
              </a:rPr>
              <a:t> via: </a:t>
            </a:r>
          </a:p>
          <a:p>
            <a:pPr lvl="8"/>
            <a:endParaRPr lang="en-GB" sz="4800" dirty="0">
              <a:solidFill>
                <a:srgbClr val="0070C0"/>
              </a:solidFill>
            </a:endParaRPr>
          </a:p>
          <a:p>
            <a:pPr lvl="8"/>
            <a:r>
              <a:rPr lang="en-GB" sz="4800" dirty="0">
                <a:solidFill>
                  <a:srgbClr val="0070C0"/>
                </a:solidFill>
              </a:rPr>
              <a:t>       </a:t>
            </a:r>
          </a:p>
          <a:p>
            <a:pPr lvl="8"/>
            <a:r>
              <a:rPr lang="en-GB" sz="4800" dirty="0">
                <a:solidFill>
                  <a:srgbClr val="0070C0"/>
                </a:solidFill>
              </a:rPr>
              <a:t>  </a:t>
            </a:r>
          </a:p>
          <a:p>
            <a:pPr lvl="8"/>
            <a:endParaRPr lang="de-DE" sz="4800" dirty="0">
              <a:solidFill>
                <a:srgbClr val="0070C0"/>
              </a:solidFill>
            </a:endParaRPr>
          </a:p>
          <a:p>
            <a:pPr lvl="8"/>
            <a:endParaRPr lang="en-GB" sz="4800" dirty="0"/>
          </a:p>
          <a:p>
            <a:pPr lvl="8"/>
            <a:endParaRPr lang="en-GB" sz="4800" dirty="0"/>
          </a:p>
        </p:txBody>
      </p:sp>
      <p:pic>
        <p:nvPicPr>
          <p:cNvPr id="11"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656496" y="269999"/>
            <a:ext cx="7456487" cy="2195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1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p:blipFill>
        <p:spPr bwMode="auto">
          <a:xfrm>
            <a:off x="14208224" y="4122152"/>
            <a:ext cx="3861816" cy="5152525"/>
          </a:xfrm>
          <a:prstGeom prst="rect">
            <a:avLst/>
          </a:prstGeom>
          <a:noFill/>
          <a:extLst>
            <a:ext uri="{909E8E84-426E-40DD-AFC4-6F175D3DCCD1}">
              <a14:hiddenFill xmlns:a14="http://schemas.microsoft.com/office/drawing/2010/main">
                <a:solidFill>
                  <a:srgbClr val="FFFFFF"/>
                </a:solidFill>
              </a14:hiddenFill>
            </a:ext>
          </a:extLst>
        </p:spPr>
      </p:pic>
      <p:sp>
        <p:nvSpPr>
          <p:cNvPr id="15" name="Rectangle 14"/>
          <p:cNvSpPr/>
          <p:nvPr/>
        </p:nvSpPr>
        <p:spPr>
          <a:xfrm>
            <a:off x="454696" y="12870025"/>
            <a:ext cx="20522280" cy="650723"/>
          </a:xfrm>
          <a:prstGeom prst="rect">
            <a:avLst/>
          </a:prstGeom>
        </p:spPr>
        <p:txBody>
          <a:bodyPr wrap="square" lIns="217709" tIns="108855" rIns="217709" bIns="108855">
            <a:spAutoFit/>
          </a:bodyPr>
          <a:lstStyle/>
          <a:p>
            <a:r>
              <a:rPr lang="en-GB" sz="2800" dirty="0">
                <a:solidFill>
                  <a:schemeClr val="accent1">
                    <a:lumMod val="75000"/>
                  </a:schemeClr>
                </a:solidFill>
              </a:rPr>
              <a:t>                                                              </a:t>
            </a:r>
          </a:p>
        </p:txBody>
      </p:sp>
      <p:pic>
        <p:nvPicPr>
          <p:cNvPr id="6" name="Picture 5">
            <a:extLst>
              <a:ext uri="{FF2B5EF4-FFF2-40B4-BE49-F238E27FC236}">
                <a16:creationId xmlns:a16="http://schemas.microsoft.com/office/drawing/2014/main" id="{A71DC80A-6E90-4679-B3AF-34AF72BFB72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410605" y="179513"/>
            <a:ext cx="8973395" cy="2285999"/>
          </a:xfrm>
          <a:prstGeom prst="rect">
            <a:avLst/>
          </a:prstGeom>
        </p:spPr>
      </p:pic>
      <p:pic>
        <p:nvPicPr>
          <p:cNvPr id="7" name="Picture 6">
            <a:extLst>
              <a:ext uri="{FF2B5EF4-FFF2-40B4-BE49-F238E27FC236}">
                <a16:creationId xmlns:a16="http://schemas.microsoft.com/office/drawing/2014/main" id="{295704DD-7749-012B-D464-98E970325C7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3202870" y="9652628"/>
            <a:ext cx="3451666" cy="3451666"/>
          </a:xfrm>
          <a:prstGeom prst="rect">
            <a:avLst/>
          </a:prstGeom>
        </p:spPr>
      </p:pic>
    </p:spTree>
    <p:extLst>
      <p:ext uri="{BB962C8B-B14F-4D97-AF65-F5344CB8AC3E}">
        <p14:creationId xmlns:p14="http://schemas.microsoft.com/office/powerpoint/2010/main" val="1052411627"/>
      </p:ext>
    </p:extLst>
  </p:cSld>
  <p:clrMapOvr>
    <a:masterClrMapping/>
  </p:clrMapOvr>
</p:sld>
</file>

<file path=ppt/theme/theme1.xml><?xml version="1.0" encoding="utf-8"?>
<a:theme xmlns:a="http://schemas.openxmlformats.org/drawingml/2006/main" name="1_Spanish Chair Eureka 2016 interno">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panish Chair Eureka 2016 interno" id="{BA4051FA-B5A8-8041-902C-54A3E0A35E45}" vid="{A453499C-19AA-F249-A308-67522C957B5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62</TotalTime>
  <Pages>0</Pages>
  <Words>654</Words>
  <Characters>0</Characters>
  <Application>Microsoft Office PowerPoint</Application>
  <PresentationFormat>Niestandardowy</PresentationFormat>
  <Lines>0</Lines>
  <Paragraphs>68</Paragraphs>
  <Slides>7</Slides>
  <Notes>1</Notes>
  <HiddenSlides>0</HiddenSlides>
  <MMClips>0</MMClips>
  <ScaleCrop>false</ScaleCrop>
  <HeadingPairs>
    <vt:vector size="6" baseType="variant">
      <vt:variant>
        <vt:lpstr>Używane czcionki</vt:lpstr>
      </vt:variant>
      <vt:variant>
        <vt:i4>7</vt:i4>
      </vt:variant>
      <vt:variant>
        <vt:lpstr>Motyw</vt:lpstr>
      </vt:variant>
      <vt:variant>
        <vt:i4>2</vt:i4>
      </vt:variant>
      <vt:variant>
        <vt:lpstr>Tytuły slajdów</vt:lpstr>
      </vt:variant>
      <vt:variant>
        <vt:i4>7</vt:i4>
      </vt:variant>
    </vt:vector>
  </HeadingPairs>
  <TitlesOfParts>
    <vt:vector size="16" baseType="lpstr">
      <vt:lpstr>Aleo</vt:lpstr>
      <vt:lpstr>Arial</vt:lpstr>
      <vt:lpstr>Calibri</vt:lpstr>
      <vt:lpstr>Century Gothic</vt:lpstr>
      <vt:lpstr>Gill Sans</vt:lpstr>
      <vt:lpstr>Symbol</vt:lpstr>
      <vt:lpstr>Times New Roman</vt:lpstr>
      <vt:lpstr>1_Spanish Chair Eureka 2016 interno</vt:lpstr>
      <vt:lpstr>Office Theme</vt:lpstr>
      <vt:lpstr>Prezentacja programu PowerPoint</vt:lpstr>
      <vt:lpstr>Teaser</vt:lpstr>
      <vt:lpstr>RadScan Profile</vt:lpstr>
      <vt:lpstr>Proposal Introduction (1)</vt:lpstr>
      <vt:lpstr>Proposal Introduction (2)</vt:lpstr>
      <vt:lpstr>Partners</vt:lpstr>
      <vt:lpstr>Contact Info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conference@thesai.org</dc:creator>
  <cp:lastModifiedBy>Martyna Gatkowska</cp:lastModifiedBy>
  <cp:revision>298</cp:revision>
  <dcterms:modified xsi:type="dcterms:W3CDTF">2025-02-23T21:45:28Z</dcterms:modified>
</cp:coreProperties>
</file>