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794" r:id="rId1"/>
    <p:sldMasterId id="2147483828" r:id="rId2"/>
  </p:sldMasterIdLst>
  <p:notesMasterIdLst>
    <p:notesMasterId r:id="rId10"/>
  </p:notesMasterIdLst>
  <p:sldIdLst>
    <p:sldId id="272" r:id="rId3"/>
    <p:sldId id="315" r:id="rId4"/>
    <p:sldId id="316" r:id="rId5"/>
    <p:sldId id="317" r:id="rId6"/>
    <p:sldId id="318" r:id="rId7"/>
    <p:sldId id="319" r:id="rId8"/>
    <p:sldId id="320" r:id="rId9"/>
  </p:sldIdLst>
  <p:sldSz cx="24384000" cy="13716000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5pPr>
    <a:lvl6pPr marL="22860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6pPr>
    <a:lvl7pPr marL="27432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7pPr>
    <a:lvl8pPr marL="32004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8pPr>
    <a:lvl9pPr marL="3657600" algn="l" defTabSz="914400" rtl="0" eaLnBrk="1" latinLnBrk="0" hangingPunct="1">
      <a:defRPr sz="5600" kern="1200">
        <a:solidFill>
          <a:srgbClr val="000000"/>
        </a:solidFill>
        <a:latin typeface="Gill Sans" charset="0"/>
        <a:ea typeface="ヒラギノ角ゴ ProN W3" charset="0"/>
        <a:cs typeface="ヒラギノ角ゴ ProN W3" charset="0"/>
        <a:sym typeface="Gill Sans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ient" initials="c" lastIdx="1" clrIdx="0">
    <p:extLst>
      <p:ext uri="{19B8F6BF-5375-455C-9EA6-DF929625EA0E}">
        <p15:presenceInfo xmlns:p15="http://schemas.microsoft.com/office/powerpoint/2012/main" userId="client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685E8"/>
    <a:srgbClr val="3399FF"/>
    <a:srgbClr val="0099FF"/>
    <a:srgbClr val="336600"/>
    <a:srgbClr val="663300"/>
    <a:srgbClr val="996633"/>
    <a:srgbClr val="D60093"/>
    <a:srgbClr val="9E2286"/>
    <a:srgbClr val="D0DFFC"/>
    <a:srgbClr val="52BE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1"/>
    <p:restoredTop sz="94694"/>
  </p:normalViewPr>
  <p:slideViewPr>
    <p:cSldViewPr>
      <p:cViewPr varScale="1">
        <p:scale>
          <a:sx n="30" d="100"/>
          <a:sy n="30" d="100"/>
        </p:scale>
        <p:origin x="1074" y="96"/>
      </p:cViewPr>
      <p:guideLst>
        <p:guide orient="horz" pos="4320"/>
        <p:guide pos="76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1" d="100"/>
          <a:sy n="101" d="100"/>
        </p:scale>
        <p:origin x="3528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commentAuthors" Target="commentAuthors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nagłówka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3" name="Symbol zastępczy daty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2CD826BB-5C23-4804-ADF3-D2879A29335B}" type="datetimeFigureOut">
              <a:rPr lang="en-US" smtClean="0"/>
              <a:pPr/>
              <a:t>2/23/2025</a:t>
            </a:fld>
            <a:endParaRPr lang="en-US" dirty="0"/>
          </a:p>
        </p:txBody>
      </p:sp>
      <p:sp>
        <p:nvSpPr>
          <p:cNvPr id="4" name="Symbol zastępczy obrazu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Symbol zastępczy notatek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  <a:endParaRPr lang="en-US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leo" panose="020F0502020204030203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leo" panose="020F0502020204030203" pitchFamily="34" charset="0"/>
              </a:defRPr>
            </a:lvl1pPr>
          </a:lstStyle>
          <a:p>
            <a:fld id="{41E8C199-60EB-4919-9D02-E23353818F46}" type="slidenum">
              <a:rPr lang="en-US" smtClean="0"/>
              <a:pPr/>
              <a:t>‹N°›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20464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4735402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2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8599992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not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system prototype demonstrated in an operational environment</a:t>
            </a:r>
          </a:p>
          <a:p>
            <a:endParaRPr lang="en-US" dirty="0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1E8C199-60EB-4919-9D02-E23353818F46}" type="slidenum">
              <a:rPr lang="en-US" smtClean="0"/>
              <a:pPr/>
              <a:t>4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794079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orta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10800" b="1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3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3576637" y="4738977"/>
            <a:ext cx="19432994" cy="560205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7200" b="1" i="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Subtitular presentación</a:t>
            </a:r>
            <a:endParaRPr lang="es-ES_tradnl" dirty="0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13" hasCustomPrompt="1"/>
          </p:nvPr>
        </p:nvSpPr>
        <p:spPr>
          <a:xfrm>
            <a:off x="16617488" y="12403688"/>
            <a:ext cx="6874280" cy="447788"/>
          </a:xfrm>
          <a:prstGeom prst="rect">
            <a:avLst/>
          </a:prstGeom>
        </p:spPr>
        <p:txBody>
          <a:bodyPr lIns="0" tIns="0" rIns="0" bIns="0"/>
          <a:lstStyle>
            <a:lvl1pPr marL="0" indent="0" algn="r">
              <a:buNone/>
              <a:defRPr sz="3000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20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Fecha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4741998"/>
            <a:ext cx="1675532" cy="924640"/>
          </a:xfrm>
          <a:prstGeom prst="rect">
            <a:avLst/>
          </a:prstGeom>
          <a:solidFill>
            <a:srgbClr val="A8D200"/>
          </a:solidFill>
        </p:spPr>
        <p:txBody>
          <a:bodyPr lIns="144000" tIns="72000" rIns="144000" bIns="72000"/>
          <a:lstStyle>
            <a:lvl1pPr marL="0" indent="0" algn="ctr">
              <a:buNone/>
              <a:defRPr sz="56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</p:spTree>
    <p:extLst>
      <p:ext uri="{BB962C8B-B14F-4D97-AF65-F5344CB8AC3E}">
        <p14:creationId xmlns:p14="http://schemas.microsoft.com/office/powerpoint/2010/main" val="16349553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23/02/2025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260715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23/02/2025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9353172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1" y="546100"/>
            <a:ext cx="8022168" cy="2324100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533467" y="546111"/>
            <a:ext cx="13631333" cy="11706226"/>
          </a:xfrm>
        </p:spPr>
        <p:txBody>
          <a:bodyPr/>
          <a:lstStyle>
            <a:lvl1pPr>
              <a:defRPr sz="7600"/>
            </a:lvl1pPr>
            <a:lvl2pPr>
              <a:defRPr sz="6700"/>
            </a:lvl2pPr>
            <a:lvl3pPr>
              <a:defRPr sz="5700"/>
            </a:lvl3pPr>
            <a:lvl4pPr>
              <a:defRPr sz="4800"/>
            </a:lvl4pPr>
            <a:lvl5pPr>
              <a:defRPr sz="4800"/>
            </a:lvl5pPr>
            <a:lvl6pPr>
              <a:defRPr sz="4800"/>
            </a:lvl6pPr>
            <a:lvl7pPr>
              <a:defRPr sz="4800"/>
            </a:lvl7pPr>
            <a:lvl8pPr>
              <a:defRPr sz="4800"/>
            </a:lvl8pPr>
            <a:lvl9pPr>
              <a:defRPr sz="4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19201" y="2870207"/>
            <a:ext cx="8022168" cy="9382126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23/02/2025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2060651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79435" y="9601200"/>
            <a:ext cx="14630400" cy="1133476"/>
          </a:xfrm>
        </p:spPr>
        <p:txBody>
          <a:bodyPr anchor="b"/>
          <a:lstStyle>
            <a:lvl1pPr algn="l">
              <a:defRPr sz="4800" b="1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779435" y="1225550"/>
            <a:ext cx="14630400" cy="8229600"/>
          </a:xfrm>
        </p:spPr>
        <p:txBody>
          <a:bodyPr/>
          <a:lstStyle>
            <a:lvl1pPr marL="0" indent="0">
              <a:buNone/>
              <a:defRPr sz="7600"/>
            </a:lvl1pPr>
            <a:lvl2pPr marL="1088428" indent="0">
              <a:buNone/>
              <a:defRPr sz="6700"/>
            </a:lvl2pPr>
            <a:lvl3pPr marL="2176857" indent="0">
              <a:buNone/>
              <a:defRPr sz="5700"/>
            </a:lvl3pPr>
            <a:lvl4pPr marL="3265285" indent="0">
              <a:buNone/>
              <a:defRPr sz="4800"/>
            </a:lvl4pPr>
            <a:lvl5pPr marL="4353714" indent="0">
              <a:buNone/>
              <a:defRPr sz="4800"/>
            </a:lvl5pPr>
            <a:lvl6pPr marL="5442142" indent="0">
              <a:buNone/>
              <a:defRPr sz="4800"/>
            </a:lvl6pPr>
            <a:lvl7pPr marL="6530568" indent="0">
              <a:buNone/>
              <a:defRPr sz="4800"/>
            </a:lvl7pPr>
            <a:lvl8pPr marL="7618992" indent="0">
              <a:buNone/>
              <a:defRPr sz="4800"/>
            </a:lvl8pPr>
            <a:lvl9pPr marL="8707425" indent="0">
              <a:buNone/>
              <a:defRPr sz="48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79435" y="10734676"/>
            <a:ext cx="14630400" cy="1609724"/>
          </a:xfrm>
        </p:spPr>
        <p:txBody>
          <a:bodyPr/>
          <a:lstStyle>
            <a:lvl1pPr marL="0" indent="0">
              <a:buNone/>
              <a:defRPr sz="3300"/>
            </a:lvl1pPr>
            <a:lvl2pPr marL="1088428" indent="0">
              <a:buNone/>
              <a:defRPr sz="2900"/>
            </a:lvl2pPr>
            <a:lvl3pPr marL="2176857" indent="0">
              <a:buNone/>
              <a:defRPr sz="2400"/>
            </a:lvl3pPr>
            <a:lvl4pPr marL="3265285" indent="0">
              <a:buNone/>
              <a:defRPr sz="2100"/>
            </a:lvl4pPr>
            <a:lvl5pPr marL="4353714" indent="0">
              <a:buNone/>
              <a:defRPr sz="2100"/>
            </a:lvl5pPr>
            <a:lvl6pPr marL="5442142" indent="0">
              <a:buNone/>
              <a:defRPr sz="2100"/>
            </a:lvl6pPr>
            <a:lvl7pPr marL="6530568" indent="0">
              <a:buNone/>
              <a:defRPr sz="2100"/>
            </a:lvl7pPr>
            <a:lvl8pPr marL="7618992" indent="0">
              <a:buNone/>
              <a:defRPr sz="2100"/>
            </a:lvl8pPr>
            <a:lvl9pPr marL="8707425" indent="0">
              <a:buNone/>
              <a:defRPr sz="21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23/02/2025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975894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0167234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7142400" y="1098550"/>
            <a:ext cx="14630400" cy="234061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251200" y="1098550"/>
            <a:ext cx="43484800" cy="234061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876057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Sumari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arcador de número de diapositiva 2"/>
          <p:cNvSpPr>
            <a:spLocks noGrp="1"/>
          </p:cNvSpPr>
          <p:nvPr>
            <p:ph type="sldNum" sz="quarter" idx="10"/>
          </p:nvPr>
        </p:nvSpPr>
        <p:spPr>
          <a:xfrm>
            <a:off x="23303950" y="12780835"/>
            <a:ext cx="504000" cy="412158"/>
          </a:xfrm>
          <a:prstGeom prst="rect">
            <a:avLst/>
          </a:prstGeom>
        </p:spPr>
        <p:txBody>
          <a:bodyPr lIns="182880" tIns="91440" rIns="182880" bIns="91440"/>
          <a:lstStyle/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EEA4495D-35CE-2741-BA1A-FCDF99A4A1F7}" type="slidenum">
              <a:rPr lang="es-ES_tradnl" sz="3600" smtClean="0">
                <a:solidFill>
                  <a:prstClr val="black"/>
                </a:solidFill>
                <a:latin typeface="Calibri" panose="020F0502020204030204"/>
                <a:ea typeface="+mn-ea"/>
                <a:cs typeface="+mn-cs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s-ES_tradnl" sz="3600" dirty="0">
              <a:solidFill>
                <a:prstClr val="black"/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sz="quarter" idx="11" hasCustomPrompt="1"/>
          </p:nvPr>
        </p:nvSpPr>
        <p:spPr>
          <a:xfrm>
            <a:off x="1400177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1</a:t>
            </a:r>
            <a:r>
              <a:rPr lang="es-ES"/>
              <a:t>// Apartado</a:t>
            </a:r>
            <a:endParaRPr lang="es-ES_tradnl" dirty="0"/>
          </a:p>
        </p:txBody>
      </p:sp>
      <p:sp>
        <p:nvSpPr>
          <p:cNvPr id="8" name="Marcador de texto 7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7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/>
              <a:t>1.1 Titular apartado</a:t>
            </a:r>
            <a:endParaRPr lang="es-ES_tradnl" dirty="0"/>
          </a:p>
        </p:txBody>
      </p:sp>
      <p:sp>
        <p:nvSpPr>
          <p:cNvPr id="11" name="Marcador de texto 5"/>
          <p:cNvSpPr>
            <a:spLocks noGrp="1"/>
          </p:cNvSpPr>
          <p:nvPr>
            <p:ph type="body" sz="quarter" idx="13" hasCustomPrompt="1"/>
          </p:nvPr>
        </p:nvSpPr>
        <p:spPr>
          <a:xfrm>
            <a:off x="729677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2// Apartado</a:t>
            </a:r>
            <a:endParaRPr lang="es-ES_tradnl" dirty="0"/>
          </a:p>
        </p:txBody>
      </p:sp>
      <p:sp>
        <p:nvSpPr>
          <p:cNvPr id="12" name="Marcador de texto 7"/>
          <p:cNvSpPr>
            <a:spLocks noGrp="1"/>
          </p:cNvSpPr>
          <p:nvPr>
            <p:ph type="body" sz="quarter" idx="14" hasCustomPrompt="1"/>
          </p:nvPr>
        </p:nvSpPr>
        <p:spPr>
          <a:xfrm>
            <a:off x="729677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2.1 Titular apartado</a:t>
            </a:r>
            <a:endParaRPr lang="es-ES_tradnl" dirty="0"/>
          </a:p>
        </p:txBody>
      </p:sp>
      <p:sp>
        <p:nvSpPr>
          <p:cNvPr id="17" name="Marcador de texto 5"/>
          <p:cNvSpPr>
            <a:spLocks noGrp="1"/>
          </p:cNvSpPr>
          <p:nvPr>
            <p:ph type="body" sz="quarter" idx="15" hasCustomPrompt="1"/>
          </p:nvPr>
        </p:nvSpPr>
        <p:spPr>
          <a:xfrm>
            <a:off x="13073731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3// Apartado</a:t>
            </a:r>
            <a:endParaRPr lang="es-ES_tradnl" dirty="0"/>
          </a:p>
        </p:txBody>
      </p:sp>
      <p:sp>
        <p:nvSpPr>
          <p:cNvPr id="18" name="Marcador de texto 7"/>
          <p:cNvSpPr>
            <a:spLocks noGrp="1"/>
          </p:cNvSpPr>
          <p:nvPr>
            <p:ph type="body" sz="quarter" idx="16" hasCustomPrompt="1"/>
          </p:nvPr>
        </p:nvSpPr>
        <p:spPr>
          <a:xfrm>
            <a:off x="13073731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3.1 Titular apartado</a:t>
            </a:r>
            <a:endParaRPr lang="es-ES_tradnl" dirty="0"/>
          </a:p>
        </p:txBody>
      </p:sp>
      <p:sp>
        <p:nvSpPr>
          <p:cNvPr id="19" name="Marcador de texto 5"/>
          <p:cNvSpPr>
            <a:spLocks noGrp="1"/>
          </p:cNvSpPr>
          <p:nvPr>
            <p:ph type="body" sz="quarter" idx="17" hasCustomPrompt="1"/>
          </p:nvPr>
        </p:nvSpPr>
        <p:spPr>
          <a:xfrm>
            <a:off x="18816505" y="5171104"/>
            <a:ext cx="3197462" cy="598028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600" b="1">
                <a:solidFill>
                  <a:srgbClr val="A8D200"/>
                </a:solidFill>
              </a:defRPr>
            </a:lvl1pPr>
            <a:lvl2pPr marL="914400" indent="0">
              <a:buNone/>
              <a:defRPr sz="3600" b="1">
                <a:solidFill>
                  <a:srgbClr val="B6D900"/>
                </a:solidFill>
              </a:defRPr>
            </a:lvl2pPr>
            <a:lvl3pPr marL="1828800" indent="0">
              <a:buNone/>
              <a:defRPr sz="3600" b="1">
                <a:solidFill>
                  <a:srgbClr val="B6D900"/>
                </a:solidFill>
              </a:defRPr>
            </a:lvl3pPr>
            <a:lvl4pPr marL="2743200" indent="0">
              <a:buNone/>
              <a:defRPr sz="3600" b="1">
                <a:solidFill>
                  <a:srgbClr val="B6D900"/>
                </a:solidFill>
              </a:defRPr>
            </a:lvl4pPr>
            <a:lvl5pPr marL="3657600" indent="0">
              <a:buNone/>
              <a:defRPr sz="3600" b="1">
                <a:solidFill>
                  <a:srgbClr val="B6D900"/>
                </a:solidFill>
              </a:defRPr>
            </a:lvl5pPr>
          </a:lstStyle>
          <a:p>
            <a:pPr lvl="0"/>
            <a:r>
              <a:rPr lang="es-ES" dirty="0"/>
              <a:t>4// Apartado</a:t>
            </a:r>
            <a:endParaRPr lang="es-ES_tradnl" dirty="0"/>
          </a:p>
        </p:txBody>
      </p:sp>
      <p:sp>
        <p:nvSpPr>
          <p:cNvPr id="20" name="Marcador de texto 7"/>
          <p:cNvSpPr>
            <a:spLocks noGrp="1"/>
          </p:cNvSpPr>
          <p:nvPr>
            <p:ph type="body" sz="quarter" idx="18" hasCustomPrompt="1"/>
          </p:nvPr>
        </p:nvSpPr>
        <p:spPr>
          <a:xfrm>
            <a:off x="18816505" y="6196750"/>
            <a:ext cx="3693118" cy="54660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8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2pPr>
            <a:lvl3pPr marL="18288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3pPr>
            <a:lvl4pPr marL="27432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4pPr>
            <a:lvl5pPr marL="3657600" indent="0">
              <a:buNone/>
              <a:defRPr sz="2800">
                <a:solidFill>
                  <a:schemeClr val="tx1">
                    <a:lumMod val="65000"/>
                    <a:lumOff val="35000"/>
                  </a:schemeClr>
                </a:solidFill>
              </a:defRPr>
            </a:lvl5pPr>
          </a:lstStyle>
          <a:p>
            <a:pPr lvl="0"/>
            <a:r>
              <a:rPr lang="es-ES" dirty="0"/>
              <a:t>4.1 Titular apartado</a:t>
            </a:r>
            <a:endParaRPr lang="es-ES_tradnl" dirty="0"/>
          </a:p>
        </p:txBody>
      </p:sp>
      <p:sp>
        <p:nvSpPr>
          <p:cNvPr id="13" name="Marcador de texto 10"/>
          <p:cNvSpPr>
            <a:spLocks noGrp="1"/>
          </p:cNvSpPr>
          <p:nvPr>
            <p:ph type="body" sz="quarter" idx="19" hasCustomPrompt="1"/>
          </p:nvPr>
        </p:nvSpPr>
        <p:spPr>
          <a:xfrm>
            <a:off x="1401304" y="1692101"/>
            <a:ext cx="21608328" cy="148336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Sumario</a:t>
            </a:r>
          </a:p>
        </p:txBody>
      </p:sp>
    </p:spTree>
    <p:extLst>
      <p:ext uri="{BB962C8B-B14F-4D97-AF65-F5344CB8AC3E}">
        <p14:creationId xmlns:p14="http://schemas.microsoft.com/office/powerpoint/2010/main" val="12911695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 lIns="182880" tIns="91440" rIns="182880" bIns="91440"/>
          <a:lstStyle/>
          <a:p>
            <a:r>
              <a:rPr lang="nl-BE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 lIns="182880" tIns="91440" rIns="182880" bIns="91440"/>
          <a:lstStyle/>
          <a:p>
            <a:pPr lvl="0"/>
            <a:r>
              <a:rPr lang="nl-BE"/>
              <a:t>Klik om de tekststijl van het model te bewerken</a:t>
            </a:r>
          </a:p>
          <a:p>
            <a:pPr lvl="1"/>
            <a:r>
              <a:rPr lang="nl-BE"/>
              <a:t>Tweede niveau</a:t>
            </a:r>
          </a:p>
          <a:p>
            <a:pPr lvl="2"/>
            <a:r>
              <a:rPr lang="nl-BE"/>
              <a:t>Derde niveau</a:t>
            </a:r>
          </a:p>
          <a:p>
            <a:pPr lvl="3"/>
            <a:r>
              <a:rPr lang="nl-BE"/>
              <a:t>Vierde niveau</a:t>
            </a:r>
          </a:p>
          <a:p>
            <a:pPr lvl="4"/>
            <a:r>
              <a:rPr lang="nl-BE"/>
              <a:t>Vijfde niveau</a:t>
            </a:r>
            <a:endParaRPr lang="nl-NL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3170486" y="12635504"/>
            <a:ext cx="753412" cy="738664"/>
          </a:xfrm>
          <a:prstGeom prst="rect">
            <a:avLst/>
          </a:prstGeom>
        </p:spPr>
        <p:txBody>
          <a:bodyPr vert="horz" wrap="none" lIns="0" tIns="0" rIns="0" bIns="0" rtlCol="0" anchor="ctr">
            <a:spAutoFit/>
          </a:bodyPr>
          <a:lstStyle>
            <a:lvl1pPr algn="r">
              <a:defRPr sz="4800" b="1" i="0">
                <a:solidFill>
                  <a:schemeClr val="tx2"/>
                </a:solidFill>
                <a:latin typeface="Arial"/>
                <a:cs typeface="Arial"/>
              </a:defRPr>
            </a:lvl1pPr>
          </a:lstStyle>
          <a:p>
            <a:pPr defTabSz="1828800" eaLnBrk="1" fontAlgn="auto" hangingPunct="1">
              <a:spcBef>
                <a:spcPts val="0"/>
              </a:spcBef>
              <a:spcAft>
                <a:spcPts val="0"/>
              </a:spcAft>
            </a:pPr>
            <a:fld id="{38C080AE-66C8-8249-B90B-B6D109566B0C}" type="slidenum">
              <a:rPr lang="en-US">
                <a:solidFill>
                  <a:srgbClr val="C1C1C1"/>
                </a:solidFill>
                <a:ea typeface="+mn-ea"/>
              </a:rPr>
              <a:pPr defTabSz="1828800" eaLnBrk="1" fontAlgn="auto" hangingPunct="1">
                <a:spcBef>
                  <a:spcPts val="0"/>
                </a:spcBef>
                <a:spcAft>
                  <a:spcPts val="0"/>
                </a:spcAft>
              </a:pPr>
              <a:t>‹N°›</a:t>
            </a:fld>
            <a:endParaRPr lang="en-US">
              <a:solidFill>
                <a:srgbClr val="C1C1C1"/>
              </a:solidFill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77269324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Portadilla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texto 10"/>
          <p:cNvSpPr>
            <a:spLocks noGrp="1"/>
          </p:cNvSpPr>
          <p:nvPr>
            <p:ph type="body" sz="quarter" idx="13"/>
          </p:nvPr>
        </p:nvSpPr>
        <p:spPr>
          <a:xfrm>
            <a:off x="4044753" y="5083347"/>
            <a:ext cx="9787626" cy="662097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lvl="0"/>
            <a:r>
              <a:rPr lang="es-ES" dirty="0"/>
              <a:t>Haga clic para modificar el estilo de texto del patrón</a:t>
            </a:r>
            <a:endParaRPr lang="es-ES_tradnl" dirty="0"/>
          </a:p>
        </p:txBody>
      </p:sp>
      <p:sp>
        <p:nvSpPr>
          <p:cNvPr id="6" name="Marcador de texto 10"/>
          <p:cNvSpPr>
            <a:spLocks noGrp="1"/>
          </p:cNvSpPr>
          <p:nvPr>
            <p:ph type="body" sz="quarter" idx="11" hasCustomPrompt="1"/>
          </p:nvPr>
        </p:nvSpPr>
        <p:spPr>
          <a:xfrm>
            <a:off x="4044753" y="1692101"/>
            <a:ext cx="12065314" cy="108435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9600" b="1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FontTx/>
              <a:buNone/>
              <a:defRPr sz="5600">
                <a:solidFill>
                  <a:schemeClr val="tx1">
                    <a:lumMod val="65000"/>
                    <a:lumOff val="35000"/>
                  </a:schemeClr>
                </a:solidFill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FontTx/>
              <a:buNone/>
              <a:defRPr/>
            </a:lvl3pPr>
            <a:lvl4pPr marL="2743200" indent="0">
              <a:buFontTx/>
              <a:buNone/>
              <a:defRPr/>
            </a:lvl4pPr>
            <a:lvl5pPr marL="3657600" indent="0">
              <a:buFontTx/>
              <a:buNone/>
              <a:defRPr/>
            </a:lvl5pPr>
          </a:lstStyle>
          <a:p>
            <a:pPr lvl="0"/>
            <a:r>
              <a:rPr lang="es-ES" dirty="0"/>
              <a:t>Titular Presentación</a:t>
            </a:r>
          </a:p>
        </p:txBody>
      </p:sp>
      <p:sp>
        <p:nvSpPr>
          <p:cNvPr id="7" name="Marcador de texto 2"/>
          <p:cNvSpPr>
            <a:spLocks noGrp="1"/>
          </p:cNvSpPr>
          <p:nvPr>
            <p:ph type="body" sz="quarter" idx="12" hasCustomPrompt="1"/>
          </p:nvPr>
        </p:nvSpPr>
        <p:spPr>
          <a:xfrm>
            <a:off x="1400176" y="761420"/>
            <a:ext cx="15757524" cy="930680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3200" b="0" i="0" u="sng">
                <a:solidFill>
                  <a:srgbClr val="A8D200"/>
                </a:solidFill>
                <a:latin typeface="Arial" charset="0"/>
                <a:ea typeface="Arial" charset="0"/>
                <a:cs typeface="Arial" charset="0"/>
              </a:defRPr>
            </a:lvl1pPr>
            <a:lvl2pPr marL="9144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2pPr>
            <a:lvl3pPr marL="18288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3pPr>
            <a:lvl4pPr marL="27432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4pPr>
            <a:lvl5pPr marL="3657600" indent="0">
              <a:buNone/>
              <a:defRPr sz="3600" b="0" i="0">
                <a:latin typeface="Arial" charset="0"/>
                <a:ea typeface="Arial" charset="0"/>
                <a:cs typeface="Arial" charset="0"/>
              </a:defRPr>
            </a:lvl5pPr>
          </a:lstStyle>
          <a:p>
            <a:pPr lvl="0"/>
            <a:r>
              <a:rPr lang="es-ES" dirty="0"/>
              <a:t>Titular presentación / Subtitular</a:t>
            </a:r>
            <a:endParaRPr lang="es-ES_tradnl" dirty="0"/>
          </a:p>
        </p:txBody>
      </p:sp>
      <p:sp>
        <p:nvSpPr>
          <p:cNvPr id="8" name="Marcador de texto 2"/>
          <p:cNvSpPr>
            <a:spLocks noGrp="1"/>
          </p:cNvSpPr>
          <p:nvPr>
            <p:ph type="body" sz="quarter" idx="14" hasCustomPrompt="1"/>
          </p:nvPr>
        </p:nvSpPr>
        <p:spPr>
          <a:xfrm>
            <a:off x="1400178" y="1851810"/>
            <a:ext cx="1924912" cy="924640"/>
          </a:xfrm>
          <a:prstGeom prst="rect">
            <a:avLst/>
          </a:prstGeom>
          <a:solidFill>
            <a:srgbClr val="A8D200"/>
          </a:solidFill>
        </p:spPr>
        <p:txBody>
          <a:bodyPr lIns="72000" tIns="72000" rIns="72000" bIns="72000"/>
          <a:lstStyle>
            <a:lvl1pPr marL="0" indent="0" algn="ctr">
              <a:buNone/>
              <a:defRPr sz="64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914400" indent="0">
              <a:buNone/>
              <a:defRPr sz="9600"/>
            </a:lvl2pPr>
            <a:lvl3pPr marL="1828800" indent="0">
              <a:buNone/>
              <a:defRPr sz="9600"/>
            </a:lvl3pPr>
            <a:lvl4pPr marL="2743200" indent="0">
              <a:buNone/>
              <a:defRPr sz="9600"/>
            </a:lvl4pPr>
            <a:lvl5pPr marL="3657600" indent="0">
              <a:buNone/>
              <a:defRPr sz="9600"/>
            </a:lvl5pPr>
          </a:lstStyle>
          <a:p>
            <a:pPr lvl="0"/>
            <a:r>
              <a:rPr lang="es-ES" dirty="0"/>
              <a:t>12.3</a:t>
            </a:r>
            <a:endParaRPr lang="es-ES_tradnl" dirty="0"/>
          </a:p>
        </p:txBody>
      </p:sp>
      <p:sp>
        <p:nvSpPr>
          <p:cNvPr id="9" name="Marcador de texto 10"/>
          <p:cNvSpPr>
            <a:spLocks noGrp="1"/>
          </p:cNvSpPr>
          <p:nvPr>
            <p:ph type="body" sz="quarter" idx="15" hasCustomPrompt="1"/>
          </p:nvPr>
        </p:nvSpPr>
        <p:spPr>
          <a:xfrm>
            <a:off x="4044753" y="3707131"/>
            <a:ext cx="5117002" cy="770234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5600" b="1">
                <a:solidFill>
                  <a:srgbClr val="A8D200"/>
                </a:solidFill>
              </a:defRPr>
            </a:lvl1pPr>
            <a:lvl2pPr marL="914400" indent="0">
              <a:buNone/>
              <a:defRPr sz="4000"/>
            </a:lvl2pPr>
            <a:lvl3pPr marL="1828800" indent="0">
              <a:buNone/>
              <a:defRPr sz="4000"/>
            </a:lvl3pPr>
            <a:lvl4pPr marL="2743200" indent="0">
              <a:buNone/>
              <a:defRPr sz="4000"/>
            </a:lvl4pPr>
            <a:lvl5pPr marL="3657600" indent="0">
              <a:buNone/>
              <a:defRPr sz="4000"/>
            </a:lvl5pPr>
          </a:lstStyle>
          <a:p>
            <a:pPr lvl="0"/>
            <a:r>
              <a:rPr lang="es-ES" dirty="0"/>
              <a:t>Subtitular</a:t>
            </a:r>
            <a:endParaRPr lang="es-ES_tradnl" dirty="0"/>
          </a:p>
        </p:txBody>
      </p:sp>
      <p:sp>
        <p:nvSpPr>
          <p:cNvPr id="10" name="Marcador de gráfico 9"/>
          <p:cNvSpPr>
            <a:spLocks noGrp="1"/>
          </p:cNvSpPr>
          <p:nvPr>
            <p:ph type="chart" sz="quarter" idx="16"/>
          </p:nvPr>
        </p:nvSpPr>
        <p:spPr>
          <a:xfrm>
            <a:off x="14281151" y="5083177"/>
            <a:ext cx="9442450" cy="6619874"/>
          </a:xfrm>
          <a:prstGeom prst="rect">
            <a:avLst/>
          </a:prstGeom>
        </p:spPr>
        <p:txBody>
          <a:bodyPr lIns="182880" tIns="91440" rIns="182880" bIns="91440"/>
          <a:lstStyle/>
          <a:p>
            <a:endParaRPr lang="es-ES_tradnl"/>
          </a:p>
        </p:txBody>
      </p:sp>
    </p:spTree>
    <p:extLst>
      <p:ext uri="{BB962C8B-B14F-4D97-AF65-F5344CB8AC3E}">
        <p14:creationId xmlns:p14="http://schemas.microsoft.com/office/powerpoint/2010/main" val="2575588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828800" y="4260861"/>
            <a:ext cx="20726400" cy="2940050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657600" y="7772400"/>
            <a:ext cx="17068800" cy="35052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10884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217685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326528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43537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544214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653056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761899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870742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145617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6461211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168" y="8813811"/>
            <a:ext cx="20726400" cy="2724150"/>
          </a:xfrm>
        </p:spPr>
        <p:txBody>
          <a:bodyPr anchor="t"/>
          <a:lstStyle>
            <a:lvl1pPr algn="l">
              <a:defRPr sz="9500" b="1" cap="all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26168" y="5813427"/>
            <a:ext cx="20726400" cy="3000374"/>
          </a:xfrm>
        </p:spPr>
        <p:txBody>
          <a:bodyPr anchor="b"/>
          <a:lstStyle>
            <a:lvl1pPr marL="0" indent="0">
              <a:buNone/>
              <a:defRPr sz="4800">
                <a:solidFill>
                  <a:schemeClr val="tx1">
                    <a:tint val="75000"/>
                  </a:schemeClr>
                </a:solidFill>
              </a:defRPr>
            </a:lvl1pPr>
            <a:lvl2pPr marL="1088428" indent="0">
              <a:buNone/>
              <a:defRPr sz="4300">
                <a:solidFill>
                  <a:schemeClr val="tx1">
                    <a:tint val="75000"/>
                  </a:schemeClr>
                </a:solidFill>
              </a:defRPr>
            </a:lvl2pPr>
            <a:lvl3pPr marL="2176857" indent="0">
              <a:buNone/>
              <a:defRPr sz="3800">
                <a:solidFill>
                  <a:schemeClr val="tx1">
                    <a:tint val="75000"/>
                  </a:schemeClr>
                </a:solidFill>
              </a:defRPr>
            </a:lvl3pPr>
            <a:lvl4pPr marL="326528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4pPr>
            <a:lvl5pPr marL="4353714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5pPr>
            <a:lvl6pPr marL="544214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6pPr>
            <a:lvl7pPr marL="6530568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7pPr>
            <a:lvl8pPr marL="7618992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8pPr>
            <a:lvl9pPr marL="8707425" indent="0">
              <a:buNone/>
              <a:defRPr sz="33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1898838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251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2715200" y="6400811"/>
            <a:ext cx="29057600" cy="18103850"/>
          </a:xfrm>
        </p:spPr>
        <p:txBody>
          <a:bodyPr/>
          <a:lstStyle>
            <a:lvl1pPr>
              <a:defRPr sz="6700"/>
            </a:lvl1pPr>
            <a:lvl2pPr>
              <a:defRPr sz="5700"/>
            </a:lvl2pPr>
            <a:lvl3pPr>
              <a:defRPr sz="4800"/>
            </a:lvl3pPr>
            <a:lvl4pPr>
              <a:defRPr sz="4300"/>
            </a:lvl4pPr>
            <a:lvl5pPr>
              <a:defRPr sz="4300"/>
            </a:lvl5pPr>
            <a:lvl6pPr>
              <a:defRPr sz="4300"/>
            </a:lvl6pPr>
            <a:lvl7pPr>
              <a:defRPr sz="4300"/>
            </a:lvl7pPr>
            <a:lvl8pPr>
              <a:defRPr sz="4300"/>
            </a:lvl8pPr>
            <a:lvl9pPr>
              <a:defRPr sz="43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23/02/2025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86964119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070226"/>
            <a:ext cx="10773835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19200" y="4349750"/>
            <a:ext cx="10773835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12386748" y="3070226"/>
            <a:ext cx="10778067" cy="1279524"/>
          </a:xfrm>
        </p:spPr>
        <p:txBody>
          <a:bodyPr anchor="b"/>
          <a:lstStyle>
            <a:lvl1pPr marL="0" indent="0">
              <a:buNone/>
              <a:defRPr sz="5700" b="1"/>
            </a:lvl1pPr>
            <a:lvl2pPr marL="1088428" indent="0">
              <a:buNone/>
              <a:defRPr sz="4800" b="1"/>
            </a:lvl2pPr>
            <a:lvl3pPr marL="2176857" indent="0">
              <a:buNone/>
              <a:defRPr sz="4300" b="1"/>
            </a:lvl3pPr>
            <a:lvl4pPr marL="3265285" indent="0">
              <a:buNone/>
              <a:defRPr sz="3800" b="1"/>
            </a:lvl4pPr>
            <a:lvl5pPr marL="4353714" indent="0">
              <a:buNone/>
              <a:defRPr sz="3800" b="1"/>
            </a:lvl5pPr>
            <a:lvl6pPr marL="5442142" indent="0">
              <a:buNone/>
              <a:defRPr sz="3800" b="1"/>
            </a:lvl6pPr>
            <a:lvl7pPr marL="6530568" indent="0">
              <a:buNone/>
              <a:defRPr sz="3800" b="1"/>
            </a:lvl7pPr>
            <a:lvl8pPr marL="7618992" indent="0">
              <a:buNone/>
              <a:defRPr sz="3800" b="1"/>
            </a:lvl8pPr>
            <a:lvl9pPr marL="8707425" indent="0">
              <a:buNone/>
              <a:defRPr sz="38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12386748" y="4349750"/>
            <a:ext cx="10778067" cy="7902576"/>
          </a:xfrm>
        </p:spPr>
        <p:txBody>
          <a:bodyPr/>
          <a:lstStyle>
            <a:lvl1pPr>
              <a:defRPr sz="5700"/>
            </a:lvl1pPr>
            <a:lvl2pPr>
              <a:defRPr sz="4800"/>
            </a:lvl2pPr>
            <a:lvl3pPr>
              <a:defRPr sz="4300"/>
            </a:lvl3pPr>
            <a:lvl4pPr>
              <a:defRPr sz="3800"/>
            </a:lvl4pPr>
            <a:lvl5pPr>
              <a:defRPr sz="3800"/>
            </a:lvl5pPr>
            <a:lvl6pPr>
              <a:defRPr sz="3800"/>
            </a:lvl6pPr>
            <a:lvl7pPr>
              <a:defRPr sz="3800"/>
            </a:lvl7pPr>
            <a:lvl8pPr>
              <a:defRPr sz="3800"/>
            </a:lvl8pPr>
            <a:lvl9pPr>
              <a:defRPr sz="3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C9EC9D-4369-4EC4-95F3-88922B4B0C1C}" type="datetimeFigureOut">
              <a:rPr lang="en-GB" smtClean="0"/>
              <a:t>23/02/2025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C5A916-48A2-48A2-9A75-3DD55F3698B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032509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.jpg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2.xml"/><Relationship Id="rId3" Type="http://schemas.openxmlformats.org/officeDocument/2006/relationships/slideLayout" Target="../slideLayouts/slideLayout7.xml"/><Relationship Id="rId7" Type="http://schemas.openxmlformats.org/officeDocument/2006/relationships/slideLayout" Target="../slideLayouts/slideLayout11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6.xml"/><Relationship Id="rId1" Type="http://schemas.openxmlformats.org/officeDocument/2006/relationships/slideLayout" Target="../slideLayouts/slideLayout5.xml"/><Relationship Id="rId6" Type="http://schemas.openxmlformats.org/officeDocument/2006/relationships/slideLayout" Target="../slideLayouts/slideLayout10.xml"/><Relationship Id="rId11" Type="http://schemas.openxmlformats.org/officeDocument/2006/relationships/slideLayout" Target="../slideLayouts/slideLayout15.xml"/><Relationship Id="rId5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4.xml"/><Relationship Id="rId4" Type="http://schemas.openxmlformats.org/officeDocument/2006/relationships/slideLayout" Target="../slideLayouts/slideLayout8.xml"/><Relationship Id="rId9" Type="http://schemas.openxmlformats.org/officeDocument/2006/relationships/slideLayout" Target="../slideLayouts/slideLayout1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n 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1303" y="11647698"/>
            <a:ext cx="9904006" cy="15565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05512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95" r:id="rId1"/>
    <p:sldLayoutId id="2147483796" r:id="rId2"/>
    <p:sldLayoutId id="2147483797" r:id="rId3"/>
    <p:sldLayoutId id="2147483798" r:id="rId4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hf hdr="0" ftr="0" dt="0"/>
  <p:txStyles>
    <p:titleStyle>
      <a:lvl1pPr algn="l" defTabSz="1828800" rtl="0" eaLnBrk="1" latinLnBrk="0" hangingPunct="1">
        <a:lnSpc>
          <a:spcPct val="90000"/>
        </a:lnSpc>
        <a:spcBef>
          <a:spcPct val="0"/>
        </a:spcBef>
        <a:buNone/>
        <a:defRPr sz="88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457200" indent="-457200" algn="l" defTabSz="1828800" rtl="0" eaLnBrk="1" latinLnBrk="0" hangingPunct="1">
        <a:lnSpc>
          <a:spcPct val="90000"/>
        </a:lnSpc>
        <a:spcBef>
          <a:spcPts val="2000"/>
        </a:spcBef>
        <a:buFont typeface="Arial"/>
        <a:buChar char="•"/>
        <a:defRPr sz="5600" kern="1200">
          <a:solidFill>
            <a:schemeClr val="tx1"/>
          </a:solidFill>
          <a:latin typeface="+mn-lt"/>
          <a:ea typeface="+mn-ea"/>
          <a:cs typeface="+mn-cs"/>
        </a:defRPr>
      </a:lvl1pPr>
      <a:lvl2pPr marL="1371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2pPr>
      <a:lvl3pPr marL="2286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4000" kern="1200">
          <a:solidFill>
            <a:schemeClr val="tx1"/>
          </a:solidFill>
          <a:latin typeface="+mn-lt"/>
          <a:ea typeface="+mn-ea"/>
          <a:cs typeface="+mn-cs"/>
        </a:defRPr>
      </a:lvl3pPr>
      <a:lvl4pPr marL="3200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41148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50292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9436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8580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772400" indent="-457200" algn="l" defTabSz="18288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_tradnl"/>
      </a:defPPr>
      <a:lvl1pPr marL="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1pPr>
      <a:lvl2pPr marL="914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2pPr>
      <a:lvl3pPr marL="1828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3pPr>
      <a:lvl4pPr marL="2743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4pPr>
      <a:lvl5pPr marL="36576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5pPr>
      <a:lvl6pPr marL="45720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6pPr>
      <a:lvl7pPr marL="54864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7pPr>
      <a:lvl8pPr marL="64008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8pPr>
      <a:lvl9pPr marL="7315200" algn="l" defTabSz="1828800" rtl="0" eaLnBrk="1" latinLnBrk="0" hangingPunct="1">
        <a:defRPr sz="36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19200" y="549276"/>
            <a:ext cx="21945600" cy="2286000"/>
          </a:xfrm>
          <a:prstGeom prst="rect">
            <a:avLst/>
          </a:prstGeom>
        </p:spPr>
        <p:txBody>
          <a:bodyPr vert="horz" lIns="217686" tIns="108843" rIns="217686" bIns="108843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19200" y="3200411"/>
            <a:ext cx="21945600" cy="9051926"/>
          </a:xfrm>
          <a:prstGeom prst="rect">
            <a:avLst/>
          </a:prstGeom>
        </p:spPr>
        <p:txBody>
          <a:bodyPr vert="horz" lIns="217686" tIns="108843" rIns="217686" bIns="108843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219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l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C9EC9D-4369-4EC4-95F3-88922B4B0C1C}" type="datetimeFigureOut">
              <a:rPr lang="en-GB" smtClean="0"/>
              <a:t>23/02/2025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331200" y="12712711"/>
            <a:ext cx="7721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ct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7475200" y="12712711"/>
            <a:ext cx="5689600" cy="730250"/>
          </a:xfrm>
          <a:prstGeom prst="rect">
            <a:avLst/>
          </a:prstGeom>
        </p:spPr>
        <p:txBody>
          <a:bodyPr vert="horz" lIns="217686" tIns="108843" rIns="217686" bIns="108843" rtlCol="0" anchor="ctr"/>
          <a:lstStyle>
            <a:lvl1pPr algn="r">
              <a:defRPr sz="2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C5A916-48A2-48A2-9A75-3DD55F3698BD}" type="slidenum">
              <a:rPr lang="en-GB" smtClean="0"/>
              <a:t>‹N°›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126291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29" r:id="rId1"/>
    <p:sldLayoutId id="2147483830" r:id="rId2"/>
    <p:sldLayoutId id="2147483831" r:id="rId3"/>
    <p:sldLayoutId id="2147483832" r:id="rId4"/>
    <p:sldLayoutId id="2147483833" r:id="rId5"/>
    <p:sldLayoutId id="2147483834" r:id="rId6"/>
    <p:sldLayoutId id="2147483835" r:id="rId7"/>
    <p:sldLayoutId id="2147483836" r:id="rId8"/>
    <p:sldLayoutId id="2147483837" r:id="rId9"/>
    <p:sldLayoutId id="2147483838" r:id="rId10"/>
    <p:sldLayoutId id="2147483839" r:id="rId11"/>
  </p:sldLayoutIdLst>
  <p:hf hdr="0" ftr="0" dt="0"/>
  <p:txStyles>
    <p:titleStyle>
      <a:lvl1pPr algn="ctr" defTabSz="2176857" rtl="0" eaLnBrk="1" latinLnBrk="0" hangingPunct="1">
        <a:spcBef>
          <a:spcPct val="0"/>
        </a:spcBef>
        <a:buNone/>
        <a:defRPr sz="105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816320" indent="-816320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7600" kern="1200">
          <a:solidFill>
            <a:schemeClr val="tx1"/>
          </a:solidFill>
          <a:latin typeface="+mn-lt"/>
          <a:ea typeface="+mn-ea"/>
          <a:cs typeface="+mn-cs"/>
        </a:defRPr>
      </a:lvl1pPr>
      <a:lvl2pPr marL="1768697" indent="-680271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6700" kern="1200">
          <a:solidFill>
            <a:schemeClr val="tx1"/>
          </a:solidFill>
          <a:latin typeface="+mn-lt"/>
          <a:ea typeface="+mn-ea"/>
          <a:cs typeface="+mn-cs"/>
        </a:defRPr>
      </a:lvl2pPr>
      <a:lvl3pPr marL="2721071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5700" kern="1200">
          <a:solidFill>
            <a:schemeClr val="tx1"/>
          </a:solidFill>
          <a:latin typeface="+mn-lt"/>
          <a:ea typeface="+mn-ea"/>
          <a:cs typeface="+mn-cs"/>
        </a:defRPr>
      </a:lvl3pPr>
      <a:lvl4pPr marL="3809500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–"/>
        <a:defRPr sz="4800" kern="1200">
          <a:solidFill>
            <a:schemeClr val="tx1"/>
          </a:solidFill>
          <a:latin typeface="+mn-lt"/>
          <a:ea typeface="+mn-ea"/>
          <a:cs typeface="+mn-cs"/>
        </a:defRPr>
      </a:lvl4pPr>
      <a:lvl5pPr marL="4897928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»"/>
        <a:defRPr sz="4800" kern="1200">
          <a:solidFill>
            <a:schemeClr val="tx1"/>
          </a:solidFill>
          <a:latin typeface="+mn-lt"/>
          <a:ea typeface="+mn-ea"/>
          <a:cs typeface="+mn-cs"/>
        </a:defRPr>
      </a:lvl5pPr>
      <a:lvl6pPr marL="5986356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6pPr>
      <a:lvl7pPr marL="7074782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7pPr>
      <a:lvl8pPr marL="8163209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8pPr>
      <a:lvl9pPr marL="9251635" indent="-544214" algn="l" defTabSz="2176857" rtl="0" eaLnBrk="1" latinLnBrk="0" hangingPunct="1">
        <a:spcBef>
          <a:spcPct val="20000"/>
        </a:spcBef>
        <a:buFont typeface="Arial" panose="020B0604020202020204" pitchFamily="34" charset="0"/>
        <a:buChar char="•"/>
        <a:defRPr sz="4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1pPr>
      <a:lvl2pPr marL="108842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2pPr>
      <a:lvl3pPr marL="2176857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3pPr>
      <a:lvl4pPr marL="326528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4pPr>
      <a:lvl5pPr marL="4353714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5pPr>
      <a:lvl6pPr marL="544214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6pPr>
      <a:lvl7pPr marL="6530568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7pPr>
      <a:lvl8pPr marL="7618992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8pPr>
      <a:lvl9pPr marL="8707425" algn="l" defTabSz="2176857" rtl="0" eaLnBrk="1" latinLnBrk="0" hangingPunct="1">
        <a:defRPr sz="43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9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5.png"/><Relationship Id="rId5" Type="http://schemas.openxmlformats.org/officeDocument/2006/relationships/image" Target="../media/image12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/>
          </p:cNvSpPr>
          <p:nvPr/>
        </p:nvSpPr>
        <p:spPr bwMode="auto">
          <a:xfrm>
            <a:off x="3551040" y="5529689"/>
            <a:ext cx="17039908" cy="273921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Pitch of the Project Proposal</a:t>
            </a:r>
          </a:p>
          <a:p>
            <a:pPr eaLnBrk="1" hangingPunct="1"/>
            <a:br>
              <a:rPr lang="en-GB" sz="4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r>
              <a:rPr lang="en-GB" sz="80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Zero Touch </a:t>
            </a:r>
            <a:r>
              <a:rPr lang="en-GB" sz="8000" b="1" dirty="0" err="1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GreenHouse</a:t>
            </a:r>
            <a:endParaRPr lang="en-GB" sz="80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</p:txBody>
      </p:sp>
      <p:sp>
        <p:nvSpPr>
          <p:cNvPr id="9" name="Rectangle 7"/>
          <p:cNvSpPr>
            <a:spLocks/>
          </p:cNvSpPr>
          <p:nvPr/>
        </p:nvSpPr>
        <p:spPr bwMode="auto">
          <a:xfrm>
            <a:off x="3551040" y="733539"/>
            <a:ext cx="17785976" cy="40318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CELTIC-NEXT </a:t>
            </a:r>
            <a:b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</a:br>
            <a:r>
              <a:rPr lang="en-GB" sz="96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Proposers Brokerage Day</a:t>
            </a:r>
            <a:endParaRPr lang="en-GB" sz="36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  <a:sym typeface="Aleo" panose="020F0502020204030203" pitchFamily="34" charset="0"/>
            </a:endParaRPr>
          </a:p>
          <a:p>
            <a:pPr eaLnBrk="1" hangingPunct="1"/>
            <a:r>
              <a:rPr lang="en-GB" sz="7000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24</a:t>
            </a:r>
            <a:r>
              <a:rPr lang="en-GB" sz="7000" baseline="30000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th</a:t>
            </a:r>
            <a:r>
              <a:rPr lang="en-GB" sz="7000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  <a:sym typeface="Aleo" panose="020F0502020204030203" pitchFamily="34" charset="0"/>
              </a:rPr>
              <a:t> February 2025, Barcelona  </a:t>
            </a:r>
          </a:p>
        </p:txBody>
      </p:sp>
      <p:sp>
        <p:nvSpPr>
          <p:cNvPr id="11" name="Rectangle 6"/>
          <p:cNvSpPr>
            <a:spLocks/>
          </p:cNvSpPr>
          <p:nvPr/>
        </p:nvSpPr>
        <p:spPr bwMode="auto">
          <a:xfrm>
            <a:off x="288033" y="11768479"/>
            <a:ext cx="23727936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44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Pr. Abdelhamid </a:t>
            </a:r>
            <a:r>
              <a:rPr lang="en-GB" sz="4400" b="1" dirty="0" err="1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Mellouk</a:t>
            </a:r>
            <a:r>
              <a:rPr lang="en-GB" sz="44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, Pr. Stefano Giordano, </a:t>
            </a:r>
            <a:r>
              <a:rPr lang="en-GB" sz="4400" b="1" dirty="0" err="1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Dr.</a:t>
            </a:r>
            <a:r>
              <a:rPr lang="en-GB" sz="44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 Thiago Abreu, </a:t>
            </a:r>
            <a:r>
              <a:rPr lang="en-GB" sz="4400" b="1" dirty="0" err="1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Abdelhak</a:t>
            </a:r>
            <a:r>
              <a:rPr lang="en-GB" sz="44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 </a:t>
            </a:r>
            <a:r>
              <a:rPr lang="en-GB" sz="4400" b="1" dirty="0" err="1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Heroucha</a:t>
            </a:r>
            <a:endParaRPr lang="en-GB" sz="4400" b="1" dirty="0">
              <a:solidFill>
                <a:schemeClr val="tx2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  <a:sym typeface="Lato" panose="020F0502020204030203" pitchFamily="34" charset="0"/>
            </a:endParaRPr>
          </a:p>
          <a:p>
            <a:pPr eaLnBrk="1" hangingPunct="1"/>
            <a:r>
              <a:rPr lang="en-GB" sz="44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{</a:t>
            </a:r>
            <a:r>
              <a:rPr lang="en-GB" sz="4400" b="1" dirty="0" err="1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mellouk</a:t>
            </a:r>
            <a:r>
              <a:rPr lang="en-GB" sz="44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, </a:t>
            </a:r>
            <a:r>
              <a:rPr lang="en-GB" sz="4400" b="1" dirty="0" err="1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thiago.abreu</a:t>
            </a:r>
            <a:r>
              <a:rPr lang="en-GB" sz="44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, </a:t>
            </a:r>
            <a:r>
              <a:rPr lang="en-GB" sz="4400" b="1" dirty="0" err="1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abdelhak.heroucha</a:t>
            </a:r>
            <a:r>
              <a:rPr lang="en-GB" sz="4400" b="1" dirty="0">
                <a:solidFill>
                  <a:schemeClr val="tx2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}@u-pec.fr, stefano.giordano@unipi.it</a:t>
            </a: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79" t="12515"/>
          <a:stretch/>
        </p:blipFill>
        <p:spPr>
          <a:xfrm>
            <a:off x="288032" y="51738"/>
            <a:ext cx="4199112" cy="3709918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6734D466-F741-D50C-92B8-4116637C978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2760" y="593304"/>
            <a:ext cx="4983209" cy="1440160"/>
          </a:xfrm>
          <a:prstGeom prst="rect">
            <a:avLst/>
          </a:prstGeom>
        </p:spPr>
      </p:pic>
      <p:pic>
        <p:nvPicPr>
          <p:cNvPr id="3" name="Image 2">
            <a:extLst>
              <a:ext uri="{FF2B5EF4-FFF2-40B4-BE49-F238E27FC236}">
                <a16:creationId xmlns:a16="http://schemas.microsoft.com/office/drawing/2014/main" id="{0B633FCC-8FC1-6951-ED0E-99E3A21A1CD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9776370" y="9202464"/>
            <a:ext cx="3216830" cy="1675646"/>
          </a:xfrm>
          <a:prstGeom prst="rect">
            <a:avLst/>
          </a:prstGeom>
        </p:spPr>
      </p:pic>
      <p:pic>
        <p:nvPicPr>
          <p:cNvPr id="5" name="Image 4">
            <a:extLst>
              <a:ext uri="{FF2B5EF4-FFF2-40B4-BE49-F238E27FC236}">
                <a16:creationId xmlns:a16="http://schemas.microsoft.com/office/drawing/2014/main" id="{C87CDC47-B403-FB7A-97EE-0E553355FD6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840072" y="9250523"/>
            <a:ext cx="5949193" cy="1629467"/>
          </a:xfrm>
          <a:prstGeom prst="rect">
            <a:avLst/>
          </a:prstGeom>
        </p:spPr>
      </p:pic>
      <p:pic>
        <p:nvPicPr>
          <p:cNvPr id="6" name="Picture 2" descr="Université Paris 12 - Paris-Est Créteil Val de Marne - Adresse">
            <a:extLst>
              <a:ext uri="{FF2B5EF4-FFF2-40B4-BE49-F238E27FC236}">
                <a16:creationId xmlns:a16="http://schemas.microsoft.com/office/drawing/2014/main" id="{7B25BC5C-0F0C-3E7B-A829-8B38ABDC56A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3368" y="8782389"/>
            <a:ext cx="5470948" cy="232408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University of Pisa, Italy | Study.eu">
            <a:extLst>
              <a:ext uri="{FF2B5EF4-FFF2-40B4-BE49-F238E27FC236}">
                <a16:creationId xmlns:a16="http://schemas.microsoft.com/office/drawing/2014/main" id="{9BDCBB15-283E-4556-FB17-8A2C5DA075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02321" y="8730208"/>
            <a:ext cx="2604903" cy="2515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>
                <a:solidFill>
                  <a:srgbClr val="0070C0"/>
                </a:solidFill>
                <a:ea typeface="Aleo" panose="020F0502020204030203" pitchFamily="34" charset="0"/>
                <a:cs typeface="Aleo" panose="020F0502020204030203" pitchFamily="34" charset="0"/>
                <a:sym typeface="Gill Sans" charset="0"/>
              </a:rPr>
              <a:t>Teaser</a:t>
            </a:r>
            <a:endParaRPr lang="en-GB" sz="9200" b="1" dirty="0">
              <a:solidFill>
                <a:srgbClr val="0070C0"/>
              </a:solidFill>
              <a:ea typeface="Aleo" panose="020F0502020204030203" pitchFamily="34" charset="0"/>
              <a:cs typeface="Aleo" panose="020F0502020204030203" pitchFamily="34" charset="0"/>
              <a:sym typeface="Gill Sans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2</a:t>
            </a:fld>
            <a:endParaRPr lang="en-GB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26704" y="3334075"/>
            <a:ext cx="12494030" cy="7606474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i="1" dirty="0">
                <a:solidFill>
                  <a:srgbClr val="0070C0"/>
                </a:solidFill>
              </a:rPr>
              <a:t>Fully automated, sustainable greenhouse system (Zero Touch </a:t>
            </a:r>
            <a:r>
              <a:rPr lang="en-US" sz="4800" i="1" dirty="0" err="1">
                <a:solidFill>
                  <a:srgbClr val="0070C0"/>
                </a:solidFill>
              </a:rPr>
              <a:t>GreenHouse</a:t>
            </a:r>
            <a:r>
              <a:rPr lang="en-US" sz="4800" i="1" dirty="0">
                <a:solidFill>
                  <a:srgbClr val="0070C0"/>
                </a:solidFill>
              </a:rPr>
              <a:t>).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i="1" dirty="0">
                <a:solidFill>
                  <a:srgbClr val="0070C0"/>
                </a:solidFill>
              </a:rPr>
              <a:t>Reduces operational costs and increases productivity.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i="1" dirty="0">
                <a:solidFill>
                  <a:srgbClr val="0070C0"/>
                </a:solidFill>
              </a:rPr>
              <a:t>Addresses Industry 5.0 &amp; Society 5.0 goals with plant-driven control.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i="1" dirty="0">
                <a:solidFill>
                  <a:srgbClr val="0070C0"/>
                </a:solidFill>
              </a:rPr>
              <a:t>Reduction of water usage (90% less with hydroponics).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i="1" dirty="0">
                <a:solidFill>
                  <a:srgbClr val="0070C0"/>
                </a:solidFill>
              </a:rPr>
              <a:t>Plant-driven approach: Plants control their own </a:t>
            </a:r>
            <a:r>
              <a:rPr lang="en-US" sz="4800" i="1">
                <a:solidFill>
                  <a:srgbClr val="0070C0"/>
                </a:solidFill>
              </a:rPr>
              <a:t>growth environment</a:t>
            </a:r>
            <a:endParaRPr lang="en-US" sz="4800" i="1" dirty="0">
              <a:solidFill>
                <a:srgbClr val="0070C0"/>
              </a:solidFill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219200" y="12841362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www.celticnext.eu                                                                       Zero Touch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GreenHouse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, UPEC/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uniPi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DE4631-727E-D702-82EB-F59E4CAEA50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605" y="50477"/>
            <a:ext cx="8973395" cy="2285999"/>
          </a:xfrm>
          <a:prstGeom prst="rect">
            <a:avLst/>
          </a:prstGeom>
        </p:spPr>
      </p:pic>
      <p:pic>
        <p:nvPicPr>
          <p:cNvPr id="2050" name="Picture 2" descr="AI revolution in the greenhouse and livestock farming: smart technology is  transforming horticulture - IO">
            <a:extLst>
              <a:ext uri="{FF2B5EF4-FFF2-40B4-BE49-F238E27FC236}">
                <a16:creationId xmlns:a16="http://schemas.microsoft.com/office/drawing/2014/main" id="{8D95DCCC-ABFC-4D6D-1EFC-BED8A41C362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52040" y="3288277"/>
            <a:ext cx="12494030" cy="71394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4169025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de-DE" sz="9200" b="1" dirty="0">
                <a:solidFill>
                  <a:srgbClr val="0070C0"/>
                </a:solidFill>
                <a:ea typeface="Aleo" panose="020F0502020204030203" pitchFamily="34" charset="0"/>
                <a:cs typeface="Aleo" panose="020F0502020204030203" pitchFamily="34" charset="0"/>
              </a:rPr>
              <a:t>Organisation Profile</a:t>
            </a:r>
            <a:endParaRPr lang="en-GB" sz="9200" b="1" dirty="0">
              <a:solidFill>
                <a:srgbClr val="0070C0"/>
              </a:solidFill>
              <a:ea typeface="Aleo" panose="020F0502020204030203" pitchFamily="34" charset="0"/>
              <a:cs typeface="Aleo" panose="020F0502020204030203" pitchFamily="34" charset="0"/>
            </a:endParaRP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3</a:t>
            </a:fld>
            <a:endParaRPr lang="en-GB" altLang="en-US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E93DED6-D01F-B5CE-37EF-94916D6C401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605" y="50477"/>
            <a:ext cx="8973395" cy="2285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076C7B5E-290C-9E7C-581E-1EB07A5F0E9C}"/>
              </a:ext>
            </a:extLst>
          </p:cNvPr>
          <p:cNvSpPr/>
          <p:nvPr/>
        </p:nvSpPr>
        <p:spPr>
          <a:xfrm>
            <a:off x="1219200" y="12841362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www.celticnext.eu                                                                       Zero Touch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GreenHouse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, UPEC/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uniPi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9" name="Image 8">
            <a:extLst>
              <a:ext uri="{FF2B5EF4-FFF2-40B4-BE49-F238E27FC236}">
                <a16:creationId xmlns:a16="http://schemas.microsoft.com/office/drawing/2014/main" id="{568459FA-6DDD-F60F-C123-B3DD0BA0787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605" y="3083193"/>
            <a:ext cx="8851802" cy="3758985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1" name="Image 10">
            <a:extLst>
              <a:ext uri="{FF2B5EF4-FFF2-40B4-BE49-F238E27FC236}">
                <a16:creationId xmlns:a16="http://schemas.microsoft.com/office/drawing/2014/main" id="{8C0BB0A4-C74A-929C-A244-7F4CC183A277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7420475"/>
            <a:ext cx="23086485" cy="5484764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2" name="Image 11">
            <a:extLst>
              <a:ext uri="{FF2B5EF4-FFF2-40B4-BE49-F238E27FC236}">
                <a16:creationId xmlns:a16="http://schemas.microsoft.com/office/drawing/2014/main" id="{9849DA1A-2011-F152-0304-6154BE9A2F7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2728" y="2514876"/>
            <a:ext cx="8915127" cy="4318753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4" name="Image 13">
            <a:extLst>
              <a:ext uri="{FF2B5EF4-FFF2-40B4-BE49-F238E27FC236}">
                <a16:creationId xmlns:a16="http://schemas.microsoft.com/office/drawing/2014/main" id="{4123C7EB-D762-DDCF-1D14-297EDA8057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601822" y="2888671"/>
            <a:ext cx="4124325" cy="320040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7290654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ea typeface="Aleo" panose="020F0502020204030203" pitchFamily="34" charset="0"/>
                <a:cs typeface="Aleo" panose="020F0502020204030203" pitchFamily="34" charset="0"/>
              </a:rPr>
              <a:t>Proposal Introduction (1)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4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1219200" y="1971275"/>
            <a:ext cx="23414652" cy="1697164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br>
              <a:rPr lang="en-GB" sz="4800" b="1" i="1" dirty="0">
                <a:solidFill>
                  <a:srgbClr val="0070C0"/>
                </a:solidFill>
              </a:rPr>
            </a:br>
            <a:r>
              <a:rPr lang="en-GB" sz="4800" b="1" i="1" dirty="0">
                <a:solidFill>
                  <a:srgbClr val="0070C0"/>
                </a:solidFill>
              </a:rPr>
              <a:t>Zero Touch </a:t>
            </a:r>
            <a:r>
              <a:rPr lang="en-GB" sz="4800" b="1" i="1" dirty="0" err="1">
                <a:solidFill>
                  <a:srgbClr val="0070C0"/>
                </a:solidFill>
              </a:rPr>
              <a:t>GreenHouse</a:t>
            </a:r>
            <a:r>
              <a:rPr lang="ar-DZ" sz="4800" b="1" i="1" dirty="0">
                <a:solidFill>
                  <a:srgbClr val="0070C0"/>
                </a:solidFill>
              </a:rPr>
              <a:t> </a:t>
            </a:r>
            <a:r>
              <a:rPr lang="en-US" sz="4800" b="1" i="1" dirty="0">
                <a:solidFill>
                  <a:srgbClr val="0070C0"/>
                </a:solidFill>
              </a:rPr>
              <a:t> (Tomatoes) </a:t>
            </a: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D72087E-C489-7A90-AC71-722004BD8B0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605" y="107505"/>
            <a:ext cx="8973395" cy="2285999"/>
          </a:xfrm>
          <a:prstGeom prst="rect">
            <a:avLst/>
          </a:prstGeom>
        </p:spPr>
      </p:pic>
      <p:sp>
        <p:nvSpPr>
          <p:cNvPr id="6" name="TextBox 4">
            <a:extLst>
              <a:ext uri="{FF2B5EF4-FFF2-40B4-BE49-F238E27FC236}">
                <a16:creationId xmlns:a16="http://schemas.microsoft.com/office/drawing/2014/main" id="{050CE72F-144D-1302-2091-9236AC9F45B5}"/>
              </a:ext>
            </a:extLst>
          </p:cNvPr>
          <p:cNvSpPr txBox="1"/>
          <p:nvPr/>
        </p:nvSpPr>
        <p:spPr>
          <a:xfrm>
            <a:off x="1219200" y="4699248"/>
            <a:ext cx="13033448" cy="7606474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marL="685800" indent="-685800">
              <a:buFont typeface="Arial" panose="020B0604020202020204" pitchFamily="34" charset="0"/>
              <a:buChar char="•"/>
            </a:pPr>
            <a:r>
              <a:rPr lang="da-DK" sz="4800" i="1" dirty="0">
                <a:solidFill>
                  <a:srgbClr val="0070C0"/>
                </a:solidFill>
              </a:rPr>
              <a:t>Multimodal model AI  for plant analysis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i="1" dirty="0">
                <a:solidFill>
                  <a:srgbClr val="0070C0"/>
                </a:solidFill>
              </a:rPr>
              <a:t>Plant-driven Environment Control Model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i="1" dirty="0">
                <a:solidFill>
                  <a:srgbClr val="0070C0"/>
                </a:solidFill>
              </a:rPr>
              <a:t>Predictive Water and Nutrient Management 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i="1" dirty="0">
                <a:solidFill>
                  <a:srgbClr val="0070C0"/>
                </a:solidFill>
              </a:rPr>
              <a:t>AI-Generated Digital Twins.</a:t>
            </a:r>
            <a:endParaRPr lang="ar-DZ" sz="4800" i="1" dirty="0">
              <a:solidFill>
                <a:srgbClr val="0070C0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i="1" dirty="0">
                <a:solidFill>
                  <a:srgbClr val="0070C0"/>
                </a:solidFill>
              </a:rPr>
              <a:t>Water treatment unit.</a:t>
            </a:r>
            <a:endParaRPr lang="ar-DZ" sz="4800" i="1" dirty="0">
              <a:solidFill>
                <a:srgbClr val="0070C0"/>
              </a:solidFill>
            </a:endParaRP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i="1" dirty="0">
                <a:solidFill>
                  <a:srgbClr val="0070C0"/>
                </a:solidFill>
              </a:rPr>
              <a:t>Solar energy.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i="1" dirty="0">
                <a:solidFill>
                  <a:srgbClr val="0070C0"/>
                </a:solidFill>
              </a:rPr>
              <a:t>Communication platform.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i="1" dirty="0">
                <a:solidFill>
                  <a:srgbClr val="0070C0"/>
                </a:solidFill>
              </a:rPr>
              <a:t>Central control unit.</a:t>
            </a:r>
          </a:p>
          <a:p>
            <a:pPr marL="685800" indent="-685800">
              <a:buFont typeface="Arial" panose="020B0604020202020204" pitchFamily="34" charset="0"/>
              <a:buChar char="•"/>
            </a:pPr>
            <a:r>
              <a:rPr lang="en-US" sz="4800" i="1" dirty="0">
                <a:solidFill>
                  <a:srgbClr val="0070C0"/>
                </a:solidFill>
              </a:rPr>
              <a:t>Test and verify the prototype in lab and real environment.</a:t>
            </a:r>
          </a:p>
        </p:txBody>
      </p:sp>
      <p:pic>
        <p:nvPicPr>
          <p:cNvPr id="10" name="Image 9">
            <a:extLst>
              <a:ext uri="{FF2B5EF4-FFF2-40B4-BE49-F238E27FC236}">
                <a16:creationId xmlns:a16="http://schemas.microsoft.com/office/drawing/2014/main" id="{AE99EAEF-5EDA-7D26-389E-D51E2C19CB9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4723764" y="2393504"/>
            <a:ext cx="8915127" cy="5895254"/>
          </a:xfrm>
          <a:prstGeom prst="rect">
            <a:avLst/>
          </a:prstGeom>
        </p:spPr>
      </p:pic>
      <p:pic>
        <p:nvPicPr>
          <p:cNvPr id="13" name="Image 12">
            <a:extLst>
              <a:ext uri="{FF2B5EF4-FFF2-40B4-BE49-F238E27FC236}">
                <a16:creationId xmlns:a16="http://schemas.microsoft.com/office/drawing/2014/main" id="{44B927D6-DA55-7217-9A3D-7115CD2D7C1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5323791" y="8306216"/>
            <a:ext cx="7562850" cy="4286250"/>
          </a:xfrm>
          <a:prstGeom prst="rect">
            <a:avLst/>
          </a:prstGeom>
        </p:spPr>
      </p:pic>
      <p:sp>
        <p:nvSpPr>
          <p:cNvPr id="14" name="Rectangle 13">
            <a:extLst>
              <a:ext uri="{FF2B5EF4-FFF2-40B4-BE49-F238E27FC236}">
                <a16:creationId xmlns:a16="http://schemas.microsoft.com/office/drawing/2014/main" id="{90DDFA6C-338F-B957-AC64-D45EAD088AAC}"/>
              </a:ext>
            </a:extLst>
          </p:cNvPr>
          <p:cNvSpPr/>
          <p:nvPr/>
        </p:nvSpPr>
        <p:spPr>
          <a:xfrm>
            <a:off x="1219200" y="12841362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www.celticnext.eu                                                                       Zero Touch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GreenHouse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, UPEC/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uniPi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1990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ea typeface="Aleo" panose="020F0502020204030203" pitchFamily="34" charset="0"/>
                <a:cs typeface="Aleo" panose="020F0502020204030203" pitchFamily="34" charset="0"/>
              </a:rPr>
              <a:t>Proposal Introduction (2)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5</a:t>
            </a:fld>
            <a:endParaRPr lang="en-GB" altLang="en-US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19A53A33-E2CA-2C0A-C83F-A430676E75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605" y="107505"/>
            <a:ext cx="8973395" cy="2285999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A33B71E-4419-6141-58F5-262513919D55}"/>
              </a:ext>
            </a:extLst>
          </p:cNvPr>
          <p:cNvSpPr/>
          <p:nvPr/>
        </p:nvSpPr>
        <p:spPr>
          <a:xfrm>
            <a:off x="1219200" y="12841362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www.celticnext.eu                                                                       Zero Touch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GreenHouse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, UPEC/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uniPi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8" name="Image 7">
            <a:extLst>
              <a:ext uri="{FF2B5EF4-FFF2-40B4-BE49-F238E27FC236}">
                <a16:creationId xmlns:a16="http://schemas.microsoft.com/office/drawing/2014/main" id="{45F6BA77-2187-38AD-D3B7-FADEC503D5A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2835276"/>
            <a:ext cx="24384000" cy="88865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9604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ea typeface="Aleo" panose="020F0502020204030203" pitchFamily="34" charset="0"/>
                <a:cs typeface="Aleo" panose="020F0502020204030203" pitchFamily="34" charset="0"/>
              </a:rPr>
              <a:t>Partners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6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3479032" y="4901422"/>
            <a:ext cx="19202133" cy="6129146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r>
              <a:rPr lang="en-US" sz="4800" i="1" dirty="0">
                <a:solidFill>
                  <a:srgbClr val="0070C0"/>
                </a:solidFill>
              </a:rPr>
              <a:t>For equipment and financing:</a:t>
            </a:r>
          </a:p>
          <a:p>
            <a:endParaRPr lang="en-US" sz="4800" i="1" dirty="0">
              <a:solidFill>
                <a:srgbClr val="0070C0"/>
              </a:solidFill>
            </a:endParaRPr>
          </a:p>
          <a:p>
            <a:pPr algn="ctr"/>
            <a:r>
              <a:rPr lang="en-US" sz="4800" i="1" dirty="0">
                <a:solidFill>
                  <a:srgbClr val="0070C0"/>
                </a:solidFill>
              </a:rPr>
              <a:t>Agricultural industry partners.</a:t>
            </a:r>
          </a:p>
          <a:p>
            <a:pPr algn="ctr"/>
            <a:endParaRPr lang="en-US" sz="4800" i="1" dirty="0">
              <a:solidFill>
                <a:srgbClr val="0070C0"/>
              </a:solidFill>
            </a:endParaRPr>
          </a:p>
          <a:p>
            <a:pPr algn="ctr"/>
            <a:r>
              <a:rPr lang="en-US" sz="4800" i="1" dirty="0">
                <a:solidFill>
                  <a:srgbClr val="0070C0"/>
                </a:solidFill>
              </a:rPr>
              <a:t>IoT &amp; 5G solution providers.</a:t>
            </a:r>
            <a:br>
              <a:rPr lang="en-US" sz="4800" i="1" dirty="0">
                <a:solidFill>
                  <a:srgbClr val="0070C0"/>
                </a:solidFill>
              </a:rPr>
            </a:br>
            <a:br>
              <a:rPr lang="en-US" sz="4800" i="1" dirty="0">
                <a:solidFill>
                  <a:srgbClr val="0070C0"/>
                </a:solidFill>
              </a:rPr>
            </a:br>
            <a:r>
              <a:rPr lang="en-US" sz="4800" i="1" dirty="0">
                <a:solidFill>
                  <a:srgbClr val="0070C0"/>
                </a:solidFill>
              </a:rPr>
              <a:t>Estimated budget of €2M for prototype development and testing.</a:t>
            </a:r>
            <a:br>
              <a:rPr lang="en-GB" sz="4800" i="1" dirty="0">
                <a:solidFill>
                  <a:srgbClr val="0070C0"/>
                </a:solidFill>
              </a:rPr>
            </a:br>
            <a:endParaRPr lang="en-GB" sz="4800" i="1" dirty="0">
              <a:solidFill>
                <a:srgbClr val="0070C0"/>
              </a:solidFill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E8A7A4-0B3E-AD83-7DAF-865E628AA92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605" y="107505"/>
            <a:ext cx="8973395" cy="2285999"/>
          </a:xfrm>
          <a:prstGeom prst="rect">
            <a:avLst/>
          </a:prstGeom>
        </p:spPr>
      </p:pic>
      <p:sp>
        <p:nvSpPr>
          <p:cNvPr id="9" name="Rectangle 8">
            <a:extLst>
              <a:ext uri="{FF2B5EF4-FFF2-40B4-BE49-F238E27FC236}">
                <a16:creationId xmlns:a16="http://schemas.microsoft.com/office/drawing/2014/main" id="{F2EDE958-A0F1-9014-D8C4-6D34196822DE}"/>
              </a:ext>
            </a:extLst>
          </p:cNvPr>
          <p:cNvSpPr/>
          <p:nvPr/>
        </p:nvSpPr>
        <p:spPr>
          <a:xfrm>
            <a:off x="1219200" y="12841362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www.celticnext.eu                                                                       Zero Touch 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GreenHouse</a:t>
            </a:r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, UPEC/</a:t>
            </a:r>
            <a:r>
              <a:rPr lang="en-GB" sz="2800" dirty="0" err="1">
                <a:solidFill>
                  <a:schemeClr val="accent1">
                    <a:lumMod val="75000"/>
                  </a:schemeClr>
                </a:solidFill>
              </a:rPr>
              <a:t>uniPi</a:t>
            </a:r>
            <a:endParaRPr lang="en-GB" sz="2800" dirty="0">
              <a:solidFill>
                <a:schemeClr val="accent1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9092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l" fontAlgn="base">
              <a:spcAft>
                <a:spcPct val="0"/>
              </a:spcAft>
            </a:pPr>
            <a:r>
              <a:rPr lang="en-GB" sz="9200" b="1" dirty="0">
                <a:solidFill>
                  <a:srgbClr val="0070C0"/>
                </a:solidFill>
                <a:ea typeface="Aleo" panose="020F0502020204030203" pitchFamily="34" charset="0"/>
                <a:cs typeface="Aleo" panose="020F0502020204030203" pitchFamily="34" charset="0"/>
              </a:rPr>
              <a:t>Contact Info</a:t>
            </a:r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91F1B1E-6AFE-4261-906D-D1191F0F518F}" type="slidenum">
              <a:rPr lang="en-GB" altLang="en-US" smtClean="0"/>
              <a:pPr/>
              <a:t>7</a:t>
            </a:fld>
            <a:endParaRPr lang="en-GB" altLang="en-US"/>
          </a:p>
        </p:txBody>
      </p:sp>
      <p:sp>
        <p:nvSpPr>
          <p:cNvPr id="5" name="TextBox 4"/>
          <p:cNvSpPr txBox="1"/>
          <p:nvPr/>
        </p:nvSpPr>
        <p:spPr>
          <a:xfrm>
            <a:off x="615552" y="3185592"/>
            <a:ext cx="23727936" cy="10468796"/>
          </a:xfrm>
          <a:prstGeom prst="rect">
            <a:avLst/>
          </a:prstGeom>
          <a:noFill/>
        </p:spPr>
        <p:txBody>
          <a:bodyPr wrap="square" lIns="217709" tIns="108855" rIns="217709" bIns="108855" rtlCol="0">
            <a:spAutoFit/>
          </a:bodyPr>
          <a:lstStyle/>
          <a:p>
            <a:pPr algn="ctr" eaLnBrk="1" hangingPunct="1"/>
            <a:r>
              <a:rPr lang="en-GB" sz="5400" b="1" dirty="0">
                <a:solidFill>
                  <a:srgbClr val="0070C0"/>
                </a:solidFill>
                <a:latin typeface="Arial" panose="020B0604020202020204" pitchFamily="34" charset="0"/>
                <a:ea typeface="Aleo" panose="020F0502020204030203" pitchFamily="34" charset="0"/>
                <a:cs typeface="Arial" panose="020B0604020202020204" pitchFamily="34" charset="0"/>
              </a:rPr>
              <a:t>For more information and for interest to participate please contact:</a:t>
            </a:r>
          </a:p>
          <a:p>
            <a:pPr algn="ctr" eaLnBrk="1" hangingPunct="1"/>
            <a:endParaRPr lang="en-GB" sz="54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n-GB" sz="54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n-GB" sz="54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n-GB" sz="54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</a:endParaRPr>
          </a:p>
          <a:p>
            <a:pPr algn="ctr" eaLnBrk="1" hangingPunct="1"/>
            <a:endParaRPr lang="en-GB" sz="5400" b="1" dirty="0">
              <a:solidFill>
                <a:srgbClr val="0070C0"/>
              </a:solidFill>
              <a:latin typeface="Arial" panose="020B0604020202020204" pitchFamily="34" charset="0"/>
              <a:ea typeface="Aleo" panose="020F0502020204030203" pitchFamily="34" charset="0"/>
              <a:cs typeface="Arial" panose="020B0604020202020204" pitchFamily="34" charset="0"/>
            </a:endParaRPr>
          </a:p>
          <a:p>
            <a:pPr algn="ctr" eaLnBrk="1" hangingPunct="1"/>
            <a:r>
              <a:rPr lang="de-DE" sz="5400" b="1" dirty="0" err="1">
                <a:solidFill>
                  <a:srgbClr val="0070C0"/>
                </a:solidFill>
                <a:latin typeface="+mj-lt"/>
                <a:ea typeface="Aleo" panose="020F0502020204030203" pitchFamily="34" charset="0"/>
                <a:cs typeface="Arial" panose="020B0604020202020204" pitchFamily="34" charset="0"/>
              </a:rPr>
              <a:t>Presentation</a:t>
            </a:r>
            <a:r>
              <a:rPr lang="de-DE" sz="5400" b="1" dirty="0">
                <a:solidFill>
                  <a:srgbClr val="0070C0"/>
                </a:solidFill>
                <a:latin typeface="+mj-lt"/>
                <a:ea typeface="Aleo" panose="020F0502020204030203" pitchFamily="34" charset="0"/>
                <a:cs typeface="Arial" panose="020B0604020202020204" pitchFamily="34" charset="0"/>
              </a:rPr>
              <a:t> </a:t>
            </a:r>
            <a:r>
              <a:rPr lang="de-DE" sz="5400" b="1" dirty="0" err="1">
                <a:solidFill>
                  <a:srgbClr val="0070C0"/>
                </a:solidFill>
                <a:latin typeface="+mj-lt"/>
                <a:ea typeface="Aleo" panose="020F0502020204030203" pitchFamily="34" charset="0"/>
                <a:cs typeface="Arial" panose="020B0604020202020204" pitchFamily="34" charset="0"/>
              </a:rPr>
              <a:t>is</a:t>
            </a:r>
            <a:r>
              <a:rPr lang="de-DE" sz="5400" b="1" dirty="0">
                <a:solidFill>
                  <a:srgbClr val="0070C0"/>
                </a:solidFill>
                <a:latin typeface="+mj-lt"/>
                <a:ea typeface="Aleo" panose="020F0502020204030203" pitchFamily="34" charset="0"/>
                <a:cs typeface="Arial" panose="020B0604020202020204" pitchFamily="34" charset="0"/>
              </a:rPr>
              <a:t> </a:t>
            </a:r>
            <a:r>
              <a:rPr lang="de-DE" sz="5400" b="1" dirty="0" err="1">
                <a:solidFill>
                  <a:srgbClr val="0070C0"/>
                </a:solidFill>
                <a:latin typeface="+mj-lt"/>
                <a:ea typeface="Aleo" panose="020F0502020204030203" pitchFamily="34" charset="0"/>
                <a:cs typeface="Arial" panose="020B0604020202020204" pitchFamily="34" charset="0"/>
              </a:rPr>
              <a:t>available</a:t>
            </a:r>
            <a:r>
              <a:rPr lang="de-DE" sz="5400" b="1" dirty="0">
                <a:solidFill>
                  <a:srgbClr val="0070C0"/>
                </a:solidFill>
                <a:latin typeface="+mj-lt"/>
                <a:ea typeface="Aleo" panose="020F0502020204030203" pitchFamily="34" charset="0"/>
                <a:cs typeface="Arial" panose="020B0604020202020204" pitchFamily="34" charset="0"/>
              </a:rPr>
              <a:t> via: </a:t>
            </a:r>
          </a:p>
          <a:p>
            <a:pPr lvl="8"/>
            <a:endParaRPr lang="en-GB" sz="4800" dirty="0">
              <a:solidFill>
                <a:srgbClr val="0070C0"/>
              </a:solidFill>
            </a:endParaRPr>
          </a:p>
          <a:p>
            <a:pPr lvl="8"/>
            <a:r>
              <a:rPr lang="en-GB" sz="4800" dirty="0">
                <a:solidFill>
                  <a:srgbClr val="0070C0"/>
                </a:solidFill>
              </a:rPr>
              <a:t>       </a:t>
            </a:r>
          </a:p>
          <a:p>
            <a:pPr lvl="8"/>
            <a:r>
              <a:rPr lang="en-GB" sz="4800" dirty="0">
                <a:solidFill>
                  <a:srgbClr val="0070C0"/>
                </a:solidFill>
              </a:rPr>
              <a:t>  </a:t>
            </a:r>
          </a:p>
          <a:p>
            <a:pPr lvl="8"/>
            <a:endParaRPr lang="de-DE" sz="4800" dirty="0">
              <a:solidFill>
                <a:srgbClr val="0070C0"/>
              </a:solidFill>
            </a:endParaRPr>
          </a:p>
          <a:p>
            <a:pPr lvl="8"/>
            <a:endParaRPr lang="en-GB" sz="4800" dirty="0"/>
          </a:p>
          <a:p>
            <a:pPr lvl="8"/>
            <a:endParaRPr lang="en-GB" sz="4800" dirty="0"/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656496" y="269999"/>
            <a:ext cx="7456487" cy="2195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Rectangle 14"/>
          <p:cNvSpPr/>
          <p:nvPr/>
        </p:nvSpPr>
        <p:spPr>
          <a:xfrm>
            <a:off x="454696" y="12870025"/>
            <a:ext cx="20522280" cy="650723"/>
          </a:xfrm>
          <a:prstGeom prst="rect">
            <a:avLst/>
          </a:prstGeom>
        </p:spPr>
        <p:txBody>
          <a:bodyPr wrap="square" lIns="217709" tIns="108855" rIns="217709" bIns="108855">
            <a:spAutoFit/>
          </a:bodyPr>
          <a:lstStyle/>
          <a:p>
            <a:r>
              <a:rPr lang="en-GB" sz="2800" dirty="0">
                <a:solidFill>
                  <a:schemeClr val="accent1">
                    <a:lumMod val="75000"/>
                  </a:schemeClr>
                </a:solidFill>
              </a:rPr>
              <a:t>                                                              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A71DC80A-6E90-4679-B3AF-34AF72BFB72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10605" y="179513"/>
            <a:ext cx="8973395" cy="2285999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295704DD-7749-012B-D464-98E970325C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5836" y="10038546"/>
            <a:ext cx="2664296" cy="2664296"/>
          </a:xfrm>
          <a:prstGeom prst="rect">
            <a:avLst/>
          </a:prstGeom>
        </p:spPr>
      </p:pic>
      <p:sp>
        <p:nvSpPr>
          <p:cNvPr id="8" name="Rectangle 6">
            <a:extLst>
              <a:ext uri="{FF2B5EF4-FFF2-40B4-BE49-F238E27FC236}">
                <a16:creationId xmlns:a16="http://schemas.microsoft.com/office/drawing/2014/main" id="{73DB0432-A0E8-F09F-E829-38AAC247D83E}"/>
              </a:ext>
            </a:extLst>
          </p:cNvPr>
          <p:cNvSpPr>
            <a:spLocks/>
          </p:cNvSpPr>
          <p:nvPr/>
        </p:nvSpPr>
        <p:spPr bwMode="auto">
          <a:xfrm>
            <a:off x="365912" y="5848365"/>
            <a:ext cx="23727936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 wrap="square" lIns="0" tIns="0" rIns="0" bIns="0" anchor="ctr">
            <a:spAutoFit/>
          </a:bodyPr>
          <a:lstStyle>
            <a:lvl1pPr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1pPr>
            <a:lvl2pPr marL="742950" indent="-28575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2pPr>
            <a:lvl3pPr marL="11430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3pPr>
            <a:lvl4pPr marL="16002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4pPr>
            <a:lvl5pPr marL="2057400" indent="-228600" algn="ctr"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5pPr>
            <a:lvl6pPr marL="25146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6pPr>
            <a:lvl7pPr marL="29718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7pPr>
            <a:lvl8pPr marL="34290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8pPr>
            <a:lvl9pPr marL="3886200" indent="-228600" algn="ctr" eaLnBrk="0" fontAlgn="base" hangingPunct="0">
              <a:spcBef>
                <a:spcPct val="0"/>
              </a:spcBef>
              <a:spcAft>
                <a:spcPct val="0"/>
              </a:spcAft>
              <a:defRPr sz="5600">
                <a:solidFill>
                  <a:srgbClr val="000000"/>
                </a:solidFill>
                <a:latin typeface="Gill Sans" charset="0"/>
                <a:ea typeface="ヒラギノ角ゴ ProN W3" charset="0"/>
                <a:cs typeface="ヒラギノ角ゴ ProN W3" charset="0"/>
                <a:sym typeface="Gill Sans" charset="0"/>
              </a:defRPr>
            </a:lvl9pPr>
          </a:lstStyle>
          <a:p>
            <a:pPr eaLnBrk="1" hangingPunct="1"/>
            <a:r>
              <a:rPr lang="en-GB" sz="4400" b="1" dirty="0">
                <a:solidFill>
                  <a:srgbClr val="0070C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Pr. Abdelhamid </a:t>
            </a:r>
            <a:r>
              <a:rPr lang="en-GB" sz="4400" b="1" dirty="0" err="1">
                <a:solidFill>
                  <a:srgbClr val="0070C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Mellouk</a:t>
            </a:r>
            <a:r>
              <a:rPr lang="en-GB" sz="4400" b="1" dirty="0">
                <a:solidFill>
                  <a:srgbClr val="0070C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, Pr. Stefano Giordano, </a:t>
            </a:r>
            <a:r>
              <a:rPr lang="en-GB" sz="4400" b="1" dirty="0" err="1">
                <a:solidFill>
                  <a:srgbClr val="0070C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Dr.</a:t>
            </a:r>
            <a:r>
              <a:rPr lang="en-GB" sz="4400" b="1" dirty="0">
                <a:solidFill>
                  <a:srgbClr val="0070C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 Thiago Abreu, </a:t>
            </a:r>
            <a:r>
              <a:rPr lang="en-GB" sz="4400" b="1" dirty="0" err="1">
                <a:solidFill>
                  <a:srgbClr val="0070C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Abdelhak</a:t>
            </a:r>
            <a:r>
              <a:rPr lang="en-GB" sz="4400" b="1" dirty="0">
                <a:solidFill>
                  <a:srgbClr val="0070C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 </a:t>
            </a:r>
            <a:r>
              <a:rPr lang="en-GB" sz="4400" b="1" dirty="0" err="1">
                <a:solidFill>
                  <a:srgbClr val="0070C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Heroucha</a:t>
            </a:r>
            <a:endParaRPr lang="en-GB" sz="4400" b="1" dirty="0">
              <a:solidFill>
                <a:srgbClr val="0070C0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  <a:sym typeface="Lato" panose="020F0502020204030203" pitchFamily="34" charset="0"/>
            </a:endParaRPr>
          </a:p>
          <a:p>
            <a:pPr eaLnBrk="1" hangingPunct="1"/>
            <a:r>
              <a:rPr lang="en-GB" sz="4400" b="1" dirty="0">
                <a:solidFill>
                  <a:srgbClr val="0070C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{</a:t>
            </a:r>
            <a:r>
              <a:rPr lang="en-GB" sz="4400" b="1" dirty="0" err="1">
                <a:solidFill>
                  <a:srgbClr val="0070C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mellouk</a:t>
            </a:r>
            <a:r>
              <a:rPr lang="en-GB" sz="4400" b="1" dirty="0">
                <a:solidFill>
                  <a:srgbClr val="0070C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, </a:t>
            </a:r>
            <a:r>
              <a:rPr lang="en-GB" sz="4400" b="1" dirty="0" err="1">
                <a:solidFill>
                  <a:srgbClr val="0070C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thiago.abreu</a:t>
            </a:r>
            <a:r>
              <a:rPr lang="en-GB" sz="4400" b="1" dirty="0">
                <a:solidFill>
                  <a:srgbClr val="0070C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, </a:t>
            </a:r>
            <a:r>
              <a:rPr lang="en-GB" sz="4400" b="1" dirty="0" err="1">
                <a:solidFill>
                  <a:srgbClr val="0070C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abdelhak.heroucha</a:t>
            </a:r>
            <a:r>
              <a:rPr lang="en-GB" sz="4400" b="1" dirty="0">
                <a:solidFill>
                  <a:srgbClr val="0070C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}@u-</a:t>
            </a:r>
            <a:r>
              <a:rPr lang="en-GB" sz="4400" b="1" dirty="0" err="1">
                <a:solidFill>
                  <a:srgbClr val="0070C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pec.fr</a:t>
            </a:r>
            <a:r>
              <a:rPr lang="en-GB" sz="4400" b="1" dirty="0">
                <a:solidFill>
                  <a:srgbClr val="0070C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, </a:t>
            </a:r>
            <a:r>
              <a:rPr lang="en-GB" sz="4400" b="1" dirty="0" err="1">
                <a:solidFill>
                  <a:srgbClr val="0070C0"/>
                </a:solidFill>
                <a:latin typeface="Arial" panose="020B0604020202020204" pitchFamily="34" charset="0"/>
                <a:ea typeface="Lato" panose="020F0502020204030203" pitchFamily="34" charset="0"/>
                <a:cs typeface="Arial" panose="020B0604020202020204" pitchFamily="34" charset="0"/>
                <a:sym typeface="Lato" panose="020F0502020204030203" pitchFamily="34" charset="0"/>
              </a:rPr>
              <a:t>stefano.giordano@unipi.it</a:t>
            </a:r>
            <a:endParaRPr lang="en-GB" sz="4400" b="1" dirty="0">
              <a:solidFill>
                <a:srgbClr val="0070C0"/>
              </a:solidFill>
              <a:latin typeface="Arial" panose="020B0604020202020204" pitchFamily="34" charset="0"/>
              <a:ea typeface="Lato" panose="020F0502020204030203" pitchFamily="34" charset="0"/>
              <a:cs typeface="Arial" panose="020B0604020202020204" pitchFamily="34" charset="0"/>
              <a:sym typeface="Lato" panose="020F0502020204030203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52411627"/>
      </p:ext>
    </p:extLst>
  </p:cSld>
  <p:clrMapOvr>
    <a:masterClrMapping/>
  </p:clrMapOvr>
</p:sld>
</file>

<file path=ppt/theme/theme1.xml><?xml version="1.0" encoding="utf-8"?>
<a:theme xmlns:a="http://schemas.openxmlformats.org/drawingml/2006/main" name="1_Spanish Chair Eureka 2016 interno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panish Chair Eureka 2016 interno" id="{BA4051FA-B5A8-8041-902C-54A3E0A35E45}" vid="{A453499C-19AA-F249-A308-67522C957B57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341</TotalTime>
  <Pages>0</Pages>
  <Words>338</Words>
  <Characters>0</Characters>
  <Application>Microsoft Office PowerPoint</Application>
  <PresentationFormat>Personnalisé</PresentationFormat>
  <Lines>0</Lines>
  <Paragraphs>61</Paragraphs>
  <Slides>7</Slides>
  <Notes>3</Notes>
  <HiddenSlides>0</HiddenSlides>
  <MMClips>0</MMClips>
  <ScaleCrop>false</ScaleCrop>
  <HeadingPairs>
    <vt:vector size="6" baseType="variant">
      <vt:variant>
        <vt:lpstr>Polices utilisées</vt:lpstr>
      </vt:variant>
      <vt:variant>
        <vt:i4>4</vt:i4>
      </vt:variant>
      <vt:variant>
        <vt:lpstr>Thème</vt:lpstr>
      </vt:variant>
      <vt:variant>
        <vt:i4>2</vt:i4>
      </vt:variant>
      <vt:variant>
        <vt:lpstr>Titres des diapositives</vt:lpstr>
      </vt:variant>
      <vt:variant>
        <vt:i4>7</vt:i4>
      </vt:variant>
    </vt:vector>
  </HeadingPairs>
  <TitlesOfParts>
    <vt:vector size="13" baseType="lpstr">
      <vt:lpstr>Aleo</vt:lpstr>
      <vt:lpstr>Arial</vt:lpstr>
      <vt:lpstr>Calibri</vt:lpstr>
      <vt:lpstr>Gill Sans</vt:lpstr>
      <vt:lpstr>1_Spanish Chair Eureka 2016 interno</vt:lpstr>
      <vt:lpstr>Office Theme</vt:lpstr>
      <vt:lpstr>Présentation PowerPoint</vt:lpstr>
      <vt:lpstr>Teaser</vt:lpstr>
      <vt:lpstr>Organisation Profile</vt:lpstr>
      <vt:lpstr>Proposal Introduction (1)</vt:lpstr>
      <vt:lpstr>Proposal Introduction (2)</vt:lpstr>
      <vt:lpstr>Partners</vt:lpstr>
      <vt:lpstr>Contact Info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conference@thesai.org</dc:creator>
  <cp:lastModifiedBy>client</cp:lastModifiedBy>
  <cp:revision>318</cp:revision>
  <dcterms:modified xsi:type="dcterms:W3CDTF">2025-02-23T21:45:58Z</dcterms:modified>
</cp:coreProperties>
</file>