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94" r:id="rId1"/>
    <p:sldMasterId id="2147483828" r:id="rId2"/>
  </p:sldMasterIdLst>
  <p:notesMasterIdLst>
    <p:notesMasterId r:id="rId11"/>
  </p:notesMasterIdLst>
  <p:sldIdLst>
    <p:sldId id="272" r:id="rId3"/>
    <p:sldId id="315" r:id="rId4"/>
    <p:sldId id="316" r:id="rId5"/>
    <p:sldId id="317" r:id="rId6"/>
    <p:sldId id="318" r:id="rId7"/>
    <p:sldId id="319" r:id="rId8"/>
    <p:sldId id="320" r:id="rId9"/>
    <p:sldId id="321" r:id="rId10"/>
  </p:sldIdLst>
  <p:sldSz cx="24384000" cy="13716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0099FF"/>
    <a:srgbClr val="336600"/>
    <a:srgbClr val="663300"/>
    <a:srgbClr val="996633"/>
    <a:srgbClr val="D60093"/>
    <a:srgbClr val="9E2286"/>
    <a:srgbClr val="D0DFFC"/>
    <a:srgbClr val="52BEB0"/>
    <a:srgbClr val="6729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96" y="101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35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le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leo" panose="020F0502020204030203" pitchFamily="34" charset="0"/>
              </a:defRPr>
            </a:lvl1pPr>
          </a:lstStyle>
          <a:p>
            <a:fld id="{2CD826BB-5C23-4804-ADF3-D2879A29335B}" type="datetimeFigureOut">
              <a:rPr lang="en-US" smtClean="0"/>
              <a:pPr/>
              <a:t>7/17/2025</a:t>
            </a:fld>
            <a:endParaRPr lang="en-US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le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leo" panose="020F0502020204030203" pitchFamily="34" charset="0"/>
              </a:defRPr>
            </a:lvl1pPr>
          </a:lstStyle>
          <a:p>
            <a:fld id="{41E8C199-60EB-4919-9D02-E23353818F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046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8C199-60EB-4919-9D02-E23353818F4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999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1401304" y="1692101"/>
            <a:ext cx="21608328" cy="14833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0800" b="1" u="sng">
                <a:solidFill>
                  <a:srgbClr val="A8D200"/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FontTx/>
              <a:buNone/>
              <a:defRPr sz="5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s-ES" dirty="0"/>
              <a:t>Titular Presentación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2" hasCustomPrompt="1"/>
          </p:nvPr>
        </p:nvSpPr>
        <p:spPr>
          <a:xfrm>
            <a:off x="3576637" y="4738977"/>
            <a:ext cx="19432994" cy="56020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7200" b="1" i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3pPr>
            <a:lvl4pPr marL="27432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4pPr>
            <a:lvl5pPr marL="36576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s-ES" dirty="0"/>
              <a:t>Subtitular presentación</a:t>
            </a:r>
            <a:endParaRPr lang="es-ES_tradn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16617488" y="12403688"/>
            <a:ext cx="6874280" cy="447788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buNone/>
              <a:defRPr sz="3000">
                <a:solidFill>
                  <a:srgbClr val="A8D200"/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3pPr>
            <a:lvl4pPr marL="27432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4pPr>
            <a:lvl5pPr marL="36576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s-ES" dirty="0"/>
              <a:t>Fecha</a:t>
            </a:r>
            <a:endParaRPr lang="es-ES_tradnl" dirty="0"/>
          </a:p>
        </p:txBody>
      </p:sp>
      <p:sp>
        <p:nvSpPr>
          <p:cNvPr id="8" name="Marcador de texto 2"/>
          <p:cNvSpPr>
            <a:spLocks noGrp="1"/>
          </p:cNvSpPr>
          <p:nvPr>
            <p:ph type="body" sz="quarter" idx="14" hasCustomPrompt="1"/>
          </p:nvPr>
        </p:nvSpPr>
        <p:spPr>
          <a:xfrm>
            <a:off x="1400178" y="4741998"/>
            <a:ext cx="1675532" cy="924640"/>
          </a:xfrm>
          <a:prstGeom prst="rect">
            <a:avLst/>
          </a:prstGeom>
          <a:solidFill>
            <a:srgbClr val="A8D200"/>
          </a:solidFill>
        </p:spPr>
        <p:txBody>
          <a:bodyPr lIns="144000" tIns="72000" rIns="144000" bIns="72000"/>
          <a:lstStyle>
            <a:lvl1pPr marL="0" indent="0" algn="ctr">
              <a:buNone/>
              <a:defRPr sz="5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9600"/>
            </a:lvl2pPr>
            <a:lvl3pPr marL="1828800" indent="0">
              <a:buNone/>
              <a:defRPr sz="9600"/>
            </a:lvl3pPr>
            <a:lvl4pPr marL="2743200" indent="0">
              <a:buNone/>
              <a:defRPr sz="9600"/>
            </a:lvl4pPr>
            <a:lvl5pPr marL="3657600" indent="0">
              <a:buNone/>
              <a:defRPr sz="9600"/>
            </a:lvl5pPr>
          </a:lstStyle>
          <a:p>
            <a:pPr lvl="0"/>
            <a:r>
              <a:rPr lang="es-ES" dirty="0"/>
              <a:t>12.3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3495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07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317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1" y="546100"/>
            <a:ext cx="8022168" cy="2324100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3467" y="546111"/>
            <a:ext cx="13631333" cy="11706226"/>
          </a:xfr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1" y="2870207"/>
            <a:ext cx="8022168" cy="9382126"/>
          </a:xfrm>
        </p:spPr>
        <p:txBody>
          <a:bodyPr/>
          <a:lstStyle>
            <a:lvl1pPr marL="0" indent="0">
              <a:buNone/>
              <a:defRPr sz="3300"/>
            </a:lvl1pPr>
            <a:lvl2pPr marL="1088428" indent="0">
              <a:buNone/>
              <a:defRPr sz="2900"/>
            </a:lvl2pPr>
            <a:lvl3pPr marL="2176857" indent="0">
              <a:buNone/>
              <a:defRPr sz="2400"/>
            </a:lvl3pPr>
            <a:lvl4pPr marL="3265285" indent="0">
              <a:buNone/>
              <a:defRPr sz="2100"/>
            </a:lvl4pPr>
            <a:lvl5pPr marL="4353714" indent="0">
              <a:buNone/>
              <a:defRPr sz="2100"/>
            </a:lvl5pPr>
            <a:lvl6pPr marL="5442142" indent="0">
              <a:buNone/>
              <a:defRPr sz="2100"/>
            </a:lvl6pPr>
            <a:lvl7pPr marL="6530568" indent="0">
              <a:buNone/>
              <a:defRPr sz="2100"/>
            </a:lvl7pPr>
            <a:lvl8pPr marL="7618992" indent="0">
              <a:buNone/>
              <a:defRPr sz="2100"/>
            </a:lvl8pPr>
            <a:lvl9pPr marL="8707425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606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5" y="9601200"/>
            <a:ext cx="14630400" cy="1133476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5" y="1225550"/>
            <a:ext cx="14630400" cy="8229600"/>
          </a:xfrm>
        </p:spPr>
        <p:txBody>
          <a:bodyPr/>
          <a:lstStyle>
            <a:lvl1pPr marL="0" indent="0">
              <a:buNone/>
              <a:defRPr sz="7600"/>
            </a:lvl1pPr>
            <a:lvl2pPr marL="1088428" indent="0">
              <a:buNone/>
              <a:defRPr sz="6700"/>
            </a:lvl2pPr>
            <a:lvl3pPr marL="2176857" indent="0">
              <a:buNone/>
              <a:defRPr sz="5700"/>
            </a:lvl3pPr>
            <a:lvl4pPr marL="3265285" indent="0">
              <a:buNone/>
              <a:defRPr sz="4800"/>
            </a:lvl4pPr>
            <a:lvl5pPr marL="4353714" indent="0">
              <a:buNone/>
              <a:defRPr sz="4800"/>
            </a:lvl5pPr>
            <a:lvl6pPr marL="5442142" indent="0">
              <a:buNone/>
              <a:defRPr sz="4800"/>
            </a:lvl6pPr>
            <a:lvl7pPr marL="6530568" indent="0">
              <a:buNone/>
              <a:defRPr sz="4800"/>
            </a:lvl7pPr>
            <a:lvl8pPr marL="7618992" indent="0">
              <a:buNone/>
              <a:defRPr sz="4800"/>
            </a:lvl8pPr>
            <a:lvl9pPr marL="8707425" indent="0">
              <a:buNone/>
              <a:defRPr sz="4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5" y="10734676"/>
            <a:ext cx="14630400" cy="1609724"/>
          </a:xfrm>
        </p:spPr>
        <p:txBody>
          <a:bodyPr/>
          <a:lstStyle>
            <a:lvl1pPr marL="0" indent="0">
              <a:buNone/>
              <a:defRPr sz="3300"/>
            </a:lvl1pPr>
            <a:lvl2pPr marL="1088428" indent="0">
              <a:buNone/>
              <a:defRPr sz="2900"/>
            </a:lvl2pPr>
            <a:lvl3pPr marL="2176857" indent="0">
              <a:buNone/>
              <a:defRPr sz="2400"/>
            </a:lvl3pPr>
            <a:lvl4pPr marL="3265285" indent="0">
              <a:buNone/>
              <a:defRPr sz="2100"/>
            </a:lvl4pPr>
            <a:lvl5pPr marL="4353714" indent="0">
              <a:buNone/>
              <a:defRPr sz="2100"/>
            </a:lvl5pPr>
            <a:lvl6pPr marL="5442142" indent="0">
              <a:buNone/>
              <a:defRPr sz="2100"/>
            </a:lvl6pPr>
            <a:lvl7pPr marL="6530568" indent="0">
              <a:buNone/>
              <a:defRPr sz="2100"/>
            </a:lvl7pPr>
            <a:lvl8pPr marL="7618992" indent="0">
              <a:buNone/>
              <a:defRPr sz="2100"/>
            </a:lvl8pPr>
            <a:lvl9pPr marL="8707425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5894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672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42400" y="1098550"/>
            <a:ext cx="14630400" cy="23406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200" y="1098550"/>
            <a:ext cx="43484800" cy="23406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05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umar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>
          <a:xfrm>
            <a:off x="23303950" y="12780835"/>
            <a:ext cx="504000" cy="412158"/>
          </a:xfrm>
          <a:prstGeom prst="rect">
            <a:avLst/>
          </a:prstGeom>
        </p:spPr>
        <p:txBody>
          <a:bodyPr lIns="182880" tIns="91440" rIns="182880" bIns="91440"/>
          <a:lstStyle/>
          <a:p>
            <a:pPr defTabSz="1828800" eaLnBrk="1" fontAlgn="auto" hangingPunct="1">
              <a:spcBef>
                <a:spcPts val="0"/>
              </a:spcBef>
              <a:spcAft>
                <a:spcPts val="0"/>
              </a:spcAft>
            </a:pPr>
            <a:fld id="{EEA4495D-35CE-2741-BA1A-FCDF99A4A1F7}" type="slidenum">
              <a:rPr lang="es-ES_tradnl" sz="360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pPr defTabSz="1828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s-ES_tradnl" sz="36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1400177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1</a:t>
            </a:r>
            <a:r>
              <a:rPr lang="es-ES"/>
              <a:t>// Apartado</a:t>
            </a:r>
            <a:endParaRPr lang="es-ES_tradnl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12" hasCustomPrompt="1"/>
          </p:nvPr>
        </p:nvSpPr>
        <p:spPr>
          <a:xfrm>
            <a:off x="1400177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/>
              <a:t>1.1 Titular apartado</a:t>
            </a:r>
            <a:endParaRPr lang="es-ES_tradnl" dirty="0"/>
          </a:p>
        </p:txBody>
      </p:sp>
      <p:sp>
        <p:nvSpPr>
          <p:cNvPr id="11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7296775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2// Apartado</a:t>
            </a:r>
            <a:endParaRPr lang="es-ES_tradnl" dirty="0"/>
          </a:p>
        </p:txBody>
      </p:sp>
      <p:sp>
        <p:nvSpPr>
          <p:cNvPr id="12" name="Marcador de texto 7"/>
          <p:cNvSpPr>
            <a:spLocks noGrp="1"/>
          </p:cNvSpPr>
          <p:nvPr>
            <p:ph type="body" sz="quarter" idx="14" hasCustomPrompt="1"/>
          </p:nvPr>
        </p:nvSpPr>
        <p:spPr>
          <a:xfrm>
            <a:off x="7296775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dirty="0"/>
              <a:t>2.1 Titular apartado</a:t>
            </a:r>
            <a:endParaRPr lang="es-ES_tradnl" dirty="0"/>
          </a:p>
        </p:txBody>
      </p:sp>
      <p:sp>
        <p:nvSpPr>
          <p:cNvPr id="17" name="Marcador de texto 5"/>
          <p:cNvSpPr>
            <a:spLocks noGrp="1"/>
          </p:cNvSpPr>
          <p:nvPr>
            <p:ph type="body" sz="quarter" idx="15" hasCustomPrompt="1"/>
          </p:nvPr>
        </p:nvSpPr>
        <p:spPr>
          <a:xfrm>
            <a:off x="13073731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3// Apartado</a:t>
            </a:r>
            <a:endParaRPr lang="es-ES_tradnl" dirty="0"/>
          </a:p>
        </p:txBody>
      </p:sp>
      <p:sp>
        <p:nvSpPr>
          <p:cNvPr id="18" name="Marcador de texto 7"/>
          <p:cNvSpPr>
            <a:spLocks noGrp="1"/>
          </p:cNvSpPr>
          <p:nvPr>
            <p:ph type="body" sz="quarter" idx="16" hasCustomPrompt="1"/>
          </p:nvPr>
        </p:nvSpPr>
        <p:spPr>
          <a:xfrm>
            <a:off x="13073731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dirty="0"/>
              <a:t>3.1 Titular apartado</a:t>
            </a:r>
            <a:endParaRPr lang="es-ES_tradnl" dirty="0"/>
          </a:p>
        </p:txBody>
      </p:sp>
      <p:sp>
        <p:nvSpPr>
          <p:cNvPr id="19" name="Marcador de texto 5"/>
          <p:cNvSpPr>
            <a:spLocks noGrp="1"/>
          </p:cNvSpPr>
          <p:nvPr>
            <p:ph type="body" sz="quarter" idx="17" hasCustomPrompt="1"/>
          </p:nvPr>
        </p:nvSpPr>
        <p:spPr>
          <a:xfrm>
            <a:off x="18816505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4// Apartado</a:t>
            </a:r>
            <a:endParaRPr lang="es-ES_tradnl" dirty="0"/>
          </a:p>
        </p:txBody>
      </p:sp>
      <p:sp>
        <p:nvSpPr>
          <p:cNvPr id="20" name="Marcador de texto 7"/>
          <p:cNvSpPr>
            <a:spLocks noGrp="1"/>
          </p:cNvSpPr>
          <p:nvPr>
            <p:ph type="body" sz="quarter" idx="18" hasCustomPrompt="1"/>
          </p:nvPr>
        </p:nvSpPr>
        <p:spPr>
          <a:xfrm>
            <a:off x="18816505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dirty="0"/>
              <a:t>4.1 Titular apartado</a:t>
            </a:r>
            <a:endParaRPr lang="es-ES_tradnl" dirty="0"/>
          </a:p>
        </p:txBody>
      </p:sp>
      <p:sp>
        <p:nvSpPr>
          <p:cNvPr id="13" name="Marcador de texto 10"/>
          <p:cNvSpPr>
            <a:spLocks noGrp="1"/>
          </p:cNvSpPr>
          <p:nvPr>
            <p:ph type="body" sz="quarter" idx="19" hasCustomPrompt="1"/>
          </p:nvPr>
        </p:nvSpPr>
        <p:spPr>
          <a:xfrm>
            <a:off x="1401304" y="1692101"/>
            <a:ext cx="21608328" cy="14833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9600" b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FontTx/>
              <a:buNone/>
              <a:defRPr sz="5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s-ES" dirty="0"/>
              <a:t>Sumario</a:t>
            </a:r>
          </a:p>
        </p:txBody>
      </p:sp>
    </p:spTree>
    <p:extLst>
      <p:ext uri="{BB962C8B-B14F-4D97-AF65-F5344CB8AC3E}">
        <p14:creationId xmlns:p14="http://schemas.microsoft.com/office/powerpoint/2010/main" val="129116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lIns="182880" tIns="91440" rIns="182880" bIns="91440"/>
          <a:lstStyle/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lIns="182880" tIns="91440" rIns="182880" bIns="91440"/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170486" y="12635504"/>
            <a:ext cx="753412" cy="73866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4800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pPr defTabSz="1828800" eaLnBrk="1" fontAlgn="auto" hangingPunct="1">
              <a:spcBef>
                <a:spcPts val="0"/>
              </a:spcBef>
              <a:spcAft>
                <a:spcPts val="0"/>
              </a:spcAft>
            </a:pPr>
            <a:fld id="{38C080AE-66C8-8249-B90B-B6D109566B0C}" type="slidenum">
              <a:rPr lang="en-US">
                <a:solidFill>
                  <a:srgbClr val="C1C1C1"/>
                </a:solidFill>
                <a:ea typeface="+mn-ea"/>
              </a:rPr>
              <a:pPr defTabSz="1828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C1C1C1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72693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adill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10"/>
          <p:cNvSpPr>
            <a:spLocks noGrp="1"/>
          </p:cNvSpPr>
          <p:nvPr>
            <p:ph type="body" sz="quarter" idx="13"/>
          </p:nvPr>
        </p:nvSpPr>
        <p:spPr>
          <a:xfrm>
            <a:off x="4044753" y="5083347"/>
            <a:ext cx="9787626" cy="66209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s-ES" dirty="0"/>
              <a:t>Haga clic para modificar el estilo de texto del patrón</a:t>
            </a:r>
            <a:endParaRPr lang="es-ES_tradnl" dirty="0"/>
          </a:p>
        </p:txBody>
      </p:sp>
      <p:sp>
        <p:nvSpPr>
          <p:cNvPr id="6" name="Marcador de tex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4044753" y="1692101"/>
            <a:ext cx="12065314" cy="10843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9600" b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FontTx/>
              <a:buNone/>
              <a:defRPr sz="5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s-ES" dirty="0"/>
              <a:t>Titular Presentación</a:t>
            </a:r>
          </a:p>
        </p:txBody>
      </p:sp>
      <p:sp>
        <p:nvSpPr>
          <p:cNvPr id="7" name="Marcador de texto 2"/>
          <p:cNvSpPr>
            <a:spLocks noGrp="1"/>
          </p:cNvSpPr>
          <p:nvPr>
            <p:ph type="body" sz="quarter" idx="12" hasCustomPrompt="1"/>
          </p:nvPr>
        </p:nvSpPr>
        <p:spPr>
          <a:xfrm>
            <a:off x="1400176" y="761420"/>
            <a:ext cx="15757524" cy="93068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200" b="0" i="0" u="sng">
                <a:solidFill>
                  <a:srgbClr val="A8D200"/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3pPr>
            <a:lvl4pPr marL="27432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4pPr>
            <a:lvl5pPr marL="36576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s-ES" dirty="0"/>
              <a:t>Titular presentación / Subtitular</a:t>
            </a:r>
            <a:endParaRPr lang="es-ES_tradnl" dirty="0"/>
          </a:p>
        </p:txBody>
      </p:sp>
      <p:sp>
        <p:nvSpPr>
          <p:cNvPr id="8" name="Marcador de texto 2"/>
          <p:cNvSpPr>
            <a:spLocks noGrp="1"/>
          </p:cNvSpPr>
          <p:nvPr>
            <p:ph type="body" sz="quarter" idx="14" hasCustomPrompt="1"/>
          </p:nvPr>
        </p:nvSpPr>
        <p:spPr>
          <a:xfrm>
            <a:off x="1400178" y="1851810"/>
            <a:ext cx="1924912" cy="924640"/>
          </a:xfrm>
          <a:prstGeom prst="rect">
            <a:avLst/>
          </a:prstGeom>
          <a:solidFill>
            <a:srgbClr val="A8D200"/>
          </a:solidFill>
        </p:spPr>
        <p:txBody>
          <a:bodyPr lIns="72000" tIns="72000" rIns="72000" bIns="72000"/>
          <a:lstStyle>
            <a:lvl1pPr marL="0" indent="0" algn="ctr">
              <a:buNone/>
              <a:defRPr sz="64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9600"/>
            </a:lvl2pPr>
            <a:lvl3pPr marL="1828800" indent="0">
              <a:buNone/>
              <a:defRPr sz="9600"/>
            </a:lvl3pPr>
            <a:lvl4pPr marL="2743200" indent="0">
              <a:buNone/>
              <a:defRPr sz="9600"/>
            </a:lvl4pPr>
            <a:lvl5pPr marL="3657600" indent="0">
              <a:buNone/>
              <a:defRPr sz="9600"/>
            </a:lvl5pPr>
          </a:lstStyle>
          <a:p>
            <a:pPr lvl="0"/>
            <a:r>
              <a:rPr lang="es-ES" dirty="0"/>
              <a:t>12.3</a:t>
            </a:r>
            <a:endParaRPr lang="es-ES_tradnl" dirty="0"/>
          </a:p>
        </p:txBody>
      </p:sp>
      <p:sp>
        <p:nvSpPr>
          <p:cNvPr id="9" name="Marcador de texto 10"/>
          <p:cNvSpPr>
            <a:spLocks noGrp="1"/>
          </p:cNvSpPr>
          <p:nvPr>
            <p:ph type="body" sz="quarter" idx="15" hasCustomPrompt="1"/>
          </p:nvPr>
        </p:nvSpPr>
        <p:spPr>
          <a:xfrm>
            <a:off x="4044753" y="3707131"/>
            <a:ext cx="5117002" cy="77023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600" b="1">
                <a:solidFill>
                  <a:srgbClr val="A8D200"/>
                </a:solidFill>
              </a:defRPr>
            </a:lvl1pPr>
            <a:lvl2pPr marL="914400" indent="0">
              <a:buNone/>
              <a:defRPr sz="4000"/>
            </a:lvl2pPr>
            <a:lvl3pPr marL="1828800" indent="0">
              <a:buNone/>
              <a:defRPr sz="40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</a:lstStyle>
          <a:p>
            <a:pPr lvl="0"/>
            <a:r>
              <a:rPr lang="es-ES" dirty="0"/>
              <a:t>Subtitular</a:t>
            </a:r>
            <a:endParaRPr lang="es-ES_tradnl" dirty="0"/>
          </a:p>
        </p:txBody>
      </p:sp>
      <p:sp>
        <p:nvSpPr>
          <p:cNvPr id="10" name="Marcador de gráfico 9"/>
          <p:cNvSpPr>
            <a:spLocks noGrp="1"/>
          </p:cNvSpPr>
          <p:nvPr>
            <p:ph type="chart" sz="quarter" idx="16"/>
          </p:nvPr>
        </p:nvSpPr>
        <p:spPr>
          <a:xfrm>
            <a:off x="14281151" y="5083177"/>
            <a:ext cx="9442450" cy="6619874"/>
          </a:xfrm>
          <a:prstGeom prst="rect">
            <a:avLst/>
          </a:prstGeom>
        </p:spPr>
        <p:txBody>
          <a:bodyPr lIns="182880" tIns="91440" rIns="182880" bIns="91440"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75588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61"/>
            <a:ext cx="20726400" cy="29400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6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3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05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8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7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561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121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8" y="8813811"/>
            <a:ext cx="20726400" cy="2724150"/>
          </a:xfr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8" y="5813427"/>
            <a:ext cx="20726400" cy="3000374"/>
          </a:xfr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42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6857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28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371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214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0568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899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742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883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200" y="6400811"/>
            <a:ext cx="29057600" cy="18103850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15200" y="6400811"/>
            <a:ext cx="29057600" cy="18103850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64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6"/>
            <a:ext cx="10773835" cy="127952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428" indent="0">
              <a:buNone/>
              <a:defRPr sz="4800" b="1"/>
            </a:lvl2pPr>
            <a:lvl3pPr marL="2176857" indent="0">
              <a:buNone/>
              <a:defRPr sz="4300" b="1"/>
            </a:lvl3pPr>
            <a:lvl4pPr marL="3265285" indent="0">
              <a:buNone/>
              <a:defRPr sz="3800" b="1"/>
            </a:lvl4pPr>
            <a:lvl5pPr marL="4353714" indent="0">
              <a:buNone/>
              <a:defRPr sz="3800" b="1"/>
            </a:lvl5pPr>
            <a:lvl6pPr marL="5442142" indent="0">
              <a:buNone/>
              <a:defRPr sz="3800" b="1"/>
            </a:lvl6pPr>
            <a:lvl7pPr marL="6530568" indent="0">
              <a:buNone/>
              <a:defRPr sz="3800" b="1"/>
            </a:lvl7pPr>
            <a:lvl8pPr marL="7618992" indent="0">
              <a:buNone/>
              <a:defRPr sz="3800" b="1"/>
            </a:lvl8pPr>
            <a:lvl9pPr marL="8707425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5" cy="790257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48" y="3070226"/>
            <a:ext cx="10778067" cy="127952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428" indent="0">
              <a:buNone/>
              <a:defRPr sz="4800" b="1"/>
            </a:lvl2pPr>
            <a:lvl3pPr marL="2176857" indent="0">
              <a:buNone/>
              <a:defRPr sz="4300" b="1"/>
            </a:lvl3pPr>
            <a:lvl4pPr marL="3265285" indent="0">
              <a:buNone/>
              <a:defRPr sz="3800" b="1"/>
            </a:lvl4pPr>
            <a:lvl5pPr marL="4353714" indent="0">
              <a:buNone/>
              <a:defRPr sz="3800" b="1"/>
            </a:lvl5pPr>
            <a:lvl6pPr marL="5442142" indent="0">
              <a:buNone/>
              <a:defRPr sz="3800" b="1"/>
            </a:lvl6pPr>
            <a:lvl7pPr marL="6530568" indent="0">
              <a:buNone/>
              <a:defRPr sz="3800" b="1"/>
            </a:lvl7pPr>
            <a:lvl8pPr marL="7618992" indent="0">
              <a:buNone/>
              <a:defRPr sz="3800" b="1"/>
            </a:lvl8pPr>
            <a:lvl9pPr marL="8707425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48" y="4349750"/>
            <a:ext cx="10778067" cy="790257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25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303" y="11647698"/>
            <a:ext cx="9904006" cy="155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551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 vert="horz" lIns="217686" tIns="108843" rIns="217686" bIns="108843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200411"/>
            <a:ext cx="21945600" cy="9051926"/>
          </a:xfrm>
          <a:prstGeom prst="rect">
            <a:avLst/>
          </a:prstGeom>
        </p:spPr>
        <p:txBody>
          <a:bodyPr vert="horz" lIns="217686" tIns="108843" rIns="217686" bIns="10884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200" y="12712711"/>
            <a:ext cx="5689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l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9EC9D-4369-4EC4-95F3-88922B4B0C1C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1200" y="12712711"/>
            <a:ext cx="7721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ct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475200" y="12712711"/>
            <a:ext cx="5689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62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ctr" defTabSz="2176857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320" indent="-816320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8697" indent="-680271" algn="l" defTabSz="2176857" rtl="0" eaLnBrk="1" latinLnBrk="0" hangingPunct="1">
        <a:spcBef>
          <a:spcPct val="20000"/>
        </a:spcBef>
        <a:buFont typeface="Arial" panose="020B0604020202020204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071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09500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7928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356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4782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3209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1635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428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6857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285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3714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142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0568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8992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7425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eurescom.webex.com/eurescom/j.php?MTID=m0d98a3671fbbd1ad5f794d38e5db3720" TargetMode="External"/><Relationship Id="rId7" Type="http://schemas.openxmlformats.org/officeDocument/2006/relationships/hyperlink" Target="https://polls.eurescom.eu/P0lP5n8R3A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collaborationhelp.cisco.com/article/WBX000029055" TargetMode="External"/><Relationship Id="rId5" Type="http://schemas.openxmlformats.org/officeDocument/2006/relationships/hyperlink" Target="https://eurescom.webex.com/eurescom/globalcallin.php?serviceType=MC&amp;ED=697732507&amp;tollFree=0" TargetMode="External"/><Relationship Id="rId4" Type="http://schemas.openxmlformats.org/officeDocument/2006/relationships/hyperlink" Target="tel:+49-6925511-4400,,*01*955071414##*01*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/>
          <p:cNvSpPr>
            <a:spLocks/>
          </p:cNvSpPr>
          <p:nvPr/>
        </p:nvSpPr>
        <p:spPr bwMode="auto">
          <a:xfrm>
            <a:off x="-27856" y="11030981"/>
            <a:ext cx="2438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sz="5400" b="1" dirty="0">
              <a:solidFill>
                <a:srgbClr val="3C3C3C"/>
              </a:solidFill>
              <a:latin typeface="Century Gothic" panose="020B0502020202020204" pitchFamily="34" charset="0"/>
              <a:ea typeface="Aleo" panose="020F0502020204030203" pitchFamily="34" charset="0"/>
              <a:cs typeface="Aleo" panose="020F0502020204030203" pitchFamily="34" charset="0"/>
              <a:sym typeface="Aleo" panose="020F0502020204030203" pitchFamily="34" charset="0"/>
            </a:endParaRPr>
          </a:p>
        </p:txBody>
      </p:sp>
      <p:sp>
        <p:nvSpPr>
          <p:cNvPr id="7" name="Rectangle 7"/>
          <p:cNvSpPr>
            <a:spLocks/>
          </p:cNvSpPr>
          <p:nvPr/>
        </p:nvSpPr>
        <p:spPr bwMode="auto">
          <a:xfrm>
            <a:off x="3530060" y="6281936"/>
            <a:ext cx="17039908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54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Pitch of the Project Proposal</a:t>
            </a:r>
          </a:p>
          <a:p>
            <a:pPr eaLnBrk="1" hangingPunct="1"/>
            <a:br>
              <a:rPr lang="en-GB" sz="44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</a:br>
            <a:r>
              <a:rPr lang="en-GB" sz="80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&lt;Name of proposal&gt;</a:t>
            </a:r>
          </a:p>
        </p:txBody>
      </p:sp>
      <p:sp>
        <p:nvSpPr>
          <p:cNvPr id="9" name="Rectangle 7"/>
          <p:cNvSpPr>
            <a:spLocks/>
          </p:cNvSpPr>
          <p:nvPr/>
        </p:nvSpPr>
        <p:spPr bwMode="auto">
          <a:xfrm>
            <a:off x="3551040" y="733539"/>
            <a:ext cx="17785976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96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CELTIC-NEXT </a:t>
            </a:r>
            <a:br>
              <a:rPr lang="en-GB" sz="96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</a:br>
            <a:r>
              <a:rPr lang="en-GB" sz="96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Proposers Brokerage Day</a:t>
            </a:r>
            <a:endParaRPr lang="en-GB" sz="3600" b="1" dirty="0">
              <a:solidFill>
                <a:srgbClr val="0070C0"/>
              </a:solidFill>
              <a:latin typeface="Arial" panose="020B0604020202020204" pitchFamily="34" charset="0"/>
              <a:ea typeface="Aleo" panose="020F0502020204030203" pitchFamily="34" charset="0"/>
              <a:cs typeface="Arial" panose="020B0604020202020204" pitchFamily="34" charset="0"/>
              <a:sym typeface="Aleo" panose="020F0502020204030203" pitchFamily="34" charset="0"/>
            </a:endParaRPr>
          </a:p>
          <a:p>
            <a:pPr eaLnBrk="1" hangingPunct="1"/>
            <a:r>
              <a:rPr lang="en-GB" sz="7000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11</a:t>
            </a:r>
            <a:r>
              <a:rPr lang="en-GB" sz="7000" baseline="30000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th</a:t>
            </a:r>
            <a:r>
              <a:rPr lang="en-GB" sz="7000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 September 2025, Aveiro  </a:t>
            </a:r>
          </a:p>
        </p:txBody>
      </p:sp>
      <p:sp>
        <p:nvSpPr>
          <p:cNvPr id="11" name="Rectangle 6"/>
          <p:cNvSpPr>
            <a:spLocks/>
          </p:cNvSpPr>
          <p:nvPr/>
        </p:nvSpPr>
        <p:spPr bwMode="auto">
          <a:xfrm>
            <a:off x="7227531" y="11768479"/>
            <a:ext cx="9443290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4400" b="1" dirty="0">
                <a:solidFill>
                  <a:schemeClr val="tx2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&lt;Name and affiliation of presenter&gt;</a:t>
            </a:r>
          </a:p>
          <a:p>
            <a:pPr eaLnBrk="1" hangingPunct="1"/>
            <a:r>
              <a:rPr lang="en-GB" sz="4400" b="1" dirty="0">
                <a:solidFill>
                  <a:schemeClr val="tx2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&lt;e-mail of presenter&gt;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9983933" y="9522296"/>
            <a:ext cx="3930485" cy="18722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r>
              <a:rPr lang="de-DE" dirty="0" err="1">
                <a:solidFill>
                  <a:srgbClr val="0070C0"/>
                </a:solidFill>
              </a:rPr>
              <a:t>Your</a:t>
            </a:r>
            <a:r>
              <a:rPr lang="de-DE" dirty="0">
                <a:solidFill>
                  <a:srgbClr val="0070C0"/>
                </a:solidFill>
              </a:rPr>
              <a:t> Logo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9" t="12515"/>
          <a:stretch/>
        </p:blipFill>
        <p:spPr>
          <a:xfrm>
            <a:off x="288032" y="51738"/>
            <a:ext cx="4199112" cy="37099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734D466-F741-D50C-92B8-4116637C97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2760" y="593304"/>
            <a:ext cx="4983209" cy="14401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de-DE" sz="9200" b="1" dirty="0">
                <a:solidFill>
                  <a:srgbClr val="0070C0"/>
                </a:solidFill>
                <a:ea typeface="Aleo" panose="020F0502020204030203" pitchFamily="34" charset="0"/>
                <a:cs typeface="Aleo" panose="020F0502020204030203" pitchFamily="34" charset="0"/>
                <a:sym typeface="Gill Sans" charset="0"/>
              </a:rPr>
              <a:t>Teaser</a:t>
            </a:r>
            <a:endParaRPr lang="en-GB" sz="9200" b="1" dirty="0">
              <a:solidFill>
                <a:srgbClr val="0070C0"/>
              </a:solidFill>
              <a:ea typeface="Aleo" panose="020F0502020204030203" pitchFamily="34" charset="0"/>
              <a:cs typeface="Aleo" panose="020F0502020204030203" pitchFamily="34" charset="0"/>
              <a:sym typeface="Gill Sans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2</a:t>
            </a:fld>
            <a:endParaRPr lang="en-GB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66864" y="3833664"/>
            <a:ext cx="20522279" cy="3174491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algn="ctr"/>
            <a:r>
              <a:rPr lang="en-GB" sz="4800" i="1" dirty="0">
                <a:solidFill>
                  <a:srgbClr val="0070C0"/>
                </a:solidFill>
              </a:rPr>
              <a:t>1 slide: </a:t>
            </a:r>
          </a:p>
          <a:p>
            <a:pPr algn="ctr"/>
            <a:r>
              <a:rPr lang="en-GB" sz="4800" i="1" dirty="0">
                <a:solidFill>
                  <a:srgbClr val="0070C0"/>
                </a:solidFill>
              </a:rPr>
              <a:t>What is the main benefit of the idea/proposal?</a:t>
            </a:r>
          </a:p>
          <a:p>
            <a:pPr algn="ctr"/>
            <a:r>
              <a:rPr lang="de-DE" sz="4800" i="1" dirty="0" err="1">
                <a:solidFill>
                  <a:srgbClr val="0070C0"/>
                </a:solidFill>
              </a:rPr>
              <a:t>What</a:t>
            </a:r>
            <a:r>
              <a:rPr lang="de-DE" sz="4800" i="1" dirty="0">
                <a:solidFill>
                  <a:srgbClr val="0070C0"/>
                </a:solidFill>
              </a:rPr>
              <a:t> </a:t>
            </a:r>
            <a:r>
              <a:rPr lang="de-DE" sz="4800" i="1" dirty="0" err="1">
                <a:solidFill>
                  <a:srgbClr val="0070C0"/>
                </a:solidFill>
              </a:rPr>
              <a:t>makes</a:t>
            </a:r>
            <a:r>
              <a:rPr lang="de-DE" sz="4800" i="1" dirty="0">
                <a:solidFill>
                  <a:srgbClr val="0070C0"/>
                </a:solidFill>
              </a:rPr>
              <a:t> </a:t>
            </a:r>
            <a:r>
              <a:rPr lang="de-DE" sz="4800" i="1" dirty="0" err="1">
                <a:solidFill>
                  <a:srgbClr val="0070C0"/>
                </a:solidFill>
              </a:rPr>
              <a:t>the</a:t>
            </a:r>
            <a:r>
              <a:rPr lang="de-DE" sz="4800" i="1" dirty="0">
                <a:solidFill>
                  <a:srgbClr val="0070C0"/>
                </a:solidFill>
              </a:rPr>
              <a:t> </a:t>
            </a:r>
            <a:r>
              <a:rPr lang="de-DE" sz="4800" i="1" dirty="0" err="1">
                <a:solidFill>
                  <a:srgbClr val="0070C0"/>
                </a:solidFill>
              </a:rPr>
              <a:t>added</a:t>
            </a:r>
            <a:r>
              <a:rPr lang="de-DE" sz="4800" i="1" dirty="0">
                <a:solidFill>
                  <a:srgbClr val="0070C0"/>
                </a:solidFill>
              </a:rPr>
              <a:t> </a:t>
            </a:r>
            <a:r>
              <a:rPr lang="de-DE" sz="4800" i="1" dirty="0" err="1">
                <a:solidFill>
                  <a:srgbClr val="0070C0"/>
                </a:solidFill>
              </a:rPr>
              <a:t>value</a:t>
            </a:r>
            <a:r>
              <a:rPr lang="de-DE" sz="4800" i="1" dirty="0">
                <a:solidFill>
                  <a:srgbClr val="0070C0"/>
                </a:solidFill>
              </a:rPr>
              <a:t>?</a:t>
            </a:r>
            <a:endParaRPr lang="en-GB" sz="4800" i="1" dirty="0">
              <a:solidFill>
                <a:srgbClr val="0070C0"/>
              </a:solidFill>
            </a:endParaRPr>
          </a:p>
          <a:p>
            <a:pPr algn="ctr"/>
            <a:r>
              <a:rPr lang="de-DE" sz="4800" i="1" dirty="0" err="1">
                <a:solidFill>
                  <a:srgbClr val="0070C0"/>
                </a:solidFill>
              </a:rPr>
              <a:t>Why</a:t>
            </a:r>
            <a:r>
              <a:rPr lang="de-DE" sz="4800" i="1" dirty="0">
                <a:solidFill>
                  <a:srgbClr val="0070C0"/>
                </a:solidFill>
              </a:rPr>
              <a:t> </a:t>
            </a:r>
            <a:r>
              <a:rPr lang="de-DE" sz="4800" i="1" dirty="0" err="1">
                <a:solidFill>
                  <a:srgbClr val="0070C0"/>
                </a:solidFill>
              </a:rPr>
              <a:t>should</a:t>
            </a:r>
            <a:r>
              <a:rPr lang="de-DE" sz="4800" i="1" dirty="0">
                <a:solidFill>
                  <a:srgbClr val="0070C0"/>
                </a:solidFill>
              </a:rPr>
              <a:t> I </a:t>
            </a:r>
            <a:r>
              <a:rPr lang="de-DE" sz="4800" i="1" dirty="0" err="1">
                <a:solidFill>
                  <a:srgbClr val="0070C0"/>
                </a:solidFill>
              </a:rPr>
              <a:t>participate</a:t>
            </a:r>
            <a:r>
              <a:rPr lang="de-DE" sz="4800" i="1" dirty="0">
                <a:solidFill>
                  <a:srgbClr val="0070C0"/>
                </a:solidFill>
              </a:rPr>
              <a:t> in </a:t>
            </a:r>
            <a:r>
              <a:rPr lang="de-DE" sz="4800" i="1" dirty="0" err="1">
                <a:solidFill>
                  <a:srgbClr val="0070C0"/>
                </a:solidFill>
              </a:rPr>
              <a:t>the</a:t>
            </a:r>
            <a:r>
              <a:rPr lang="de-DE" sz="4800" i="1" dirty="0">
                <a:solidFill>
                  <a:srgbClr val="0070C0"/>
                </a:solidFill>
              </a:rPr>
              <a:t> </a:t>
            </a:r>
            <a:r>
              <a:rPr lang="de-DE" sz="4800" i="1" dirty="0" err="1">
                <a:solidFill>
                  <a:srgbClr val="0070C0"/>
                </a:solidFill>
              </a:rPr>
              <a:t>project</a:t>
            </a:r>
            <a:r>
              <a:rPr lang="de-DE" sz="4800" i="1" dirty="0">
                <a:solidFill>
                  <a:srgbClr val="0070C0"/>
                </a:solidFill>
              </a:rPr>
              <a:t>?</a:t>
            </a:r>
            <a:endParaRPr lang="en-GB" sz="4800" i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Proposal Name,  Your Name, affiliation &amp; e-mail of presenter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4DE4631-727E-D702-82EB-F59E4CAEA5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0605" y="50477"/>
            <a:ext cx="8973395" cy="228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690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de-DE" sz="9200" b="1" dirty="0">
                <a:solidFill>
                  <a:srgbClr val="0070C0"/>
                </a:solidFill>
                <a:ea typeface="Aleo" panose="020F0502020204030203" pitchFamily="34" charset="0"/>
                <a:cs typeface="Aleo" panose="020F0502020204030203" pitchFamily="34" charset="0"/>
              </a:rPr>
              <a:t>Organisation Profile</a:t>
            </a:r>
            <a:endParaRPr lang="en-GB" sz="9200" b="1" dirty="0">
              <a:solidFill>
                <a:srgbClr val="0070C0"/>
              </a:solidFill>
              <a:ea typeface="Aleo" panose="020F0502020204030203" pitchFamily="34" charset="0"/>
              <a:cs typeface="Aleo" panose="020F0502020204030203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271120" y="4240270"/>
            <a:ext cx="15937771" cy="1697164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algn="ctr"/>
            <a:r>
              <a:rPr lang="en-GB" sz="4800" i="1" dirty="0">
                <a:solidFill>
                  <a:srgbClr val="0070C0"/>
                </a:solidFill>
              </a:rPr>
              <a:t>1 slide: </a:t>
            </a:r>
          </a:p>
          <a:p>
            <a:pPr algn="ctr"/>
            <a:r>
              <a:rPr lang="en-GB" sz="4800" i="1" dirty="0">
                <a:solidFill>
                  <a:srgbClr val="0070C0"/>
                </a:solidFill>
              </a:rPr>
              <a:t>Very short info about the profile of your organisation</a:t>
            </a:r>
            <a:r>
              <a:rPr lang="en-GB" sz="4800" i="1" dirty="0">
                <a:solidFill>
                  <a:srgbClr val="00B0F0"/>
                </a:solidFill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Proposal Name,  Your Name, affiliation &amp; e-mail of presenter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93DED6-D01F-B5CE-37EF-94916D6C40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0605" y="50477"/>
            <a:ext cx="8973395" cy="228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06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ea typeface="Aleo" panose="020F0502020204030203" pitchFamily="34" charset="0"/>
                <a:cs typeface="Aleo" panose="020F0502020204030203" pitchFamily="34" charset="0"/>
              </a:rPr>
              <a:t>Proposal Introduction (1)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511146" y="4940356"/>
            <a:ext cx="15937771" cy="3174491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algn="ctr"/>
            <a:r>
              <a:rPr lang="en-GB" sz="4800" i="1" dirty="0">
                <a:solidFill>
                  <a:srgbClr val="0070C0"/>
                </a:solidFill>
              </a:rPr>
              <a:t>1 slide: </a:t>
            </a:r>
          </a:p>
          <a:p>
            <a:pPr algn="ctr"/>
            <a:r>
              <a:rPr lang="en-GB" sz="4800" i="1" dirty="0">
                <a:solidFill>
                  <a:srgbClr val="0070C0"/>
                </a:solidFill>
              </a:rPr>
              <a:t>Short info what the idea/proposal is about </a:t>
            </a:r>
            <a:br>
              <a:rPr lang="en-GB" sz="4800" i="1" dirty="0">
                <a:solidFill>
                  <a:srgbClr val="0070C0"/>
                </a:solidFill>
              </a:rPr>
            </a:br>
            <a:r>
              <a:rPr lang="en-GB" sz="4800" i="1" dirty="0">
                <a:solidFill>
                  <a:srgbClr val="0070C0"/>
                </a:solidFill>
              </a:rPr>
              <a:t>(vision, motivation, content,</a:t>
            </a:r>
          </a:p>
          <a:p>
            <a:pPr algn="ctr"/>
            <a:r>
              <a:rPr lang="de-DE" sz="4800" i="1" dirty="0" err="1">
                <a:solidFill>
                  <a:srgbClr val="0070C0"/>
                </a:solidFill>
              </a:rPr>
              <a:t>please</a:t>
            </a:r>
            <a:r>
              <a:rPr lang="de-DE" sz="4800" i="1" dirty="0">
                <a:solidFill>
                  <a:srgbClr val="0070C0"/>
                </a:solidFill>
              </a:rPr>
              <a:t> </a:t>
            </a:r>
            <a:r>
              <a:rPr lang="de-DE" sz="4800" i="1" dirty="0" err="1">
                <a:solidFill>
                  <a:srgbClr val="0070C0"/>
                </a:solidFill>
              </a:rPr>
              <a:t>include</a:t>
            </a:r>
            <a:r>
              <a:rPr lang="de-DE" sz="4800" i="1" dirty="0">
                <a:solidFill>
                  <a:srgbClr val="0070C0"/>
                </a:solidFill>
              </a:rPr>
              <a:t> a </a:t>
            </a:r>
            <a:r>
              <a:rPr lang="de-DE" sz="4800" i="1" dirty="0" err="1">
                <a:solidFill>
                  <a:srgbClr val="0070C0"/>
                </a:solidFill>
              </a:rPr>
              <a:t>picture</a:t>
            </a:r>
            <a:r>
              <a:rPr lang="de-DE" sz="4800" i="1" dirty="0">
                <a:solidFill>
                  <a:srgbClr val="0070C0"/>
                </a:solidFill>
              </a:rPr>
              <a:t> </a:t>
            </a:r>
            <a:r>
              <a:rPr lang="de-DE" sz="4800" i="1" dirty="0" err="1">
                <a:solidFill>
                  <a:srgbClr val="0070C0"/>
                </a:solidFill>
              </a:rPr>
              <a:t>describing</a:t>
            </a:r>
            <a:r>
              <a:rPr lang="de-DE" sz="4800" i="1" dirty="0">
                <a:solidFill>
                  <a:srgbClr val="0070C0"/>
                </a:solidFill>
              </a:rPr>
              <a:t> </a:t>
            </a:r>
            <a:r>
              <a:rPr lang="de-DE" sz="4800" i="1" dirty="0" err="1">
                <a:solidFill>
                  <a:srgbClr val="0070C0"/>
                </a:solidFill>
              </a:rPr>
              <a:t>your</a:t>
            </a:r>
            <a:r>
              <a:rPr lang="de-DE" sz="4800" i="1" dirty="0">
                <a:solidFill>
                  <a:srgbClr val="0070C0"/>
                </a:solidFill>
              </a:rPr>
              <a:t> </a:t>
            </a:r>
            <a:r>
              <a:rPr lang="de-DE" sz="4800" i="1" dirty="0" err="1">
                <a:solidFill>
                  <a:srgbClr val="0070C0"/>
                </a:solidFill>
              </a:rPr>
              <a:t>idea</a:t>
            </a:r>
            <a:r>
              <a:rPr lang="de-DE" sz="4800" i="1" dirty="0">
                <a:solidFill>
                  <a:srgbClr val="0070C0"/>
                </a:solidFill>
              </a:rPr>
              <a:t>)</a:t>
            </a:r>
            <a:endParaRPr lang="en-GB" sz="4800" i="1" dirty="0">
              <a:solidFill>
                <a:srgbClr val="0070C0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Proposal Name,  Your Name, affiliation &amp; e-mail of presenter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72087E-C489-7A90-AC71-722004BD8B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0605" y="107505"/>
            <a:ext cx="8973395" cy="228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199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ea typeface="Aleo" panose="020F0502020204030203" pitchFamily="34" charset="0"/>
                <a:cs typeface="Aleo" panose="020F0502020204030203" pitchFamily="34" charset="0"/>
              </a:rPr>
              <a:t>Proposal Introduction (2)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112980" y="4769768"/>
            <a:ext cx="18050005" cy="2435827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algn="ctr"/>
            <a:r>
              <a:rPr lang="en-GB" sz="4800" i="1" dirty="0">
                <a:solidFill>
                  <a:srgbClr val="0070C0"/>
                </a:solidFill>
              </a:rPr>
              <a:t>1 slide: </a:t>
            </a:r>
          </a:p>
          <a:p>
            <a:pPr algn="ctr"/>
            <a:r>
              <a:rPr lang="en-GB" sz="4800" i="1" dirty="0">
                <a:solidFill>
                  <a:srgbClr val="0070C0"/>
                </a:solidFill>
              </a:rPr>
              <a:t>Short info on expected outcome, impacts, schedule typical project duration 36 month </a:t>
            </a: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Proposal Name,  Your Name, affiliation &amp; e-mail of presenter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9A53A33-E2CA-2C0A-C83F-A430676E75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0605" y="107505"/>
            <a:ext cx="8973395" cy="228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60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ea typeface="Aleo" panose="020F0502020204030203" pitchFamily="34" charset="0"/>
                <a:cs typeface="Aleo" panose="020F0502020204030203" pitchFamily="34" charset="0"/>
              </a:rPr>
              <a:t>Partners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579208" y="4697760"/>
            <a:ext cx="19202133" cy="3174491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algn="ctr"/>
            <a:r>
              <a:rPr lang="en-GB" sz="4800" i="1" dirty="0">
                <a:solidFill>
                  <a:srgbClr val="0070C0"/>
                </a:solidFill>
              </a:rPr>
              <a:t>1 slide: </a:t>
            </a:r>
          </a:p>
          <a:p>
            <a:pPr algn="ctr"/>
            <a:r>
              <a:rPr lang="en-GB" sz="4800" i="1" dirty="0">
                <a:solidFill>
                  <a:srgbClr val="0070C0"/>
                </a:solidFill>
              </a:rPr>
              <a:t>Existing consortium, involved countries.</a:t>
            </a:r>
          </a:p>
          <a:p>
            <a:pPr algn="ctr"/>
            <a:r>
              <a:rPr lang="en-GB" sz="4800" i="1" dirty="0">
                <a:solidFill>
                  <a:srgbClr val="0070C0"/>
                </a:solidFill>
              </a:rPr>
              <a:t>Expertise, profiles and types of partners you are looking for.</a:t>
            </a:r>
            <a:br>
              <a:rPr lang="en-GB" sz="4800" i="1" dirty="0">
                <a:solidFill>
                  <a:srgbClr val="0070C0"/>
                </a:solidFill>
              </a:rPr>
            </a:br>
            <a:endParaRPr lang="en-GB" sz="4800" i="1" dirty="0">
              <a:solidFill>
                <a:srgbClr val="0070C0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Proposal Name,  Your Name, affiliation &amp; e-mail of presenter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E8A7A4-0B3E-AD83-7DAF-865E628AA9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0605" y="107505"/>
            <a:ext cx="8973395" cy="228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909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ea typeface="Aleo" panose="020F0502020204030203" pitchFamily="34" charset="0"/>
                <a:cs typeface="Aleo" panose="020F0502020204030203" pitchFamily="34" charset="0"/>
              </a:rPr>
              <a:t>Contact Info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542928" y="3185592"/>
            <a:ext cx="20018224" cy="12007678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eaLnBrk="1" hangingPunct="1"/>
            <a:r>
              <a:rPr lang="en-GB" sz="54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</a:rPr>
              <a:t>For more information and for interest to participate please contact:</a:t>
            </a:r>
          </a:p>
          <a:p>
            <a:endParaRPr lang="en-GB" sz="4800" dirty="0">
              <a:solidFill>
                <a:srgbClr val="0070C0"/>
              </a:solidFill>
            </a:endParaRPr>
          </a:p>
          <a:p>
            <a:r>
              <a:rPr lang="en-GB" sz="4800" dirty="0">
                <a:solidFill>
                  <a:srgbClr val="0070C0"/>
                </a:solidFill>
              </a:rPr>
              <a:t>		</a:t>
            </a:r>
            <a:r>
              <a:rPr lang="en-GB" sz="4300" dirty="0">
                <a:solidFill>
                  <a:srgbClr val="0070C0"/>
                </a:solidFill>
              </a:rPr>
              <a:t>Name and affiliation</a:t>
            </a:r>
          </a:p>
          <a:p>
            <a:r>
              <a:rPr lang="en-GB" sz="4300" dirty="0">
                <a:solidFill>
                  <a:srgbClr val="0070C0"/>
                </a:solidFill>
              </a:rPr>
              <a:t>		E-Mail</a:t>
            </a:r>
          </a:p>
          <a:p>
            <a:r>
              <a:rPr lang="en-GB" sz="4300" dirty="0">
                <a:solidFill>
                  <a:srgbClr val="0070C0"/>
                </a:solidFill>
              </a:rPr>
              <a:t>		Telephone</a:t>
            </a:r>
          </a:p>
          <a:p>
            <a:r>
              <a:rPr lang="en-GB" sz="4300" dirty="0">
                <a:solidFill>
                  <a:srgbClr val="0070C0"/>
                </a:solidFill>
              </a:rPr>
              <a:t>		Postal Address</a:t>
            </a:r>
          </a:p>
          <a:p>
            <a:r>
              <a:rPr lang="en-GB" sz="4300" dirty="0">
                <a:solidFill>
                  <a:srgbClr val="0070C0"/>
                </a:solidFill>
              </a:rPr>
              <a:t>		Web (if available)</a:t>
            </a:r>
          </a:p>
          <a:p>
            <a:endParaRPr lang="en-GB" sz="4800" dirty="0">
              <a:solidFill>
                <a:srgbClr val="0070C0"/>
              </a:solidFill>
            </a:endParaRPr>
          </a:p>
          <a:p>
            <a:pPr lvl="8"/>
            <a:r>
              <a:rPr lang="de-DE" sz="5400" b="1">
                <a:solidFill>
                  <a:srgbClr val="0070C0"/>
                </a:solidFill>
                <a:latin typeface="+mj-lt"/>
                <a:ea typeface="Aleo" panose="020F0502020204030203" pitchFamily="34" charset="0"/>
                <a:cs typeface="Arial" panose="020B0604020202020204" pitchFamily="34" charset="0"/>
              </a:rPr>
              <a:t>Presentation is available </a:t>
            </a:r>
            <a:r>
              <a:rPr lang="de-DE" sz="5400" b="1" dirty="0">
                <a:solidFill>
                  <a:srgbClr val="0070C0"/>
                </a:solidFill>
                <a:latin typeface="+mj-lt"/>
                <a:ea typeface="Aleo" panose="020F0502020204030203" pitchFamily="34" charset="0"/>
                <a:cs typeface="Arial" panose="020B0604020202020204" pitchFamily="34" charset="0"/>
              </a:rPr>
              <a:t>via: </a:t>
            </a:r>
          </a:p>
          <a:p>
            <a:pPr lvl="8"/>
            <a:endParaRPr lang="en-GB" sz="4800" dirty="0">
              <a:solidFill>
                <a:srgbClr val="0070C0"/>
              </a:solidFill>
            </a:endParaRPr>
          </a:p>
          <a:p>
            <a:pPr lvl="8"/>
            <a:r>
              <a:rPr lang="en-GB" sz="4800" dirty="0">
                <a:solidFill>
                  <a:srgbClr val="0070C0"/>
                </a:solidFill>
              </a:rPr>
              <a:t>       </a:t>
            </a:r>
          </a:p>
          <a:p>
            <a:pPr lvl="8"/>
            <a:r>
              <a:rPr lang="en-GB" sz="4800" dirty="0">
                <a:solidFill>
                  <a:srgbClr val="0070C0"/>
                </a:solidFill>
              </a:rPr>
              <a:t>  </a:t>
            </a:r>
          </a:p>
          <a:p>
            <a:pPr lvl="8"/>
            <a:endParaRPr lang="de-DE" sz="4800" dirty="0">
              <a:solidFill>
                <a:srgbClr val="0070C0"/>
              </a:solidFill>
            </a:endParaRPr>
          </a:p>
          <a:p>
            <a:pPr lvl="8"/>
            <a:endParaRPr lang="en-GB" sz="4800" dirty="0"/>
          </a:p>
          <a:p>
            <a:pPr lvl="8"/>
            <a:endParaRPr lang="en-GB" sz="4800" dirty="0"/>
          </a:p>
        </p:txBody>
      </p:sp>
      <p:sp>
        <p:nvSpPr>
          <p:cNvPr id="3" name="Rectangle 2"/>
          <p:cNvSpPr/>
          <p:nvPr/>
        </p:nvSpPr>
        <p:spPr>
          <a:xfrm>
            <a:off x="15720391" y="6436322"/>
            <a:ext cx="2050689" cy="1697164"/>
          </a:xfrm>
          <a:prstGeom prst="rect">
            <a:avLst/>
          </a:prstGeom>
        </p:spPr>
        <p:txBody>
          <a:bodyPr wrap="none" lIns="217709" tIns="108855" rIns="217709" bIns="108855">
            <a:spAutoFit/>
          </a:bodyPr>
          <a:lstStyle/>
          <a:p>
            <a:pPr algn="ctr"/>
            <a:r>
              <a:rPr lang="de-DE" sz="4800" dirty="0" err="1">
                <a:solidFill>
                  <a:srgbClr val="0070C0"/>
                </a:solidFill>
              </a:rPr>
              <a:t>Your</a:t>
            </a:r>
            <a:endParaRPr lang="de-DE" sz="4800" dirty="0">
              <a:solidFill>
                <a:srgbClr val="0070C0"/>
              </a:solidFill>
            </a:endParaRPr>
          </a:p>
          <a:p>
            <a:pPr algn="ctr"/>
            <a:r>
              <a:rPr lang="de-DE" sz="4800" dirty="0" err="1">
                <a:solidFill>
                  <a:srgbClr val="0070C0"/>
                </a:solidFill>
              </a:rPr>
              <a:t>Photo</a:t>
            </a:r>
            <a:endParaRPr lang="en-GB" sz="4800" dirty="0">
              <a:solidFill>
                <a:srgbClr val="0070C0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1" descr="C:\Users\christiane\Desktop\Captur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0" y="5551569"/>
            <a:ext cx="3168352" cy="3466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454696" y="12870025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71DC80A-6E90-4679-B3AF-34AF72BFB7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0605" y="179513"/>
            <a:ext cx="8973395" cy="22859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95704DD-7749-012B-D464-98E970325C7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0904" y="9865355"/>
            <a:ext cx="2664296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411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fontAlgn="base">
              <a:spcAft>
                <a:spcPct val="0"/>
              </a:spcAft>
            </a:pPr>
            <a:r>
              <a:rPr lang="de-DE" sz="9200" b="1" dirty="0">
                <a:solidFill>
                  <a:srgbClr val="0070C0"/>
                </a:solidFill>
                <a:ea typeface="Aleo" panose="020F0502020204030203" pitchFamily="34" charset="0"/>
                <a:cs typeface="Aleo" panose="020F0502020204030203" pitchFamily="34" charset="0"/>
              </a:rPr>
              <a:t>Join the Consortium </a:t>
            </a:r>
            <a:br>
              <a:rPr lang="de-DE" sz="9200" b="1" dirty="0">
                <a:solidFill>
                  <a:srgbClr val="0070C0"/>
                </a:solidFill>
                <a:ea typeface="Aleo" panose="020F0502020204030203" pitchFamily="34" charset="0"/>
                <a:cs typeface="Aleo" panose="020F0502020204030203" pitchFamily="34" charset="0"/>
              </a:rPr>
            </a:br>
            <a:r>
              <a:rPr lang="de-DE" sz="9200" b="1" dirty="0">
                <a:solidFill>
                  <a:srgbClr val="0070C0"/>
                </a:solidFill>
                <a:ea typeface="Aleo" panose="020F0502020204030203" pitchFamily="34" charset="0"/>
                <a:cs typeface="Aleo" panose="020F0502020204030203" pitchFamily="34" charset="0"/>
              </a:rPr>
              <a:t>Building Sessions</a:t>
            </a:r>
            <a:endParaRPr lang="en-GB" sz="9200" b="1" dirty="0">
              <a:solidFill>
                <a:srgbClr val="0070C0"/>
              </a:solidFill>
              <a:ea typeface="Aleo" panose="020F0502020204030203" pitchFamily="34" charset="0"/>
              <a:cs typeface="Aleo" panose="020F0502020204030203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8</a:t>
            </a:fld>
            <a:endParaRPr lang="en-GB" altLang="en-US" dirty="0"/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A206F493-BCA8-4278-A408-9CC6CA8C2F0B}"/>
              </a:ext>
            </a:extLst>
          </p:cNvPr>
          <p:cNvSpPr/>
          <p:nvPr/>
        </p:nvSpPr>
        <p:spPr>
          <a:xfrm>
            <a:off x="1174776" y="12474624"/>
            <a:ext cx="20522280" cy="650724"/>
          </a:xfrm>
          <a:prstGeom prst="rect">
            <a:avLst/>
          </a:prstGeom>
        </p:spPr>
        <p:txBody>
          <a:bodyPr wrap="square" lIns="217710" tIns="108856" rIns="217710" bIns="108856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office@celticnext.eu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0984" y="4699426"/>
            <a:ext cx="7371308" cy="7804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141442" y="4913784"/>
            <a:ext cx="11711612" cy="712280"/>
          </a:xfrm>
          <a:prstGeom prst="rect">
            <a:avLst/>
          </a:prstGeom>
          <a:noFill/>
        </p:spPr>
        <p:txBody>
          <a:bodyPr wrap="square" lIns="217710" tIns="108856" rIns="217710" bIns="108856" rtlCol="0">
            <a:spAutoFit/>
          </a:bodyPr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endParaRPr lang="en-GB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1371600" y="1601416"/>
            <a:ext cx="12404576" cy="2286000"/>
          </a:xfrm>
          <a:prstGeom prst="rect">
            <a:avLst/>
          </a:prstGeom>
        </p:spPr>
        <p:txBody>
          <a:bodyPr vert="horz" lIns="217686" tIns="108844" rIns="217686" bIns="108844" rtlCol="0" anchor="ctr">
            <a:normAutofit/>
          </a:bodyPr>
          <a:lstStyle>
            <a:lvl1pPr algn="ctr" defTabSz="2176857" rtl="0" eaLnBrk="1" latinLnBrk="0" hangingPunct="1">
              <a:spcBef>
                <a:spcPct val="0"/>
              </a:spcBef>
              <a:buNone/>
              <a:defRPr sz="10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>
              <a:spcAft>
                <a:spcPct val="0"/>
              </a:spcAft>
            </a:pPr>
            <a:endParaRPr lang="de-DE" sz="92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  <a:p>
            <a:pPr algn="l" fontAlgn="base">
              <a:spcAft>
                <a:spcPct val="0"/>
              </a:spcAft>
            </a:pPr>
            <a:endParaRPr lang="de-DE" sz="92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  <a:p>
            <a:pPr algn="l" fontAlgn="base">
              <a:spcAft>
                <a:spcPct val="0"/>
              </a:spcAft>
            </a:pPr>
            <a:endParaRPr lang="de-DE" sz="92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  <a:p>
            <a:pPr algn="l" fontAlgn="base">
              <a:spcAft>
                <a:spcPct val="0"/>
              </a:spcAft>
            </a:pPr>
            <a:endParaRPr lang="de-DE" sz="92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  <a:p>
            <a:pPr algn="l" fontAlgn="base">
              <a:spcAft>
                <a:spcPct val="0"/>
              </a:spcAft>
            </a:pPr>
            <a:endParaRPr lang="de-DE" sz="36800" b="1" dirty="0">
              <a:solidFill>
                <a:srgbClr val="0070C0"/>
              </a:solidFill>
              <a:ea typeface="Aleo" panose="020F0502020204030203" pitchFamily="34" charset="0"/>
              <a:cs typeface="Aleo" panose="020F050202020403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02868" y="3401616"/>
            <a:ext cx="16393144" cy="6863417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r>
              <a:rPr lang="en-GB" dirty="0"/>
              <a:t> </a:t>
            </a:r>
            <a:br>
              <a:rPr lang="en-GB" dirty="0"/>
            </a:br>
            <a:br>
              <a:rPr lang="en-GB" sz="3200" dirty="0"/>
            </a:br>
            <a:r>
              <a:rPr lang="en-GB" sz="3200" dirty="0">
                <a:hlinkClick r:id="rId3"/>
              </a:rPr>
              <a:t>Join Webex meeting</a:t>
            </a:r>
            <a:r>
              <a:rPr lang="en-GB" sz="3200" dirty="0"/>
              <a:t> </a:t>
            </a:r>
          </a:p>
          <a:p>
            <a:r>
              <a:rPr lang="en-GB" sz="3200" dirty="0"/>
              <a:t>Meeting number (access code): </a:t>
            </a:r>
            <a:r>
              <a:rPr lang="en-GB" sz="3200" b="1" dirty="0" err="1"/>
              <a:t>tbd</a:t>
            </a:r>
            <a:r>
              <a:rPr lang="en-GB" sz="3200" dirty="0"/>
              <a:t>	</a:t>
            </a:r>
          </a:p>
          <a:p>
            <a:r>
              <a:rPr lang="en-GB" sz="3200" dirty="0"/>
              <a:t>Meeting password:	</a:t>
            </a:r>
            <a:r>
              <a:rPr lang="en-GB" sz="3200" b="1" dirty="0" err="1"/>
              <a:t>tbd</a:t>
            </a:r>
            <a:endParaRPr lang="en-GB" sz="3200" dirty="0"/>
          </a:p>
          <a:p>
            <a:r>
              <a:rPr lang="en-GB" sz="3200" dirty="0"/>
              <a:t>  </a:t>
            </a:r>
            <a:br>
              <a:rPr lang="en-GB" sz="3200" dirty="0"/>
            </a:br>
            <a:r>
              <a:rPr lang="en-GB" sz="3200" dirty="0"/>
              <a:t>Join by phone  </a:t>
            </a:r>
            <a:br>
              <a:rPr lang="en-GB" sz="3200" dirty="0"/>
            </a:br>
            <a:r>
              <a:rPr lang="en-GB" sz="3200" b="1" u="sng" dirty="0">
                <a:hlinkClick r:id="rId4"/>
              </a:rPr>
              <a:t>+49-6925511-4400</a:t>
            </a:r>
            <a:r>
              <a:rPr lang="en-GB" sz="3200" dirty="0"/>
              <a:t> Germany toll  </a:t>
            </a:r>
            <a:br>
              <a:rPr lang="en-GB" sz="3200" dirty="0"/>
            </a:br>
            <a:r>
              <a:rPr lang="en-GB" sz="3200" u="sng" dirty="0">
                <a:hlinkClick r:id="rId5"/>
              </a:rPr>
              <a:t>Global call-in numbers</a:t>
            </a:r>
            <a:r>
              <a:rPr lang="en-GB" sz="3200" dirty="0"/>
              <a:t>  </a:t>
            </a:r>
            <a:br>
              <a:rPr lang="en-GB" sz="3200" dirty="0"/>
            </a:br>
            <a:r>
              <a:rPr lang="en-GB" sz="3200" dirty="0"/>
              <a:t> </a:t>
            </a:r>
            <a:br>
              <a:rPr lang="en-GB" sz="3200" dirty="0"/>
            </a:br>
            <a:r>
              <a:rPr lang="en-GB" sz="3200" u="sng" dirty="0">
                <a:hlinkClick r:id="rId6"/>
              </a:rPr>
              <a:t>Can't join the meeting?</a:t>
            </a:r>
            <a:r>
              <a:rPr lang="en-GB" sz="3200" dirty="0"/>
              <a:t>  </a:t>
            </a:r>
            <a:br>
              <a:rPr lang="en-GB" sz="3200" dirty="0"/>
            </a:br>
            <a:r>
              <a:rPr lang="en-GB" sz="3200" dirty="0"/>
              <a:t> </a:t>
            </a:r>
            <a:br>
              <a:rPr lang="en-GB" sz="3200" dirty="0"/>
            </a:br>
            <a:endParaRPr lang="en-GB" sz="3200" dirty="0"/>
          </a:p>
        </p:txBody>
      </p:sp>
      <p:sp>
        <p:nvSpPr>
          <p:cNvPr id="5" name="Rectangle 4"/>
          <p:cNvSpPr/>
          <p:nvPr/>
        </p:nvSpPr>
        <p:spPr>
          <a:xfrm>
            <a:off x="1371601" y="3113584"/>
            <a:ext cx="14852848" cy="9361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4800" b="1" u="sng" dirty="0"/>
              <a:t>NOTE: </a:t>
            </a:r>
            <a:br>
              <a:rPr lang="en-GB" sz="4800" dirty="0"/>
            </a:br>
            <a:r>
              <a:rPr lang="en-GB" sz="4800" dirty="0"/>
              <a:t>CELTIC organizes Consortium Building Sessions to foster the partner search for you. Please indicate your availability within the 12-19 September via:</a:t>
            </a:r>
          </a:p>
          <a:p>
            <a:endParaRPr lang="en-GB" sz="4800" dirty="0"/>
          </a:p>
          <a:p>
            <a:r>
              <a:rPr lang="en-GB" sz="4800" dirty="0">
                <a:hlinkClick r:id="rId7"/>
              </a:rPr>
              <a:t>https://polls.eurescom.eu/P0lP5n8R3A/</a:t>
            </a:r>
            <a:r>
              <a:rPr lang="en-GB" sz="4800" dirty="0"/>
              <a:t> </a:t>
            </a:r>
          </a:p>
          <a:p>
            <a:pPr marL="0" indent="0" algn="ctr">
              <a:buNone/>
            </a:pPr>
            <a:endParaRPr lang="en-GB" sz="4800" i="1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en-GB" sz="4800" i="1" dirty="0">
                <a:solidFill>
                  <a:srgbClr val="FFFF00"/>
                </a:solidFill>
              </a:rPr>
              <a:t>Login: participant</a:t>
            </a:r>
          </a:p>
          <a:p>
            <a:pPr marL="0" indent="0" algn="ctr">
              <a:buNone/>
            </a:pPr>
            <a:r>
              <a:rPr lang="en-GB" sz="4800" i="1" dirty="0" err="1">
                <a:solidFill>
                  <a:srgbClr val="FFFF00"/>
                </a:solidFill>
              </a:rPr>
              <a:t>Pwd</a:t>
            </a:r>
            <a:r>
              <a:rPr lang="en-GB" sz="4800" i="1">
                <a:solidFill>
                  <a:srgbClr val="FFFF00"/>
                </a:solidFill>
              </a:rPr>
              <a:t>: csb-25</a:t>
            </a:r>
            <a:br>
              <a:rPr lang="en-GB" sz="4800" dirty="0"/>
            </a:br>
            <a:r>
              <a:rPr lang="en-GB" sz="4800" dirty="0"/>
              <a:t>We will update this slide for you according to the provided poll information.</a:t>
            </a:r>
          </a:p>
          <a:p>
            <a:pPr algn="ctr"/>
            <a:r>
              <a:rPr lang="en-GB" sz="4800" dirty="0"/>
              <a:t>Please fill in the poll with your availabilities indicating</a:t>
            </a:r>
          </a:p>
          <a:p>
            <a:pPr marL="0" indent="0" algn="ctr">
              <a:buNone/>
            </a:pPr>
            <a:r>
              <a:rPr lang="en-GB" sz="4800" b="1" dirty="0">
                <a:solidFill>
                  <a:srgbClr val="FFFF00"/>
                </a:solidFill>
              </a:rPr>
              <a:t>PROPOSAL NAME</a:t>
            </a:r>
            <a:r>
              <a:rPr lang="en-GB" sz="4800" dirty="0">
                <a:solidFill>
                  <a:srgbClr val="FFFF00"/>
                </a:solidFill>
              </a:rPr>
              <a:t>, your name, your organization</a:t>
            </a:r>
          </a:p>
          <a:p>
            <a:pPr marL="0" indent="0" algn="ctr">
              <a:buNone/>
            </a:pPr>
            <a:endParaRPr lang="en-GB" sz="4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0E83B2E-8748-448A-F0AA-86C40961A91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0605" y="50477"/>
            <a:ext cx="8973395" cy="228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22680"/>
      </p:ext>
    </p:extLst>
  </p:cSld>
  <p:clrMapOvr>
    <a:masterClrMapping/>
  </p:clrMapOvr>
</p:sld>
</file>

<file path=ppt/theme/theme1.xml><?xml version="1.0" encoding="utf-8"?>
<a:theme xmlns:a="http://schemas.openxmlformats.org/drawingml/2006/main" name="1_Spanish Chair Eureka 2016 intern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anish Chair Eureka 2016 interno" id="{BA4051FA-B5A8-8041-902C-54A3E0A35E45}" vid="{A453499C-19AA-F249-A308-67522C957B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Pages>0</Pages>
  <Words>424</Words>
  <Characters>0</Characters>
  <Application>Microsoft Office PowerPoint</Application>
  <PresentationFormat>Custom</PresentationFormat>
  <Lines>0</Lines>
  <Paragraphs>74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Aleo</vt:lpstr>
      <vt:lpstr>Arial</vt:lpstr>
      <vt:lpstr>Calibri</vt:lpstr>
      <vt:lpstr>Century Gothic</vt:lpstr>
      <vt:lpstr>Gill Sans</vt:lpstr>
      <vt:lpstr>1_Spanish Chair Eureka 2016 interno</vt:lpstr>
      <vt:lpstr>Office Theme</vt:lpstr>
      <vt:lpstr>PowerPoint Presentation</vt:lpstr>
      <vt:lpstr>Teaser</vt:lpstr>
      <vt:lpstr>Organisation Profile</vt:lpstr>
      <vt:lpstr>Proposal Introduction (1)</vt:lpstr>
      <vt:lpstr>Proposal Introduction (2)</vt:lpstr>
      <vt:lpstr>Partners</vt:lpstr>
      <vt:lpstr>Contact Info</vt:lpstr>
      <vt:lpstr>Join the Consortium  Building Sessions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conference@thesai.org</dc:creator>
  <cp:lastModifiedBy>Christiane Reinsch</cp:lastModifiedBy>
  <cp:revision>292</cp:revision>
  <dcterms:modified xsi:type="dcterms:W3CDTF">2025-07-17T10:57:45Z</dcterms:modified>
</cp:coreProperties>
</file>