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8" r:id="rId2"/>
  </p:sldMasterIdLst>
  <p:notesMasterIdLst>
    <p:notesMasterId r:id="rId30"/>
  </p:notesMasterIdLst>
  <p:sldIdLst>
    <p:sldId id="258" r:id="rId3"/>
    <p:sldId id="256" r:id="rId4"/>
    <p:sldId id="262" r:id="rId5"/>
    <p:sldId id="339" r:id="rId6"/>
    <p:sldId id="343" r:id="rId7"/>
    <p:sldId id="344" r:id="rId8"/>
    <p:sldId id="345" r:id="rId9"/>
    <p:sldId id="353" r:id="rId10"/>
    <p:sldId id="346" r:id="rId11"/>
    <p:sldId id="347" r:id="rId12"/>
    <p:sldId id="349" r:id="rId13"/>
    <p:sldId id="350" r:id="rId14"/>
    <p:sldId id="351" r:id="rId15"/>
    <p:sldId id="352" r:id="rId16"/>
    <p:sldId id="354" r:id="rId17"/>
    <p:sldId id="357" r:id="rId18"/>
    <p:sldId id="265" r:id="rId19"/>
    <p:sldId id="277" r:id="rId20"/>
    <p:sldId id="276" r:id="rId21"/>
    <p:sldId id="1034" r:id="rId22"/>
    <p:sldId id="281" r:id="rId23"/>
    <p:sldId id="1040" r:id="rId24"/>
    <p:sldId id="1042" r:id="rId25"/>
    <p:sldId id="1044" r:id="rId26"/>
    <p:sldId id="1028" r:id="rId27"/>
    <p:sldId id="1048" r:id="rId28"/>
    <p:sldId id="1047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drey Bienvenu" initials="AB" lastIdx="1" clrIdx="0">
    <p:extLst>
      <p:ext uri="{19B8F6BF-5375-455C-9EA6-DF929625EA0E}">
        <p15:presenceInfo xmlns:p15="http://schemas.microsoft.com/office/powerpoint/2012/main" userId="S-1-5-21-1755909097-3886403258-3284256423-441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75799"/>
    <a:srgbClr val="BFBFBF"/>
    <a:srgbClr val="2F5597"/>
    <a:srgbClr val="020280"/>
    <a:srgbClr val="19273E"/>
    <a:srgbClr val="3C3E74"/>
    <a:srgbClr val="16233C"/>
    <a:srgbClr val="16243D"/>
    <a:srgbClr val="16233B"/>
    <a:srgbClr val="8FAA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55" autoAdjust="0"/>
    <p:restoredTop sz="90168" autoAdjust="0"/>
  </p:normalViewPr>
  <p:slideViewPr>
    <p:cSldViewPr snapToGrid="0">
      <p:cViewPr varScale="1">
        <p:scale>
          <a:sx n="72" d="100"/>
          <a:sy n="72" d="100"/>
        </p:scale>
        <p:origin x="1152" y="5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124" d="100"/>
          <a:sy n="124" d="100"/>
        </p:scale>
        <p:origin x="110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A5C40F-210A-4C35-AF97-BF262CDF4AC7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A836C8-4527-4B6E-B5D8-F605DE5A710D}">
      <dgm:prSet phldrT="[Text]" phldr="0"/>
      <dgm:spPr/>
      <dgm:t>
        <a:bodyPr/>
        <a:lstStyle/>
        <a:p>
          <a:r>
            <a:rPr lang="en-US" b="1" dirty="0">
              <a:solidFill>
                <a:srgbClr val="375799"/>
              </a:solidFill>
            </a:rPr>
            <a:t>GREEN-T</a:t>
          </a:r>
        </a:p>
      </dgm:t>
    </dgm:pt>
    <dgm:pt modelId="{DDDBBFAF-2D9B-4665-ADA7-903DC10C45B4}" type="parTrans" cxnId="{3987EE15-7585-4112-8AF9-FD20214D042A}">
      <dgm:prSet/>
      <dgm:spPr/>
      <dgm:t>
        <a:bodyPr/>
        <a:lstStyle/>
        <a:p>
          <a:endParaRPr lang="en-US"/>
        </a:p>
      </dgm:t>
    </dgm:pt>
    <dgm:pt modelId="{565322F6-3E7F-4452-BDC5-9A72F0EE284A}" type="sibTrans" cxnId="{3987EE15-7585-4112-8AF9-FD20214D042A}">
      <dgm:prSet/>
      <dgm:spPr/>
      <dgm:t>
        <a:bodyPr/>
        <a:lstStyle/>
        <a:p>
          <a:endParaRPr lang="en-US"/>
        </a:p>
      </dgm:t>
    </dgm:pt>
    <dgm:pt modelId="{B173AB41-C27F-4CC5-A924-39D2F7C28A34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000" dirty="0">
              <a:solidFill>
                <a:srgbClr val="375799"/>
              </a:solidFill>
            </a:rPr>
            <a:t>07/2011</a:t>
          </a:r>
        </a:p>
      </dgm:t>
    </dgm:pt>
    <dgm:pt modelId="{69EC7921-0A6E-4A16-B053-7A3C50D7F428}" type="parTrans" cxnId="{AFE20178-6904-4959-B6A2-97F126F57B6E}">
      <dgm:prSet/>
      <dgm:spPr/>
      <dgm:t>
        <a:bodyPr/>
        <a:lstStyle/>
        <a:p>
          <a:endParaRPr lang="en-US"/>
        </a:p>
      </dgm:t>
    </dgm:pt>
    <dgm:pt modelId="{33F1286A-34A4-4F8D-B1E7-14B286738117}" type="sibTrans" cxnId="{AFE20178-6904-4959-B6A2-97F126F57B6E}">
      <dgm:prSet/>
      <dgm:spPr/>
      <dgm:t>
        <a:bodyPr/>
        <a:lstStyle/>
        <a:p>
          <a:endParaRPr lang="en-US"/>
        </a:p>
      </dgm:t>
    </dgm:pt>
    <dgm:pt modelId="{E3969465-0FE2-4839-96AC-F8BF1DCC2DA9}">
      <dgm:prSet phldrT="[Text]" phldr="0"/>
      <dgm:spPr/>
      <dgm:t>
        <a:bodyPr/>
        <a:lstStyle/>
        <a:p>
          <a:r>
            <a:rPr lang="en-US" b="1" dirty="0">
              <a:solidFill>
                <a:srgbClr val="375799"/>
              </a:solidFill>
            </a:rPr>
            <a:t>MUSCLES</a:t>
          </a:r>
        </a:p>
      </dgm:t>
    </dgm:pt>
    <dgm:pt modelId="{3DFE65CC-E71B-4BE3-8F36-852279528079}" type="parTrans" cxnId="{8F93537A-2542-4940-A018-165E5FC4F23E}">
      <dgm:prSet/>
      <dgm:spPr/>
      <dgm:t>
        <a:bodyPr/>
        <a:lstStyle/>
        <a:p>
          <a:endParaRPr lang="en-US"/>
        </a:p>
      </dgm:t>
    </dgm:pt>
    <dgm:pt modelId="{BA643267-0B4B-4F7B-805C-16A6A66DF20A}" type="sibTrans" cxnId="{8F93537A-2542-4940-A018-165E5FC4F23E}">
      <dgm:prSet/>
      <dgm:spPr/>
      <dgm:t>
        <a:bodyPr/>
        <a:lstStyle/>
        <a:p>
          <a:endParaRPr lang="en-US"/>
        </a:p>
      </dgm:t>
    </dgm:pt>
    <dgm:pt modelId="{70866804-DB30-4882-8DAB-B2FFBB9E3DCE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000" kern="1200" dirty="0">
              <a:solidFill>
                <a:srgbClr val="375799"/>
              </a:solidFill>
              <a:latin typeface="Corbel" panose="020B0503020204020204"/>
              <a:ea typeface="+mn-ea"/>
              <a:cs typeface="+mn-cs"/>
            </a:rPr>
            <a:t>01/2017</a:t>
          </a:r>
        </a:p>
      </dgm:t>
    </dgm:pt>
    <dgm:pt modelId="{32E1E2EB-9CC6-4911-94B4-E41C93BD63C6}" type="parTrans" cxnId="{873DBD15-CFB8-4E23-8D2B-E4240F0ECBB3}">
      <dgm:prSet/>
      <dgm:spPr/>
      <dgm:t>
        <a:bodyPr/>
        <a:lstStyle/>
        <a:p>
          <a:endParaRPr lang="en-US"/>
        </a:p>
      </dgm:t>
    </dgm:pt>
    <dgm:pt modelId="{1FB9B6C4-48A7-4954-BB67-5BD513DBE216}" type="sibTrans" cxnId="{873DBD15-CFB8-4E23-8D2B-E4240F0ECBB3}">
      <dgm:prSet/>
      <dgm:spPr/>
      <dgm:t>
        <a:bodyPr/>
        <a:lstStyle/>
        <a:p>
          <a:endParaRPr lang="en-US"/>
        </a:p>
      </dgm:t>
    </dgm:pt>
    <dgm:pt modelId="{E15622E4-5487-4888-B954-E2CD7ED30FC9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rgbClr val="375799"/>
              </a:solidFill>
              <a:latin typeface="Corbel" panose="020B0503020204020204"/>
              <a:ea typeface="+mn-ea"/>
              <a:cs typeface="+mn-cs"/>
            </a:rPr>
            <a:t>06/2019</a:t>
          </a:r>
        </a:p>
      </dgm:t>
    </dgm:pt>
    <dgm:pt modelId="{B071F9FC-A902-43A8-AEC8-050369CA93D5}" type="parTrans" cxnId="{E5AAC3EB-E6D8-4535-99D1-2EF1190D5348}">
      <dgm:prSet/>
      <dgm:spPr/>
      <dgm:t>
        <a:bodyPr/>
        <a:lstStyle/>
        <a:p>
          <a:endParaRPr lang="en-US"/>
        </a:p>
      </dgm:t>
    </dgm:pt>
    <dgm:pt modelId="{4AC0A96E-64DE-4889-ACB3-434925CF96A6}" type="sibTrans" cxnId="{E5AAC3EB-E6D8-4535-99D1-2EF1190D5348}">
      <dgm:prSet/>
      <dgm:spPr/>
      <dgm:t>
        <a:bodyPr/>
        <a:lstStyle/>
        <a:p>
          <a:endParaRPr lang="en-US"/>
        </a:p>
      </dgm:t>
    </dgm:pt>
    <dgm:pt modelId="{9DF3E2EA-E171-489E-B254-7C7EF8FD94CE}">
      <dgm:prSet phldrT="[Text]" phldr="0"/>
      <dgm:spPr/>
      <dgm:t>
        <a:bodyPr/>
        <a:lstStyle/>
        <a:p>
          <a:r>
            <a:rPr lang="en-US" b="1" dirty="0">
              <a:solidFill>
                <a:srgbClr val="375799"/>
              </a:solidFill>
            </a:rPr>
            <a:t>SAFE-HOME</a:t>
          </a:r>
        </a:p>
      </dgm:t>
    </dgm:pt>
    <dgm:pt modelId="{EA2D3F8D-C2D5-4963-B5A0-2E6328A2222A}" type="parTrans" cxnId="{D4124D1D-D7FA-4F38-93FE-C7AAEEA42D33}">
      <dgm:prSet/>
      <dgm:spPr/>
      <dgm:t>
        <a:bodyPr/>
        <a:lstStyle/>
        <a:p>
          <a:endParaRPr lang="en-US"/>
        </a:p>
      </dgm:t>
    </dgm:pt>
    <dgm:pt modelId="{0B218397-1BA3-461E-BEC1-FEE74FF98CBF}" type="sibTrans" cxnId="{D4124D1D-D7FA-4F38-93FE-C7AAEEA42D33}">
      <dgm:prSet/>
      <dgm:spPr/>
      <dgm:t>
        <a:bodyPr/>
        <a:lstStyle/>
        <a:p>
          <a:endParaRPr lang="en-US"/>
        </a:p>
      </dgm:t>
    </dgm:pt>
    <dgm:pt modelId="{3AE63A8E-A88E-4D4C-A09A-A9857E9CE7CB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000" dirty="0">
              <a:solidFill>
                <a:srgbClr val="375799"/>
              </a:solidFill>
            </a:rPr>
            <a:t>04/2021</a:t>
          </a:r>
        </a:p>
      </dgm:t>
    </dgm:pt>
    <dgm:pt modelId="{288AD1CE-E0FB-4592-88FB-9A57CBEB1A39}" type="parTrans" cxnId="{55B5E3EB-1AE1-4AA1-BB56-2A5CD1026326}">
      <dgm:prSet/>
      <dgm:spPr/>
      <dgm:t>
        <a:bodyPr/>
        <a:lstStyle/>
        <a:p>
          <a:endParaRPr lang="en-US"/>
        </a:p>
      </dgm:t>
    </dgm:pt>
    <dgm:pt modelId="{A4B14B1D-7FC8-4213-A031-D73FF145798E}" type="sibTrans" cxnId="{55B5E3EB-1AE1-4AA1-BB56-2A5CD1026326}">
      <dgm:prSet/>
      <dgm:spPr/>
      <dgm:t>
        <a:bodyPr/>
        <a:lstStyle/>
        <a:p>
          <a:endParaRPr lang="en-US"/>
        </a:p>
      </dgm:t>
    </dgm:pt>
    <dgm:pt modelId="{645C2A5E-1A75-4E8C-BC4D-702F9020EC03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000" dirty="0">
              <a:solidFill>
                <a:srgbClr val="375799"/>
              </a:solidFill>
            </a:rPr>
            <a:t>10/2024</a:t>
          </a:r>
        </a:p>
      </dgm:t>
    </dgm:pt>
    <dgm:pt modelId="{05003838-2707-4819-9E7D-C0702A8413C7}" type="parTrans" cxnId="{64D66F52-933A-4761-A50C-E59D0BA16A1C}">
      <dgm:prSet/>
      <dgm:spPr/>
      <dgm:t>
        <a:bodyPr/>
        <a:lstStyle/>
        <a:p>
          <a:endParaRPr lang="en-US"/>
        </a:p>
      </dgm:t>
    </dgm:pt>
    <dgm:pt modelId="{3D051EF8-34E7-4246-BDFC-BA81ADFAB346}" type="sibTrans" cxnId="{64D66F52-933A-4761-A50C-E59D0BA16A1C}">
      <dgm:prSet/>
      <dgm:spPr/>
      <dgm:t>
        <a:bodyPr/>
        <a:lstStyle/>
        <a:p>
          <a:endParaRPr lang="en-US"/>
        </a:p>
      </dgm:t>
    </dgm:pt>
    <dgm:pt modelId="{91658C67-D1CC-46EF-9389-CA73FAA9E17E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US" sz="2000" dirty="0"/>
        </a:p>
      </dgm:t>
    </dgm:pt>
    <dgm:pt modelId="{EF71E625-EB35-4EBE-BCC7-35A3C5A2848F}" type="parTrans" cxnId="{B016076C-B1EB-4560-8BEC-CAD01C7D2A10}">
      <dgm:prSet/>
      <dgm:spPr/>
      <dgm:t>
        <a:bodyPr/>
        <a:lstStyle/>
        <a:p>
          <a:endParaRPr lang="en-US"/>
        </a:p>
      </dgm:t>
    </dgm:pt>
    <dgm:pt modelId="{BD59737B-EEAE-420B-8712-0CF131913EE2}" type="sibTrans" cxnId="{B016076C-B1EB-4560-8BEC-CAD01C7D2A10}">
      <dgm:prSet/>
      <dgm:spPr/>
      <dgm:t>
        <a:bodyPr/>
        <a:lstStyle/>
        <a:p>
          <a:endParaRPr lang="en-US"/>
        </a:p>
      </dgm:t>
    </dgm:pt>
    <dgm:pt modelId="{B0A83657-4A90-4179-B900-B3461AE7F820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000" dirty="0">
              <a:solidFill>
                <a:srgbClr val="375799"/>
              </a:solidFill>
            </a:rPr>
            <a:t>06/2014</a:t>
          </a:r>
        </a:p>
      </dgm:t>
    </dgm:pt>
    <dgm:pt modelId="{8ED1623B-097C-4C76-A890-7DC7F3E3EA79}" type="parTrans" cxnId="{7EFFF19E-A0B2-4528-AA1B-3197A5464008}">
      <dgm:prSet/>
      <dgm:spPr/>
      <dgm:t>
        <a:bodyPr/>
        <a:lstStyle/>
        <a:p>
          <a:endParaRPr lang="en-US"/>
        </a:p>
      </dgm:t>
    </dgm:pt>
    <dgm:pt modelId="{446BB976-9A10-487C-9E2D-E977AEF6C792}" type="sibTrans" cxnId="{7EFFF19E-A0B2-4528-AA1B-3197A5464008}">
      <dgm:prSet/>
      <dgm:spPr/>
      <dgm:t>
        <a:bodyPr/>
        <a:lstStyle/>
        <a:p>
          <a:endParaRPr lang="en-US"/>
        </a:p>
      </dgm:t>
    </dgm:pt>
    <dgm:pt modelId="{F6E59C59-D413-45F7-BE01-F5D5A1135579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1600" b="1" dirty="0">
              <a:solidFill>
                <a:srgbClr val="375799"/>
              </a:solidFill>
            </a:rPr>
            <a:t>GREEN-T</a:t>
          </a:r>
          <a:r>
            <a:rPr lang="en-US" sz="1600" dirty="0"/>
            <a:t> aims to overcome the energy trap of 4G mobile systems by exploiting the combination of </a:t>
          </a:r>
          <a:r>
            <a:rPr lang="en-US" sz="1600" b="1" dirty="0">
              <a:solidFill>
                <a:srgbClr val="375799"/>
              </a:solidFill>
            </a:rPr>
            <a:t>cognitive radio and cooperative strategies</a:t>
          </a:r>
          <a:r>
            <a:rPr lang="en-US" sz="1600" dirty="0"/>
            <a:t> while still enabling the required performance.</a:t>
          </a:r>
          <a:endParaRPr lang="en-US" sz="2000" dirty="0"/>
        </a:p>
      </dgm:t>
    </dgm:pt>
    <dgm:pt modelId="{184BA8F0-CBE8-4B91-8633-30B8965374A2}" type="parTrans" cxnId="{4A638ACA-2133-49FD-BFEA-AF4F06D37019}">
      <dgm:prSet/>
      <dgm:spPr/>
      <dgm:t>
        <a:bodyPr/>
        <a:lstStyle/>
        <a:p>
          <a:endParaRPr lang="en-US"/>
        </a:p>
      </dgm:t>
    </dgm:pt>
    <dgm:pt modelId="{C8639F90-21EE-42BD-A6AE-29DD9037F634}" type="sibTrans" cxnId="{4A638ACA-2133-49FD-BFEA-AF4F06D37019}">
      <dgm:prSet/>
      <dgm:spPr/>
      <dgm:t>
        <a:bodyPr/>
        <a:lstStyle/>
        <a:p>
          <a:endParaRPr lang="en-US"/>
        </a:p>
      </dgm:t>
    </dgm:pt>
    <dgm:pt modelId="{1B1C0B32-7DA7-4A63-BAE5-C4135ACAFD17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US" sz="2000" kern="1200" dirty="0"/>
        </a:p>
      </dgm:t>
    </dgm:pt>
    <dgm:pt modelId="{060398A4-631A-4980-84EA-3A79D4B65B3C}" type="parTrans" cxnId="{339AE126-026A-4AAD-8827-4F943B4EEDD7}">
      <dgm:prSet/>
      <dgm:spPr/>
      <dgm:t>
        <a:bodyPr/>
        <a:lstStyle/>
        <a:p>
          <a:endParaRPr lang="en-US"/>
        </a:p>
      </dgm:t>
    </dgm:pt>
    <dgm:pt modelId="{E59FEE53-ED52-4F08-8841-388BD1A324B2}" type="sibTrans" cxnId="{339AE126-026A-4AAD-8827-4F943B4EEDD7}">
      <dgm:prSet/>
      <dgm:spPr/>
      <dgm:t>
        <a:bodyPr/>
        <a:lstStyle/>
        <a:p>
          <a:endParaRPr lang="en-US"/>
        </a:p>
      </dgm:t>
    </dgm:pt>
    <dgm:pt modelId="{88C3ED63-D0CE-4040-8037-F0F610EDB5E5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1600" kern="1200" dirty="0"/>
            <a:t> </a:t>
          </a:r>
          <a:r>
            <a:rPr lang="en-US" sz="1600" b="1" kern="1200" dirty="0">
              <a:solidFill>
                <a:srgbClr val="375799"/>
              </a:solidFill>
            </a:rPr>
            <a:t>MUSCLES</a:t>
          </a:r>
          <a:r>
            <a:rPr lang="en-US" sz="1600" kern="1200" dirty="0"/>
            <a:t> aims to develop a new low-cost intelligent network structure,  extending the idea of </a:t>
          </a:r>
          <a:r>
            <a:rPr lang="en-US" sz="1600" kern="1200" dirty="0" err="1"/>
            <a:t>femto</a:t>
          </a:r>
          <a:r>
            <a:rPr lang="en-US" sz="1600" kern="1200" dirty="0"/>
            <a:t> cells to the outdoor scenario, through </a:t>
          </a:r>
          <a:r>
            <a:rPr lang="en-US" sz="1600" b="1" kern="1200" dirty="0">
              <a:solidFill>
                <a:srgbClr val="375799"/>
              </a:solidFill>
            </a:rPr>
            <a:t>mobile small cells</a:t>
          </a:r>
          <a:r>
            <a:rPr lang="en-US" sz="1600" kern="1200" dirty="0"/>
            <a:t>, on demand.</a:t>
          </a:r>
        </a:p>
      </dgm:t>
    </dgm:pt>
    <dgm:pt modelId="{C18D61F0-0A77-4420-BC66-4149CB13D922}" type="parTrans" cxnId="{241C1E38-1C19-4B67-ABCA-4DE486841EE2}">
      <dgm:prSet/>
      <dgm:spPr/>
      <dgm:t>
        <a:bodyPr/>
        <a:lstStyle/>
        <a:p>
          <a:endParaRPr lang="en-US"/>
        </a:p>
      </dgm:t>
    </dgm:pt>
    <dgm:pt modelId="{6328664F-8EC3-4A3B-9C03-CF221D844205}" type="sibTrans" cxnId="{241C1E38-1C19-4B67-ABCA-4DE486841EE2}">
      <dgm:prSet/>
      <dgm:spPr/>
      <dgm:t>
        <a:bodyPr/>
        <a:lstStyle/>
        <a:p>
          <a:endParaRPr lang="en-US"/>
        </a:p>
      </dgm:t>
    </dgm:pt>
    <dgm:pt modelId="{E4B381C4-4F8B-46D0-B0C7-ED3FDFC2AD27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US" sz="2000" dirty="0"/>
        </a:p>
      </dgm:t>
    </dgm:pt>
    <dgm:pt modelId="{828C1BE3-C93F-4A83-AB13-FD5EB88D978B}" type="parTrans" cxnId="{6FC5EFAE-8D5A-4C63-946D-684B0659B26C}">
      <dgm:prSet/>
      <dgm:spPr/>
      <dgm:t>
        <a:bodyPr/>
        <a:lstStyle/>
        <a:p>
          <a:endParaRPr lang="en-US"/>
        </a:p>
      </dgm:t>
    </dgm:pt>
    <dgm:pt modelId="{A55D326C-2646-48A3-B0B6-A30298712200}" type="sibTrans" cxnId="{6FC5EFAE-8D5A-4C63-946D-684B0659B26C}">
      <dgm:prSet/>
      <dgm:spPr/>
      <dgm:t>
        <a:bodyPr/>
        <a:lstStyle/>
        <a:p>
          <a:endParaRPr lang="en-US"/>
        </a:p>
      </dgm:t>
    </dgm:pt>
    <dgm:pt modelId="{7B8E4AD4-98F0-4D47-ABE6-D7688758F02A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1600" b="1" dirty="0">
              <a:solidFill>
                <a:srgbClr val="375799"/>
              </a:solidFill>
            </a:rPr>
            <a:t>SAFE-HOME </a:t>
          </a:r>
          <a:r>
            <a:rPr lang="en-US" sz="1600" dirty="0"/>
            <a:t>targets a system </a:t>
          </a:r>
          <a:r>
            <a:rPr lang="en-US" sz="1600" b="1" dirty="0">
              <a:solidFill>
                <a:srgbClr val="375799"/>
              </a:solidFill>
            </a:rPr>
            <a:t>for monitoring the activity and movement of elders </a:t>
          </a:r>
          <a:r>
            <a:rPr lang="en-US" sz="1600" dirty="0"/>
            <a:t>within a confined space (Home), to understand their activity level, with ability to identify emergencies.</a:t>
          </a:r>
        </a:p>
      </dgm:t>
    </dgm:pt>
    <dgm:pt modelId="{90BD8BC8-96C0-4EC8-A053-9572CC694978}" type="parTrans" cxnId="{507FFC37-06BF-4190-B737-691CE6DF61FA}">
      <dgm:prSet/>
      <dgm:spPr/>
      <dgm:t>
        <a:bodyPr/>
        <a:lstStyle/>
        <a:p>
          <a:endParaRPr lang="en-US"/>
        </a:p>
      </dgm:t>
    </dgm:pt>
    <dgm:pt modelId="{B7BDFC5C-8EC5-453B-AE29-4A4BD196E814}" type="sibTrans" cxnId="{507FFC37-06BF-4190-B737-691CE6DF61FA}">
      <dgm:prSet/>
      <dgm:spPr/>
      <dgm:t>
        <a:bodyPr/>
        <a:lstStyle/>
        <a:p>
          <a:endParaRPr lang="en-US"/>
        </a:p>
      </dgm:t>
    </dgm:pt>
    <dgm:pt modelId="{5BAC77EB-EB7E-451E-BABB-2EEC50978216}" type="pres">
      <dgm:prSet presAssocID="{8AA5C40F-210A-4C35-AF97-BF262CDF4AC7}" presName="linearFlow" presStyleCnt="0">
        <dgm:presLayoutVars>
          <dgm:dir/>
          <dgm:animLvl val="lvl"/>
          <dgm:resizeHandles/>
        </dgm:presLayoutVars>
      </dgm:prSet>
      <dgm:spPr/>
    </dgm:pt>
    <dgm:pt modelId="{A7E5397A-59D1-44F9-878E-B70697C2AF48}" type="pres">
      <dgm:prSet presAssocID="{70A836C8-4527-4B6E-B5D8-F605DE5A710D}" presName="compositeNode" presStyleCnt="0">
        <dgm:presLayoutVars>
          <dgm:bulletEnabled val="1"/>
        </dgm:presLayoutVars>
      </dgm:prSet>
      <dgm:spPr/>
    </dgm:pt>
    <dgm:pt modelId="{EA8BA7C1-EAEE-432F-A226-CC1ED585D574}" type="pres">
      <dgm:prSet presAssocID="{70A836C8-4527-4B6E-B5D8-F605DE5A710D}" presName="image" presStyleLbl="fgImgPlace1" presStyleIdx="0" presStyleCnt="3"/>
      <dgm:spPr>
        <a:noFill/>
        <a:ln>
          <a:noFill/>
        </a:ln>
      </dgm:spPr>
    </dgm:pt>
    <dgm:pt modelId="{25C2CB4B-C401-41BE-8F26-8D3BCAFEF5E7}" type="pres">
      <dgm:prSet presAssocID="{70A836C8-4527-4B6E-B5D8-F605DE5A710D}" presName="childNode" presStyleLbl="node1" presStyleIdx="0" presStyleCnt="3">
        <dgm:presLayoutVars>
          <dgm:bulletEnabled val="1"/>
        </dgm:presLayoutVars>
      </dgm:prSet>
      <dgm:spPr/>
    </dgm:pt>
    <dgm:pt modelId="{D0B80AD4-640F-4B2E-92C7-0FBFA02D9FD6}" type="pres">
      <dgm:prSet presAssocID="{70A836C8-4527-4B6E-B5D8-F605DE5A710D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D95DED6D-D4E7-4186-BA3C-511391F78B2D}" type="pres">
      <dgm:prSet presAssocID="{565322F6-3E7F-4452-BDC5-9A72F0EE284A}" presName="sibTrans" presStyleCnt="0"/>
      <dgm:spPr/>
    </dgm:pt>
    <dgm:pt modelId="{83D89FD2-3FF2-49CC-BC2E-DA13CB828C02}" type="pres">
      <dgm:prSet presAssocID="{E3969465-0FE2-4839-96AC-F8BF1DCC2DA9}" presName="compositeNode" presStyleCnt="0">
        <dgm:presLayoutVars>
          <dgm:bulletEnabled val="1"/>
        </dgm:presLayoutVars>
      </dgm:prSet>
      <dgm:spPr/>
    </dgm:pt>
    <dgm:pt modelId="{6BA4CE7B-E971-4804-A7E9-044586012FE4}" type="pres">
      <dgm:prSet presAssocID="{E3969465-0FE2-4839-96AC-F8BF1DCC2DA9}" presName="image" presStyleLbl="fgImgPlace1" presStyleIdx="1" presStyleCnt="3"/>
      <dgm:spPr>
        <a:noFill/>
        <a:ln>
          <a:noFill/>
        </a:ln>
      </dgm:spPr>
    </dgm:pt>
    <dgm:pt modelId="{1946E5DA-456B-4D28-AE4B-CEDB12BBDC4A}" type="pres">
      <dgm:prSet presAssocID="{E3969465-0FE2-4839-96AC-F8BF1DCC2DA9}" presName="childNode" presStyleLbl="node1" presStyleIdx="1" presStyleCnt="3">
        <dgm:presLayoutVars>
          <dgm:bulletEnabled val="1"/>
        </dgm:presLayoutVars>
      </dgm:prSet>
      <dgm:spPr/>
    </dgm:pt>
    <dgm:pt modelId="{6E19DC48-6E1A-4C0D-8881-5C2999BA5257}" type="pres">
      <dgm:prSet presAssocID="{E3969465-0FE2-4839-96AC-F8BF1DCC2DA9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BF3B1C71-56AC-46B9-A3A1-7BADB4C46541}" type="pres">
      <dgm:prSet presAssocID="{BA643267-0B4B-4F7B-805C-16A6A66DF20A}" presName="sibTrans" presStyleCnt="0"/>
      <dgm:spPr/>
    </dgm:pt>
    <dgm:pt modelId="{9EE39540-6742-47CE-9F32-A42BA45FA781}" type="pres">
      <dgm:prSet presAssocID="{9DF3E2EA-E171-489E-B254-7C7EF8FD94CE}" presName="compositeNode" presStyleCnt="0">
        <dgm:presLayoutVars>
          <dgm:bulletEnabled val="1"/>
        </dgm:presLayoutVars>
      </dgm:prSet>
      <dgm:spPr/>
    </dgm:pt>
    <dgm:pt modelId="{B5B3586D-9EA2-48C8-A2A1-DEDBAE47BD60}" type="pres">
      <dgm:prSet presAssocID="{9DF3E2EA-E171-489E-B254-7C7EF8FD94CE}" presName="image" presStyleLbl="fgImgPlace1" presStyleIdx="2" presStyleCnt="3"/>
      <dgm:spPr>
        <a:noFill/>
        <a:ln>
          <a:noFill/>
        </a:ln>
      </dgm:spPr>
    </dgm:pt>
    <dgm:pt modelId="{0D8B58BA-C823-445D-9748-B43B9BC131C7}" type="pres">
      <dgm:prSet presAssocID="{9DF3E2EA-E171-489E-B254-7C7EF8FD94CE}" presName="childNode" presStyleLbl="node1" presStyleIdx="2" presStyleCnt="3">
        <dgm:presLayoutVars>
          <dgm:bulletEnabled val="1"/>
        </dgm:presLayoutVars>
      </dgm:prSet>
      <dgm:spPr/>
    </dgm:pt>
    <dgm:pt modelId="{D470EC3B-3DDD-49E5-83C5-D64FBFA2F21E}" type="pres">
      <dgm:prSet presAssocID="{9DF3E2EA-E171-489E-B254-7C7EF8FD94CE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193F7C00-D3DD-4682-8581-94CFE3E1C264}" type="presOf" srcId="{E3969465-0FE2-4839-96AC-F8BF1DCC2DA9}" destId="{6E19DC48-6E1A-4C0D-8881-5C2999BA5257}" srcOrd="0" destOrd="0" presId="urn:microsoft.com/office/officeart/2005/8/layout/hList2"/>
    <dgm:cxn modelId="{873DBD15-CFB8-4E23-8D2B-E4240F0ECBB3}" srcId="{E3969465-0FE2-4839-96AC-F8BF1DCC2DA9}" destId="{70866804-DB30-4882-8DAB-B2FFBB9E3DCE}" srcOrd="0" destOrd="0" parTransId="{32E1E2EB-9CC6-4911-94B4-E41C93BD63C6}" sibTransId="{1FB9B6C4-48A7-4954-BB67-5BD513DBE216}"/>
    <dgm:cxn modelId="{3987EE15-7585-4112-8AF9-FD20214D042A}" srcId="{8AA5C40F-210A-4C35-AF97-BF262CDF4AC7}" destId="{70A836C8-4527-4B6E-B5D8-F605DE5A710D}" srcOrd="0" destOrd="0" parTransId="{DDDBBFAF-2D9B-4665-ADA7-903DC10C45B4}" sibTransId="{565322F6-3E7F-4452-BDC5-9A72F0EE284A}"/>
    <dgm:cxn modelId="{D4124D1D-D7FA-4F38-93FE-C7AAEEA42D33}" srcId="{8AA5C40F-210A-4C35-AF97-BF262CDF4AC7}" destId="{9DF3E2EA-E171-489E-B254-7C7EF8FD94CE}" srcOrd="2" destOrd="0" parTransId="{EA2D3F8D-C2D5-4963-B5A0-2E6328A2222A}" sibTransId="{0B218397-1BA3-461E-BEC1-FEE74FF98CBF}"/>
    <dgm:cxn modelId="{05C4E91E-7810-4E59-9301-367BA58340F2}" type="presOf" srcId="{1B1C0B32-7DA7-4A63-BAE5-C4135ACAFD17}" destId="{1946E5DA-456B-4D28-AE4B-CEDB12BBDC4A}" srcOrd="0" destOrd="2" presId="urn:microsoft.com/office/officeart/2005/8/layout/hList2"/>
    <dgm:cxn modelId="{339AE126-026A-4AAD-8827-4F943B4EEDD7}" srcId="{E3969465-0FE2-4839-96AC-F8BF1DCC2DA9}" destId="{1B1C0B32-7DA7-4A63-BAE5-C4135ACAFD17}" srcOrd="2" destOrd="0" parTransId="{060398A4-631A-4980-84EA-3A79D4B65B3C}" sibTransId="{E59FEE53-ED52-4F08-8841-388BD1A324B2}"/>
    <dgm:cxn modelId="{507FFC37-06BF-4190-B737-691CE6DF61FA}" srcId="{9DF3E2EA-E171-489E-B254-7C7EF8FD94CE}" destId="{7B8E4AD4-98F0-4D47-ABE6-D7688758F02A}" srcOrd="3" destOrd="0" parTransId="{90BD8BC8-96C0-4EC8-A053-9572CC694978}" sibTransId="{B7BDFC5C-8EC5-453B-AE29-4A4BD196E814}"/>
    <dgm:cxn modelId="{241C1E38-1C19-4B67-ABCA-4DE486841EE2}" srcId="{E3969465-0FE2-4839-96AC-F8BF1DCC2DA9}" destId="{88C3ED63-D0CE-4040-8037-F0F610EDB5E5}" srcOrd="3" destOrd="0" parTransId="{C18D61F0-0A77-4420-BC66-4149CB13D922}" sibTransId="{6328664F-8EC3-4A3B-9C03-CF221D844205}"/>
    <dgm:cxn modelId="{5618905E-8B62-4C21-8245-7A73897F8359}" type="presOf" srcId="{E15622E4-5487-4888-B954-E2CD7ED30FC9}" destId="{1946E5DA-456B-4D28-AE4B-CEDB12BBDC4A}" srcOrd="0" destOrd="1" presId="urn:microsoft.com/office/officeart/2005/8/layout/hList2"/>
    <dgm:cxn modelId="{C689BF61-7FE8-4DC8-8094-4B74140020C4}" type="presOf" srcId="{70866804-DB30-4882-8DAB-B2FFBB9E3DCE}" destId="{1946E5DA-456B-4D28-AE4B-CEDB12BBDC4A}" srcOrd="0" destOrd="0" presId="urn:microsoft.com/office/officeart/2005/8/layout/hList2"/>
    <dgm:cxn modelId="{C03A2067-140B-4E76-9379-5A289594D6F1}" type="presOf" srcId="{91658C67-D1CC-46EF-9389-CA73FAA9E17E}" destId="{25C2CB4B-C401-41BE-8F26-8D3BCAFEF5E7}" srcOrd="0" destOrd="2" presId="urn:microsoft.com/office/officeart/2005/8/layout/hList2"/>
    <dgm:cxn modelId="{B016076C-B1EB-4560-8BEC-CAD01C7D2A10}" srcId="{70A836C8-4527-4B6E-B5D8-F605DE5A710D}" destId="{91658C67-D1CC-46EF-9389-CA73FAA9E17E}" srcOrd="2" destOrd="0" parTransId="{EF71E625-EB35-4EBE-BCC7-35A3C5A2848F}" sibTransId="{BD59737B-EEAE-420B-8712-0CF131913EE2}"/>
    <dgm:cxn modelId="{DF45194D-E7C3-4BAE-A165-AB719CBA43FB}" type="presOf" srcId="{9DF3E2EA-E171-489E-B254-7C7EF8FD94CE}" destId="{D470EC3B-3DDD-49E5-83C5-D64FBFA2F21E}" srcOrd="0" destOrd="0" presId="urn:microsoft.com/office/officeart/2005/8/layout/hList2"/>
    <dgm:cxn modelId="{64D66F52-933A-4761-A50C-E59D0BA16A1C}" srcId="{9DF3E2EA-E171-489E-B254-7C7EF8FD94CE}" destId="{645C2A5E-1A75-4E8C-BC4D-702F9020EC03}" srcOrd="1" destOrd="0" parTransId="{05003838-2707-4819-9E7D-C0702A8413C7}" sibTransId="{3D051EF8-34E7-4246-BDFC-BA81ADFAB346}"/>
    <dgm:cxn modelId="{394D0F76-4FBB-49CD-90B2-60EAD2AAD15E}" type="presOf" srcId="{E4B381C4-4F8B-46D0-B0C7-ED3FDFC2AD27}" destId="{0D8B58BA-C823-445D-9748-B43B9BC131C7}" srcOrd="0" destOrd="2" presId="urn:microsoft.com/office/officeart/2005/8/layout/hList2"/>
    <dgm:cxn modelId="{19FC8D77-5589-45D4-A23C-67121E51B4A9}" type="presOf" srcId="{70A836C8-4527-4B6E-B5D8-F605DE5A710D}" destId="{D0B80AD4-640F-4B2E-92C7-0FBFA02D9FD6}" srcOrd="0" destOrd="0" presId="urn:microsoft.com/office/officeart/2005/8/layout/hList2"/>
    <dgm:cxn modelId="{AFE20178-6904-4959-B6A2-97F126F57B6E}" srcId="{70A836C8-4527-4B6E-B5D8-F605DE5A710D}" destId="{B173AB41-C27F-4CC5-A924-39D2F7C28A34}" srcOrd="0" destOrd="0" parTransId="{69EC7921-0A6E-4A16-B053-7A3C50D7F428}" sibTransId="{33F1286A-34A4-4F8D-B1E7-14B286738117}"/>
    <dgm:cxn modelId="{8F93537A-2542-4940-A018-165E5FC4F23E}" srcId="{8AA5C40F-210A-4C35-AF97-BF262CDF4AC7}" destId="{E3969465-0FE2-4839-96AC-F8BF1DCC2DA9}" srcOrd="1" destOrd="0" parTransId="{3DFE65CC-E71B-4BE3-8F36-852279528079}" sibTransId="{BA643267-0B4B-4F7B-805C-16A6A66DF20A}"/>
    <dgm:cxn modelId="{09D5387F-E615-4748-8CA2-278628DD99FF}" type="presOf" srcId="{F6E59C59-D413-45F7-BE01-F5D5A1135579}" destId="{25C2CB4B-C401-41BE-8F26-8D3BCAFEF5E7}" srcOrd="0" destOrd="3" presId="urn:microsoft.com/office/officeart/2005/8/layout/hList2"/>
    <dgm:cxn modelId="{11E95884-CBA9-49AF-A045-54F94707FE5A}" type="presOf" srcId="{645C2A5E-1A75-4E8C-BC4D-702F9020EC03}" destId="{0D8B58BA-C823-445D-9748-B43B9BC131C7}" srcOrd="0" destOrd="1" presId="urn:microsoft.com/office/officeart/2005/8/layout/hList2"/>
    <dgm:cxn modelId="{610ADA87-6103-4DEE-9A97-23D3265AF245}" type="presOf" srcId="{88C3ED63-D0CE-4040-8037-F0F610EDB5E5}" destId="{1946E5DA-456B-4D28-AE4B-CEDB12BBDC4A}" srcOrd="0" destOrd="3" presId="urn:microsoft.com/office/officeart/2005/8/layout/hList2"/>
    <dgm:cxn modelId="{BD24B98B-2363-4098-A4D7-8ACD6B112381}" type="presOf" srcId="{3AE63A8E-A88E-4D4C-A09A-A9857E9CE7CB}" destId="{0D8B58BA-C823-445D-9748-B43B9BC131C7}" srcOrd="0" destOrd="0" presId="urn:microsoft.com/office/officeart/2005/8/layout/hList2"/>
    <dgm:cxn modelId="{7EFFF19E-A0B2-4528-AA1B-3197A5464008}" srcId="{70A836C8-4527-4B6E-B5D8-F605DE5A710D}" destId="{B0A83657-4A90-4179-B900-B3461AE7F820}" srcOrd="1" destOrd="0" parTransId="{8ED1623B-097C-4C76-A890-7DC7F3E3EA79}" sibTransId="{446BB976-9A10-487C-9E2D-E977AEF6C792}"/>
    <dgm:cxn modelId="{E5C06B9F-EE98-40A1-9099-0AEAC53DFD19}" type="presOf" srcId="{B0A83657-4A90-4179-B900-B3461AE7F820}" destId="{25C2CB4B-C401-41BE-8F26-8D3BCAFEF5E7}" srcOrd="0" destOrd="1" presId="urn:microsoft.com/office/officeart/2005/8/layout/hList2"/>
    <dgm:cxn modelId="{6FC5EFAE-8D5A-4C63-946D-684B0659B26C}" srcId="{9DF3E2EA-E171-489E-B254-7C7EF8FD94CE}" destId="{E4B381C4-4F8B-46D0-B0C7-ED3FDFC2AD27}" srcOrd="2" destOrd="0" parTransId="{828C1BE3-C93F-4A83-AB13-FD5EB88D978B}" sibTransId="{A55D326C-2646-48A3-B0B6-A30298712200}"/>
    <dgm:cxn modelId="{362E4DB6-5E9B-492B-AF9B-EB755445B65B}" type="presOf" srcId="{7B8E4AD4-98F0-4D47-ABE6-D7688758F02A}" destId="{0D8B58BA-C823-445D-9748-B43B9BC131C7}" srcOrd="0" destOrd="3" presId="urn:microsoft.com/office/officeart/2005/8/layout/hList2"/>
    <dgm:cxn modelId="{A18C67C7-6B39-4011-ABD8-B94BD3817B78}" type="presOf" srcId="{B173AB41-C27F-4CC5-A924-39D2F7C28A34}" destId="{25C2CB4B-C401-41BE-8F26-8D3BCAFEF5E7}" srcOrd="0" destOrd="0" presId="urn:microsoft.com/office/officeart/2005/8/layout/hList2"/>
    <dgm:cxn modelId="{4A638ACA-2133-49FD-BFEA-AF4F06D37019}" srcId="{70A836C8-4527-4B6E-B5D8-F605DE5A710D}" destId="{F6E59C59-D413-45F7-BE01-F5D5A1135579}" srcOrd="3" destOrd="0" parTransId="{184BA8F0-CBE8-4B91-8633-30B8965374A2}" sibTransId="{C8639F90-21EE-42BD-A6AE-29DD9037F634}"/>
    <dgm:cxn modelId="{98271DD7-AE4F-4886-B680-208C79B74CEA}" type="presOf" srcId="{8AA5C40F-210A-4C35-AF97-BF262CDF4AC7}" destId="{5BAC77EB-EB7E-451E-BABB-2EEC50978216}" srcOrd="0" destOrd="0" presId="urn:microsoft.com/office/officeart/2005/8/layout/hList2"/>
    <dgm:cxn modelId="{E5AAC3EB-E6D8-4535-99D1-2EF1190D5348}" srcId="{E3969465-0FE2-4839-96AC-F8BF1DCC2DA9}" destId="{E15622E4-5487-4888-B954-E2CD7ED30FC9}" srcOrd="1" destOrd="0" parTransId="{B071F9FC-A902-43A8-AEC8-050369CA93D5}" sibTransId="{4AC0A96E-64DE-4889-ACB3-434925CF96A6}"/>
    <dgm:cxn modelId="{55B5E3EB-1AE1-4AA1-BB56-2A5CD1026326}" srcId="{9DF3E2EA-E171-489E-B254-7C7EF8FD94CE}" destId="{3AE63A8E-A88E-4D4C-A09A-A9857E9CE7CB}" srcOrd="0" destOrd="0" parTransId="{288AD1CE-E0FB-4592-88FB-9A57CBEB1A39}" sibTransId="{A4B14B1D-7FC8-4213-A031-D73FF145798E}"/>
    <dgm:cxn modelId="{F62CB1CF-71EF-4363-8A3F-DA996AF46E05}" type="presParOf" srcId="{5BAC77EB-EB7E-451E-BABB-2EEC50978216}" destId="{A7E5397A-59D1-44F9-878E-B70697C2AF48}" srcOrd="0" destOrd="0" presId="urn:microsoft.com/office/officeart/2005/8/layout/hList2"/>
    <dgm:cxn modelId="{7967D3DB-F0EA-4BEA-83A9-ECEEE2B843CA}" type="presParOf" srcId="{A7E5397A-59D1-44F9-878E-B70697C2AF48}" destId="{EA8BA7C1-EAEE-432F-A226-CC1ED585D574}" srcOrd="0" destOrd="0" presId="urn:microsoft.com/office/officeart/2005/8/layout/hList2"/>
    <dgm:cxn modelId="{9FB79F99-9A6D-4F1A-A31A-343C0FF595FB}" type="presParOf" srcId="{A7E5397A-59D1-44F9-878E-B70697C2AF48}" destId="{25C2CB4B-C401-41BE-8F26-8D3BCAFEF5E7}" srcOrd="1" destOrd="0" presId="urn:microsoft.com/office/officeart/2005/8/layout/hList2"/>
    <dgm:cxn modelId="{8DABB5E0-8A96-43A5-ADB5-04D8A9F78929}" type="presParOf" srcId="{A7E5397A-59D1-44F9-878E-B70697C2AF48}" destId="{D0B80AD4-640F-4B2E-92C7-0FBFA02D9FD6}" srcOrd="2" destOrd="0" presId="urn:microsoft.com/office/officeart/2005/8/layout/hList2"/>
    <dgm:cxn modelId="{48A94F9A-97FF-4563-B93A-4FC61CAAFD7D}" type="presParOf" srcId="{5BAC77EB-EB7E-451E-BABB-2EEC50978216}" destId="{D95DED6D-D4E7-4186-BA3C-511391F78B2D}" srcOrd="1" destOrd="0" presId="urn:microsoft.com/office/officeart/2005/8/layout/hList2"/>
    <dgm:cxn modelId="{FCCFA07C-48E5-4E61-827F-1755D629C5AD}" type="presParOf" srcId="{5BAC77EB-EB7E-451E-BABB-2EEC50978216}" destId="{83D89FD2-3FF2-49CC-BC2E-DA13CB828C02}" srcOrd="2" destOrd="0" presId="urn:microsoft.com/office/officeart/2005/8/layout/hList2"/>
    <dgm:cxn modelId="{89286327-6086-41E4-B3FC-EAD25A8112C2}" type="presParOf" srcId="{83D89FD2-3FF2-49CC-BC2E-DA13CB828C02}" destId="{6BA4CE7B-E971-4804-A7E9-044586012FE4}" srcOrd="0" destOrd="0" presId="urn:microsoft.com/office/officeart/2005/8/layout/hList2"/>
    <dgm:cxn modelId="{26EC4319-92CF-487E-B5DD-C1CD804704BF}" type="presParOf" srcId="{83D89FD2-3FF2-49CC-BC2E-DA13CB828C02}" destId="{1946E5DA-456B-4D28-AE4B-CEDB12BBDC4A}" srcOrd="1" destOrd="0" presId="urn:microsoft.com/office/officeart/2005/8/layout/hList2"/>
    <dgm:cxn modelId="{A3193897-5880-486B-8F67-9063DE48ACFA}" type="presParOf" srcId="{83D89FD2-3FF2-49CC-BC2E-DA13CB828C02}" destId="{6E19DC48-6E1A-4C0D-8881-5C2999BA5257}" srcOrd="2" destOrd="0" presId="urn:microsoft.com/office/officeart/2005/8/layout/hList2"/>
    <dgm:cxn modelId="{C0DAC4D4-DF72-4EA8-A39E-11C592C30CF7}" type="presParOf" srcId="{5BAC77EB-EB7E-451E-BABB-2EEC50978216}" destId="{BF3B1C71-56AC-46B9-A3A1-7BADB4C46541}" srcOrd="3" destOrd="0" presId="urn:microsoft.com/office/officeart/2005/8/layout/hList2"/>
    <dgm:cxn modelId="{1CE2B8D4-52A7-4844-9305-FFC088DE514A}" type="presParOf" srcId="{5BAC77EB-EB7E-451E-BABB-2EEC50978216}" destId="{9EE39540-6742-47CE-9F32-A42BA45FA781}" srcOrd="4" destOrd="0" presId="urn:microsoft.com/office/officeart/2005/8/layout/hList2"/>
    <dgm:cxn modelId="{BCD4B43B-8791-41B8-85FD-94BD50DB31C5}" type="presParOf" srcId="{9EE39540-6742-47CE-9F32-A42BA45FA781}" destId="{B5B3586D-9EA2-48C8-A2A1-DEDBAE47BD60}" srcOrd="0" destOrd="0" presId="urn:microsoft.com/office/officeart/2005/8/layout/hList2"/>
    <dgm:cxn modelId="{EBBF8BE9-3E07-42CC-8C23-D8F6B8184EBD}" type="presParOf" srcId="{9EE39540-6742-47CE-9F32-A42BA45FA781}" destId="{0D8B58BA-C823-445D-9748-B43B9BC131C7}" srcOrd="1" destOrd="0" presId="urn:microsoft.com/office/officeart/2005/8/layout/hList2"/>
    <dgm:cxn modelId="{572BD20B-50CB-4B6E-B6DC-B05786659609}" type="presParOf" srcId="{9EE39540-6742-47CE-9F32-A42BA45FA781}" destId="{D470EC3B-3DDD-49E5-83C5-D64FBFA2F21E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A5C40F-210A-4C35-AF97-BF262CDF4AC7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A836C8-4527-4B6E-B5D8-F605DE5A710D}">
      <dgm:prSet phldrT="[Text]" phldr="0"/>
      <dgm:spPr/>
      <dgm:t>
        <a:bodyPr/>
        <a:lstStyle/>
        <a:p>
          <a:r>
            <a:rPr lang="en-US" b="1" dirty="0">
              <a:solidFill>
                <a:srgbClr val="375799"/>
              </a:solidFill>
            </a:rPr>
            <a:t>GREEN-T</a:t>
          </a:r>
        </a:p>
      </dgm:t>
    </dgm:pt>
    <dgm:pt modelId="{DDDBBFAF-2D9B-4665-ADA7-903DC10C45B4}" type="parTrans" cxnId="{3987EE15-7585-4112-8AF9-FD20214D042A}">
      <dgm:prSet/>
      <dgm:spPr/>
      <dgm:t>
        <a:bodyPr/>
        <a:lstStyle/>
        <a:p>
          <a:endParaRPr lang="en-US"/>
        </a:p>
      </dgm:t>
    </dgm:pt>
    <dgm:pt modelId="{565322F6-3E7F-4452-BDC5-9A72F0EE284A}" type="sibTrans" cxnId="{3987EE15-7585-4112-8AF9-FD20214D042A}">
      <dgm:prSet/>
      <dgm:spPr/>
      <dgm:t>
        <a:bodyPr/>
        <a:lstStyle/>
        <a:p>
          <a:endParaRPr lang="en-US"/>
        </a:p>
      </dgm:t>
    </dgm:pt>
    <dgm:pt modelId="{B173AB41-C27F-4CC5-A924-39D2F7C28A34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000" dirty="0">
              <a:solidFill>
                <a:srgbClr val="375799"/>
              </a:solidFill>
            </a:rPr>
            <a:t>07/2011</a:t>
          </a:r>
        </a:p>
      </dgm:t>
    </dgm:pt>
    <dgm:pt modelId="{69EC7921-0A6E-4A16-B053-7A3C50D7F428}" type="parTrans" cxnId="{AFE20178-6904-4959-B6A2-97F126F57B6E}">
      <dgm:prSet/>
      <dgm:spPr/>
      <dgm:t>
        <a:bodyPr/>
        <a:lstStyle/>
        <a:p>
          <a:endParaRPr lang="en-US"/>
        </a:p>
      </dgm:t>
    </dgm:pt>
    <dgm:pt modelId="{33F1286A-34A4-4F8D-B1E7-14B286738117}" type="sibTrans" cxnId="{AFE20178-6904-4959-B6A2-97F126F57B6E}">
      <dgm:prSet/>
      <dgm:spPr/>
      <dgm:t>
        <a:bodyPr/>
        <a:lstStyle/>
        <a:p>
          <a:endParaRPr lang="en-US"/>
        </a:p>
      </dgm:t>
    </dgm:pt>
    <dgm:pt modelId="{E3969465-0FE2-4839-96AC-F8BF1DCC2DA9}">
      <dgm:prSet phldrT="[Text]" phldr="0"/>
      <dgm:spPr/>
      <dgm:t>
        <a:bodyPr/>
        <a:lstStyle/>
        <a:p>
          <a:r>
            <a:rPr lang="en-US" b="1" dirty="0">
              <a:solidFill>
                <a:schemeClr val="bg2">
                  <a:lumMod val="20000"/>
                  <a:lumOff val="80000"/>
                </a:schemeClr>
              </a:solidFill>
            </a:rPr>
            <a:t>MUSCLES</a:t>
          </a:r>
        </a:p>
      </dgm:t>
    </dgm:pt>
    <dgm:pt modelId="{3DFE65CC-E71B-4BE3-8F36-852279528079}" type="parTrans" cxnId="{8F93537A-2542-4940-A018-165E5FC4F23E}">
      <dgm:prSet/>
      <dgm:spPr/>
      <dgm:t>
        <a:bodyPr/>
        <a:lstStyle/>
        <a:p>
          <a:endParaRPr lang="en-US"/>
        </a:p>
      </dgm:t>
    </dgm:pt>
    <dgm:pt modelId="{BA643267-0B4B-4F7B-805C-16A6A66DF20A}" type="sibTrans" cxnId="{8F93537A-2542-4940-A018-165E5FC4F23E}">
      <dgm:prSet/>
      <dgm:spPr/>
      <dgm:t>
        <a:bodyPr/>
        <a:lstStyle/>
        <a:p>
          <a:endParaRPr lang="en-US"/>
        </a:p>
      </dgm:t>
    </dgm:pt>
    <dgm:pt modelId="{70866804-DB30-4882-8DAB-B2FFBB9E3DCE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2000" kern="1200" dirty="0">
              <a:solidFill>
                <a:schemeClr val="bg1"/>
              </a:solidFill>
              <a:latin typeface="Corbel" panose="020B0503020204020204"/>
              <a:ea typeface="+mn-ea"/>
              <a:cs typeface="+mn-cs"/>
            </a:rPr>
            <a:t>01/2017</a:t>
          </a:r>
        </a:p>
      </dgm:t>
    </dgm:pt>
    <dgm:pt modelId="{32E1E2EB-9CC6-4911-94B4-E41C93BD63C6}" type="parTrans" cxnId="{873DBD15-CFB8-4E23-8D2B-E4240F0ECBB3}">
      <dgm:prSet/>
      <dgm:spPr/>
      <dgm:t>
        <a:bodyPr/>
        <a:lstStyle/>
        <a:p>
          <a:endParaRPr lang="en-US"/>
        </a:p>
      </dgm:t>
    </dgm:pt>
    <dgm:pt modelId="{1FB9B6C4-48A7-4954-BB67-5BD513DBE216}" type="sibTrans" cxnId="{873DBD15-CFB8-4E23-8D2B-E4240F0ECBB3}">
      <dgm:prSet/>
      <dgm:spPr/>
      <dgm:t>
        <a:bodyPr/>
        <a:lstStyle/>
        <a:p>
          <a:endParaRPr lang="en-US"/>
        </a:p>
      </dgm:t>
    </dgm:pt>
    <dgm:pt modelId="{E15622E4-5487-4888-B954-E2CD7ED30FC9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chemeClr val="bg1"/>
              </a:solidFill>
              <a:latin typeface="Corbel" panose="020B0503020204020204"/>
              <a:ea typeface="+mn-ea"/>
              <a:cs typeface="+mn-cs"/>
            </a:rPr>
            <a:t>06/2019</a:t>
          </a:r>
        </a:p>
      </dgm:t>
    </dgm:pt>
    <dgm:pt modelId="{B071F9FC-A902-43A8-AEC8-050369CA93D5}" type="parTrans" cxnId="{E5AAC3EB-E6D8-4535-99D1-2EF1190D5348}">
      <dgm:prSet/>
      <dgm:spPr/>
      <dgm:t>
        <a:bodyPr/>
        <a:lstStyle/>
        <a:p>
          <a:endParaRPr lang="en-US"/>
        </a:p>
      </dgm:t>
    </dgm:pt>
    <dgm:pt modelId="{4AC0A96E-64DE-4889-ACB3-434925CF96A6}" type="sibTrans" cxnId="{E5AAC3EB-E6D8-4535-99D1-2EF1190D5348}">
      <dgm:prSet/>
      <dgm:spPr/>
      <dgm:t>
        <a:bodyPr/>
        <a:lstStyle/>
        <a:p>
          <a:endParaRPr lang="en-US"/>
        </a:p>
      </dgm:t>
    </dgm:pt>
    <dgm:pt modelId="{9DF3E2EA-E171-489E-B254-7C7EF8FD94CE}">
      <dgm:prSet phldrT="[Text]" phldr="0"/>
      <dgm:spPr/>
      <dgm:t>
        <a:bodyPr/>
        <a:lstStyle/>
        <a:p>
          <a:r>
            <a:rPr lang="en-US" b="1" dirty="0">
              <a:solidFill>
                <a:schemeClr val="bg2">
                  <a:lumMod val="20000"/>
                  <a:lumOff val="80000"/>
                </a:schemeClr>
              </a:solidFill>
            </a:rPr>
            <a:t>SAFE-HOME</a:t>
          </a:r>
        </a:p>
      </dgm:t>
    </dgm:pt>
    <dgm:pt modelId="{EA2D3F8D-C2D5-4963-B5A0-2E6328A2222A}" type="parTrans" cxnId="{D4124D1D-D7FA-4F38-93FE-C7AAEEA42D33}">
      <dgm:prSet/>
      <dgm:spPr/>
      <dgm:t>
        <a:bodyPr/>
        <a:lstStyle/>
        <a:p>
          <a:endParaRPr lang="en-US"/>
        </a:p>
      </dgm:t>
    </dgm:pt>
    <dgm:pt modelId="{0B218397-1BA3-461E-BEC1-FEE74FF98CBF}" type="sibTrans" cxnId="{D4124D1D-D7FA-4F38-93FE-C7AAEEA42D33}">
      <dgm:prSet/>
      <dgm:spPr/>
      <dgm:t>
        <a:bodyPr/>
        <a:lstStyle/>
        <a:p>
          <a:endParaRPr lang="en-US"/>
        </a:p>
      </dgm:t>
    </dgm:pt>
    <dgm:pt modelId="{3AE63A8E-A88E-4D4C-A09A-A9857E9CE7CB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04/2021</a:t>
          </a:r>
        </a:p>
      </dgm:t>
    </dgm:pt>
    <dgm:pt modelId="{288AD1CE-E0FB-4592-88FB-9A57CBEB1A39}" type="parTrans" cxnId="{55B5E3EB-1AE1-4AA1-BB56-2A5CD1026326}">
      <dgm:prSet/>
      <dgm:spPr/>
      <dgm:t>
        <a:bodyPr/>
        <a:lstStyle/>
        <a:p>
          <a:endParaRPr lang="en-US"/>
        </a:p>
      </dgm:t>
    </dgm:pt>
    <dgm:pt modelId="{A4B14B1D-7FC8-4213-A031-D73FF145798E}" type="sibTrans" cxnId="{55B5E3EB-1AE1-4AA1-BB56-2A5CD1026326}">
      <dgm:prSet/>
      <dgm:spPr/>
      <dgm:t>
        <a:bodyPr/>
        <a:lstStyle/>
        <a:p>
          <a:endParaRPr lang="en-US"/>
        </a:p>
      </dgm:t>
    </dgm:pt>
    <dgm:pt modelId="{645C2A5E-1A75-4E8C-BC4D-702F9020EC03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000" dirty="0">
              <a:solidFill>
                <a:schemeClr val="bg1"/>
              </a:solidFill>
            </a:rPr>
            <a:t>10/2024</a:t>
          </a:r>
        </a:p>
      </dgm:t>
    </dgm:pt>
    <dgm:pt modelId="{05003838-2707-4819-9E7D-C0702A8413C7}" type="parTrans" cxnId="{64D66F52-933A-4761-A50C-E59D0BA16A1C}">
      <dgm:prSet/>
      <dgm:spPr/>
      <dgm:t>
        <a:bodyPr/>
        <a:lstStyle/>
        <a:p>
          <a:endParaRPr lang="en-US"/>
        </a:p>
      </dgm:t>
    </dgm:pt>
    <dgm:pt modelId="{3D051EF8-34E7-4246-BDFC-BA81ADFAB346}" type="sibTrans" cxnId="{64D66F52-933A-4761-A50C-E59D0BA16A1C}">
      <dgm:prSet/>
      <dgm:spPr/>
      <dgm:t>
        <a:bodyPr/>
        <a:lstStyle/>
        <a:p>
          <a:endParaRPr lang="en-US"/>
        </a:p>
      </dgm:t>
    </dgm:pt>
    <dgm:pt modelId="{91658C67-D1CC-46EF-9389-CA73FAA9E17E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US" sz="2000" dirty="0"/>
        </a:p>
      </dgm:t>
    </dgm:pt>
    <dgm:pt modelId="{EF71E625-EB35-4EBE-BCC7-35A3C5A2848F}" type="parTrans" cxnId="{B016076C-B1EB-4560-8BEC-CAD01C7D2A10}">
      <dgm:prSet/>
      <dgm:spPr/>
      <dgm:t>
        <a:bodyPr/>
        <a:lstStyle/>
        <a:p>
          <a:endParaRPr lang="en-US"/>
        </a:p>
      </dgm:t>
    </dgm:pt>
    <dgm:pt modelId="{BD59737B-EEAE-420B-8712-0CF131913EE2}" type="sibTrans" cxnId="{B016076C-B1EB-4560-8BEC-CAD01C7D2A10}">
      <dgm:prSet/>
      <dgm:spPr/>
      <dgm:t>
        <a:bodyPr/>
        <a:lstStyle/>
        <a:p>
          <a:endParaRPr lang="en-US"/>
        </a:p>
      </dgm:t>
    </dgm:pt>
    <dgm:pt modelId="{B0A83657-4A90-4179-B900-B3461AE7F820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000" dirty="0">
              <a:solidFill>
                <a:srgbClr val="375799"/>
              </a:solidFill>
            </a:rPr>
            <a:t>06/2014</a:t>
          </a:r>
        </a:p>
      </dgm:t>
    </dgm:pt>
    <dgm:pt modelId="{8ED1623B-097C-4C76-A890-7DC7F3E3EA79}" type="parTrans" cxnId="{7EFFF19E-A0B2-4528-AA1B-3197A5464008}">
      <dgm:prSet/>
      <dgm:spPr/>
      <dgm:t>
        <a:bodyPr/>
        <a:lstStyle/>
        <a:p>
          <a:endParaRPr lang="en-US"/>
        </a:p>
      </dgm:t>
    </dgm:pt>
    <dgm:pt modelId="{446BB976-9A10-487C-9E2D-E977AEF6C792}" type="sibTrans" cxnId="{7EFFF19E-A0B2-4528-AA1B-3197A5464008}">
      <dgm:prSet/>
      <dgm:spPr/>
      <dgm:t>
        <a:bodyPr/>
        <a:lstStyle/>
        <a:p>
          <a:endParaRPr lang="en-US"/>
        </a:p>
      </dgm:t>
    </dgm:pt>
    <dgm:pt modelId="{F6E59C59-D413-45F7-BE01-F5D5A1135579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1600" b="1" dirty="0">
              <a:solidFill>
                <a:srgbClr val="375799"/>
              </a:solidFill>
            </a:rPr>
            <a:t>GREEN-T</a:t>
          </a:r>
          <a:r>
            <a:rPr lang="en-US" sz="1600" dirty="0"/>
            <a:t> aims to overcome the energy trap of 4G mobile systems by exploiting the combination of </a:t>
          </a:r>
          <a:r>
            <a:rPr lang="en-US" sz="1600" b="1" dirty="0">
              <a:solidFill>
                <a:srgbClr val="375799"/>
              </a:solidFill>
            </a:rPr>
            <a:t>cognitive radio and cooperative strategies</a:t>
          </a:r>
          <a:r>
            <a:rPr lang="en-US" sz="1600" dirty="0"/>
            <a:t> while still enabling the required performance.</a:t>
          </a:r>
          <a:endParaRPr lang="en-US" sz="2000" dirty="0"/>
        </a:p>
      </dgm:t>
    </dgm:pt>
    <dgm:pt modelId="{184BA8F0-CBE8-4B91-8633-30B8965374A2}" type="parTrans" cxnId="{4A638ACA-2133-49FD-BFEA-AF4F06D37019}">
      <dgm:prSet/>
      <dgm:spPr/>
      <dgm:t>
        <a:bodyPr/>
        <a:lstStyle/>
        <a:p>
          <a:endParaRPr lang="en-US"/>
        </a:p>
      </dgm:t>
    </dgm:pt>
    <dgm:pt modelId="{C8639F90-21EE-42BD-A6AE-29DD9037F634}" type="sibTrans" cxnId="{4A638ACA-2133-49FD-BFEA-AF4F06D37019}">
      <dgm:prSet/>
      <dgm:spPr/>
      <dgm:t>
        <a:bodyPr/>
        <a:lstStyle/>
        <a:p>
          <a:endParaRPr lang="en-US"/>
        </a:p>
      </dgm:t>
    </dgm:pt>
    <dgm:pt modelId="{1B1C0B32-7DA7-4A63-BAE5-C4135ACAFD17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endParaRPr lang="en-US" sz="2000" kern="1200" dirty="0">
            <a:solidFill>
              <a:schemeClr val="bg1"/>
            </a:solidFill>
          </a:endParaRPr>
        </a:p>
      </dgm:t>
    </dgm:pt>
    <dgm:pt modelId="{060398A4-631A-4980-84EA-3A79D4B65B3C}" type="parTrans" cxnId="{339AE126-026A-4AAD-8827-4F943B4EEDD7}">
      <dgm:prSet/>
      <dgm:spPr/>
      <dgm:t>
        <a:bodyPr/>
        <a:lstStyle/>
        <a:p>
          <a:endParaRPr lang="en-US"/>
        </a:p>
      </dgm:t>
    </dgm:pt>
    <dgm:pt modelId="{E59FEE53-ED52-4F08-8841-388BD1A324B2}" type="sibTrans" cxnId="{339AE126-026A-4AAD-8827-4F943B4EEDD7}">
      <dgm:prSet/>
      <dgm:spPr/>
      <dgm:t>
        <a:bodyPr/>
        <a:lstStyle/>
        <a:p>
          <a:endParaRPr lang="en-US"/>
        </a:p>
      </dgm:t>
    </dgm:pt>
    <dgm:pt modelId="{88C3ED63-D0CE-4040-8037-F0F610EDB5E5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600" kern="1200" dirty="0">
              <a:solidFill>
                <a:schemeClr val="bg1"/>
              </a:solidFill>
            </a:rPr>
            <a:t> </a:t>
          </a:r>
          <a:r>
            <a:rPr lang="en-US" sz="1600" b="1" kern="1200" dirty="0">
              <a:solidFill>
                <a:schemeClr val="bg1"/>
              </a:solidFill>
            </a:rPr>
            <a:t>MUSCLES</a:t>
          </a:r>
          <a:r>
            <a:rPr lang="en-US" sz="1600" kern="1200" dirty="0">
              <a:solidFill>
                <a:schemeClr val="bg1"/>
              </a:solidFill>
            </a:rPr>
            <a:t> aims to develop a new low-cost intelligent network structure,  extending the idea of </a:t>
          </a:r>
          <a:r>
            <a:rPr lang="en-US" sz="1600" kern="1200" dirty="0" err="1">
              <a:solidFill>
                <a:schemeClr val="bg1"/>
              </a:solidFill>
            </a:rPr>
            <a:t>femto</a:t>
          </a:r>
          <a:r>
            <a:rPr lang="en-US" sz="1600" kern="1200" dirty="0">
              <a:solidFill>
                <a:schemeClr val="bg1"/>
              </a:solidFill>
            </a:rPr>
            <a:t> cells to the outdoor scenario, through </a:t>
          </a:r>
          <a:r>
            <a:rPr lang="en-US" sz="1600" b="1" kern="1200" dirty="0">
              <a:solidFill>
                <a:schemeClr val="bg1"/>
              </a:solidFill>
            </a:rPr>
            <a:t>mobile small cells</a:t>
          </a:r>
          <a:r>
            <a:rPr lang="en-US" sz="1600" kern="1200" dirty="0">
              <a:solidFill>
                <a:schemeClr val="bg1"/>
              </a:solidFill>
            </a:rPr>
            <a:t>, on demand.</a:t>
          </a:r>
        </a:p>
      </dgm:t>
    </dgm:pt>
    <dgm:pt modelId="{C18D61F0-0A77-4420-BC66-4149CB13D922}" type="parTrans" cxnId="{241C1E38-1C19-4B67-ABCA-4DE486841EE2}">
      <dgm:prSet/>
      <dgm:spPr/>
      <dgm:t>
        <a:bodyPr/>
        <a:lstStyle/>
        <a:p>
          <a:endParaRPr lang="en-US"/>
        </a:p>
      </dgm:t>
    </dgm:pt>
    <dgm:pt modelId="{6328664F-8EC3-4A3B-9C03-CF221D844205}" type="sibTrans" cxnId="{241C1E38-1C19-4B67-ABCA-4DE486841EE2}">
      <dgm:prSet/>
      <dgm:spPr/>
      <dgm:t>
        <a:bodyPr/>
        <a:lstStyle/>
        <a:p>
          <a:endParaRPr lang="en-US"/>
        </a:p>
      </dgm:t>
    </dgm:pt>
    <dgm:pt modelId="{E4B381C4-4F8B-46D0-B0C7-ED3FDFC2AD27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endParaRPr lang="en-US" sz="2000" dirty="0">
            <a:solidFill>
              <a:schemeClr val="bg1"/>
            </a:solidFill>
          </a:endParaRPr>
        </a:p>
      </dgm:t>
    </dgm:pt>
    <dgm:pt modelId="{828C1BE3-C93F-4A83-AB13-FD5EB88D978B}" type="parTrans" cxnId="{6FC5EFAE-8D5A-4C63-946D-684B0659B26C}">
      <dgm:prSet/>
      <dgm:spPr/>
      <dgm:t>
        <a:bodyPr/>
        <a:lstStyle/>
        <a:p>
          <a:endParaRPr lang="en-US"/>
        </a:p>
      </dgm:t>
    </dgm:pt>
    <dgm:pt modelId="{A55D326C-2646-48A3-B0B6-A30298712200}" type="sibTrans" cxnId="{6FC5EFAE-8D5A-4C63-946D-684B0659B26C}">
      <dgm:prSet/>
      <dgm:spPr/>
      <dgm:t>
        <a:bodyPr/>
        <a:lstStyle/>
        <a:p>
          <a:endParaRPr lang="en-US"/>
        </a:p>
      </dgm:t>
    </dgm:pt>
    <dgm:pt modelId="{7B8E4AD4-98F0-4D47-ABE6-D7688758F02A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600" b="1" dirty="0">
              <a:solidFill>
                <a:schemeClr val="bg1"/>
              </a:solidFill>
            </a:rPr>
            <a:t>SAFE-HOME </a:t>
          </a:r>
          <a:r>
            <a:rPr lang="en-US" sz="1600" dirty="0">
              <a:solidFill>
                <a:schemeClr val="bg1"/>
              </a:solidFill>
            </a:rPr>
            <a:t>targets a system for monitoring the activity and movement of elders within a confined space (Home), to understand their activity level, with ability to identify emergencies.</a:t>
          </a:r>
        </a:p>
      </dgm:t>
    </dgm:pt>
    <dgm:pt modelId="{90BD8BC8-96C0-4EC8-A053-9572CC694978}" type="parTrans" cxnId="{507FFC37-06BF-4190-B737-691CE6DF61FA}">
      <dgm:prSet/>
      <dgm:spPr/>
      <dgm:t>
        <a:bodyPr/>
        <a:lstStyle/>
        <a:p>
          <a:endParaRPr lang="en-US"/>
        </a:p>
      </dgm:t>
    </dgm:pt>
    <dgm:pt modelId="{B7BDFC5C-8EC5-453B-AE29-4A4BD196E814}" type="sibTrans" cxnId="{507FFC37-06BF-4190-B737-691CE6DF61FA}">
      <dgm:prSet/>
      <dgm:spPr/>
      <dgm:t>
        <a:bodyPr/>
        <a:lstStyle/>
        <a:p>
          <a:endParaRPr lang="en-US"/>
        </a:p>
      </dgm:t>
    </dgm:pt>
    <dgm:pt modelId="{5BAC77EB-EB7E-451E-BABB-2EEC50978216}" type="pres">
      <dgm:prSet presAssocID="{8AA5C40F-210A-4C35-AF97-BF262CDF4AC7}" presName="linearFlow" presStyleCnt="0">
        <dgm:presLayoutVars>
          <dgm:dir/>
          <dgm:animLvl val="lvl"/>
          <dgm:resizeHandles/>
        </dgm:presLayoutVars>
      </dgm:prSet>
      <dgm:spPr/>
    </dgm:pt>
    <dgm:pt modelId="{A7E5397A-59D1-44F9-878E-B70697C2AF48}" type="pres">
      <dgm:prSet presAssocID="{70A836C8-4527-4B6E-B5D8-F605DE5A710D}" presName="compositeNode" presStyleCnt="0">
        <dgm:presLayoutVars>
          <dgm:bulletEnabled val="1"/>
        </dgm:presLayoutVars>
      </dgm:prSet>
      <dgm:spPr/>
    </dgm:pt>
    <dgm:pt modelId="{EA8BA7C1-EAEE-432F-A226-CC1ED585D574}" type="pres">
      <dgm:prSet presAssocID="{70A836C8-4527-4B6E-B5D8-F605DE5A710D}" presName="image" presStyleLbl="fgImgPlace1" presStyleIdx="0" presStyleCnt="3"/>
      <dgm:spPr>
        <a:noFill/>
        <a:ln>
          <a:noFill/>
        </a:ln>
      </dgm:spPr>
    </dgm:pt>
    <dgm:pt modelId="{25C2CB4B-C401-41BE-8F26-8D3BCAFEF5E7}" type="pres">
      <dgm:prSet presAssocID="{70A836C8-4527-4B6E-B5D8-F605DE5A710D}" presName="childNode" presStyleLbl="node1" presStyleIdx="0" presStyleCnt="3">
        <dgm:presLayoutVars>
          <dgm:bulletEnabled val="1"/>
        </dgm:presLayoutVars>
      </dgm:prSet>
      <dgm:spPr/>
    </dgm:pt>
    <dgm:pt modelId="{D0B80AD4-640F-4B2E-92C7-0FBFA02D9FD6}" type="pres">
      <dgm:prSet presAssocID="{70A836C8-4527-4B6E-B5D8-F605DE5A710D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D95DED6D-D4E7-4186-BA3C-511391F78B2D}" type="pres">
      <dgm:prSet presAssocID="{565322F6-3E7F-4452-BDC5-9A72F0EE284A}" presName="sibTrans" presStyleCnt="0"/>
      <dgm:spPr/>
    </dgm:pt>
    <dgm:pt modelId="{83D89FD2-3FF2-49CC-BC2E-DA13CB828C02}" type="pres">
      <dgm:prSet presAssocID="{E3969465-0FE2-4839-96AC-F8BF1DCC2DA9}" presName="compositeNode" presStyleCnt="0">
        <dgm:presLayoutVars>
          <dgm:bulletEnabled val="1"/>
        </dgm:presLayoutVars>
      </dgm:prSet>
      <dgm:spPr/>
    </dgm:pt>
    <dgm:pt modelId="{6BA4CE7B-E971-4804-A7E9-044586012FE4}" type="pres">
      <dgm:prSet presAssocID="{E3969465-0FE2-4839-96AC-F8BF1DCC2DA9}" presName="image" presStyleLbl="fgImgPlace1" presStyleIdx="1" presStyleCnt="3"/>
      <dgm:spPr>
        <a:noFill/>
        <a:ln>
          <a:noFill/>
        </a:ln>
      </dgm:spPr>
    </dgm:pt>
    <dgm:pt modelId="{1946E5DA-456B-4D28-AE4B-CEDB12BBDC4A}" type="pres">
      <dgm:prSet presAssocID="{E3969465-0FE2-4839-96AC-F8BF1DCC2DA9}" presName="childNode" presStyleLbl="node1" presStyleIdx="1" presStyleCnt="3">
        <dgm:presLayoutVars>
          <dgm:bulletEnabled val="1"/>
        </dgm:presLayoutVars>
      </dgm:prSet>
      <dgm:spPr/>
    </dgm:pt>
    <dgm:pt modelId="{6E19DC48-6E1A-4C0D-8881-5C2999BA5257}" type="pres">
      <dgm:prSet presAssocID="{E3969465-0FE2-4839-96AC-F8BF1DCC2DA9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BF3B1C71-56AC-46B9-A3A1-7BADB4C46541}" type="pres">
      <dgm:prSet presAssocID="{BA643267-0B4B-4F7B-805C-16A6A66DF20A}" presName="sibTrans" presStyleCnt="0"/>
      <dgm:spPr/>
    </dgm:pt>
    <dgm:pt modelId="{9EE39540-6742-47CE-9F32-A42BA45FA781}" type="pres">
      <dgm:prSet presAssocID="{9DF3E2EA-E171-489E-B254-7C7EF8FD94CE}" presName="compositeNode" presStyleCnt="0">
        <dgm:presLayoutVars>
          <dgm:bulletEnabled val="1"/>
        </dgm:presLayoutVars>
      </dgm:prSet>
      <dgm:spPr/>
    </dgm:pt>
    <dgm:pt modelId="{B5B3586D-9EA2-48C8-A2A1-DEDBAE47BD60}" type="pres">
      <dgm:prSet presAssocID="{9DF3E2EA-E171-489E-B254-7C7EF8FD94CE}" presName="image" presStyleLbl="fgImgPlace1" presStyleIdx="2" presStyleCnt="3"/>
      <dgm:spPr>
        <a:noFill/>
        <a:ln>
          <a:noFill/>
        </a:ln>
      </dgm:spPr>
    </dgm:pt>
    <dgm:pt modelId="{0D8B58BA-C823-445D-9748-B43B9BC131C7}" type="pres">
      <dgm:prSet presAssocID="{9DF3E2EA-E171-489E-B254-7C7EF8FD94CE}" presName="childNode" presStyleLbl="node1" presStyleIdx="2" presStyleCnt="3">
        <dgm:presLayoutVars>
          <dgm:bulletEnabled val="1"/>
        </dgm:presLayoutVars>
      </dgm:prSet>
      <dgm:spPr/>
    </dgm:pt>
    <dgm:pt modelId="{D470EC3B-3DDD-49E5-83C5-D64FBFA2F21E}" type="pres">
      <dgm:prSet presAssocID="{9DF3E2EA-E171-489E-B254-7C7EF8FD94CE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193F7C00-D3DD-4682-8581-94CFE3E1C264}" type="presOf" srcId="{E3969465-0FE2-4839-96AC-F8BF1DCC2DA9}" destId="{6E19DC48-6E1A-4C0D-8881-5C2999BA5257}" srcOrd="0" destOrd="0" presId="urn:microsoft.com/office/officeart/2005/8/layout/hList2"/>
    <dgm:cxn modelId="{873DBD15-CFB8-4E23-8D2B-E4240F0ECBB3}" srcId="{E3969465-0FE2-4839-96AC-F8BF1DCC2DA9}" destId="{70866804-DB30-4882-8DAB-B2FFBB9E3DCE}" srcOrd="0" destOrd="0" parTransId="{32E1E2EB-9CC6-4911-94B4-E41C93BD63C6}" sibTransId="{1FB9B6C4-48A7-4954-BB67-5BD513DBE216}"/>
    <dgm:cxn modelId="{3987EE15-7585-4112-8AF9-FD20214D042A}" srcId="{8AA5C40F-210A-4C35-AF97-BF262CDF4AC7}" destId="{70A836C8-4527-4B6E-B5D8-F605DE5A710D}" srcOrd="0" destOrd="0" parTransId="{DDDBBFAF-2D9B-4665-ADA7-903DC10C45B4}" sibTransId="{565322F6-3E7F-4452-BDC5-9A72F0EE284A}"/>
    <dgm:cxn modelId="{D4124D1D-D7FA-4F38-93FE-C7AAEEA42D33}" srcId="{8AA5C40F-210A-4C35-AF97-BF262CDF4AC7}" destId="{9DF3E2EA-E171-489E-B254-7C7EF8FD94CE}" srcOrd="2" destOrd="0" parTransId="{EA2D3F8D-C2D5-4963-B5A0-2E6328A2222A}" sibTransId="{0B218397-1BA3-461E-BEC1-FEE74FF98CBF}"/>
    <dgm:cxn modelId="{05C4E91E-7810-4E59-9301-367BA58340F2}" type="presOf" srcId="{1B1C0B32-7DA7-4A63-BAE5-C4135ACAFD17}" destId="{1946E5DA-456B-4D28-AE4B-CEDB12BBDC4A}" srcOrd="0" destOrd="2" presId="urn:microsoft.com/office/officeart/2005/8/layout/hList2"/>
    <dgm:cxn modelId="{339AE126-026A-4AAD-8827-4F943B4EEDD7}" srcId="{E3969465-0FE2-4839-96AC-F8BF1DCC2DA9}" destId="{1B1C0B32-7DA7-4A63-BAE5-C4135ACAFD17}" srcOrd="2" destOrd="0" parTransId="{060398A4-631A-4980-84EA-3A79D4B65B3C}" sibTransId="{E59FEE53-ED52-4F08-8841-388BD1A324B2}"/>
    <dgm:cxn modelId="{507FFC37-06BF-4190-B737-691CE6DF61FA}" srcId="{9DF3E2EA-E171-489E-B254-7C7EF8FD94CE}" destId="{7B8E4AD4-98F0-4D47-ABE6-D7688758F02A}" srcOrd="3" destOrd="0" parTransId="{90BD8BC8-96C0-4EC8-A053-9572CC694978}" sibTransId="{B7BDFC5C-8EC5-453B-AE29-4A4BD196E814}"/>
    <dgm:cxn modelId="{241C1E38-1C19-4B67-ABCA-4DE486841EE2}" srcId="{E3969465-0FE2-4839-96AC-F8BF1DCC2DA9}" destId="{88C3ED63-D0CE-4040-8037-F0F610EDB5E5}" srcOrd="3" destOrd="0" parTransId="{C18D61F0-0A77-4420-BC66-4149CB13D922}" sibTransId="{6328664F-8EC3-4A3B-9C03-CF221D844205}"/>
    <dgm:cxn modelId="{5618905E-8B62-4C21-8245-7A73897F8359}" type="presOf" srcId="{E15622E4-5487-4888-B954-E2CD7ED30FC9}" destId="{1946E5DA-456B-4D28-AE4B-CEDB12BBDC4A}" srcOrd="0" destOrd="1" presId="urn:microsoft.com/office/officeart/2005/8/layout/hList2"/>
    <dgm:cxn modelId="{C689BF61-7FE8-4DC8-8094-4B74140020C4}" type="presOf" srcId="{70866804-DB30-4882-8DAB-B2FFBB9E3DCE}" destId="{1946E5DA-456B-4D28-AE4B-CEDB12BBDC4A}" srcOrd="0" destOrd="0" presId="urn:microsoft.com/office/officeart/2005/8/layout/hList2"/>
    <dgm:cxn modelId="{C03A2067-140B-4E76-9379-5A289594D6F1}" type="presOf" srcId="{91658C67-D1CC-46EF-9389-CA73FAA9E17E}" destId="{25C2CB4B-C401-41BE-8F26-8D3BCAFEF5E7}" srcOrd="0" destOrd="2" presId="urn:microsoft.com/office/officeart/2005/8/layout/hList2"/>
    <dgm:cxn modelId="{B016076C-B1EB-4560-8BEC-CAD01C7D2A10}" srcId="{70A836C8-4527-4B6E-B5D8-F605DE5A710D}" destId="{91658C67-D1CC-46EF-9389-CA73FAA9E17E}" srcOrd="2" destOrd="0" parTransId="{EF71E625-EB35-4EBE-BCC7-35A3C5A2848F}" sibTransId="{BD59737B-EEAE-420B-8712-0CF131913EE2}"/>
    <dgm:cxn modelId="{DF45194D-E7C3-4BAE-A165-AB719CBA43FB}" type="presOf" srcId="{9DF3E2EA-E171-489E-B254-7C7EF8FD94CE}" destId="{D470EC3B-3DDD-49E5-83C5-D64FBFA2F21E}" srcOrd="0" destOrd="0" presId="urn:microsoft.com/office/officeart/2005/8/layout/hList2"/>
    <dgm:cxn modelId="{64D66F52-933A-4761-A50C-E59D0BA16A1C}" srcId="{9DF3E2EA-E171-489E-B254-7C7EF8FD94CE}" destId="{645C2A5E-1A75-4E8C-BC4D-702F9020EC03}" srcOrd="1" destOrd="0" parTransId="{05003838-2707-4819-9E7D-C0702A8413C7}" sibTransId="{3D051EF8-34E7-4246-BDFC-BA81ADFAB346}"/>
    <dgm:cxn modelId="{394D0F76-4FBB-49CD-90B2-60EAD2AAD15E}" type="presOf" srcId="{E4B381C4-4F8B-46D0-B0C7-ED3FDFC2AD27}" destId="{0D8B58BA-C823-445D-9748-B43B9BC131C7}" srcOrd="0" destOrd="2" presId="urn:microsoft.com/office/officeart/2005/8/layout/hList2"/>
    <dgm:cxn modelId="{19FC8D77-5589-45D4-A23C-67121E51B4A9}" type="presOf" srcId="{70A836C8-4527-4B6E-B5D8-F605DE5A710D}" destId="{D0B80AD4-640F-4B2E-92C7-0FBFA02D9FD6}" srcOrd="0" destOrd="0" presId="urn:microsoft.com/office/officeart/2005/8/layout/hList2"/>
    <dgm:cxn modelId="{AFE20178-6904-4959-B6A2-97F126F57B6E}" srcId="{70A836C8-4527-4B6E-B5D8-F605DE5A710D}" destId="{B173AB41-C27F-4CC5-A924-39D2F7C28A34}" srcOrd="0" destOrd="0" parTransId="{69EC7921-0A6E-4A16-B053-7A3C50D7F428}" sibTransId="{33F1286A-34A4-4F8D-B1E7-14B286738117}"/>
    <dgm:cxn modelId="{8F93537A-2542-4940-A018-165E5FC4F23E}" srcId="{8AA5C40F-210A-4C35-AF97-BF262CDF4AC7}" destId="{E3969465-0FE2-4839-96AC-F8BF1DCC2DA9}" srcOrd="1" destOrd="0" parTransId="{3DFE65CC-E71B-4BE3-8F36-852279528079}" sibTransId="{BA643267-0B4B-4F7B-805C-16A6A66DF20A}"/>
    <dgm:cxn modelId="{09D5387F-E615-4748-8CA2-278628DD99FF}" type="presOf" srcId="{F6E59C59-D413-45F7-BE01-F5D5A1135579}" destId="{25C2CB4B-C401-41BE-8F26-8D3BCAFEF5E7}" srcOrd="0" destOrd="3" presId="urn:microsoft.com/office/officeart/2005/8/layout/hList2"/>
    <dgm:cxn modelId="{11E95884-CBA9-49AF-A045-54F94707FE5A}" type="presOf" srcId="{645C2A5E-1A75-4E8C-BC4D-702F9020EC03}" destId="{0D8B58BA-C823-445D-9748-B43B9BC131C7}" srcOrd="0" destOrd="1" presId="urn:microsoft.com/office/officeart/2005/8/layout/hList2"/>
    <dgm:cxn modelId="{610ADA87-6103-4DEE-9A97-23D3265AF245}" type="presOf" srcId="{88C3ED63-D0CE-4040-8037-F0F610EDB5E5}" destId="{1946E5DA-456B-4D28-AE4B-CEDB12BBDC4A}" srcOrd="0" destOrd="3" presId="urn:microsoft.com/office/officeart/2005/8/layout/hList2"/>
    <dgm:cxn modelId="{BD24B98B-2363-4098-A4D7-8ACD6B112381}" type="presOf" srcId="{3AE63A8E-A88E-4D4C-A09A-A9857E9CE7CB}" destId="{0D8B58BA-C823-445D-9748-B43B9BC131C7}" srcOrd="0" destOrd="0" presId="urn:microsoft.com/office/officeart/2005/8/layout/hList2"/>
    <dgm:cxn modelId="{7EFFF19E-A0B2-4528-AA1B-3197A5464008}" srcId="{70A836C8-4527-4B6E-B5D8-F605DE5A710D}" destId="{B0A83657-4A90-4179-B900-B3461AE7F820}" srcOrd="1" destOrd="0" parTransId="{8ED1623B-097C-4C76-A890-7DC7F3E3EA79}" sibTransId="{446BB976-9A10-487C-9E2D-E977AEF6C792}"/>
    <dgm:cxn modelId="{E5C06B9F-EE98-40A1-9099-0AEAC53DFD19}" type="presOf" srcId="{B0A83657-4A90-4179-B900-B3461AE7F820}" destId="{25C2CB4B-C401-41BE-8F26-8D3BCAFEF5E7}" srcOrd="0" destOrd="1" presId="urn:microsoft.com/office/officeart/2005/8/layout/hList2"/>
    <dgm:cxn modelId="{6FC5EFAE-8D5A-4C63-946D-684B0659B26C}" srcId="{9DF3E2EA-E171-489E-B254-7C7EF8FD94CE}" destId="{E4B381C4-4F8B-46D0-B0C7-ED3FDFC2AD27}" srcOrd="2" destOrd="0" parTransId="{828C1BE3-C93F-4A83-AB13-FD5EB88D978B}" sibTransId="{A55D326C-2646-48A3-B0B6-A30298712200}"/>
    <dgm:cxn modelId="{362E4DB6-5E9B-492B-AF9B-EB755445B65B}" type="presOf" srcId="{7B8E4AD4-98F0-4D47-ABE6-D7688758F02A}" destId="{0D8B58BA-C823-445D-9748-B43B9BC131C7}" srcOrd="0" destOrd="3" presId="urn:microsoft.com/office/officeart/2005/8/layout/hList2"/>
    <dgm:cxn modelId="{A18C67C7-6B39-4011-ABD8-B94BD3817B78}" type="presOf" srcId="{B173AB41-C27F-4CC5-A924-39D2F7C28A34}" destId="{25C2CB4B-C401-41BE-8F26-8D3BCAFEF5E7}" srcOrd="0" destOrd="0" presId="urn:microsoft.com/office/officeart/2005/8/layout/hList2"/>
    <dgm:cxn modelId="{4A638ACA-2133-49FD-BFEA-AF4F06D37019}" srcId="{70A836C8-4527-4B6E-B5D8-F605DE5A710D}" destId="{F6E59C59-D413-45F7-BE01-F5D5A1135579}" srcOrd="3" destOrd="0" parTransId="{184BA8F0-CBE8-4B91-8633-30B8965374A2}" sibTransId="{C8639F90-21EE-42BD-A6AE-29DD9037F634}"/>
    <dgm:cxn modelId="{98271DD7-AE4F-4886-B680-208C79B74CEA}" type="presOf" srcId="{8AA5C40F-210A-4C35-AF97-BF262CDF4AC7}" destId="{5BAC77EB-EB7E-451E-BABB-2EEC50978216}" srcOrd="0" destOrd="0" presId="urn:microsoft.com/office/officeart/2005/8/layout/hList2"/>
    <dgm:cxn modelId="{E5AAC3EB-E6D8-4535-99D1-2EF1190D5348}" srcId="{E3969465-0FE2-4839-96AC-F8BF1DCC2DA9}" destId="{E15622E4-5487-4888-B954-E2CD7ED30FC9}" srcOrd="1" destOrd="0" parTransId="{B071F9FC-A902-43A8-AEC8-050369CA93D5}" sibTransId="{4AC0A96E-64DE-4889-ACB3-434925CF96A6}"/>
    <dgm:cxn modelId="{55B5E3EB-1AE1-4AA1-BB56-2A5CD1026326}" srcId="{9DF3E2EA-E171-489E-B254-7C7EF8FD94CE}" destId="{3AE63A8E-A88E-4D4C-A09A-A9857E9CE7CB}" srcOrd="0" destOrd="0" parTransId="{288AD1CE-E0FB-4592-88FB-9A57CBEB1A39}" sibTransId="{A4B14B1D-7FC8-4213-A031-D73FF145798E}"/>
    <dgm:cxn modelId="{F62CB1CF-71EF-4363-8A3F-DA996AF46E05}" type="presParOf" srcId="{5BAC77EB-EB7E-451E-BABB-2EEC50978216}" destId="{A7E5397A-59D1-44F9-878E-B70697C2AF48}" srcOrd="0" destOrd="0" presId="urn:microsoft.com/office/officeart/2005/8/layout/hList2"/>
    <dgm:cxn modelId="{7967D3DB-F0EA-4BEA-83A9-ECEEE2B843CA}" type="presParOf" srcId="{A7E5397A-59D1-44F9-878E-B70697C2AF48}" destId="{EA8BA7C1-EAEE-432F-A226-CC1ED585D574}" srcOrd="0" destOrd="0" presId="urn:microsoft.com/office/officeart/2005/8/layout/hList2"/>
    <dgm:cxn modelId="{9FB79F99-9A6D-4F1A-A31A-343C0FF595FB}" type="presParOf" srcId="{A7E5397A-59D1-44F9-878E-B70697C2AF48}" destId="{25C2CB4B-C401-41BE-8F26-8D3BCAFEF5E7}" srcOrd="1" destOrd="0" presId="urn:microsoft.com/office/officeart/2005/8/layout/hList2"/>
    <dgm:cxn modelId="{8DABB5E0-8A96-43A5-ADB5-04D8A9F78929}" type="presParOf" srcId="{A7E5397A-59D1-44F9-878E-B70697C2AF48}" destId="{D0B80AD4-640F-4B2E-92C7-0FBFA02D9FD6}" srcOrd="2" destOrd="0" presId="urn:microsoft.com/office/officeart/2005/8/layout/hList2"/>
    <dgm:cxn modelId="{48A94F9A-97FF-4563-B93A-4FC61CAAFD7D}" type="presParOf" srcId="{5BAC77EB-EB7E-451E-BABB-2EEC50978216}" destId="{D95DED6D-D4E7-4186-BA3C-511391F78B2D}" srcOrd="1" destOrd="0" presId="urn:microsoft.com/office/officeart/2005/8/layout/hList2"/>
    <dgm:cxn modelId="{FCCFA07C-48E5-4E61-827F-1755D629C5AD}" type="presParOf" srcId="{5BAC77EB-EB7E-451E-BABB-2EEC50978216}" destId="{83D89FD2-3FF2-49CC-BC2E-DA13CB828C02}" srcOrd="2" destOrd="0" presId="urn:microsoft.com/office/officeart/2005/8/layout/hList2"/>
    <dgm:cxn modelId="{89286327-6086-41E4-B3FC-EAD25A8112C2}" type="presParOf" srcId="{83D89FD2-3FF2-49CC-BC2E-DA13CB828C02}" destId="{6BA4CE7B-E971-4804-A7E9-044586012FE4}" srcOrd="0" destOrd="0" presId="urn:microsoft.com/office/officeart/2005/8/layout/hList2"/>
    <dgm:cxn modelId="{26EC4319-92CF-487E-B5DD-C1CD804704BF}" type="presParOf" srcId="{83D89FD2-3FF2-49CC-BC2E-DA13CB828C02}" destId="{1946E5DA-456B-4D28-AE4B-CEDB12BBDC4A}" srcOrd="1" destOrd="0" presId="urn:microsoft.com/office/officeart/2005/8/layout/hList2"/>
    <dgm:cxn modelId="{A3193897-5880-486B-8F67-9063DE48ACFA}" type="presParOf" srcId="{83D89FD2-3FF2-49CC-BC2E-DA13CB828C02}" destId="{6E19DC48-6E1A-4C0D-8881-5C2999BA5257}" srcOrd="2" destOrd="0" presId="urn:microsoft.com/office/officeart/2005/8/layout/hList2"/>
    <dgm:cxn modelId="{C0DAC4D4-DF72-4EA8-A39E-11C592C30CF7}" type="presParOf" srcId="{5BAC77EB-EB7E-451E-BABB-2EEC50978216}" destId="{BF3B1C71-56AC-46B9-A3A1-7BADB4C46541}" srcOrd="3" destOrd="0" presId="urn:microsoft.com/office/officeart/2005/8/layout/hList2"/>
    <dgm:cxn modelId="{1CE2B8D4-52A7-4844-9305-FFC088DE514A}" type="presParOf" srcId="{5BAC77EB-EB7E-451E-BABB-2EEC50978216}" destId="{9EE39540-6742-47CE-9F32-A42BA45FA781}" srcOrd="4" destOrd="0" presId="urn:microsoft.com/office/officeart/2005/8/layout/hList2"/>
    <dgm:cxn modelId="{BCD4B43B-8791-41B8-85FD-94BD50DB31C5}" type="presParOf" srcId="{9EE39540-6742-47CE-9F32-A42BA45FA781}" destId="{B5B3586D-9EA2-48C8-A2A1-DEDBAE47BD60}" srcOrd="0" destOrd="0" presId="urn:microsoft.com/office/officeart/2005/8/layout/hList2"/>
    <dgm:cxn modelId="{EBBF8BE9-3E07-42CC-8C23-D8F6B8184EBD}" type="presParOf" srcId="{9EE39540-6742-47CE-9F32-A42BA45FA781}" destId="{0D8B58BA-C823-445D-9748-B43B9BC131C7}" srcOrd="1" destOrd="0" presId="urn:microsoft.com/office/officeart/2005/8/layout/hList2"/>
    <dgm:cxn modelId="{572BD20B-50CB-4B6E-B6DC-B05786659609}" type="presParOf" srcId="{9EE39540-6742-47CE-9F32-A42BA45FA781}" destId="{D470EC3B-3DDD-49E5-83C5-D64FBFA2F21E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A5C40F-210A-4C35-AF97-BF262CDF4AC7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A836C8-4527-4B6E-B5D8-F605DE5A710D}">
      <dgm:prSet phldrT="[Text]" phldr="0"/>
      <dgm:spPr/>
      <dgm:t>
        <a:bodyPr/>
        <a:lstStyle/>
        <a:p>
          <a:r>
            <a:rPr lang="en-US" b="1" dirty="0">
              <a:solidFill>
                <a:schemeClr val="bg2">
                  <a:lumMod val="20000"/>
                  <a:lumOff val="80000"/>
                </a:schemeClr>
              </a:solidFill>
            </a:rPr>
            <a:t>GREEN-T</a:t>
          </a:r>
        </a:p>
      </dgm:t>
    </dgm:pt>
    <dgm:pt modelId="{DDDBBFAF-2D9B-4665-ADA7-903DC10C45B4}" type="parTrans" cxnId="{3987EE15-7585-4112-8AF9-FD20214D042A}">
      <dgm:prSet/>
      <dgm:spPr/>
      <dgm:t>
        <a:bodyPr/>
        <a:lstStyle/>
        <a:p>
          <a:endParaRPr lang="en-US"/>
        </a:p>
      </dgm:t>
    </dgm:pt>
    <dgm:pt modelId="{565322F6-3E7F-4452-BDC5-9A72F0EE284A}" type="sibTrans" cxnId="{3987EE15-7585-4112-8AF9-FD20214D042A}">
      <dgm:prSet/>
      <dgm:spPr/>
      <dgm:t>
        <a:bodyPr/>
        <a:lstStyle/>
        <a:p>
          <a:endParaRPr lang="en-US"/>
        </a:p>
      </dgm:t>
    </dgm:pt>
    <dgm:pt modelId="{B173AB41-C27F-4CC5-A924-39D2F7C28A34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07/2011</a:t>
          </a:r>
        </a:p>
      </dgm:t>
    </dgm:pt>
    <dgm:pt modelId="{69EC7921-0A6E-4A16-B053-7A3C50D7F428}" type="parTrans" cxnId="{AFE20178-6904-4959-B6A2-97F126F57B6E}">
      <dgm:prSet/>
      <dgm:spPr/>
      <dgm:t>
        <a:bodyPr/>
        <a:lstStyle/>
        <a:p>
          <a:endParaRPr lang="en-US"/>
        </a:p>
      </dgm:t>
    </dgm:pt>
    <dgm:pt modelId="{33F1286A-34A4-4F8D-B1E7-14B286738117}" type="sibTrans" cxnId="{AFE20178-6904-4959-B6A2-97F126F57B6E}">
      <dgm:prSet/>
      <dgm:spPr/>
      <dgm:t>
        <a:bodyPr/>
        <a:lstStyle/>
        <a:p>
          <a:endParaRPr lang="en-US"/>
        </a:p>
      </dgm:t>
    </dgm:pt>
    <dgm:pt modelId="{E3969465-0FE2-4839-96AC-F8BF1DCC2DA9}">
      <dgm:prSet phldrT="[Text]" phldr="0"/>
      <dgm:spPr/>
      <dgm:t>
        <a:bodyPr/>
        <a:lstStyle/>
        <a:p>
          <a:r>
            <a:rPr lang="en-US" b="1" dirty="0">
              <a:solidFill>
                <a:srgbClr val="375799"/>
              </a:solidFill>
            </a:rPr>
            <a:t>MUSCLES</a:t>
          </a:r>
        </a:p>
      </dgm:t>
    </dgm:pt>
    <dgm:pt modelId="{3DFE65CC-E71B-4BE3-8F36-852279528079}" type="parTrans" cxnId="{8F93537A-2542-4940-A018-165E5FC4F23E}">
      <dgm:prSet/>
      <dgm:spPr/>
      <dgm:t>
        <a:bodyPr/>
        <a:lstStyle/>
        <a:p>
          <a:endParaRPr lang="en-US"/>
        </a:p>
      </dgm:t>
    </dgm:pt>
    <dgm:pt modelId="{BA643267-0B4B-4F7B-805C-16A6A66DF20A}" type="sibTrans" cxnId="{8F93537A-2542-4940-A018-165E5FC4F23E}">
      <dgm:prSet/>
      <dgm:spPr/>
      <dgm:t>
        <a:bodyPr/>
        <a:lstStyle/>
        <a:p>
          <a:endParaRPr lang="en-US"/>
        </a:p>
      </dgm:t>
    </dgm:pt>
    <dgm:pt modelId="{70866804-DB30-4882-8DAB-B2FFBB9E3DCE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000" kern="1200" dirty="0">
              <a:solidFill>
                <a:srgbClr val="375799"/>
              </a:solidFill>
              <a:latin typeface="Corbel" panose="020B0503020204020204"/>
              <a:ea typeface="+mn-ea"/>
              <a:cs typeface="+mn-cs"/>
            </a:rPr>
            <a:t>01/2017</a:t>
          </a:r>
        </a:p>
      </dgm:t>
    </dgm:pt>
    <dgm:pt modelId="{32E1E2EB-9CC6-4911-94B4-E41C93BD63C6}" type="parTrans" cxnId="{873DBD15-CFB8-4E23-8D2B-E4240F0ECBB3}">
      <dgm:prSet/>
      <dgm:spPr/>
      <dgm:t>
        <a:bodyPr/>
        <a:lstStyle/>
        <a:p>
          <a:endParaRPr lang="en-US"/>
        </a:p>
      </dgm:t>
    </dgm:pt>
    <dgm:pt modelId="{1FB9B6C4-48A7-4954-BB67-5BD513DBE216}" type="sibTrans" cxnId="{873DBD15-CFB8-4E23-8D2B-E4240F0ECBB3}">
      <dgm:prSet/>
      <dgm:spPr/>
      <dgm:t>
        <a:bodyPr/>
        <a:lstStyle/>
        <a:p>
          <a:endParaRPr lang="en-US"/>
        </a:p>
      </dgm:t>
    </dgm:pt>
    <dgm:pt modelId="{E15622E4-5487-4888-B954-E2CD7ED30FC9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rgbClr val="375799"/>
              </a:solidFill>
              <a:latin typeface="Corbel" panose="020B0503020204020204"/>
              <a:ea typeface="+mn-ea"/>
              <a:cs typeface="+mn-cs"/>
            </a:rPr>
            <a:t>06/2019</a:t>
          </a:r>
        </a:p>
      </dgm:t>
    </dgm:pt>
    <dgm:pt modelId="{B071F9FC-A902-43A8-AEC8-050369CA93D5}" type="parTrans" cxnId="{E5AAC3EB-E6D8-4535-99D1-2EF1190D5348}">
      <dgm:prSet/>
      <dgm:spPr/>
      <dgm:t>
        <a:bodyPr/>
        <a:lstStyle/>
        <a:p>
          <a:endParaRPr lang="en-US"/>
        </a:p>
      </dgm:t>
    </dgm:pt>
    <dgm:pt modelId="{4AC0A96E-64DE-4889-ACB3-434925CF96A6}" type="sibTrans" cxnId="{E5AAC3EB-E6D8-4535-99D1-2EF1190D5348}">
      <dgm:prSet/>
      <dgm:spPr/>
      <dgm:t>
        <a:bodyPr/>
        <a:lstStyle/>
        <a:p>
          <a:endParaRPr lang="en-US"/>
        </a:p>
      </dgm:t>
    </dgm:pt>
    <dgm:pt modelId="{9DF3E2EA-E171-489E-B254-7C7EF8FD94CE}">
      <dgm:prSet phldrT="[Text]" phldr="0"/>
      <dgm:spPr/>
      <dgm:t>
        <a:bodyPr/>
        <a:lstStyle/>
        <a:p>
          <a:r>
            <a:rPr lang="en-US" b="1" dirty="0">
              <a:solidFill>
                <a:schemeClr val="bg2">
                  <a:lumMod val="20000"/>
                  <a:lumOff val="80000"/>
                </a:schemeClr>
              </a:solidFill>
            </a:rPr>
            <a:t>SAFE-HOME</a:t>
          </a:r>
        </a:p>
      </dgm:t>
    </dgm:pt>
    <dgm:pt modelId="{EA2D3F8D-C2D5-4963-B5A0-2E6328A2222A}" type="parTrans" cxnId="{D4124D1D-D7FA-4F38-93FE-C7AAEEA42D33}">
      <dgm:prSet/>
      <dgm:spPr/>
      <dgm:t>
        <a:bodyPr/>
        <a:lstStyle/>
        <a:p>
          <a:endParaRPr lang="en-US"/>
        </a:p>
      </dgm:t>
    </dgm:pt>
    <dgm:pt modelId="{0B218397-1BA3-461E-BEC1-FEE74FF98CBF}" type="sibTrans" cxnId="{D4124D1D-D7FA-4F38-93FE-C7AAEEA42D33}">
      <dgm:prSet/>
      <dgm:spPr/>
      <dgm:t>
        <a:bodyPr/>
        <a:lstStyle/>
        <a:p>
          <a:endParaRPr lang="en-US"/>
        </a:p>
      </dgm:t>
    </dgm:pt>
    <dgm:pt modelId="{3AE63A8E-A88E-4D4C-A09A-A9857E9CE7CB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04/2021</a:t>
          </a:r>
        </a:p>
      </dgm:t>
    </dgm:pt>
    <dgm:pt modelId="{288AD1CE-E0FB-4592-88FB-9A57CBEB1A39}" type="parTrans" cxnId="{55B5E3EB-1AE1-4AA1-BB56-2A5CD1026326}">
      <dgm:prSet/>
      <dgm:spPr/>
      <dgm:t>
        <a:bodyPr/>
        <a:lstStyle/>
        <a:p>
          <a:endParaRPr lang="en-US"/>
        </a:p>
      </dgm:t>
    </dgm:pt>
    <dgm:pt modelId="{A4B14B1D-7FC8-4213-A031-D73FF145798E}" type="sibTrans" cxnId="{55B5E3EB-1AE1-4AA1-BB56-2A5CD1026326}">
      <dgm:prSet/>
      <dgm:spPr/>
      <dgm:t>
        <a:bodyPr/>
        <a:lstStyle/>
        <a:p>
          <a:endParaRPr lang="en-US"/>
        </a:p>
      </dgm:t>
    </dgm:pt>
    <dgm:pt modelId="{645C2A5E-1A75-4E8C-BC4D-702F9020EC03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000" dirty="0">
              <a:solidFill>
                <a:schemeClr val="bg1"/>
              </a:solidFill>
            </a:rPr>
            <a:t>10/2024</a:t>
          </a:r>
        </a:p>
      </dgm:t>
    </dgm:pt>
    <dgm:pt modelId="{05003838-2707-4819-9E7D-C0702A8413C7}" type="parTrans" cxnId="{64D66F52-933A-4761-A50C-E59D0BA16A1C}">
      <dgm:prSet/>
      <dgm:spPr/>
      <dgm:t>
        <a:bodyPr/>
        <a:lstStyle/>
        <a:p>
          <a:endParaRPr lang="en-US"/>
        </a:p>
      </dgm:t>
    </dgm:pt>
    <dgm:pt modelId="{3D051EF8-34E7-4246-BDFC-BA81ADFAB346}" type="sibTrans" cxnId="{64D66F52-933A-4761-A50C-E59D0BA16A1C}">
      <dgm:prSet/>
      <dgm:spPr/>
      <dgm:t>
        <a:bodyPr/>
        <a:lstStyle/>
        <a:p>
          <a:endParaRPr lang="en-US"/>
        </a:p>
      </dgm:t>
    </dgm:pt>
    <dgm:pt modelId="{91658C67-D1CC-46EF-9389-CA73FAA9E17E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endParaRPr lang="en-US" sz="2000" dirty="0">
            <a:solidFill>
              <a:schemeClr val="bg1"/>
            </a:solidFill>
          </a:endParaRPr>
        </a:p>
      </dgm:t>
    </dgm:pt>
    <dgm:pt modelId="{EF71E625-EB35-4EBE-BCC7-35A3C5A2848F}" type="parTrans" cxnId="{B016076C-B1EB-4560-8BEC-CAD01C7D2A10}">
      <dgm:prSet/>
      <dgm:spPr/>
      <dgm:t>
        <a:bodyPr/>
        <a:lstStyle/>
        <a:p>
          <a:endParaRPr lang="en-US"/>
        </a:p>
      </dgm:t>
    </dgm:pt>
    <dgm:pt modelId="{BD59737B-EEAE-420B-8712-0CF131913EE2}" type="sibTrans" cxnId="{B016076C-B1EB-4560-8BEC-CAD01C7D2A10}">
      <dgm:prSet/>
      <dgm:spPr/>
      <dgm:t>
        <a:bodyPr/>
        <a:lstStyle/>
        <a:p>
          <a:endParaRPr lang="en-US"/>
        </a:p>
      </dgm:t>
    </dgm:pt>
    <dgm:pt modelId="{B0A83657-4A90-4179-B900-B3461AE7F820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000" dirty="0">
              <a:solidFill>
                <a:schemeClr val="bg1"/>
              </a:solidFill>
            </a:rPr>
            <a:t>06/2014</a:t>
          </a:r>
        </a:p>
      </dgm:t>
    </dgm:pt>
    <dgm:pt modelId="{8ED1623B-097C-4C76-A890-7DC7F3E3EA79}" type="parTrans" cxnId="{7EFFF19E-A0B2-4528-AA1B-3197A5464008}">
      <dgm:prSet/>
      <dgm:spPr/>
      <dgm:t>
        <a:bodyPr/>
        <a:lstStyle/>
        <a:p>
          <a:endParaRPr lang="en-US"/>
        </a:p>
      </dgm:t>
    </dgm:pt>
    <dgm:pt modelId="{446BB976-9A10-487C-9E2D-E977AEF6C792}" type="sibTrans" cxnId="{7EFFF19E-A0B2-4528-AA1B-3197A5464008}">
      <dgm:prSet/>
      <dgm:spPr/>
      <dgm:t>
        <a:bodyPr/>
        <a:lstStyle/>
        <a:p>
          <a:endParaRPr lang="en-US"/>
        </a:p>
      </dgm:t>
    </dgm:pt>
    <dgm:pt modelId="{F6E59C59-D413-45F7-BE01-F5D5A1135579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600" b="1" dirty="0">
              <a:solidFill>
                <a:schemeClr val="bg1"/>
              </a:solidFill>
            </a:rPr>
            <a:t>GREEN-T</a:t>
          </a:r>
          <a:r>
            <a:rPr lang="en-US" sz="1600" dirty="0">
              <a:solidFill>
                <a:schemeClr val="bg1"/>
              </a:solidFill>
            </a:rPr>
            <a:t> aims to overcome the energy trap of 4G mobile systems by exploiting the combination of </a:t>
          </a:r>
          <a:r>
            <a:rPr lang="en-US" sz="1600" b="1" dirty="0">
              <a:solidFill>
                <a:schemeClr val="bg1"/>
              </a:solidFill>
            </a:rPr>
            <a:t>cognitive radio and cooperative strategies</a:t>
          </a:r>
          <a:r>
            <a:rPr lang="en-US" sz="1600" dirty="0">
              <a:solidFill>
                <a:schemeClr val="bg1"/>
              </a:solidFill>
            </a:rPr>
            <a:t> while still enabling the required performance.</a:t>
          </a:r>
          <a:endParaRPr lang="en-US" sz="2000" dirty="0">
            <a:solidFill>
              <a:schemeClr val="bg1"/>
            </a:solidFill>
          </a:endParaRPr>
        </a:p>
      </dgm:t>
    </dgm:pt>
    <dgm:pt modelId="{184BA8F0-CBE8-4B91-8633-30B8965374A2}" type="parTrans" cxnId="{4A638ACA-2133-49FD-BFEA-AF4F06D37019}">
      <dgm:prSet/>
      <dgm:spPr/>
      <dgm:t>
        <a:bodyPr/>
        <a:lstStyle/>
        <a:p>
          <a:endParaRPr lang="en-US"/>
        </a:p>
      </dgm:t>
    </dgm:pt>
    <dgm:pt modelId="{C8639F90-21EE-42BD-A6AE-29DD9037F634}" type="sibTrans" cxnId="{4A638ACA-2133-49FD-BFEA-AF4F06D37019}">
      <dgm:prSet/>
      <dgm:spPr/>
      <dgm:t>
        <a:bodyPr/>
        <a:lstStyle/>
        <a:p>
          <a:endParaRPr lang="en-US"/>
        </a:p>
      </dgm:t>
    </dgm:pt>
    <dgm:pt modelId="{1B1C0B32-7DA7-4A63-BAE5-C4135ACAFD17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US" sz="2000" kern="1200" dirty="0"/>
        </a:p>
      </dgm:t>
    </dgm:pt>
    <dgm:pt modelId="{060398A4-631A-4980-84EA-3A79D4B65B3C}" type="parTrans" cxnId="{339AE126-026A-4AAD-8827-4F943B4EEDD7}">
      <dgm:prSet/>
      <dgm:spPr/>
      <dgm:t>
        <a:bodyPr/>
        <a:lstStyle/>
        <a:p>
          <a:endParaRPr lang="en-US"/>
        </a:p>
      </dgm:t>
    </dgm:pt>
    <dgm:pt modelId="{E59FEE53-ED52-4F08-8841-388BD1A324B2}" type="sibTrans" cxnId="{339AE126-026A-4AAD-8827-4F943B4EEDD7}">
      <dgm:prSet/>
      <dgm:spPr/>
      <dgm:t>
        <a:bodyPr/>
        <a:lstStyle/>
        <a:p>
          <a:endParaRPr lang="en-US"/>
        </a:p>
      </dgm:t>
    </dgm:pt>
    <dgm:pt modelId="{88C3ED63-D0CE-4040-8037-F0F610EDB5E5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1600" kern="1200" dirty="0"/>
            <a:t> </a:t>
          </a:r>
          <a:r>
            <a:rPr lang="en-US" sz="1600" b="1" kern="1200" dirty="0">
              <a:solidFill>
                <a:srgbClr val="375799"/>
              </a:solidFill>
            </a:rPr>
            <a:t>MUSCLES</a:t>
          </a:r>
          <a:r>
            <a:rPr lang="en-US" sz="1600" kern="1200" dirty="0"/>
            <a:t> aims to develop a new low-cost intelligent network structure,  extending the idea of </a:t>
          </a:r>
          <a:r>
            <a:rPr lang="en-US" sz="1600" kern="1200" dirty="0" err="1"/>
            <a:t>femto</a:t>
          </a:r>
          <a:r>
            <a:rPr lang="en-US" sz="1600" kern="1200" dirty="0"/>
            <a:t> cells to the outdoor scenario, through </a:t>
          </a:r>
          <a:r>
            <a:rPr lang="en-US" sz="1600" b="1" kern="1200" dirty="0">
              <a:solidFill>
                <a:srgbClr val="375799"/>
              </a:solidFill>
            </a:rPr>
            <a:t>mobile small cells</a:t>
          </a:r>
          <a:r>
            <a:rPr lang="en-US" sz="1600" kern="1200" dirty="0"/>
            <a:t>, on demand.</a:t>
          </a:r>
        </a:p>
      </dgm:t>
    </dgm:pt>
    <dgm:pt modelId="{C18D61F0-0A77-4420-BC66-4149CB13D922}" type="parTrans" cxnId="{241C1E38-1C19-4B67-ABCA-4DE486841EE2}">
      <dgm:prSet/>
      <dgm:spPr/>
      <dgm:t>
        <a:bodyPr/>
        <a:lstStyle/>
        <a:p>
          <a:endParaRPr lang="en-US"/>
        </a:p>
      </dgm:t>
    </dgm:pt>
    <dgm:pt modelId="{6328664F-8EC3-4A3B-9C03-CF221D844205}" type="sibTrans" cxnId="{241C1E38-1C19-4B67-ABCA-4DE486841EE2}">
      <dgm:prSet/>
      <dgm:spPr/>
      <dgm:t>
        <a:bodyPr/>
        <a:lstStyle/>
        <a:p>
          <a:endParaRPr lang="en-US"/>
        </a:p>
      </dgm:t>
    </dgm:pt>
    <dgm:pt modelId="{E4B381C4-4F8B-46D0-B0C7-ED3FDFC2AD27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endParaRPr lang="en-US" sz="2000" dirty="0">
            <a:solidFill>
              <a:schemeClr val="bg1"/>
            </a:solidFill>
          </a:endParaRPr>
        </a:p>
      </dgm:t>
    </dgm:pt>
    <dgm:pt modelId="{828C1BE3-C93F-4A83-AB13-FD5EB88D978B}" type="parTrans" cxnId="{6FC5EFAE-8D5A-4C63-946D-684B0659B26C}">
      <dgm:prSet/>
      <dgm:spPr/>
      <dgm:t>
        <a:bodyPr/>
        <a:lstStyle/>
        <a:p>
          <a:endParaRPr lang="en-US"/>
        </a:p>
      </dgm:t>
    </dgm:pt>
    <dgm:pt modelId="{A55D326C-2646-48A3-B0B6-A30298712200}" type="sibTrans" cxnId="{6FC5EFAE-8D5A-4C63-946D-684B0659B26C}">
      <dgm:prSet/>
      <dgm:spPr/>
      <dgm:t>
        <a:bodyPr/>
        <a:lstStyle/>
        <a:p>
          <a:endParaRPr lang="en-US"/>
        </a:p>
      </dgm:t>
    </dgm:pt>
    <dgm:pt modelId="{7B8E4AD4-98F0-4D47-ABE6-D7688758F02A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600" b="1" dirty="0">
              <a:solidFill>
                <a:schemeClr val="bg1"/>
              </a:solidFill>
            </a:rPr>
            <a:t>SAFE-HOME </a:t>
          </a:r>
          <a:r>
            <a:rPr lang="en-US" sz="1600" dirty="0">
              <a:solidFill>
                <a:schemeClr val="bg1"/>
              </a:solidFill>
            </a:rPr>
            <a:t>targets a system for monitoring the activity and movement of elders within a confined space (Home), to understand their activity level, with ability to identify emergencies.</a:t>
          </a:r>
        </a:p>
      </dgm:t>
    </dgm:pt>
    <dgm:pt modelId="{90BD8BC8-96C0-4EC8-A053-9572CC694978}" type="parTrans" cxnId="{507FFC37-06BF-4190-B737-691CE6DF61FA}">
      <dgm:prSet/>
      <dgm:spPr/>
      <dgm:t>
        <a:bodyPr/>
        <a:lstStyle/>
        <a:p>
          <a:endParaRPr lang="en-US"/>
        </a:p>
      </dgm:t>
    </dgm:pt>
    <dgm:pt modelId="{B7BDFC5C-8EC5-453B-AE29-4A4BD196E814}" type="sibTrans" cxnId="{507FFC37-06BF-4190-B737-691CE6DF61FA}">
      <dgm:prSet/>
      <dgm:spPr/>
      <dgm:t>
        <a:bodyPr/>
        <a:lstStyle/>
        <a:p>
          <a:endParaRPr lang="en-US"/>
        </a:p>
      </dgm:t>
    </dgm:pt>
    <dgm:pt modelId="{5BAC77EB-EB7E-451E-BABB-2EEC50978216}" type="pres">
      <dgm:prSet presAssocID="{8AA5C40F-210A-4C35-AF97-BF262CDF4AC7}" presName="linearFlow" presStyleCnt="0">
        <dgm:presLayoutVars>
          <dgm:dir/>
          <dgm:animLvl val="lvl"/>
          <dgm:resizeHandles/>
        </dgm:presLayoutVars>
      </dgm:prSet>
      <dgm:spPr/>
    </dgm:pt>
    <dgm:pt modelId="{A7E5397A-59D1-44F9-878E-B70697C2AF48}" type="pres">
      <dgm:prSet presAssocID="{70A836C8-4527-4B6E-B5D8-F605DE5A710D}" presName="compositeNode" presStyleCnt="0">
        <dgm:presLayoutVars>
          <dgm:bulletEnabled val="1"/>
        </dgm:presLayoutVars>
      </dgm:prSet>
      <dgm:spPr/>
    </dgm:pt>
    <dgm:pt modelId="{EA8BA7C1-EAEE-432F-A226-CC1ED585D574}" type="pres">
      <dgm:prSet presAssocID="{70A836C8-4527-4B6E-B5D8-F605DE5A710D}" presName="image" presStyleLbl="fgImgPlace1" presStyleIdx="0" presStyleCnt="3"/>
      <dgm:spPr>
        <a:noFill/>
        <a:ln>
          <a:noFill/>
        </a:ln>
      </dgm:spPr>
    </dgm:pt>
    <dgm:pt modelId="{25C2CB4B-C401-41BE-8F26-8D3BCAFEF5E7}" type="pres">
      <dgm:prSet presAssocID="{70A836C8-4527-4B6E-B5D8-F605DE5A710D}" presName="childNode" presStyleLbl="node1" presStyleIdx="0" presStyleCnt="3">
        <dgm:presLayoutVars>
          <dgm:bulletEnabled val="1"/>
        </dgm:presLayoutVars>
      </dgm:prSet>
      <dgm:spPr/>
    </dgm:pt>
    <dgm:pt modelId="{D0B80AD4-640F-4B2E-92C7-0FBFA02D9FD6}" type="pres">
      <dgm:prSet presAssocID="{70A836C8-4527-4B6E-B5D8-F605DE5A710D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D95DED6D-D4E7-4186-BA3C-511391F78B2D}" type="pres">
      <dgm:prSet presAssocID="{565322F6-3E7F-4452-BDC5-9A72F0EE284A}" presName="sibTrans" presStyleCnt="0"/>
      <dgm:spPr/>
    </dgm:pt>
    <dgm:pt modelId="{83D89FD2-3FF2-49CC-BC2E-DA13CB828C02}" type="pres">
      <dgm:prSet presAssocID="{E3969465-0FE2-4839-96AC-F8BF1DCC2DA9}" presName="compositeNode" presStyleCnt="0">
        <dgm:presLayoutVars>
          <dgm:bulletEnabled val="1"/>
        </dgm:presLayoutVars>
      </dgm:prSet>
      <dgm:spPr/>
    </dgm:pt>
    <dgm:pt modelId="{6BA4CE7B-E971-4804-A7E9-044586012FE4}" type="pres">
      <dgm:prSet presAssocID="{E3969465-0FE2-4839-96AC-F8BF1DCC2DA9}" presName="image" presStyleLbl="fgImgPlace1" presStyleIdx="1" presStyleCnt="3"/>
      <dgm:spPr>
        <a:noFill/>
        <a:ln>
          <a:noFill/>
        </a:ln>
      </dgm:spPr>
    </dgm:pt>
    <dgm:pt modelId="{1946E5DA-456B-4D28-AE4B-CEDB12BBDC4A}" type="pres">
      <dgm:prSet presAssocID="{E3969465-0FE2-4839-96AC-F8BF1DCC2DA9}" presName="childNode" presStyleLbl="node1" presStyleIdx="1" presStyleCnt="3">
        <dgm:presLayoutVars>
          <dgm:bulletEnabled val="1"/>
        </dgm:presLayoutVars>
      </dgm:prSet>
      <dgm:spPr/>
    </dgm:pt>
    <dgm:pt modelId="{6E19DC48-6E1A-4C0D-8881-5C2999BA5257}" type="pres">
      <dgm:prSet presAssocID="{E3969465-0FE2-4839-96AC-F8BF1DCC2DA9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BF3B1C71-56AC-46B9-A3A1-7BADB4C46541}" type="pres">
      <dgm:prSet presAssocID="{BA643267-0B4B-4F7B-805C-16A6A66DF20A}" presName="sibTrans" presStyleCnt="0"/>
      <dgm:spPr/>
    </dgm:pt>
    <dgm:pt modelId="{9EE39540-6742-47CE-9F32-A42BA45FA781}" type="pres">
      <dgm:prSet presAssocID="{9DF3E2EA-E171-489E-B254-7C7EF8FD94CE}" presName="compositeNode" presStyleCnt="0">
        <dgm:presLayoutVars>
          <dgm:bulletEnabled val="1"/>
        </dgm:presLayoutVars>
      </dgm:prSet>
      <dgm:spPr/>
    </dgm:pt>
    <dgm:pt modelId="{B5B3586D-9EA2-48C8-A2A1-DEDBAE47BD60}" type="pres">
      <dgm:prSet presAssocID="{9DF3E2EA-E171-489E-B254-7C7EF8FD94CE}" presName="image" presStyleLbl="fgImgPlace1" presStyleIdx="2" presStyleCnt="3"/>
      <dgm:spPr>
        <a:noFill/>
        <a:ln>
          <a:noFill/>
        </a:ln>
      </dgm:spPr>
    </dgm:pt>
    <dgm:pt modelId="{0D8B58BA-C823-445D-9748-B43B9BC131C7}" type="pres">
      <dgm:prSet presAssocID="{9DF3E2EA-E171-489E-B254-7C7EF8FD94CE}" presName="childNode" presStyleLbl="node1" presStyleIdx="2" presStyleCnt="3">
        <dgm:presLayoutVars>
          <dgm:bulletEnabled val="1"/>
        </dgm:presLayoutVars>
      </dgm:prSet>
      <dgm:spPr/>
    </dgm:pt>
    <dgm:pt modelId="{D470EC3B-3DDD-49E5-83C5-D64FBFA2F21E}" type="pres">
      <dgm:prSet presAssocID="{9DF3E2EA-E171-489E-B254-7C7EF8FD94CE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193F7C00-D3DD-4682-8581-94CFE3E1C264}" type="presOf" srcId="{E3969465-0FE2-4839-96AC-F8BF1DCC2DA9}" destId="{6E19DC48-6E1A-4C0D-8881-5C2999BA5257}" srcOrd="0" destOrd="0" presId="urn:microsoft.com/office/officeart/2005/8/layout/hList2"/>
    <dgm:cxn modelId="{873DBD15-CFB8-4E23-8D2B-E4240F0ECBB3}" srcId="{E3969465-0FE2-4839-96AC-F8BF1DCC2DA9}" destId="{70866804-DB30-4882-8DAB-B2FFBB9E3DCE}" srcOrd="0" destOrd="0" parTransId="{32E1E2EB-9CC6-4911-94B4-E41C93BD63C6}" sibTransId="{1FB9B6C4-48A7-4954-BB67-5BD513DBE216}"/>
    <dgm:cxn modelId="{3987EE15-7585-4112-8AF9-FD20214D042A}" srcId="{8AA5C40F-210A-4C35-AF97-BF262CDF4AC7}" destId="{70A836C8-4527-4B6E-B5D8-F605DE5A710D}" srcOrd="0" destOrd="0" parTransId="{DDDBBFAF-2D9B-4665-ADA7-903DC10C45B4}" sibTransId="{565322F6-3E7F-4452-BDC5-9A72F0EE284A}"/>
    <dgm:cxn modelId="{D4124D1D-D7FA-4F38-93FE-C7AAEEA42D33}" srcId="{8AA5C40F-210A-4C35-AF97-BF262CDF4AC7}" destId="{9DF3E2EA-E171-489E-B254-7C7EF8FD94CE}" srcOrd="2" destOrd="0" parTransId="{EA2D3F8D-C2D5-4963-B5A0-2E6328A2222A}" sibTransId="{0B218397-1BA3-461E-BEC1-FEE74FF98CBF}"/>
    <dgm:cxn modelId="{05C4E91E-7810-4E59-9301-367BA58340F2}" type="presOf" srcId="{1B1C0B32-7DA7-4A63-BAE5-C4135ACAFD17}" destId="{1946E5DA-456B-4D28-AE4B-CEDB12BBDC4A}" srcOrd="0" destOrd="2" presId="urn:microsoft.com/office/officeart/2005/8/layout/hList2"/>
    <dgm:cxn modelId="{339AE126-026A-4AAD-8827-4F943B4EEDD7}" srcId="{E3969465-0FE2-4839-96AC-F8BF1DCC2DA9}" destId="{1B1C0B32-7DA7-4A63-BAE5-C4135ACAFD17}" srcOrd="2" destOrd="0" parTransId="{060398A4-631A-4980-84EA-3A79D4B65B3C}" sibTransId="{E59FEE53-ED52-4F08-8841-388BD1A324B2}"/>
    <dgm:cxn modelId="{507FFC37-06BF-4190-B737-691CE6DF61FA}" srcId="{9DF3E2EA-E171-489E-B254-7C7EF8FD94CE}" destId="{7B8E4AD4-98F0-4D47-ABE6-D7688758F02A}" srcOrd="3" destOrd="0" parTransId="{90BD8BC8-96C0-4EC8-A053-9572CC694978}" sibTransId="{B7BDFC5C-8EC5-453B-AE29-4A4BD196E814}"/>
    <dgm:cxn modelId="{241C1E38-1C19-4B67-ABCA-4DE486841EE2}" srcId="{E3969465-0FE2-4839-96AC-F8BF1DCC2DA9}" destId="{88C3ED63-D0CE-4040-8037-F0F610EDB5E5}" srcOrd="3" destOrd="0" parTransId="{C18D61F0-0A77-4420-BC66-4149CB13D922}" sibTransId="{6328664F-8EC3-4A3B-9C03-CF221D844205}"/>
    <dgm:cxn modelId="{5618905E-8B62-4C21-8245-7A73897F8359}" type="presOf" srcId="{E15622E4-5487-4888-B954-E2CD7ED30FC9}" destId="{1946E5DA-456B-4D28-AE4B-CEDB12BBDC4A}" srcOrd="0" destOrd="1" presId="urn:microsoft.com/office/officeart/2005/8/layout/hList2"/>
    <dgm:cxn modelId="{C689BF61-7FE8-4DC8-8094-4B74140020C4}" type="presOf" srcId="{70866804-DB30-4882-8DAB-B2FFBB9E3DCE}" destId="{1946E5DA-456B-4D28-AE4B-CEDB12BBDC4A}" srcOrd="0" destOrd="0" presId="urn:microsoft.com/office/officeart/2005/8/layout/hList2"/>
    <dgm:cxn modelId="{C03A2067-140B-4E76-9379-5A289594D6F1}" type="presOf" srcId="{91658C67-D1CC-46EF-9389-CA73FAA9E17E}" destId="{25C2CB4B-C401-41BE-8F26-8D3BCAFEF5E7}" srcOrd="0" destOrd="2" presId="urn:microsoft.com/office/officeart/2005/8/layout/hList2"/>
    <dgm:cxn modelId="{B016076C-B1EB-4560-8BEC-CAD01C7D2A10}" srcId="{70A836C8-4527-4B6E-B5D8-F605DE5A710D}" destId="{91658C67-D1CC-46EF-9389-CA73FAA9E17E}" srcOrd="2" destOrd="0" parTransId="{EF71E625-EB35-4EBE-BCC7-35A3C5A2848F}" sibTransId="{BD59737B-EEAE-420B-8712-0CF131913EE2}"/>
    <dgm:cxn modelId="{DF45194D-E7C3-4BAE-A165-AB719CBA43FB}" type="presOf" srcId="{9DF3E2EA-E171-489E-B254-7C7EF8FD94CE}" destId="{D470EC3B-3DDD-49E5-83C5-D64FBFA2F21E}" srcOrd="0" destOrd="0" presId="urn:microsoft.com/office/officeart/2005/8/layout/hList2"/>
    <dgm:cxn modelId="{64D66F52-933A-4761-A50C-E59D0BA16A1C}" srcId="{9DF3E2EA-E171-489E-B254-7C7EF8FD94CE}" destId="{645C2A5E-1A75-4E8C-BC4D-702F9020EC03}" srcOrd="1" destOrd="0" parTransId="{05003838-2707-4819-9E7D-C0702A8413C7}" sibTransId="{3D051EF8-34E7-4246-BDFC-BA81ADFAB346}"/>
    <dgm:cxn modelId="{394D0F76-4FBB-49CD-90B2-60EAD2AAD15E}" type="presOf" srcId="{E4B381C4-4F8B-46D0-B0C7-ED3FDFC2AD27}" destId="{0D8B58BA-C823-445D-9748-B43B9BC131C7}" srcOrd="0" destOrd="2" presId="urn:microsoft.com/office/officeart/2005/8/layout/hList2"/>
    <dgm:cxn modelId="{19FC8D77-5589-45D4-A23C-67121E51B4A9}" type="presOf" srcId="{70A836C8-4527-4B6E-B5D8-F605DE5A710D}" destId="{D0B80AD4-640F-4B2E-92C7-0FBFA02D9FD6}" srcOrd="0" destOrd="0" presId="urn:microsoft.com/office/officeart/2005/8/layout/hList2"/>
    <dgm:cxn modelId="{AFE20178-6904-4959-B6A2-97F126F57B6E}" srcId="{70A836C8-4527-4B6E-B5D8-F605DE5A710D}" destId="{B173AB41-C27F-4CC5-A924-39D2F7C28A34}" srcOrd="0" destOrd="0" parTransId="{69EC7921-0A6E-4A16-B053-7A3C50D7F428}" sibTransId="{33F1286A-34A4-4F8D-B1E7-14B286738117}"/>
    <dgm:cxn modelId="{8F93537A-2542-4940-A018-165E5FC4F23E}" srcId="{8AA5C40F-210A-4C35-AF97-BF262CDF4AC7}" destId="{E3969465-0FE2-4839-96AC-F8BF1DCC2DA9}" srcOrd="1" destOrd="0" parTransId="{3DFE65CC-E71B-4BE3-8F36-852279528079}" sibTransId="{BA643267-0B4B-4F7B-805C-16A6A66DF20A}"/>
    <dgm:cxn modelId="{09D5387F-E615-4748-8CA2-278628DD99FF}" type="presOf" srcId="{F6E59C59-D413-45F7-BE01-F5D5A1135579}" destId="{25C2CB4B-C401-41BE-8F26-8D3BCAFEF5E7}" srcOrd="0" destOrd="3" presId="urn:microsoft.com/office/officeart/2005/8/layout/hList2"/>
    <dgm:cxn modelId="{11E95884-CBA9-49AF-A045-54F94707FE5A}" type="presOf" srcId="{645C2A5E-1A75-4E8C-BC4D-702F9020EC03}" destId="{0D8B58BA-C823-445D-9748-B43B9BC131C7}" srcOrd="0" destOrd="1" presId="urn:microsoft.com/office/officeart/2005/8/layout/hList2"/>
    <dgm:cxn modelId="{610ADA87-6103-4DEE-9A97-23D3265AF245}" type="presOf" srcId="{88C3ED63-D0CE-4040-8037-F0F610EDB5E5}" destId="{1946E5DA-456B-4D28-AE4B-CEDB12BBDC4A}" srcOrd="0" destOrd="3" presId="urn:microsoft.com/office/officeart/2005/8/layout/hList2"/>
    <dgm:cxn modelId="{BD24B98B-2363-4098-A4D7-8ACD6B112381}" type="presOf" srcId="{3AE63A8E-A88E-4D4C-A09A-A9857E9CE7CB}" destId="{0D8B58BA-C823-445D-9748-B43B9BC131C7}" srcOrd="0" destOrd="0" presId="urn:microsoft.com/office/officeart/2005/8/layout/hList2"/>
    <dgm:cxn modelId="{7EFFF19E-A0B2-4528-AA1B-3197A5464008}" srcId="{70A836C8-4527-4B6E-B5D8-F605DE5A710D}" destId="{B0A83657-4A90-4179-B900-B3461AE7F820}" srcOrd="1" destOrd="0" parTransId="{8ED1623B-097C-4C76-A890-7DC7F3E3EA79}" sibTransId="{446BB976-9A10-487C-9E2D-E977AEF6C792}"/>
    <dgm:cxn modelId="{E5C06B9F-EE98-40A1-9099-0AEAC53DFD19}" type="presOf" srcId="{B0A83657-4A90-4179-B900-B3461AE7F820}" destId="{25C2CB4B-C401-41BE-8F26-8D3BCAFEF5E7}" srcOrd="0" destOrd="1" presId="urn:microsoft.com/office/officeart/2005/8/layout/hList2"/>
    <dgm:cxn modelId="{6FC5EFAE-8D5A-4C63-946D-684B0659B26C}" srcId="{9DF3E2EA-E171-489E-B254-7C7EF8FD94CE}" destId="{E4B381C4-4F8B-46D0-B0C7-ED3FDFC2AD27}" srcOrd="2" destOrd="0" parTransId="{828C1BE3-C93F-4A83-AB13-FD5EB88D978B}" sibTransId="{A55D326C-2646-48A3-B0B6-A30298712200}"/>
    <dgm:cxn modelId="{362E4DB6-5E9B-492B-AF9B-EB755445B65B}" type="presOf" srcId="{7B8E4AD4-98F0-4D47-ABE6-D7688758F02A}" destId="{0D8B58BA-C823-445D-9748-B43B9BC131C7}" srcOrd="0" destOrd="3" presId="urn:microsoft.com/office/officeart/2005/8/layout/hList2"/>
    <dgm:cxn modelId="{A18C67C7-6B39-4011-ABD8-B94BD3817B78}" type="presOf" srcId="{B173AB41-C27F-4CC5-A924-39D2F7C28A34}" destId="{25C2CB4B-C401-41BE-8F26-8D3BCAFEF5E7}" srcOrd="0" destOrd="0" presId="urn:microsoft.com/office/officeart/2005/8/layout/hList2"/>
    <dgm:cxn modelId="{4A638ACA-2133-49FD-BFEA-AF4F06D37019}" srcId="{70A836C8-4527-4B6E-B5D8-F605DE5A710D}" destId="{F6E59C59-D413-45F7-BE01-F5D5A1135579}" srcOrd="3" destOrd="0" parTransId="{184BA8F0-CBE8-4B91-8633-30B8965374A2}" sibTransId="{C8639F90-21EE-42BD-A6AE-29DD9037F634}"/>
    <dgm:cxn modelId="{98271DD7-AE4F-4886-B680-208C79B74CEA}" type="presOf" srcId="{8AA5C40F-210A-4C35-AF97-BF262CDF4AC7}" destId="{5BAC77EB-EB7E-451E-BABB-2EEC50978216}" srcOrd="0" destOrd="0" presId="urn:microsoft.com/office/officeart/2005/8/layout/hList2"/>
    <dgm:cxn modelId="{E5AAC3EB-E6D8-4535-99D1-2EF1190D5348}" srcId="{E3969465-0FE2-4839-96AC-F8BF1DCC2DA9}" destId="{E15622E4-5487-4888-B954-E2CD7ED30FC9}" srcOrd="1" destOrd="0" parTransId="{B071F9FC-A902-43A8-AEC8-050369CA93D5}" sibTransId="{4AC0A96E-64DE-4889-ACB3-434925CF96A6}"/>
    <dgm:cxn modelId="{55B5E3EB-1AE1-4AA1-BB56-2A5CD1026326}" srcId="{9DF3E2EA-E171-489E-B254-7C7EF8FD94CE}" destId="{3AE63A8E-A88E-4D4C-A09A-A9857E9CE7CB}" srcOrd="0" destOrd="0" parTransId="{288AD1CE-E0FB-4592-88FB-9A57CBEB1A39}" sibTransId="{A4B14B1D-7FC8-4213-A031-D73FF145798E}"/>
    <dgm:cxn modelId="{F62CB1CF-71EF-4363-8A3F-DA996AF46E05}" type="presParOf" srcId="{5BAC77EB-EB7E-451E-BABB-2EEC50978216}" destId="{A7E5397A-59D1-44F9-878E-B70697C2AF48}" srcOrd="0" destOrd="0" presId="urn:microsoft.com/office/officeart/2005/8/layout/hList2"/>
    <dgm:cxn modelId="{7967D3DB-F0EA-4BEA-83A9-ECEEE2B843CA}" type="presParOf" srcId="{A7E5397A-59D1-44F9-878E-B70697C2AF48}" destId="{EA8BA7C1-EAEE-432F-A226-CC1ED585D574}" srcOrd="0" destOrd="0" presId="urn:microsoft.com/office/officeart/2005/8/layout/hList2"/>
    <dgm:cxn modelId="{9FB79F99-9A6D-4F1A-A31A-343C0FF595FB}" type="presParOf" srcId="{A7E5397A-59D1-44F9-878E-B70697C2AF48}" destId="{25C2CB4B-C401-41BE-8F26-8D3BCAFEF5E7}" srcOrd="1" destOrd="0" presId="urn:microsoft.com/office/officeart/2005/8/layout/hList2"/>
    <dgm:cxn modelId="{8DABB5E0-8A96-43A5-ADB5-04D8A9F78929}" type="presParOf" srcId="{A7E5397A-59D1-44F9-878E-B70697C2AF48}" destId="{D0B80AD4-640F-4B2E-92C7-0FBFA02D9FD6}" srcOrd="2" destOrd="0" presId="urn:microsoft.com/office/officeart/2005/8/layout/hList2"/>
    <dgm:cxn modelId="{48A94F9A-97FF-4563-B93A-4FC61CAAFD7D}" type="presParOf" srcId="{5BAC77EB-EB7E-451E-BABB-2EEC50978216}" destId="{D95DED6D-D4E7-4186-BA3C-511391F78B2D}" srcOrd="1" destOrd="0" presId="urn:microsoft.com/office/officeart/2005/8/layout/hList2"/>
    <dgm:cxn modelId="{FCCFA07C-48E5-4E61-827F-1755D629C5AD}" type="presParOf" srcId="{5BAC77EB-EB7E-451E-BABB-2EEC50978216}" destId="{83D89FD2-3FF2-49CC-BC2E-DA13CB828C02}" srcOrd="2" destOrd="0" presId="urn:microsoft.com/office/officeart/2005/8/layout/hList2"/>
    <dgm:cxn modelId="{89286327-6086-41E4-B3FC-EAD25A8112C2}" type="presParOf" srcId="{83D89FD2-3FF2-49CC-BC2E-DA13CB828C02}" destId="{6BA4CE7B-E971-4804-A7E9-044586012FE4}" srcOrd="0" destOrd="0" presId="urn:microsoft.com/office/officeart/2005/8/layout/hList2"/>
    <dgm:cxn modelId="{26EC4319-92CF-487E-B5DD-C1CD804704BF}" type="presParOf" srcId="{83D89FD2-3FF2-49CC-BC2E-DA13CB828C02}" destId="{1946E5DA-456B-4D28-AE4B-CEDB12BBDC4A}" srcOrd="1" destOrd="0" presId="urn:microsoft.com/office/officeart/2005/8/layout/hList2"/>
    <dgm:cxn modelId="{A3193897-5880-486B-8F67-9063DE48ACFA}" type="presParOf" srcId="{83D89FD2-3FF2-49CC-BC2E-DA13CB828C02}" destId="{6E19DC48-6E1A-4C0D-8881-5C2999BA5257}" srcOrd="2" destOrd="0" presId="urn:microsoft.com/office/officeart/2005/8/layout/hList2"/>
    <dgm:cxn modelId="{C0DAC4D4-DF72-4EA8-A39E-11C592C30CF7}" type="presParOf" srcId="{5BAC77EB-EB7E-451E-BABB-2EEC50978216}" destId="{BF3B1C71-56AC-46B9-A3A1-7BADB4C46541}" srcOrd="3" destOrd="0" presId="urn:microsoft.com/office/officeart/2005/8/layout/hList2"/>
    <dgm:cxn modelId="{1CE2B8D4-52A7-4844-9305-FFC088DE514A}" type="presParOf" srcId="{5BAC77EB-EB7E-451E-BABB-2EEC50978216}" destId="{9EE39540-6742-47CE-9F32-A42BA45FA781}" srcOrd="4" destOrd="0" presId="urn:microsoft.com/office/officeart/2005/8/layout/hList2"/>
    <dgm:cxn modelId="{BCD4B43B-8791-41B8-85FD-94BD50DB31C5}" type="presParOf" srcId="{9EE39540-6742-47CE-9F32-A42BA45FA781}" destId="{B5B3586D-9EA2-48C8-A2A1-DEDBAE47BD60}" srcOrd="0" destOrd="0" presId="urn:microsoft.com/office/officeart/2005/8/layout/hList2"/>
    <dgm:cxn modelId="{EBBF8BE9-3E07-42CC-8C23-D8F6B8184EBD}" type="presParOf" srcId="{9EE39540-6742-47CE-9F32-A42BA45FA781}" destId="{0D8B58BA-C823-445D-9748-B43B9BC131C7}" srcOrd="1" destOrd="0" presId="urn:microsoft.com/office/officeart/2005/8/layout/hList2"/>
    <dgm:cxn modelId="{572BD20B-50CB-4B6E-B6DC-B05786659609}" type="presParOf" srcId="{9EE39540-6742-47CE-9F32-A42BA45FA781}" destId="{D470EC3B-3DDD-49E5-83C5-D64FBFA2F21E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A5C40F-210A-4C35-AF97-BF262CDF4AC7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A836C8-4527-4B6E-B5D8-F605DE5A710D}">
      <dgm:prSet phldrT="[Text]" phldr="0"/>
      <dgm:spPr/>
      <dgm:t>
        <a:bodyPr/>
        <a:lstStyle/>
        <a:p>
          <a:r>
            <a:rPr lang="en-US" b="1" dirty="0">
              <a:solidFill>
                <a:schemeClr val="bg2">
                  <a:lumMod val="20000"/>
                  <a:lumOff val="80000"/>
                </a:schemeClr>
              </a:solidFill>
            </a:rPr>
            <a:t>GREEN-T</a:t>
          </a:r>
        </a:p>
      </dgm:t>
    </dgm:pt>
    <dgm:pt modelId="{DDDBBFAF-2D9B-4665-ADA7-903DC10C45B4}" type="parTrans" cxnId="{3987EE15-7585-4112-8AF9-FD20214D042A}">
      <dgm:prSet/>
      <dgm:spPr/>
      <dgm:t>
        <a:bodyPr/>
        <a:lstStyle/>
        <a:p>
          <a:endParaRPr lang="en-US"/>
        </a:p>
      </dgm:t>
    </dgm:pt>
    <dgm:pt modelId="{565322F6-3E7F-4452-BDC5-9A72F0EE284A}" type="sibTrans" cxnId="{3987EE15-7585-4112-8AF9-FD20214D042A}">
      <dgm:prSet/>
      <dgm:spPr/>
      <dgm:t>
        <a:bodyPr/>
        <a:lstStyle/>
        <a:p>
          <a:endParaRPr lang="en-US"/>
        </a:p>
      </dgm:t>
    </dgm:pt>
    <dgm:pt modelId="{B173AB41-C27F-4CC5-A924-39D2F7C28A34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07/2011</a:t>
          </a:r>
        </a:p>
      </dgm:t>
    </dgm:pt>
    <dgm:pt modelId="{69EC7921-0A6E-4A16-B053-7A3C50D7F428}" type="parTrans" cxnId="{AFE20178-6904-4959-B6A2-97F126F57B6E}">
      <dgm:prSet/>
      <dgm:spPr/>
      <dgm:t>
        <a:bodyPr/>
        <a:lstStyle/>
        <a:p>
          <a:endParaRPr lang="en-US"/>
        </a:p>
      </dgm:t>
    </dgm:pt>
    <dgm:pt modelId="{33F1286A-34A4-4F8D-B1E7-14B286738117}" type="sibTrans" cxnId="{AFE20178-6904-4959-B6A2-97F126F57B6E}">
      <dgm:prSet/>
      <dgm:spPr/>
      <dgm:t>
        <a:bodyPr/>
        <a:lstStyle/>
        <a:p>
          <a:endParaRPr lang="en-US"/>
        </a:p>
      </dgm:t>
    </dgm:pt>
    <dgm:pt modelId="{E3969465-0FE2-4839-96AC-F8BF1DCC2DA9}">
      <dgm:prSet phldrT="[Text]" phldr="0"/>
      <dgm:spPr/>
      <dgm:t>
        <a:bodyPr/>
        <a:lstStyle/>
        <a:p>
          <a:r>
            <a:rPr lang="en-US" b="1" dirty="0">
              <a:solidFill>
                <a:schemeClr val="bg2">
                  <a:lumMod val="20000"/>
                  <a:lumOff val="80000"/>
                </a:schemeClr>
              </a:solidFill>
            </a:rPr>
            <a:t>MUSCLES</a:t>
          </a:r>
        </a:p>
      </dgm:t>
    </dgm:pt>
    <dgm:pt modelId="{3DFE65CC-E71B-4BE3-8F36-852279528079}" type="parTrans" cxnId="{8F93537A-2542-4940-A018-165E5FC4F23E}">
      <dgm:prSet/>
      <dgm:spPr/>
      <dgm:t>
        <a:bodyPr/>
        <a:lstStyle/>
        <a:p>
          <a:endParaRPr lang="en-US"/>
        </a:p>
      </dgm:t>
    </dgm:pt>
    <dgm:pt modelId="{BA643267-0B4B-4F7B-805C-16A6A66DF20A}" type="sibTrans" cxnId="{8F93537A-2542-4940-A018-165E5FC4F23E}">
      <dgm:prSet/>
      <dgm:spPr/>
      <dgm:t>
        <a:bodyPr/>
        <a:lstStyle/>
        <a:p>
          <a:endParaRPr lang="en-US"/>
        </a:p>
      </dgm:t>
    </dgm:pt>
    <dgm:pt modelId="{70866804-DB30-4882-8DAB-B2FFBB9E3DCE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2000" kern="1200" dirty="0">
              <a:solidFill>
                <a:schemeClr val="bg1"/>
              </a:solidFill>
              <a:latin typeface="Corbel" panose="020B0503020204020204"/>
              <a:ea typeface="+mn-ea"/>
              <a:cs typeface="+mn-cs"/>
            </a:rPr>
            <a:t>01/2017</a:t>
          </a:r>
        </a:p>
      </dgm:t>
    </dgm:pt>
    <dgm:pt modelId="{32E1E2EB-9CC6-4911-94B4-E41C93BD63C6}" type="parTrans" cxnId="{873DBD15-CFB8-4E23-8D2B-E4240F0ECBB3}">
      <dgm:prSet/>
      <dgm:spPr/>
      <dgm:t>
        <a:bodyPr/>
        <a:lstStyle/>
        <a:p>
          <a:endParaRPr lang="en-US"/>
        </a:p>
      </dgm:t>
    </dgm:pt>
    <dgm:pt modelId="{1FB9B6C4-48A7-4954-BB67-5BD513DBE216}" type="sibTrans" cxnId="{873DBD15-CFB8-4E23-8D2B-E4240F0ECBB3}">
      <dgm:prSet/>
      <dgm:spPr/>
      <dgm:t>
        <a:bodyPr/>
        <a:lstStyle/>
        <a:p>
          <a:endParaRPr lang="en-US"/>
        </a:p>
      </dgm:t>
    </dgm:pt>
    <dgm:pt modelId="{E15622E4-5487-4888-B954-E2CD7ED30FC9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chemeClr val="bg1"/>
              </a:solidFill>
              <a:latin typeface="Corbel" panose="020B0503020204020204"/>
              <a:ea typeface="+mn-ea"/>
              <a:cs typeface="+mn-cs"/>
            </a:rPr>
            <a:t>06/2019</a:t>
          </a:r>
        </a:p>
      </dgm:t>
    </dgm:pt>
    <dgm:pt modelId="{B071F9FC-A902-43A8-AEC8-050369CA93D5}" type="parTrans" cxnId="{E5AAC3EB-E6D8-4535-99D1-2EF1190D5348}">
      <dgm:prSet/>
      <dgm:spPr/>
      <dgm:t>
        <a:bodyPr/>
        <a:lstStyle/>
        <a:p>
          <a:endParaRPr lang="en-US"/>
        </a:p>
      </dgm:t>
    </dgm:pt>
    <dgm:pt modelId="{4AC0A96E-64DE-4889-ACB3-434925CF96A6}" type="sibTrans" cxnId="{E5AAC3EB-E6D8-4535-99D1-2EF1190D5348}">
      <dgm:prSet/>
      <dgm:spPr/>
      <dgm:t>
        <a:bodyPr/>
        <a:lstStyle/>
        <a:p>
          <a:endParaRPr lang="en-US"/>
        </a:p>
      </dgm:t>
    </dgm:pt>
    <dgm:pt modelId="{9DF3E2EA-E171-489E-B254-7C7EF8FD94CE}">
      <dgm:prSet phldrT="[Text]" phldr="0"/>
      <dgm:spPr/>
      <dgm:t>
        <a:bodyPr/>
        <a:lstStyle/>
        <a:p>
          <a:r>
            <a:rPr lang="en-US" b="1" dirty="0">
              <a:solidFill>
                <a:srgbClr val="375799"/>
              </a:solidFill>
            </a:rPr>
            <a:t>SAFE-HOME</a:t>
          </a:r>
        </a:p>
      </dgm:t>
    </dgm:pt>
    <dgm:pt modelId="{EA2D3F8D-C2D5-4963-B5A0-2E6328A2222A}" type="parTrans" cxnId="{D4124D1D-D7FA-4F38-93FE-C7AAEEA42D33}">
      <dgm:prSet/>
      <dgm:spPr/>
      <dgm:t>
        <a:bodyPr/>
        <a:lstStyle/>
        <a:p>
          <a:endParaRPr lang="en-US"/>
        </a:p>
      </dgm:t>
    </dgm:pt>
    <dgm:pt modelId="{0B218397-1BA3-461E-BEC1-FEE74FF98CBF}" type="sibTrans" cxnId="{D4124D1D-D7FA-4F38-93FE-C7AAEEA42D33}">
      <dgm:prSet/>
      <dgm:spPr/>
      <dgm:t>
        <a:bodyPr/>
        <a:lstStyle/>
        <a:p>
          <a:endParaRPr lang="en-US"/>
        </a:p>
      </dgm:t>
    </dgm:pt>
    <dgm:pt modelId="{3AE63A8E-A88E-4D4C-A09A-A9857E9CE7CB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000" dirty="0">
              <a:solidFill>
                <a:srgbClr val="375799"/>
              </a:solidFill>
            </a:rPr>
            <a:t>04/2021</a:t>
          </a:r>
        </a:p>
      </dgm:t>
    </dgm:pt>
    <dgm:pt modelId="{288AD1CE-E0FB-4592-88FB-9A57CBEB1A39}" type="parTrans" cxnId="{55B5E3EB-1AE1-4AA1-BB56-2A5CD1026326}">
      <dgm:prSet/>
      <dgm:spPr/>
      <dgm:t>
        <a:bodyPr/>
        <a:lstStyle/>
        <a:p>
          <a:endParaRPr lang="en-US"/>
        </a:p>
      </dgm:t>
    </dgm:pt>
    <dgm:pt modelId="{A4B14B1D-7FC8-4213-A031-D73FF145798E}" type="sibTrans" cxnId="{55B5E3EB-1AE1-4AA1-BB56-2A5CD1026326}">
      <dgm:prSet/>
      <dgm:spPr/>
      <dgm:t>
        <a:bodyPr/>
        <a:lstStyle/>
        <a:p>
          <a:endParaRPr lang="en-US"/>
        </a:p>
      </dgm:t>
    </dgm:pt>
    <dgm:pt modelId="{645C2A5E-1A75-4E8C-BC4D-702F9020EC03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000" dirty="0">
              <a:solidFill>
                <a:srgbClr val="375799"/>
              </a:solidFill>
            </a:rPr>
            <a:t>10/2024</a:t>
          </a:r>
        </a:p>
      </dgm:t>
    </dgm:pt>
    <dgm:pt modelId="{05003838-2707-4819-9E7D-C0702A8413C7}" type="parTrans" cxnId="{64D66F52-933A-4761-A50C-E59D0BA16A1C}">
      <dgm:prSet/>
      <dgm:spPr/>
      <dgm:t>
        <a:bodyPr/>
        <a:lstStyle/>
        <a:p>
          <a:endParaRPr lang="en-US"/>
        </a:p>
      </dgm:t>
    </dgm:pt>
    <dgm:pt modelId="{3D051EF8-34E7-4246-BDFC-BA81ADFAB346}" type="sibTrans" cxnId="{64D66F52-933A-4761-A50C-E59D0BA16A1C}">
      <dgm:prSet/>
      <dgm:spPr/>
      <dgm:t>
        <a:bodyPr/>
        <a:lstStyle/>
        <a:p>
          <a:endParaRPr lang="en-US"/>
        </a:p>
      </dgm:t>
    </dgm:pt>
    <dgm:pt modelId="{91658C67-D1CC-46EF-9389-CA73FAA9E17E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endParaRPr lang="en-US" sz="2000" dirty="0">
            <a:solidFill>
              <a:schemeClr val="bg1"/>
            </a:solidFill>
          </a:endParaRPr>
        </a:p>
      </dgm:t>
    </dgm:pt>
    <dgm:pt modelId="{EF71E625-EB35-4EBE-BCC7-35A3C5A2848F}" type="parTrans" cxnId="{B016076C-B1EB-4560-8BEC-CAD01C7D2A10}">
      <dgm:prSet/>
      <dgm:spPr/>
      <dgm:t>
        <a:bodyPr/>
        <a:lstStyle/>
        <a:p>
          <a:endParaRPr lang="en-US"/>
        </a:p>
      </dgm:t>
    </dgm:pt>
    <dgm:pt modelId="{BD59737B-EEAE-420B-8712-0CF131913EE2}" type="sibTrans" cxnId="{B016076C-B1EB-4560-8BEC-CAD01C7D2A10}">
      <dgm:prSet/>
      <dgm:spPr/>
      <dgm:t>
        <a:bodyPr/>
        <a:lstStyle/>
        <a:p>
          <a:endParaRPr lang="en-US"/>
        </a:p>
      </dgm:t>
    </dgm:pt>
    <dgm:pt modelId="{B0A83657-4A90-4179-B900-B3461AE7F820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000" dirty="0">
              <a:solidFill>
                <a:schemeClr val="bg1"/>
              </a:solidFill>
            </a:rPr>
            <a:t>06/2014</a:t>
          </a:r>
        </a:p>
      </dgm:t>
    </dgm:pt>
    <dgm:pt modelId="{8ED1623B-097C-4C76-A890-7DC7F3E3EA79}" type="parTrans" cxnId="{7EFFF19E-A0B2-4528-AA1B-3197A5464008}">
      <dgm:prSet/>
      <dgm:spPr/>
      <dgm:t>
        <a:bodyPr/>
        <a:lstStyle/>
        <a:p>
          <a:endParaRPr lang="en-US"/>
        </a:p>
      </dgm:t>
    </dgm:pt>
    <dgm:pt modelId="{446BB976-9A10-487C-9E2D-E977AEF6C792}" type="sibTrans" cxnId="{7EFFF19E-A0B2-4528-AA1B-3197A5464008}">
      <dgm:prSet/>
      <dgm:spPr/>
      <dgm:t>
        <a:bodyPr/>
        <a:lstStyle/>
        <a:p>
          <a:endParaRPr lang="en-US"/>
        </a:p>
      </dgm:t>
    </dgm:pt>
    <dgm:pt modelId="{F6E59C59-D413-45F7-BE01-F5D5A1135579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600" b="1" dirty="0">
              <a:solidFill>
                <a:schemeClr val="bg1"/>
              </a:solidFill>
            </a:rPr>
            <a:t>GREEN-T</a:t>
          </a:r>
          <a:r>
            <a:rPr lang="en-US" sz="1600" dirty="0">
              <a:solidFill>
                <a:schemeClr val="bg1"/>
              </a:solidFill>
            </a:rPr>
            <a:t> aims to overcome the energy trap of 4G mobile systems by exploiting the combination of </a:t>
          </a:r>
          <a:r>
            <a:rPr lang="en-US" sz="1600" b="1" dirty="0">
              <a:solidFill>
                <a:schemeClr val="bg1"/>
              </a:solidFill>
            </a:rPr>
            <a:t>cognitive radio and cooperative strategies</a:t>
          </a:r>
          <a:r>
            <a:rPr lang="en-US" sz="1600" dirty="0">
              <a:solidFill>
                <a:schemeClr val="bg1"/>
              </a:solidFill>
            </a:rPr>
            <a:t> while still enabling the required performance.</a:t>
          </a:r>
          <a:endParaRPr lang="en-US" sz="2000" dirty="0">
            <a:solidFill>
              <a:schemeClr val="bg1"/>
            </a:solidFill>
          </a:endParaRPr>
        </a:p>
      </dgm:t>
    </dgm:pt>
    <dgm:pt modelId="{184BA8F0-CBE8-4B91-8633-30B8965374A2}" type="parTrans" cxnId="{4A638ACA-2133-49FD-BFEA-AF4F06D37019}">
      <dgm:prSet/>
      <dgm:spPr/>
      <dgm:t>
        <a:bodyPr/>
        <a:lstStyle/>
        <a:p>
          <a:endParaRPr lang="en-US"/>
        </a:p>
      </dgm:t>
    </dgm:pt>
    <dgm:pt modelId="{C8639F90-21EE-42BD-A6AE-29DD9037F634}" type="sibTrans" cxnId="{4A638ACA-2133-49FD-BFEA-AF4F06D37019}">
      <dgm:prSet/>
      <dgm:spPr/>
      <dgm:t>
        <a:bodyPr/>
        <a:lstStyle/>
        <a:p>
          <a:endParaRPr lang="en-US"/>
        </a:p>
      </dgm:t>
    </dgm:pt>
    <dgm:pt modelId="{1B1C0B32-7DA7-4A63-BAE5-C4135ACAFD17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endParaRPr lang="en-US" sz="2000" kern="1200" dirty="0">
            <a:solidFill>
              <a:schemeClr val="bg1"/>
            </a:solidFill>
          </a:endParaRPr>
        </a:p>
      </dgm:t>
    </dgm:pt>
    <dgm:pt modelId="{060398A4-631A-4980-84EA-3A79D4B65B3C}" type="parTrans" cxnId="{339AE126-026A-4AAD-8827-4F943B4EEDD7}">
      <dgm:prSet/>
      <dgm:spPr/>
      <dgm:t>
        <a:bodyPr/>
        <a:lstStyle/>
        <a:p>
          <a:endParaRPr lang="en-US"/>
        </a:p>
      </dgm:t>
    </dgm:pt>
    <dgm:pt modelId="{E59FEE53-ED52-4F08-8841-388BD1A324B2}" type="sibTrans" cxnId="{339AE126-026A-4AAD-8827-4F943B4EEDD7}">
      <dgm:prSet/>
      <dgm:spPr/>
      <dgm:t>
        <a:bodyPr/>
        <a:lstStyle/>
        <a:p>
          <a:endParaRPr lang="en-US"/>
        </a:p>
      </dgm:t>
    </dgm:pt>
    <dgm:pt modelId="{88C3ED63-D0CE-4040-8037-F0F610EDB5E5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600" kern="1200" dirty="0">
              <a:solidFill>
                <a:schemeClr val="bg1"/>
              </a:solidFill>
            </a:rPr>
            <a:t> </a:t>
          </a:r>
          <a:r>
            <a:rPr lang="en-US" sz="1600" b="1" kern="1200" dirty="0">
              <a:solidFill>
                <a:schemeClr val="bg1"/>
              </a:solidFill>
            </a:rPr>
            <a:t>MUSCLES</a:t>
          </a:r>
          <a:r>
            <a:rPr lang="en-US" sz="1600" kern="1200" dirty="0">
              <a:solidFill>
                <a:schemeClr val="bg1"/>
              </a:solidFill>
            </a:rPr>
            <a:t> aims to develop a new low-cost intelligent network structure,  extending the idea of </a:t>
          </a:r>
          <a:r>
            <a:rPr lang="en-US" sz="1600" kern="1200" dirty="0" err="1">
              <a:solidFill>
                <a:schemeClr val="bg1"/>
              </a:solidFill>
            </a:rPr>
            <a:t>femto</a:t>
          </a:r>
          <a:r>
            <a:rPr lang="en-US" sz="1600" kern="1200" dirty="0">
              <a:solidFill>
                <a:schemeClr val="bg1"/>
              </a:solidFill>
            </a:rPr>
            <a:t> cells to the outdoor scenario, through </a:t>
          </a:r>
          <a:r>
            <a:rPr lang="en-US" sz="1600" b="1" kern="1200" dirty="0">
              <a:solidFill>
                <a:schemeClr val="bg1"/>
              </a:solidFill>
            </a:rPr>
            <a:t>mobile small cells</a:t>
          </a:r>
          <a:r>
            <a:rPr lang="en-US" sz="1600" kern="1200" dirty="0">
              <a:solidFill>
                <a:schemeClr val="bg1"/>
              </a:solidFill>
            </a:rPr>
            <a:t>, on demand.</a:t>
          </a:r>
        </a:p>
      </dgm:t>
    </dgm:pt>
    <dgm:pt modelId="{C18D61F0-0A77-4420-BC66-4149CB13D922}" type="parTrans" cxnId="{241C1E38-1C19-4B67-ABCA-4DE486841EE2}">
      <dgm:prSet/>
      <dgm:spPr/>
      <dgm:t>
        <a:bodyPr/>
        <a:lstStyle/>
        <a:p>
          <a:endParaRPr lang="en-US"/>
        </a:p>
      </dgm:t>
    </dgm:pt>
    <dgm:pt modelId="{6328664F-8EC3-4A3B-9C03-CF221D844205}" type="sibTrans" cxnId="{241C1E38-1C19-4B67-ABCA-4DE486841EE2}">
      <dgm:prSet/>
      <dgm:spPr/>
      <dgm:t>
        <a:bodyPr/>
        <a:lstStyle/>
        <a:p>
          <a:endParaRPr lang="en-US"/>
        </a:p>
      </dgm:t>
    </dgm:pt>
    <dgm:pt modelId="{E4B381C4-4F8B-46D0-B0C7-ED3FDFC2AD27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US" sz="2000" dirty="0"/>
        </a:p>
      </dgm:t>
    </dgm:pt>
    <dgm:pt modelId="{828C1BE3-C93F-4A83-AB13-FD5EB88D978B}" type="parTrans" cxnId="{6FC5EFAE-8D5A-4C63-946D-684B0659B26C}">
      <dgm:prSet/>
      <dgm:spPr/>
      <dgm:t>
        <a:bodyPr/>
        <a:lstStyle/>
        <a:p>
          <a:endParaRPr lang="en-US"/>
        </a:p>
      </dgm:t>
    </dgm:pt>
    <dgm:pt modelId="{A55D326C-2646-48A3-B0B6-A30298712200}" type="sibTrans" cxnId="{6FC5EFAE-8D5A-4C63-946D-684B0659B26C}">
      <dgm:prSet/>
      <dgm:spPr/>
      <dgm:t>
        <a:bodyPr/>
        <a:lstStyle/>
        <a:p>
          <a:endParaRPr lang="en-US"/>
        </a:p>
      </dgm:t>
    </dgm:pt>
    <dgm:pt modelId="{7B8E4AD4-98F0-4D47-ABE6-D7688758F02A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1600" b="1" dirty="0">
              <a:solidFill>
                <a:srgbClr val="375799"/>
              </a:solidFill>
            </a:rPr>
            <a:t>SAFE-HOME </a:t>
          </a:r>
          <a:r>
            <a:rPr lang="en-US" sz="1600" dirty="0"/>
            <a:t>targets a system </a:t>
          </a:r>
          <a:r>
            <a:rPr lang="en-US" sz="1600" b="1" dirty="0">
              <a:solidFill>
                <a:srgbClr val="375799"/>
              </a:solidFill>
            </a:rPr>
            <a:t>for monitoring the activity and movement of elders </a:t>
          </a:r>
          <a:r>
            <a:rPr lang="en-US" sz="1600" dirty="0"/>
            <a:t>within a confined space (Home), to understand their activity level, with ability to identify emergencies.</a:t>
          </a:r>
        </a:p>
      </dgm:t>
    </dgm:pt>
    <dgm:pt modelId="{90BD8BC8-96C0-4EC8-A053-9572CC694978}" type="parTrans" cxnId="{507FFC37-06BF-4190-B737-691CE6DF61FA}">
      <dgm:prSet/>
      <dgm:spPr/>
      <dgm:t>
        <a:bodyPr/>
        <a:lstStyle/>
        <a:p>
          <a:endParaRPr lang="en-US"/>
        </a:p>
      </dgm:t>
    </dgm:pt>
    <dgm:pt modelId="{B7BDFC5C-8EC5-453B-AE29-4A4BD196E814}" type="sibTrans" cxnId="{507FFC37-06BF-4190-B737-691CE6DF61FA}">
      <dgm:prSet/>
      <dgm:spPr/>
      <dgm:t>
        <a:bodyPr/>
        <a:lstStyle/>
        <a:p>
          <a:endParaRPr lang="en-US"/>
        </a:p>
      </dgm:t>
    </dgm:pt>
    <dgm:pt modelId="{5BAC77EB-EB7E-451E-BABB-2EEC50978216}" type="pres">
      <dgm:prSet presAssocID="{8AA5C40F-210A-4C35-AF97-BF262CDF4AC7}" presName="linearFlow" presStyleCnt="0">
        <dgm:presLayoutVars>
          <dgm:dir/>
          <dgm:animLvl val="lvl"/>
          <dgm:resizeHandles/>
        </dgm:presLayoutVars>
      </dgm:prSet>
      <dgm:spPr/>
    </dgm:pt>
    <dgm:pt modelId="{A7E5397A-59D1-44F9-878E-B70697C2AF48}" type="pres">
      <dgm:prSet presAssocID="{70A836C8-4527-4B6E-B5D8-F605DE5A710D}" presName="compositeNode" presStyleCnt="0">
        <dgm:presLayoutVars>
          <dgm:bulletEnabled val="1"/>
        </dgm:presLayoutVars>
      </dgm:prSet>
      <dgm:spPr/>
    </dgm:pt>
    <dgm:pt modelId="{EA8BA7C1-EAEE-432F-A226-CC1ED585D574}" type="pres">
      <dgm:prSet presAssocID="{70A836C8-4527-4B6E-B5D8-F605DE5A710D}" presName="image" presStyleLbl="fgImgPlace1" presStyleIdx="0" presStyleCnt="3"/>
      <dgm:spPr>
        <a:noFill/>
        <a:ln>
          <a:noFill/>
        </a:ln>
      </dgm:spPr>
    </dgm:pt>
    <dgm:pt modelId="{25C2CB4B-C401-41BE-8F26-8D3BCAFEF5E7}" type="pres">
      <dgm:prSet presAssocID="{70A836C8-4527-4B6E-B5D8-F605DE5A710D}" presName="childNode" presStyleLbl="node1" presStyleIdx="0" presStyleCnt="3">
        <dgm:presLayoutVars>
          <dgm:bulletEnabled val="1"/>
        </dgm:presLayoutVars>
      </dgm:prSet>
      <dgm:spPr/>
    </dgm:pt>
    <dgm:pt modelId="{D0B80AD4-640F-4B2E-92C7-0FBFA02D9FD6}" type="pres">
      <dgm:prSet presAssocID="{70A836C8-4527-4B6E-B5D8-F605DE5A710D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D95DED6D-D4E7-4186-BA3C-511391F78B2D}" type="pres">
      <dgm:prSet presAssocID="{565322F6-3E7F-4452-BDC5-9A72F0EE284A}" presName="sibTrans" presStyleCnt="0"/>
      <dgm:spPr/>
    </dgm:pt>
    <dgm:pt modelId="{83D89FD2-3FF2-49CC-BC2E-DA13CB828C02}" type="pres">
      <dgm:prSet presAssocID="{E3969465-0FE2-4839-96AC-F8BF1DCC2DA9}" presName="compositeNode" presStyleCnt="0">
        <dgm:presLayoutVars>
          <dgm:bulletEnabled val="1"/>
        </dgm:presLayoutVars>
      </dgm:prSet>
      <dgm:spPr/>
    </dgm:pt>
    <dgm:pt modelId="{6BA4CE7B-E971-4804-A7E9-044586012FE4}" type="pres">
      <dgm:prSet presAssocID="{E3969465-0FE2-4839-96AC-F8BF1DCC2DA9}" presName="image" presStyleLbl="fgImgPlace1" presStyleIdx="1" presStyleCnt="3"/>
      <dgm:spPr>
        <a:noFill/>
        <a:ln>
          <a:noFill/>
        </a:ln>
      </dgm:spPr>
    </dgm:pt>
    <dgm:pt modelId="{1946E5DA-456B-4D28-AE4B-CEDB12BBDC4A}" type="pres">
      <dgm:prSet presAssocID="{E3969465-0FE2-4839-96AC-F8BF1DCC2DA9}" presName="childNode" presStyleLbl="node1" presStyleIdx="1" presStyleCnt="3">
        <dgm:presLayoutVars>
          <dgm:bulletEnabled val="1"/>
        </dgm:presLayoutVars>
      </dgm:prSet>
      <dgm:spPr/>
    </dgm:pt>
    <dgm:pt modelId="{6E19DC48-6E1A-4C0D-8881-5C2999BA5257}" type="pres">
      <dgm:prSet presAssocID="{E3969465-0FE2-4839-96AC-F8BF1DCC2DA9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BF3B1C71-56AC-46B9-A3A1-7BADB4C46541}" type="pres">
      <dgm:prSet presAssocID="{BA643267-0B4B-4F7B-805C-16A6A66DF20A}" presName="sibTrans" presStyleCnt="0"/>
      <dgm:spPr/>
    </dgm:pt>
    <dgm:pt modelId="{9EE39540-6742-47CE-9F32-A42BA45FA781}" type="pres">
      <dgm:prSet presAssocID="{9DF3E2EA-E171-489E-B254-7C7EF8FD94CE}" presName="compositeNode" presStyleCnt="0">
        <dgm:presLayoutVars>
          <dgm:bulletEnabled val="1"/>
        </dgm:presLayoutVars>
      </dgm:prSet>
      <dgm:spPr/>
    </dgm:pt>
    <dgm:pt modelId="{B5B3586D-9EA2-48C8-A2A1-DEDBAE47BD60}" type="pres">
      <dgm:prSet presAssocID="{9DF3E2EA-E171-489E-B254-7C7EF8FD94CE}" presName="image" presStyleLbl="fgImgPlace1" presStyleIdx="2" presStyleCnt="3"/>
      <dgm:spPr>
        <a:noFill/>
        <a:ln>
          <a:noFill/>
        </a:ln>
      </dgm:spPr>
    </dgm:pt>
    <dgm:pt modelId="{0D8B58BA-C823-445D-9748-B43B9BC131C7}" type="pres">
      <dgm:prSet presAssocID="{9DF3E2EA-E171-489E-B254-7C7EF8FD94CE}" presName="childNode" presStyleLbl="node1" presStyleIdx="2" presStyleCnt="3">
        <dgm:presLayoutVars>
          <dgm:bulletEnabled val="1"/>
        </dgm:presLayoutVars>
      </dgm:prSet>
      <dgm:spPr/>
    </dgm:pt>
    <dgm:pt modelId="{D470EC3B-3DDD-49E5-83C5-D64FBFA2F21E}" type="pres">
      <dgm:prSet presAssocID="{9DF3E2EA-E171-489E-B254-7C7EF8FD94CE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193F7C00-D3DD-4682-8581-94CFE3E1C264}" type="presOf" srcId="{E3969465-0FE2-4839-96AC-F8BF1DCC2DA9}" destId="{6E19DC48-6E1A-4C0D-8881-5C2999BA5257}" srcOrd="0" destOrd="0" presId="urn:microsoft.com/office/officeart/2005/8/layout/hList2"/>
    <dgm:cxn modelId="{873DBD15-CFB8-4E23-8D2B-E4240F0ECBB3}" srcId="{E3969465-0FE2-4839-96AC-F8BF1DCC2DA9}" destId="{70866804-DB30-4882-8DAB-B2FFBB9E3DCE}" srcOrd="0" destOrd="0" parTransId="{32E1E2EB-9CC6-4911-94B4-E41C93BD63C6}" sibTransId="{1FB9B6C4-48A7-4954-BB67-5BD513DBE216}"/>
    <dgm:cxn modelId="{3987EE15-7585-4112-8AF9-FD20214D042A}" srcId="{8AA5C40F-210A-4C35-AF97-BF262CDF4AC7}" destId="{70A836C8-4527-4B6E-B5D8-F605DE5A710D}" srcOrd="0" destOrd="0" parTransId="{DDDBBFAF-2D9B-4665-ADA7-903DC10C45B4}" sibTransId="{565322F6-3E7F-4452-BDC5-9A72F0EE284A}"/>
    <dgm:cxn modelId="{D4124D1D-D7FA-4F38-93FE-C7AAEEA42D33}" srcId="{8AA5C40F-210A-4C35-AF97-BF262CDF4AC7}" destId="{9DF3E2EA-E171-489E-B254-7C7EF8FD94CE}" srcOrd="2" destOrd="0" parTransId="{EA2D3F8D-C2D5-4963-B5A0-2E6328A2222A}" sibTransId="{0B218397-1BA3-461E-BEC1-FEE74FF98CBF}"/>
    <dgm:cxn modelId="{05C4E91E-7810-4E59-9301-367BA58340F2}" type="presOf" srcId="{1B1C0B32-7DA7-4A63-BAE5-C4135ACAFD17}" destId="{1946E5DA-456B-4D28-AE4B-CEDB12BBDC4A}" srcOrd="0" destOrd="2" presId="urn:microsoft.com/office/officeart/2005/8/layout/hList2"/>
    <dgm:cxn modelId="{339AE126-026A-4AAD-8827-4F943B4EEDD7}" srcId="{E3969465-0FE2-4839-96AC-F8BF1DCC2DA9}" destId="{1B1C0B32-7DA7-4A63-BAE5-C4135ACAFD17}" srcOrd="2" destOrd="0" parTransId="{060398A4-631A-4980-84EA-3A79D4B65B3C}" sibTransId="{E59FEE53-ED52-4F08-8841-388BD1A324B2}"/>
    <dgm:cxn modelId="{507FFC37-06BF-4190-B737-691CE6DF61FA}" srcId="{9DF3E2EA-E171-489E-B254-7C7EF8FD94CE}" destId="{7B8E4AD4-98F0-4D47-ABE6-D7688758F02A}" srcOrd="3" destOrd="0" parTransId="{90BD8BC8-96C0-4EC8-A053-9572CC694978}" sibTransId="{B7BDFC5C-8EC5-453B-AE29-4A4BD196E814}"/>
    <dgm:cxn modelId="{241C1E38-1C19-4B67-ABCA-4DE486841EE2}" srcId="{E3969465-0FE2-4839-96AC-F8BF1DCC2DA9}" destId="{88C3ED63-D0CE-4040-8037-F0F610EDB5E5}" srcOrd="3" destOrd="0" parTransId="{C18D61F0-0A77-4420-BC66-4149CB13D922}" sibTransId="{6328664F-8EC3-4A3B-9C03-CF221D844205}"/>
    <dgm:cxn modelId="{5618905E-8B62-4C21-8245-7A73897F8359}" type="presOf" srcId="{E15622E4-5487-4888-B954-E2CD7ED30FC9}" destId="{1946E5DA-456B-4D28-AE4B-CEDB12BBDC4A}" srcOrd="0" destOrd="1" presId="urn:microsoft.com/office/officeart/2005/8/layout/hList2"/>
    <dgm:cxn modelId="{C689BF61-7FE8-4DC8-8094-4B74140020C4}" type="presOf" srcId="{70866804-DB30-4882-8DAB-B2FFBB9E3DCE}" destId="{1946E5DA-456B-4D28-AE4B-CEDB12BBDC4A}" srcOrd="0" destOrd="0" presId="urn:microsoft.com/office/officeart/2005/8/layout/hList2"/>
    <dgm:cxn modelId="{C03A2067-140B-4E76-9379-5A289594D6F1}" type="presOf" srcId="{91658C67-D1CC-46EF-9389-CA73FAA9E17E}" destId="{25C2CB4B-C401-41BE-8F26-8D3BCAFEF5E7}" srcOrd="0" destOrd="2" presId="urn:microsoft.com/office/officeart/2005/8/layout/hList2"/>
    <dgm:cxn modelId="{B016076C-B1EB-4560-8BEC-CAD01C7D2A10}" srcId="{70A836C8-4527-4B6E-B5D8-F605DE5A710D}" destId="{91658C67-D1CC-46EF-9389-CA73FAA9E17E}" srcOrd="2" destOrd="0" parTransId="{EF71E625-EB35-4EBE-BCC7-35A3C5A2848F}" sibTransId="{BD59737B-EEAE-420B-8712-0CF131913EE2}"/>
    <dgm:cxn modelId="{DF45194D-E7C3-4BAE-A165-AB719CBA43FB}" type="presOf" srcId="{9DF3E2EA-E171-489E-B254-7C7EF8FD94CE}" destId="{D470EC3B-3DDD-49E5-83C5-D64FBFA2F21E}" srcOrd="0" destOrd="0" presId="urn:microsoft.com/office/officeart/2005/8/layout/hList2"/>
    <dgm:cxn modelId="{64D66F52-933A-4761-A50C-E59D0BA16A1C}" srcId="{9DF3E2EA-E171-489E-B254-7C7EF8FD94CE}" destId="{645C2A5E-1A75-4E8C-BC4D-702F9020EC03}" srcOrd="1" destOrd="0" parTransId="{05003838-2707-4819-9E7D-C0702A8413C7}" sibTransId="{3D051EF8-34E7-4246-BDFC-BA81ADFAB346}"/>
    <dgm:cxn modelId="{394D0F76-4FBB-49CD-90B2-60EAD2AAD15E}" type="presOf" srcId="{E4B381C4-4F8B-46D0-B0C7-ED3FDFC2AD27}" destId="{0D8B58BA-C823-445D-9748-B43B9BC131C7}" srcOrd="0" destOrd="2" presId="urn:microsoft.com/office/officeart/2005/8/layout/hList2"/>
    <dgm:cxn modelId="{19FC8D77-5589-45D4-A23C-67121E51B4A9}" type="presOf" srcId="{70A836C8-4527-4B6E-B5D8-F605DE5A710D}" destId="{D0B80AD4-640F-4B2E-92C7-0FBFA02D9FD6}" srcOrd="0" destOrd="0" presId="urn:microsoft.com/office/officeart/2005/8/layout/hList2"/>
    <dgm:cxn modelId="{AFE20178-6904-4959-B6A2-97F126F57B6E}" srcId="{70A836C8-4527-4B6E-B5D8-F605DE5A710D}" destId="{B173AB41-C27F-4CC5-A924-39D2F7C28A34}" srcOrd="0" destOrd="0" parTransId="{69EC7921-0A6E-4A16-B053-7A3C50D7F428}" sibTransId="{33F1286A-34A4-4F8D-B1E7-14B286738117}"/>
    <dgm:cxn modelId="{8F93537A-2542-4940-A018-165E5FC4F23E}" srcId="{8AA5C40F-210A-4C35-AF97-BF262CDF4AC7}" destId="{E3969465-0FE2-4839-96AC-F8BF1DCC2DA9}" srcOrd="1" destOrd="0" parTransId="{3DFE65CC-E71B-4BE3-8F36-852279528079}" sibTransId="{BA643267-0B4B-4F7B-805C-16A6A66DF20A}"/>
    <dgm:cxn modelId="{09D5387F-E615-4748-8CA2-278628DD99FF}" type="presOf" srcId="{F6E59C59-D413-45F7-BE01-F5D5A1135579}" destId="{25C2CB4B-C401-41BE-8F26-8D3BCAFEF5E7}" srcOrd="0" destOrd="3" presId="urn:microsoft.com/office/officeart/2005/8/layout/hList2"/>
    <dgm:cxn modelId="{11E95884-CBA9-49AF-A045-54F94707FE5A}" type="presOf" srcId="{645C2A5E-1A75-4E8C-BC4D-702F9020EC03}" destId="{0D8B58BA-C823-445D-9748-B43B9BC131C7}" srcOrd="0" destOrd="1" presId="urn:microsoft.com/office/officeart/2005/8/layout/hList2"/>
    <dgm:cxn modelId="{610ADA87-6103-4DEE-9A97-23D3265AF245}" type="presOf" srcId="{88C3ED63-D0CE-4040-8037-F0F610EDB5E5}" destId="{1946E5DA-456B-4D28-AE4B-CEDB12BBDC4A}" srcOrd="0" destOrd="3" presId="urn:microsoft.com/office/officeart/2005/8/layout/hList2"/>
    <dgm:cxn modelId="{BD24B98B-2363-4098-A4D7-8ACD6B112381}" type="presOf" srcId="{3AE63A8E-A88E-4D4C-A09A-A9857E9CE7CB}" destId="{0D8B58BA-C823-445D-9748-B43B9BC131C7}" srcOrd="0" destOrd="0" presId="urn:microsoft.com/office/officeart/2005/8/layout/hList2"/>
    <dgm:cxn modelId="{7EFFF19E-A0B2-4528-AA1B-3197A5464008}" srcId="{70A836C8-4527-4B6E-B5D8-F605DE5A710D}" destId="{B0A83657-4A90-4179-B900-B3461AE7F820}" srcOrd="1" destOrd="0" parTransId="{8ED1623B-097C-4C76-A890-7DC7F3E3EA79}" sibTransId="{446BB976-9A10-487C-9E2D-E977AEF6C792}"/>
    <dgm:cxn modelId="{E5C06B9F-EE98-40A1-9099-0AEAC53DFD19}" type="presOf" srcId="{B0A83657-4A90-4179-B900-B3461AE7F820}" destId="{25C2CB4B-C401-41BE-8F26-8D3BCAFEF5E7}" srcOrd="0" destOrd="1" presId="urn:microsoft.com/office/officeart/2005/8/layout/hList2"/>
    <dgm:cxn modelId="{6FC5EFAE-8D5A-4C63-946D-684B0659B26C}" srcId="{9DF3E2EA-E171-489E-B254-7C7EF8FD94CE}" destId="{E4B381C4-4F8B-46D0-B0C7-ED3FDFC2AD27}" srcOrd="2" destOrd="0" parTransId="{828C1BE3-C93F-4A83-AB13-FD5EB88D978B}" sibTransId="{A55D326C-2646-48A3-B0B6-A30298712200}"/>
    <dgm:cxn modelId="{362E4DB6-5E9B-492B-AF9B-EB755445B65B}" type="presOf" srcId="{7B8E4AD4-98F0-4D47-ABE6-D7688758F02A}" destId="{0D8B58BA-C823-445D-9748-B43B9BC131C7}" srcOrd="0" destOrd="3" presId="urn:microsoft.com/office/officeart/2005/8/layout/hList2"/>
    <dgm:cxn modelId="{A18C67C7-6B39-4011-ABD8-B94BD3817B78}" type="presOf" srcId="{B173AB41-C27F-4CC5-A924-39D2F7C28A34}" destId="{25C2CB4B-C401-41BE-8F26-8D3BCAFEF5E7}" srcOrd="0" destOrd="0" presId="urn:microsoft.com/office/officeart/2005/8/layout/hList2"/>
    <dgm:cxn modelId="{4A638ACA-2133-49FD-BFEA-AF4F06D37019}" srcId="{70A836C8-4527-4B6E-B5D8-F605DE5A710D}" destId="{F6E59C59-D413-45F7-BE01-F5D5A1135579}" srcOrd="3" destOrd="0" parTransId="{184BA8F0-CBE8-4B91-8633-30B8965374A2}" sibTransId="{C8639F90-21EE-42BD-A6AE-29DD9037F634}"/>
    <dgm:cxn modelId="{98271DD7-AE4F-4886-B680-208C79B74CEA}" type="presOf" srcId="{8AA5C40F-210A-4C35-AF97-BF262CDF4AC7}" destId="{5BAC77EB-EB7E-451E-BABB-2EEC50978216}" srcOrd="0" destOrd="0" presId="urn:microsoft.com/office/officeart/2005/8/layout/hList2"/>
    <dgm:cxn modelId="{E5AAC3EB-E6D8-4535-99D1-2EF1190D5348}" srcId="{E3969465-0FE2-4839-96AC-F8BF1DCC2DA9}" destId="{E15622E4-5487-4888-B954-E2CD7ED30FC9}" srcOrd="1" destOrd="0" parTransId="{B071F9FC-A902-43A8-AEC8-050369CA93D5}" sibTransId="{4AC0A96E-64DE-4889-ACB3-434925CF96A6}"/>
    <dgm:cxn modelId="{55B5E3EB-1AE1-4AA1-BB56-2A5CD1026326}" srcId="{9DF3E2EA-E171-489E-B254-7C7EF8FD94CE}" destId="{3AE63A8E-A88E-4D4C-A09A-A9857E9CE7CB}" srcOrd="0" destOrd="0" parTransId="{288AD1CE-E0FB-4592-88FB-9A57CBEB1A39}" sibTransId="{A4B14B1D-7FC8-4213-A031-D73FF145798E}"/>
    <dgm:cxn modelId="{F62CB1CF-71EF-4363-8A3F-DA996AF46E05}" type="presParOf" srcId="{5BAC77EB-EB7E-451E-BABB-2EEC50978216}" destId="{A7E5397A-59D1-44F9-878E-B70697C2AF48}" srcOrd="0" destOrd="0" presId="urn:microsoft.com/office/officeart/2005/8/layout/hList2"/>
    <dgm:cxn modelId="{7967D3DB-F0EA-4BEA-83A9-ECEEE2B843CA}" type="presParOf" srcId="{A7E5397A-59D1-44F9-878E-B70697C2AF48}" destId="{EA8BA7C1-EAEE-432F-A226-CC1ED585D574}" srcOrd="0" destOrd="0" presId="urn:microsoft.com/office/officeart/2005/8/layout/hList2"/>
    <dgm:cxn modelId="{9FB79F99-9A6D-4F1A-A31A-343C0FF595FB}" type="presParOf" srcId="{A7E5397A-59D1-44F9-878E-B70697C2AF48}" destId="{25C2CB4B-C401-41BE-8F26-8D3BCAFEF5E7}" srcOrd="1" destOrd="0" presId="urn:microsoft.com/office/officeart/2005/8/layout/hList2"/>
    <dgm:cxn modelId="{8DABB5E0-8A96-43A5-ADB5-04D8A9F78929}" type="presParOf" srcId="{A7E5397A-59D1-44F9-878E-B70697C2AF48}" destId="{D0B80AD4-640F-4B2E-92C7-0FBFA02D9FD6}" srcOrd="2" destOrd="0" presId="urn:microsoft.com/office/officeart/2005/8/layout/hList2"/>
    <dgm:cxn modelId="{48A94F9A-97FF-4563-B93A-4FC61CAAFD7D}" type="presParOf" srcId="{5BAC77EB-EB7E-451E-BABB-2EEC50978216}" destId="{D95DED6D-D4E7-4186-BA3C-511391F78B2D}" srcOrd="1" destOrd="0" presId="urn:microsoft.com/office/officeart/2005/8/layout/hList2"/>
    <dgm:cxn modelId="{FCCFA07C-48E5-4E61-827F-1755D629C5AD}" type="presParOf" srcId="{5BAC77EB-EB7E-451E-BABB-2EEC50978216}" destId="{83D89FD2-3FF2-49CC-BC2E-DA13CB828C02}" srcOrd="2" destOrd="0" presId="urn:microsoft.com/office/officeart/2005/8/layout/hList2"/>
    <dgm:cxn modelId="{89286327-6086-41E4-B3FC-EAD25A8112C2}" type="presParOf" srcId="{83D89FD2-3FF2-49CC-BC2E-DA13CB828C02}" destId="{6BA4CE7B-E971-4804-A7E9-044586012FE4}" srcOrd="0" destOrd="0" presId="urn:microsoft.com/office/officeart/2005/8/layout/hList2"/>
    <dgm:cxn modelId="{26EC4319-92CF-487E-B5DD-C1CD804704BF}" type="presParOf" srcId="{83D89FD2-3FF2-49CC-BC2E-DA13CB828C02}" destId="{1946E5DA-456B-4D28-AE4B-CEDB12BBDC4A}" srcOrd="1" destOrd="0" presId="urn:microsoft.com/office/officeart/2005/8/layout/hList2"/>
    <dgm:cxn modelId="{A3193897-5880-486B-8F67-9063DE48ACFA}" type="presParOf" srcId="{83D89FD2-3FF2-49CC-BC2E-DA13CB828C02}" destId="{6E19DC48-6E1A-4C0D-8881-5C2999BA5257}" srcOrd="2" destOrd="0" presId="urn:microsoft.com/office/officeart/2005/8/layout/hList2"/>
    <dgm:cxn modelId="{C0DAC4D4-DF72-4EA8-A39E-11C592C30CF7}" type="presParOf" srcId="{5BAC77EB-EB7E-451E-BABB-2EEC50978216}" destId="{BF3B1C71-56AC-46B9-A3A1-7BADB4C46541}" srcOrd="3" destOrd="0" presId="urn:microsoft.com/office/officeart/2005/8/layout/hList2"/>
    <dgm:cxn modelId="{1CE2B8D4-52A7-4844-9305-FFC088DE514A}" type="presParOf" srcId="{5BAC77EB-EB7E-451E-BABB-2EEC50978216}" destId="{9EE39540-6742-47CE-9F32-A42BA45FA781}" srcOrd="4" destOrd="0" presId="urn:microsoft.com/office/officeart/2005/8/layout/hList2"/>
    <dgm:cxn modelId="{BCD4B43B-8791-41B8-85FD-94BD50DB31C5}" type="presParOf" srcId="{9EE39540-6742-47CE-9F32-A42BA45FA781}" destId="{B5B3586D-9EA2-48C8-A2A1-DEDBAE47BD60}" srcOrd="0" destOrd="0" presId="urn:microsoft.com/office/officeart/2005/8/layout/hList2"/>
    <dgm:cxn modelId="{EBBF8BE9-3E07-42CC-8C23-D8F6B8184EBD}" type="presParOf" srcId="{9EE39540-6742-47CE-9F32-A42BA45FA781}" destId="{0D8B58BA-C823-445D-9748-B43B9BC131C7}" srcOrd="1" destOrd="0" presId="urn:microsoft.com/office/officeart/2005/8/layout/hList2"/>
    <dgm:cxn modelId="{572BD20B-50CB-4B6E-B6DC-B05786659609}" type="presParOf" srcId="{9EE39540-6742-47CE-9F32-A42BA45FA781}" destId="{D470EC3B-3DDD-49E5-83C5-D64FBFA2F21E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AA5C40F-210A-4C35-AF97-BF262CDF4AC7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A836C8-4527-4B6E-B5D8-F605DE5A710D}">
      <dgm:prSet phldrT="[Text]" phldr="0"/>
      <dgm:spPr/>
      <dgm:t>
        <a:bodyPr/>
        <a:lstStyle/>
        <a:p>
          <a:r>
            <a:rPr lang="en-US" b="1" dirty="0">
              <a:solidFill>
                <a:srgbClr val="375799"/>
              </a:solidFill>
            </a:rPr>
            <a:t>GREEN-T</a:t>
          </a:r>
        </a:p>
      </dgm:t>
    </dgm:pt>
    <dgm:pt modelId="{DDDBBFAF-2D9B-4665-ADA7-903DC10C45B4}" type="parTrans" cxnId="{3987EE15-7585-4112-8AF9-FD20214D042A}">
      <dgm:prSet/>
      <dgm:spPr/>
      <dgm:t>
        <a:bodyPr/>
        <a:lstStyle/>
        <a:p>
          <a:endParaRPr lang="en-US"/>
        </a:p>
      </dgm:t>
    </dgm:pt>
    <dgm:pt modelId="{565322F6-3E7F-4452-BDC5-9A72F0EE284A}" type="sibTrans" cxnId="{3987EE15-7585-4112-8AF9-FD20214D042A}">
      <dgm:prSet/>
      <dgm:spPr/>
      <dgm:t>
        <a:bodyPr/>
        <a:lstStyle/>
        <a:p>
          <a:endParaRPr lang="en-US"/>
        </a:p>
      </dgm:t>
    </dgm:pt>
    <dgm:pt modelId="{B173AB41-C27F-4CC5-A924-39D2F7C28A34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000" dirty="0">
              <a:solidFill>
                <a:srgbClr val="375799"/>
              </a:solidFill>
            </a:rPr>
            <a:t>07/2011</a:t>
          </a:r>
        </a:p>
      </dgm:t>
    </dgm:pt>
    <dgm:pt modelId="{69EC7921-0A6E-4A16-B053-7A3C50D7F428}" type="parTrans" cxnId="{AFE20178-6904-4959-B6A2-97F126F57B6E}">
      <dgm:prSet/>
      <dgm:spPr/>
      <dgm:t>
        <a:bodyPr/>
        <a:lstStyle/>
        <a:p>
          <a:endParaRPr lang="en-US"/>
        </a:p>
      </dgm:t>
    </dgm:pt>
    <dgm:pt modelId="{33F1286A-34A4-4F8D-B1E7-14B286738117}" type="sibTrans" cxnId="{AFE20178-6904-4959-B6A2-97F126F57B6E}">
      <dgm:prSet/>
      <dgm:spPr/>
      <dgm:t>
        <a:bodyPr/>
        <a:lstStyle/>
        <a:p>
          <a:endParaRPr lang="en-US"/>
        </a:p>
      </dgm:t>
    </dgm:pt>
    <dgm:pt modelId="{E3969465-0FE2-4839-96AC-F8BF1DCC2DA9}">
      <dgm:prSet phldrT="[Text]" phldr="0"/>
      <dgm:spPr/>
      <dgm:t>
        <a:bodyPr/>
        <a:lstStyle/>
        <a:p>
          <a:r>
            <a:rPr lang="en-US" b="1" dirty="0">
              <a:solidFill>
                <a:srgbClr val="375799"/>
              </a:solidFill>
            </a:rPr>
            <a:t>MUSCLES</a:t>
          </a:r>
        </a:p>
      </dgm:t>
    </dgm:pt>
    <dgm:pt modelId="{3DFE65CC-E71B-4BE3-8F36-852279528079}" type="parTrans" cxnId="{8F93537A-2542-4940-A018-165E5FC4F23E}">
      <dgm:prSet/>
      <dgm:spPr/>
      <dgm:t>
        <a:bodyPr/>
        <a:lstStyle/>
        <a:p>
          <a:endParaRPr lang="en-US"/>
        </a:p>
      </dgm:t>
    </dgm:pt>
    <dgm:pt modelId="{BA643267-0B4B-4F7B-805C-16A6A66DF20A}" type="sibTrans" cxnId="{8F93537A-2542-4940-A018-165E5FC4F23E}">
      <dgm:prSet/>
      <dgm:spPr/>
      <dgm:t>
        <a:bodyPr/>
        <a:lstStyle/>
        <a:p>
          <a:endParaRPr lang="en-US"/>
        </a:p>
      </dgm:t>
    </dgm:pt>
    <dgm:pt modelId="{70866804-DB30-4882-8DAB-B2FFBB9E3DCE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000" kern="1200" dirty="0">
              <a:solidFill>
                <a:srgbClr val="375799"/>
              </a:solidFill>
              <a:latin typeface="Corbel" panose="020B0503020204020204"/>
              <a:ea typeface="+mn-ea"/>
              <a:cs typeface="+mn-cs"/>
            </a:rPr>
            <a:t>01/2017</a:t>
          </a:r>
        </a:p>
      </dgm:t>
    </dgm:pt>
    <dgm:pt modelId="{32E1E2EB-9CC6-4911-94B4-E41C93BD63C6}" type="parTrans" cxnId="{873DBD15-CFB8-4E23-8D2B-E4240F0ECBB3}">
      <dgm:prSet/>
      <dgm:spPr/>
      <dgm:t>
        <a:bodyPr/>
        <a:lstStyle/>
        <a:p>
          <a:endParaRPr lang="en-US"/>
        </a:p>
      </dgm:t>
    </dgm:pt>
    <dgm:pt modelId="{1FB9B6C4-48A7-4954-BB67-5BD513DBE216}" type="sibTrans" cxnId="{873DBD15-CFB8-4E23-8D2B-E4240F0ECBB3}">
      <dgm:prSet/>
      <dgm:spPr/>
      <dgm:t>
        <a:bodyPr/>
        <a:lstStyle/>
        <a:p>
          <a:endParaRPr lang="en-US"/>
        </a:p>
      </dgm:t>
    </dgm:pt>
    <dgm:pt modelId="{E15622E4-5487-4888-B954-E2CD7ED30FC9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rgbClr val="375799"/>
              </a:solidFill>
              <a:latin typeface="Corbel" panose="020B0503020204020204"/>
              <a:ea typeface="+mn-ea"/>
              <a:cs typeface="+mn-cs"/>
            </a:rPr>
            <a:t>06/2019</a:t>
          </a:r>
        </a:p>
      </dgm:t>
    </dgm:pt>
    <dgm:pt modelId="{B071F9FC-A902-43A8-AEC8-050369CA93D5}" type="parTrans" cxnId="{E5AAC3EB-E6D8-4535-99D1-2EF1190D5348}">
      <dgm:prSet/>
      <dgm:spPr/>
      <dgm:t>
        <a:bodyPr/>
        <a:lstStyle/>
        <a:p>
          <a:endParaRPr lang="en-US"/>
        </a:p>
      </dgm:t>
    </dgm:pt>
    <dgm:pt modelId="{4AC0A96E-64DE-4889-ACB3-434925CF96A6}" type="sibTrans" cxnId="{E5AAC3EB-E6D8-4535-99D1-2EF1190D5348}">
      <dgm:prSet/>
      <dgm:spPr/>
      <dgm:t>
        <a:bodyPr/>
        <a:lstStyle/>
        <a:p>
          <a:endParaRPr lang="en-US"/>
        </a:p>
      </dgm:t>
    </dgm:pt>
    <dgm:pt modelId="{9DF3E2EA-E171-489E-B254-7C7EF8FD94CE}">
      <dgm:prSet phldrT="[Text]" phldr="0"/>
      <dgm:spPr/>
      <dgm:t>
        <a:bodyPr/>
        <a:lstStyle/>
        <a:p>
          <a:r>
            <a:rPr lang="en-US" b="1" dirty="0">
              <a:solidFill>
                <a:srgbClr val="375799"/>
              </a:solidFill>
            </a:rPr>
            <a:t>SAFE-HOME</a:t>
          </a:r>
        </a:p>
      </dgm:t>
    </dgm:pt>
    <dgm:pt modelId="{EA2D3F8D-C2D5-4963-B5A0-2E6328A2222A}" type="parTrans" cxnId="{D4124D1D-D7FA-4F38-93FE-C7AAEEA42D33}">
      <dgm:prSet/>
      <dgm:spPr/>
      <dgm:t>
        <a:bodyPr/>
        <a:lstStyle/>
        <a:p>
          <a:endParaRPr lang="en-US"/>
        </a:p>
      </dgm:t>
    </dgm:pt>
    <dgm:pt modelId="{0B218397-1BA3-461E-BEC1-FEE74FF98CBF}" type="sibTrans" cxnId="{D4124D1D-D7FA-4F38-93FE-C7AAEEA42D33}">
      <dgm:prSet/>
      <dgm:spPr/>
      <dgm:t>
        <a:bodyPr/>
        <a:lstStyle/>
        <a:p>
          <a:endParaRPr lang="en-US"/>
        </a:p>
      </dgm:t>
    </dgm:pt>
    <dgm:pt modelId="{3AE63A8E-A88E-4D4C-A09A-A9857E9CE7CB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000" dirty="0">
              <a:solidFill>
                <a:srgbClr val="375799"/>
              </a:solidFill>
            </a:rPr>
            <a:t>04/2021</a:t>
          </a:r>
        </a:p>
      </dgm:t>
    </dgm:pt>
    <dgm:pt modelId="{288AD1CE-E0FB-4592-88FB-9A57CBEB1A39}" type="parTrans" cxnId="{55B5E3EB-1AE1-4AA1-BB56-2A5CD1026326}">
      <dgm:prSet/>
      <dgm:spPr/>
      <dgm:t>
        <a:bodyPr/>
        <a:lstStyle/>
        <a:p>
          <a:endParaRPr lang="en-US"/>
        </a:p>
      </dgm:t>
    </dgm:pt>
    <dgm:pt modelId="{A4B14B1D-7FC8-4213-A031-D73FF145798E}" type="sibTrans" cxnId="{55B5E3EB-1AE1-4AA1-BB56-2A5CD1026326}">
      <dgm:prSet/>
      <dgm:spPr/>
      <dgm:t>
        <a:bodyPr/>
        <a:lstStyle/>
        <a:p>
          <a:endParaRPr lang="en-US"/>
        </a:p>
      </dgm:t>
    </dgm:pt>
    <dgm:pt modelId="{645C2A5E-1A75-4E8C-BC4D-702F9020EC03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000" dirty="0">
              <a:solidFill>
                <a:srgbClr val="375799"/>
              </a:solidFill>
            </a:rPr>
            <a:t>10/2024</a:t>
          </a:r>
        </a:p>
      </dgm:t>
    </dgm:pt>
    <dgm:pt modelId="{05003838-2707-4819-9E7D-C0702A8413C7}" type="parTrans" cxnId="{64D66F52-933A-4761-A50C-E59D0BA16A1C}">
      <dgm:prSet/>
      <dgm:spPr/>
      <dgm:t>
        <a:bodyPr/>
        <a:lstStyle/>
        <a:p>
          <a:endParaRPr lang="en-US"/>
        </a:p>
      </dgm:t>
    </dgm:pt>
    <dgm:pt modelId="{3D051EF8-34E7-4246-BDFC-BA81ADFAB346}" type="sibTrans" cxnId="{64D66F52-933A-4761-A50C-E59D0BA16A1C}">
      <dgm:prSet/>
      <dgm:spPr/>
      <dgm:t>
        <a:bodyPr/>
        <a:lstStyle/>
        <a:p>
          <a:endParaRPr lang="en-US"/>
        </a:p>
      </dgm:t>
    </dgm:pt>
    <dgm:pt modelId="{91658C67-D1CC-46EF-9389-CA73FAA9E17E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US" sz="2000" dirty="0"/>
        </a:p>
      </dgm:t>
    </dgm:pt>
    <dgm:pt modelId="{EF71E625-EB35-4EBE-BCC7-35A3C5A2848F}" type="parTrans" cxnId="{B016076C-B1EB-4560-8BEC-CAD01C7D2A10}">
      <dgm:prSet/>
      <dgm:spPr/>
      <dgm:t>
        <a:bodyPr/>
        <a:lstStyle/>
        <a:p>
          <a:endParaRPr lang="en-US"/>
        </a:p>
      </dgm:t>
    </dgm:pt>
    <dgm:pt modelId="{BD59737B-EEAE-420B-8712-0CF131913EE2}" type="sibTrans" cxnId="{B016076C-B1EB-4560-8BEC-CAD01C7D2A10}">
      <dgm:prSet/>
      <dgm:spPr/>
      <dgm:t>
        <a:bodyPr/>
        <a:lstStyle/>
        <a:p>
          <a:endParaRPr lang="en-US"/>
        </a:p>
      </dgm:t>
    </dgm:pt>
    <dgm:pt modelId="{B0A83657-4A90-4179-B900-B3461AE7F820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000" dirty="0">
              <a:solidFill>
                <a:srgbClr val="375799"/>
              </a:solidFill>
            </a:rPr>
            <a:t>06/2014</a:t>
          </a:r>
        </a:p>
      </dgm:t>
    </dgm:pt>
    <dgm:pt modelId="{8ED1623B-097C-4C76-A890-7DC7F3E3EA79}" type="parTrans" cxnId="{7EFFF19E-A0B2-4528-AA1B-3197A5464008}">
      <dgm:prSet/>
      <dgm:spPr/>
      <dgm:t>
        <a:bodyPr/>
        <a:lstStyle/>
        <a:p>
          <a:endParaRPr lang="en-US"/>
        </a:p>
      </dgm:t>
    </dgm:pt>
    <dgm:pt modelId="{446BB976-9A10-487C-9E2D-E977AEF6C792}" type="sibTrans" cxnId="{7EFFF19E-A0B2-4528-AA1B-3197A5464008}">
      <dgm:prSet/>
      <dgm:spPr/>
      <dgm:t>
        <a:bodyPr/>
        <a:lstStyle/>
        <a:p>
          <a:endParaRPr lang="en-US"/>
        </a:p>
      </dgm:t>
    </dgm:pt>
    <dgm:pt modelId="{F6E59C59-D413-45F7-BE01-F5D5A1135579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1600" b="1" dirty="0">
              <a:solidFill>
                <a:srgbClr val="375799"/>
              </a:solidFill>
            </a:rPr>
            <a:t>GREEN-T</a:t>
          </a:r>
          <a:r>
            <a:rPr lang="en-US" sz="1600" dirty="0"/>
            <a:t> aims to overcome the energy trap of 4G mobile systems by exploiting the combination of </a:t>
          </a:r>
          <a:r>
            <a:rPr lang="en-US" sz="1600" b="1" dirty="0">
              <a:solidFill>
                <a:srgbClr val="375799"/>
              </a:solidFill>
            </a:rPr>
            <a:t>cognitive radio and cooperative strategies</a:t>
          </a:r>
          <a:r>
            <a:rPr lang="en-US" sz="1600" dirty="0"/>
            <a:t> while still enabling the required performance.</a:t>
          </a:r>
          <a:endParaRPr lang="en-US" sz="2000" dirty="0"/>
        </a:p>
      </dgm:t>
    </dgm:pt>
    <dgm:pt modelId="{184BA8F0-CBE8-4B91-8633-30B8965374A2}" type="parTrans" cxnId="{4A638ACA-2133-49FD-BFEA-AF4F06D37019}">
      <dgm:prSet/>
      <dgm:spPr/>
      <dgm:t>
        <a:bodyPr/>
        <a:lstStyle/>
        <a:p>
          <a:endParaRPr lang="en-US"/>
        </a:p>
      </dgm:t>
    </dgm:pt>
    <dgm:pt modelId="{C8639F90-21EE-42BD-A6AE-29DD9037F634}" type="sibTrans" cxnId="{4A638ACA-2133-49FD-BFEA-AF4F06D37019}">
      <dgm:prSet/>
      <dgm:spPr/>
      <dgm:t>
        <a:bodyPr/>
        <a:lstStyle/>
        <a:p>
          <a:endParaRPr lang="en-US"/>
        </a:p>
      </dgm:t>
    </dgm:pt>
    <dgm:pt modelId="{1B1C0B32-7DA7-4A63-BAE5-C4135ACAFD17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US" sz="2000" kern="1200" dirty="0"/>
        </a:p>
      </dgm:t>
    </dgm:pt>
    <dgm:pt modelId="{060398A4-631A-4980-84EA-3A79D4B65B3C}" type="parTrans" cxnId="{339AE126-026A-4AAD-8827-4F943B4EEDD7}">
      <dgm:prSet/>
      <dgm:spPr/>
      <dgm:t>
        <a:bodyPr/>
        <a:lstStyle/>
        <a:p>
          <a:endParaRPr lang="en-US"/>
        </a:p>
      </dgm:t>
    </dgm:pt>
    <dgm:pt modelId="{E59FEE53-ED52-4F08-8841-388BD1A324B2}" type="sibTrans" cxnId="{339AE126-026A-4AAD-8827-4F943B4EEDD7}">
      <dgm:prSet/>
      <dgm:spPr/>
      <dgm:t>
        <a:bodyPr/>
        <a:lstStyle/>
        <a:p>
          <a:endParaRPr lang="en-US"/>
        </a:p>
      </dgm:t>
    </dgm:pt>
    <dgm:pt modelId="{88C3ED63-D0CE-4040-8037-F0F610EDB5E5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1600" kern="1200" dirty="0"/>
            <a:t> </a:t>
          </a:r>
          <a:r>
            <a:rPr lang="en-US" sz="1600" b="1" kern="1200" dirty="0">
              <a:solidFill>
                <a:srgbClr val="375799"/>
              </a:solidFill>
            </a:rPr>
            <a:t>MUSCLES</a:t>
          </a:r>
          <a:r>
            <a:rPr lang="en-US" sz="1600" kern="1200" dirty="0"/>
            <a:t> aims to develop a new low-cost intelligent network structure,  extending the idea of </a:t>
          </a:r>
          <a:r>
            <a:rPr lang="en-US" sz="1600" kern="1200" dirty="0" err="1"/>
            <a:t>femto</a:t>
          </a:r>
          <a:r>
            <a:rPr lang="en-US" sz="1600" kern="1200" dirty="0"/>
            <a:t> cells to the outdoor scenario, through </a:t>
          </a:r>
          <a:r>
            <a:rPr lang="en-US" sz="1600" b="1" kern="1200" dirty="0">
              <a:solidFill>
                <a:srgbClr val="375799"/>
              </a:solidFill>
            </a:rPr>
            <a:t>mobile small cells</a:t>
          </a:r>
          <a:r>
            <a:rPr lang="en-US" sz="1600" kern="1200" dirty="0"/>
            <a:t>, on demand.</a:t>
          </a:r>
        </a:p>
      </dgm:t>
    </dgm:pt>
    <dgm:pt modelId="{C18D61F0-0A77-4420-BC66-4149CB13D922}" type="parTrans" cxnId="{241C1E38-1C19-4B67-ABCA-4DE486841EE2}">
      <dgm:prSet/>
      <dgm:spPr/>
      <dgm:t>
        <a:bodyPr/>
        <a:lstStyle/>
        <a:p>
          <a:endParaRPr lang="en-US"/>
        </a:p>
      </dgm:t>
    </dgm:pt>
    <dgm:pt modelId="{6328664F-8EC3-4A3B-9C03-CF221D844205}" type="sibTrans" cxnId="{241C1E38-1C19-4B67-ABCA-4DE486841EE2}">
      <dgm:prSet/>
      <dgm:spPr/>
      <dgm:t>
        <a:bodyPr/>
        <a:lstStyle/>
        <a:p>
          <a:endParaRPr lang="en-US"/>
        </a:p>
      </dgm:t>
    </dgm:pt>
    <dgm:pt modelId="{E4B381C4-4F8B-46D0-B0C7-ED3FDFC2AD27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US" sz="2000" dirty="0"/>
        </a:p>
      </dgm:t>
    </dgm:pt>
    <dgm:pt modelId="{828C1BE3-C93F-4A83-AB13-FD5EB88D978B}" type="parTrans" cxnId="{6FC5EFAE-8D5A-4C63-946D-684B0659B26C}">
      <dgm:prSet/>
      <dgm:spPr/>
      <dgm:t>
        <a:bodyPr/>
        <a:lstStyle/>
        <a:p>
          <a:endParaRPr lang="en-US"/>
        </a:p>
      </dgm:t>
    </dgm:pt>
    <dgm:pt modelId="{A55D326C-2646-48A3-B0B6-A30298712200}" type="sibTrans" cxnId="{6FC5EFAE-8D5A-4C63-946D-684B0659B26C}">
      <dgm:prSet/>
      <dgm:spPr/>
      <dgm:t>
        <a:bodyPr/>
        <a:lstStyle/>
        <a:p>
          <a:endParaRPr lang="en-US"/>
        </a:p>
      </dgm:t>
    </dgm:pt>
    <dgm:pt modelId="{7B8E4AD4-98F0-4D47-ABE6-D7688758F02A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1600" b="1" dirty="0">
              <a:solidFill>
                <a:srgbClr val="375799"/>
              </a:solidFill>
            </a:rPr>
            <a:t>SAFE-HOME </a:t>
          </a:r>
          <a:r>
            <a:rPr lang="en-US" sz="1600" dirty="0"/>
            <a:t>targets a system </a:t>
          </a:r>
          <a:r>
            <a:rPr lang="en-US" sz="1600" b="1" dirty="0">
              <a:solidFill>
                <a:srgbClr val="375799"/>
              </a:solidFill>
            </a:rPr>
            <a:t>for monitoring the activity and movement of elders </a:t>
          </a:r>
          <a:r>
            <a:rPr lang="en-US" sz="1600" dirty="0"/>
            <a:t>within a confined space (Home), to understand their activity level, with ability to identify emergencies.</a:t>
          </a:r>
        </a:p>
      </dgm:t>
    </dgm:pt>
    <dgm:pt modelId="{90BD8BC8-96C0-4EC8-A053-9572CC694978}" type="parTrans" cxnId="{507FFC37-06BF-4190-B737-691CE6DF61FA}">
      <dgm:prSet/>
      <dgm:spPr/>
      <dgm:t>
        <a:bodyPr/>
        <a:lstStyle/>
        <a:p>
          <a:endParaRPr lang="en-US"/>
        </a:p>
      </dgm:t>
    </dgm:pt>
    <dgm:pt modelId="{B7BDFC5C-8EC5-453B-AE29-4A4BD196E814}" type="sibTrans" cxnId="{507FFC37-06BF-4190-B737-691CE6DF61FA}">
      <dgm:prSet/>
      <dgm:spPr/>
      <dgm:t>
        <a:bodyPr/>
        <a:lstStyle/>
        <a:p>
          <a:endParaRPr lang="en-US"/>
        </a:p>
      </dgm:t>
    </dgm:pt>
    <dgm:pt modelId="{5BAC77EB-EB7E-451E-BABB-2EEC50978216}" type="pres">
      <dgm:prSet presAssocID="{8AA5C40F-210A-4C35-AF97-BF262CDF4AC7}" presName="linearFlow" presStyleCnt="0">
        <dgm:presLayoutVars>
          <dgm:dir/>
          <dgm:animLvl val="lvl"/>
          <dgm:resizeHandles/>
        </dgm:presLayoutVars>
      </dgm:prSet>
      <dgm:spPr/>
    </dgm:pt>
    <dgm:pt modelId="{A7E5397A-59D1-44F9-878E-B70697C2AF48}" type="pres">
      <dgm:prSet presAssocID="{70A836C8-4527-4B6E-B5D8-F605DE5A710D}" presName="compositeNode" presStyleCnt="0">
        <dgm:presLayoutVars>
          <dgm:bulletEnabled val="1"/>
        </dgm:presLayoutVars>
      </dgm:prSet>
      <dgm:spPr/>
    </dgm:pt>
    <dgm:pt modelId="{EA8BA7C1-EAEE-432F-A226-CC1ED585D574}" type="pres">
      <dgm:prSet presAssocID="{70A836C8-4527-4B6E-B5D8-F605DE5A710D}" presName="image" presStyleLbl="fgImgPlace1" presStyleIdx="0" presStyleCnt="3"/>
      <dgm:spPr>
        <a:noFill/>
        <a:ln>
          <a:noFill/>
        </a:ln>
      </dgm:spPr>
    </dgm:pt>
    <dgm:pt modelId="{25C2CB4B-C401-41BE-8F26-8D3BCAFEF5E7}" type="pres">
      <dgm:prSet presAssocID="{70A836C8-4527-4B6E-B5D8-F605DE5A710D}" presName="childNode" presStyleLbl="node1" presStyleIdx="0" presStyleCnt="3">
        <dgm:presLayoutVars>
          <dgm:bulletEnabled val="1"/>
        </dgm:presLayoutVars>
      </dgm:prSet>
      <dgm:spPr/>
    </dgm:pt>
    <dgm:pt modelId="{D0B80AD4-640F-4B2E-92C7-0FBFA02D9FD6}" type="pres">
      <dgm:prSet presAssocID="{70A836C8-4527-4B6E-B5D8-F605DE5A710D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D95DED6D-D4E7-4186-BA3C-511391F78B2D}" type="pres">
      <dgm:prSet presAssocID="{565322F6-3E7F-4452-BDC5-9A72F0EE284A}" presName="sibTrans" presStyleCnt="0"/>
      <dgm:spPr/>
    </dgm:pt>
    <dgm:pt modelId="{83D89FD2-3FF2-49CC-BC2E-DA13CB828C02}" type="pres">
      <dgm:prSet presAssocID="{E3969465-0FE2-4839-96AC-F8BF1DCC2DA9}" presName="compositeNode" presStyleCnt="0">
        <dgm:presLayoutVars>
          <dgm:bulletEnabled val="1"/>
        </dgm:presLayoutVars>
      </dgm:prSet>
      <dgm:spPr/>
    </dgm:pt>
    <dgm:pt modelId="{6BA4CE7B-E971-4804-A7E9-044586012FE4}" type="pres">
      <dgm:prSet presAssocID="{E3969465-0FE2-4839-96AC-F8BF1DCC2DA9}" presName="image" presStyleLbl="fgImgPlace1" presStyleIdx="1" presStyleCnt="3"/>
      <dgm:spPr>
        <a:noFill/>
        <a:ln>
          <a:noFill/>
        </a:ln>
      </dgm:spPr>
    </dgm:pt>
    <dgm:pt modelId="{1946E5DA-456B-4D28-AE4B-CEDB12BBDC4A}" type="pres">
      <dgm:prSet presAssocID="{E3969465-0FE2-4839-96AC-F8BF1DCC2DA9}" presName="childNode" presStyleLbl="node1" presStyleIdx="1" presStyleCnt="3">
        <dgm:presLayoutVars>
          <dgm:bulletEnabled val="1"/>
        </dgm:presLayoutVars>
      </dgm:prSet>
      <dgm:spPr/>
    </dgm:pt>
    <dgm:pt modelId="{6E19DC48-6E1A-4C0D-8881-5C2999BA5257}" type="pres">
      <dgm:prSet presAssocID="{E3969465-0FE2-4839-96AC-F8BF1DCC2DA9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BF3B1C71-56AC-46B9-A3A1-7BADB4C46541}" type="pres">
      <dgm:prSet presAssocID="{BA643267-0B4B-4F7B-805C-16A6A66DF20A}" presName="sibTrans" presStyleCnt="0"/>
      <dgm:spPr/>
    </dgm:pt>
    <dgm:pt modelId="{9EE39540-6742-47CE-9F32-A42BA45FA781}" type="pres">
      <dgm:prSet presAssocID="{9DF3E2EA-E171-489E-B254-7C7EF8FD94CE}" presName="compositeNode" presStyleCnt="0">
        <dgm:presLayoutVars>
          <dgm:bulletEnabled val="1"/>
        </dgm:presLayoutVars>
      </dgm:prSet>
      <dgm:spPr/>
    </dgm:pt>
    <dgm:pt modelId="{B5B3586D-9EA2-48C8-A2A1-DEDBAE47BD60}" type="pres">
      <dgm:prSet presAssocID="{9DF3E2EA-E171-489E-B254-7C7EF8FD94CE}" presName="image" presStyleLbl="fgImgPlace1" presStyleIdx="2" presStyleCnt="3"/>
      <dgm:spPr>
        <a:noFill/>
        <a:ln>
          <a:noFill/>
        </a:ln>
      </dgm:spPr>
    </dgm:pt>
    <dgm:pt modelId="{0D8B58BA-C823-445D-9748-B43B9BC131C7}" type="pres">
      <dgm:prSet presAssocID="{9DF3E2EA-E171-489E-B254-7C7EF8FD94CE}" presName="childNode" presStyleLbl="node1" presStyleIdx="2" presStyleCnt="3">
        <dgm:presLayoutVars>
          <dgm:bulletEnabled val="1"/>
        </dgm:presLayoutVars>
      </dgm:prSet>
      <dgm:spPr/>
    </dgm:pt>
    <dgm:pt modelId="{D470EC3B-3DDD-49E5-83C5-D64FBFA2F21E}" type="pres">
      <dgm:prSet presAssocID="{9DF3E2EA-E171-489E-B254-7C7EF8FD94CE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193F7C00-D3DD-4682-8581-94CFE3E1C264}" type="presOf" srcId="{E3969465-0FE2-4839-96AC-F8BF1DCC2DA9}" destId="{6E19DC48-6E1A-4C0D-8881-5C2999BA5257}" srcOrd="0" destOrd="0" presId="urn:microsoft.com/office/officeart/2005/8/layout/hList2"/>
    <dgm:cxn modelId="{873DBD15-CFB8-4E23-8D2B-E4240F0ECBB3}" srcId="{E3969465-0FE2-4839-96AC-F8BF1DCC2DA9}" destId="{70866804-DB30-4882-8DAB-B2FFBB9E3DCE}" srcOrd="0" destOrd="0" parTransId="{32E1E2EB-9CC6-4911-94B4-E41C93BD63C6}" sibTransId="{1FB9B6C4-48A7-4954-BB67-5BD513DBE216}"/>
    <dgm:cxn modelId="{3987EE15-7585-4112-8AF9-FD20214D042A}" srcId="{8AA5C40F-210A-4C35-AF97-BF262CDF4AC7}" destId="{70A836C8-4527-4B6E-B5D8-F605DE5A710D}" srcOrd="0" destOrd="0" parTransId="{DDDBBFAF-2D9B-4665-ADA7-903DC10C45B4}" sibTransId="{565322F6-3E7F-4452-BDC5-9A72F0EE284A}"/>
    <dgm:cxn modelId="{D4124D1D-D7FA-4F38-93FE-C7AAEEA42D33}" srcId="{8AA5C40F-210A-4C35-AF97-BF262CDF4AC7}" destId="{9DF3E2EA-E171-489E-B254-7C7EF8FD94CE}" srcOrd="2" destOrd="0" parTransId="{EA2D3F8D-C2D5-4963-B5A0-2E6328A2222A}" sibTransId="{0B218397-1BA3-461E-BEC1-FEE74FF98CBF}"/>
    <dgm:cxn modelId="{05C4E91E-7810-4E59-9301-367BA58340F2}" type="presOf" srcId="{1B1C0B32-7DA7-4A63-BAE5-C4135ACAFD17}" destId="{1946E5DA-456B-4D28-AE4B-CEDB12BBDC4A}" srcOrd="0" destOrd="2" presId="urn:microsoft.com/office/officeart/2005/8/layout/hList2"/>
    <dgm:cxn modelId="{339AE126-026A-4AAD-8827-4F943B4EEDD7}" srcId="{E3969465-0FE2-4839-96AC-F8BF1DCC2DA9}" destId="{1B1C0B32-7DA7-4A63-BAE5-C4135ACAFD17}" srcOrd="2" destOrd="0" parTransId="{060398A4-631A-4980-84EA-3A79D4B65B3C}" sibTransId="{E59FEE53-ED52-4F08-8841-388BD1A324B2}"/>
    <dgm:cxn modelId="{507FFC37-06BF-4190-B737-691CE6DF61FA}" srcId="{9DF3E2EA-E171-489E-B254-7C7EF8FD94CE}" destId="{7B8E4AD4-98F0-4D47-ABE6-D7688758F02A}" srcOrd="3" destOrd="0" parTransId="{90BD8BC8-96C0-4EC8-A053-9572CC694978}" sibTransId="{B7BDFC5C-8EC5-453B-AE29-4A4BD196E814}"/>
    <dgm:cxn modelId="{241C1E38-1C19-4B67-ABCA-4DE486841EE2}" srcId="{E3969465-0FE2-4839-96AC-F8BF1DCC2DA9}" destId="{88C3ED63-D0CE-4040-8037-F0F610EDB5E5}" srcOrd="3" destOrd="0" parTransId="{C18D61F0-0A77-4420-BC66-4149CB13D922}" sibTransId="{6328664F-8EC3-4A3B-9C03-CF221D844205}"/>
    <dgm:cxn modelId="{5618905E-8B62-4C21-8245-7A73897F8359}" type="presOf" srcId="{E15622E4-5487-4888-B954-E2CD7ED30FC9}" destId="{1946E5DA-456B-4D28-AE4B-CEDB12BBDC4A}" srcOrd="0" destOrd="1" presId="urn:microsoft.com/office/officeart/2005/8/layout/hList2"/>
    <dgm:cxn modelId="{C689BF61-7FE8-4DC8-8094-4B74140020C4}" type="presOf" srcId="{70866804-DB30-4882-8DAB-B2FFBB9E3DCE}" destId="{1946E5DA-456B-4D28-AE4B-CEDB12BBDC4A}" srcOrd="0" destOrd="0" presId="urn:microsoft.com/office/officeart/2005/8/layout/hList2"/>
    <dgm:cxn modelId="{C03A2067-140B-4E76-9379-5A289594D6F1}" type="presOf" srcId="{91658C67-D1CC-46EF-9389-CA73FAA9E17E}" destId="{25C2CB4B-C401-41BE-8F26-8D3BCAFEF5E7}" srcOrd="0" destOrd="2" presId="urn:microsoft.com/office/officeart/2005/8/layout/hList2"/>
    <dgm:cxn modelId="{B016076C-B1EB-4560-8BEC-CAD01C7D2A10}" srcId="{70A836C8-4527-4B6E-B5D8-F605DE5A710D}" destId="{91658C67-D1CC-46EF-9389-CA73FAA9E17E}" srcOrd="2" destOrd="0" parTransId="{EF71E625-EB35-4EBE-BCC7-35A3C5A2848F}" sibTransId="{BD59737B-EEAE-420B-8712-0CF131913EE2}"/>
    <dgm:cxn modelId="{DF45194D-E7C3-4BAE-A165-AB719CBA43FB}" type="presOf" srcId="{9DF3E2EA-E171-489E-B254-7C7EF8FD94CE}" destId="{D470EC3B-3DDD-49E5-83C5-D64FBFA2F21E}" srcOrd="0" destOrd="0" presId="urn:microsoft.com/office/officeart/2005/8/layout/hList2"/>
    <dgm:cxn modelId="{64D66F52-933A-4761-A50C-E59D0BA16A1C}" srcId="{9DF3E2EA-E171-489E-B254-7C7EF8FD94CE}" destId="{645C2A5E-1A75-4E8C-BC4D-702F9020EC03}" srcOrd="1" destOrd="0" parTransId="{05003838-2707-4819-9E7D-C0702A8413C7}" sibTransId="{3D051EF8-34E7-4246-BDFC-BA81ADFAB346}"/>
    <dgm:cxn modelId="{394D0F76-4FBB-49CD-90B2-60EAD2AAD15E}" type="presOf" srcId="{E4B381C4-4F8B-46D0-B0C7-ED3FDFC2AD27}" destId="{0D8B58BA-C823-445D-9748-B43B9BC131C7}" srcOrd="0" destOrd="2" presId="urn:microsoft.com/office/officeart/2005/8/layout/hList2"/>
    <dgm:cxn modelId="{19FC8D77-5589-45D4-A23C-67121E51B4A9}" type="presOf" srcId="{70A836C8-4527-4B6E-B5D8-F605DE5A710D}" destId="{D0B80AD4-640F-4B2E-92C7-0FBFA02D9FD6}" srcOrd="0" destOrd="0" presId="urn:microsoft.com/office/officeart/2005/8/layout/hList2"/>
    <dgm:cxn modelId="{AFE20178-6904-4959-B6A2-97F126F57B6E}" srcId="{70A836C8-4527-4B6E-B5D8-F605DE5A710D}" destId="{B173AB41-C27F-4CC5-A924-39D2F7C28A34}" srcOrd="0" destOrd="0" parTransId="{69EC7921-0A6E-4A16-B053-7A3C50D7F428}" sibTransId="{33F1286A-34A4-4F8D-B1E7-14B286738117}"/>
    <dgm:cxn modelId="{8F93537A-2542-4940-A018-165E5FC4F23E}" srcId="{8AA5C40F-210A-4C35-AF97-BF262CDF4AC7}" destId="{E3969465-0FE2-4839-96AC-F8BF1DCC2DA9}" srcOrd="1" destOrd="0" parTransId="{3DFE65CC-E71B-4BE3-8F36-852279528079}" sibTransId="{BA643267-0B4B-4F7B-805C-16A6A66DF20A}"/>
    <dgm:cxn modelId="{09D5387F-E615-4748-8CA2-278628DD99FF}" type="presOf" srcId="{F6E59C59-D413-45F7-BE01-F5D5A1135579}" destId="{25C2CB4B-C401-41BE-8F26-8D3BCAFEF5E7}" srcOrd="0" destOrd="3" presId="urn:microsoft.com/office/officeart/2005/8/layout/hList2"/>
    <dgm:cxn modelId="{11E95884-CBA9-49AF-A045-54F94707FE5A}" type="presOf" srcId="{645C2A5E-1A75-4E8C-BC4D-702F9020EC03}" destId="{0D8B58BA-C823-445D-9748-B43B9BC131C7}" srcOrd="0" destOrd="1" presId="urn:microsoft.com/office/officeart/2005/8/layout/hList2"/>
    <dgm:cxn modelId="{610ADA87-6103-4DEE-9A97-23D3265AF245}" type="presOf" srcId="{88C3ED63-D0CE-4040-8037-F0F610EDB5E5}" destId="{1946E5DA-456B-4D28-AE4B-CEDB12BBDC4A}" srcOrd="0" destOrd="3" presId="urn:microsoft.com/office/officeart/2005/8/layout/hList2"/>
    <dgm:cxn modelId="{BD24B98B-2363-4098-A4D7-8ACD6B112381}" type="presOf" srcId="{3AE63A8E-A88E-4D4C-A09A-A9857E9CE7CB}" destId="{0D8B58BA-C823-445D-9748-B43B9BC131C7}" srcOrd="0" destOrd="0" presId="urn:microsoft.com/office/officeart/2005/8/layout/hList2"/>
    <dgm:cxn modelId="{7EFFF19E-A0B2-4528-AA1B-3197A5464008}" srcId="{70A836C8-4527-4B6E-B5D8-F605DE5A710D}" destId="{B0A83657-4A90-4179-B900-B3461AE7F820}" srcOrd="1" destOrd="0" parTransId="{8ED1623B-097C-4C76-A890-7DC7F3E3EA79}" sibTransId="{446BB976-9A10-487C-9E2D-E977AEF6C792}"/>
    <dgm:cxn modelId="{E5C06B9F-EE98-40A1-9099-0AEAC53DFD19}" type="presOf" srcId="{B0A83657-4A90-4179-B900-B3461AE7F820}" destId="{25C2CB4B-C401-41BE-8F26-8D3BCAFEF5E7}" srcOrd="0" destOrd="1" presId="urn:microsoft.com/office/officeart/2005/8/layout/hList2"/>
    <dgm:cxn modelId="{6FC5EFAE-8D5A-4C63-946D-684B0659B26C}" srcId="{9DF3E2EA-E171-489E-B254-7C7EF8FD94CE}" destId="{E4B381C4-4F8B-46D0-B0C7-ED3FDFC2AD27}" srcOrd="2" destOrd="0" parTransId="{828C1BE3-C93F-4A83-AB13-FD5EB88D978B}" sibTransId="{A55D326C-2646-48A3-B0B6-A30298712200}"/>
    <dgm:cxn modelId="{362E4DB6-5E9B-492B-AF9B-EB755445B65B}" type="presOf" srcId="{7B8E4AD4-98F0-4D47-ABE6-D7688758F02A}" destId="{0D8B58BA-C823-445D-9748-B43B9BC131C7}" srcOrd="0" destOrd="3" presId="urn:microsoft.com/office/officeart/2005/8/layout/hList2"/>
    <dgm:cxn modelId="{A18C67C7-6B39-4011-ABD8-B94BD3817B78}" type="presOf" srcId="{B173AB41-C27F-4CC5-A924-39D2F7C28A34}" destId="{25C2CB4B-C401-41BE-8F26-8D3BCAFEF5E7}" srcOrd="0" destOrd="0" presId="urn:microsoft.com/office/officeart/2005/8/layout/hList2"/>
    <dgm:cxn modelId="{4A638ACA-2133-49FD-BFEA-AF4F06D37019}" srcId="{70A836C8-4527-4B6E-B5D8-F605DE5A710D}" destId="{F6E59C59-D413-45F7-BE01-F5D5A1135579}" srcOrd="3" destOrd="0" parTransId="{184BA8F0-CBE8-4B91-8633-30B8965374A2}" sibTransId="{C8639F90-21EE-42BD-A6AE-29DD9037F634}"/>
    <dgm:cxn modelId="{98271DD7-AE4F-4886-B680-208C79B74CEA}" type="presOf" srcId="{8AA5C40F-210A-4C35-AF97-BF262CDF4AC7}" destId="{5BAC77EB-EB7E-451E-BABB-2EEC50978216}" srcOrd="0" destOrd="0" presId="urn:microsoft.com/office/officeart/2005/8/layout/hList2"/>
    <dgm:cxn modelId="{E5AAC3EB-E6D8-4535-99D1-2EF1190D5348}" srcId="{E3969465-0FE2-4839-96AC-F8BF1DCC2DA9}" destId="{E15622E4-5487-4888-B954-E2CD7ED30FC9}" srcOrd="1" destOrd="0" parTransId="{B071F9FC-A902-43A8-AEC8-050369CA93D5}" sibTransId="{4AC0A96E-64DE-4889-ACB3-434925CF96A6}"/>
    <dgm:cxn modelId="{55B5E3EB-1AE1-4AA1-BB56-2A5CD1026326}" srcId="{9DF3E2EA-E171-489E-B254-7C7EF8FD94CE}" destId="{3AE63A8E-A88E-4D4C-A09A-A9857E9CE7CB}" srcOrd="0" destOrd="0" parTransId="{288AD1CE-E0FB-4592-88FB-9A57CBEB1A39}" sibTransId="{A4B14B1D-7FC8-4213-A031-D73FF145798E}"/>
    <dgm:cxn modelId="{F62CB1CF-71EF-4363-8A3F-DA996AF46E05}" type="presParOf" srcId="{5BAC77EB-EB7E-451E-BABB-2EEC50978216}" destId="{A7E5397A-59D1-44F9-878E-B70697C2AF48}" srcOrd="0" destOrd="0" presId="urn:microsoft.com/office/officeart/2005/8/layout/hList2"/>
    <dgm:cxn modelId="{7967D3DB-F0EA-4BEA-83A9-ECEEE2B843CA}" type="presParOf" srcId="{A7E5397A-59D1-44F9-878E-B70697C2AF48}" destId="{EA8BA7C1-EAEE-432F-A226-CC1ED585D574}" srcOrd="0" destOrd="0" presId="urn:microsoft.com/office/officeart/2005/8/layout/hList2"/>
    <dgm:cxn modelId="{9FB79F99-9A6D-4F1A-A31A-343C0FF595FB}" type="presParOf" srcId="{A7E5397A-59D1-44F9-878E-B70697C2AF48}" destId="{25C2CB4B-C401-41BE-8F26-8D3BCAFEF5E7}" srcOrd="1" destOrd="0" presId="urn:microsoft.com/office/officeart/2005/8/layout/hList2"/>
    <dgm:cxn modelId="{8DABB5E0-8A96-43A5-ADB5-04D8A9F78929}" type="presParOf" srcId="{A7E5397A-59D1-44F9-878E-B70697C2AF48}" destId="{D0B80AD4-640F-4B2E-92C7-0FBFA02D9FD6}" srcOrd="2" destOrd="0" presId="urn:microsoft.com/office/officeart/2005/8/layout/hList2"/>
    <dgm:cxn modelId="{48A94F9A-97FF-4563-B93A-4FC61CAAFD7D}" type="presParOf" srcId="{5BAC77EB-EB7E-451E-BABB-2EEC50978216}" destId="{D95DED6D-D4E7-4186-BA3C-511391F78B2D}" srcOrd="1" destOrd="0" presId="urn:microsoft.com/office/officeart/2005/8/layout/hList2"/>
    <dgm:cxn modelId="{FCCFA07C-48E5-4E61-827F-1755D629C5AD}" type="presParOf" srcId="{5BAC77EB-EB7E-451E-BABB-2EEC50978216}" destId="{83D89FD2-3FF2-49CC-BC2E-DA13CB828C02}" srcOrd="2" destOrd="0" presId="urn:microsoft.com/office/officeart/2005/8/layout/hList2"/>
    <dgm:cxn modelId="{89286327-6086-41E4-B3FC-EAD25A8112C2}" type="presParOf" srcId="{83D89FD2-3FF2-49CC-BC2E-DA13CB828C02}" destId="{6BA4CE7B-E971-4804-A7E9-044586012FE4}" srcOrd="0" destOrd="0" presId="urn:microsoft.com/office/officeart/2005/8/layout/hList2"/>
    <dgm:cxn modelId="{26EC4319-92CF-487E-B5DD-C1CD804704BF}" type="presParOf" srcId="{83D89FD2-3FF2-49CC-BC2E-DA13CB828C02}" destId="{1946E5DA-456B-4D28-AE4B-CEDB12BBDC4A}" srcOrd="1" destOrd="0" presId="urn:microsoft.com/office/officeart/2005/8/layout/hList2"/>
    <dgm:cxn modelId="{A3193897-5880-486B-8F67-9063DE48ACFA}" type="presParOf" srcId="{83D89FD2-3FF2-49CC-BC2E-DA13CB828C02}" destId="{6E19DC48-6E1A-4C0D-8881-5C2999BA5257}" srcOrd="2" destOrd="0" presId="urn:microsoft.com/office/officeart/2005/8/layout/hList2"/>
    <dgm:cxn modelId="{C0DAC4D4-DF72-4EA8-A39E-11C592C30CF7}" type="presParOf" srcId="{5BAC77EB-EB7E-451E-BABB-2EEC50978216}" destId="{BF3B1C71-56AC-46B9-A3A1-7BADB4C46541}" srcOrd="3" destOrd="0" presId="urn:microsoft.com/office/officeart/2005/8/layout/hList2"/>
    <dgm:cxn modelId="{1CE2B8D4-52A7-4844-9305-FFC088DE514A}" type="presParOf" srcId="{5BAC77EB-EB7E-451E-BABB-2EEC50978216}" destId="{9EE39540-6742-47CE-9F32-A42BA45FA781}" srcOrd="4" destOrd="0" presId="urn:microsoft.com/office/officeart/2005/8/layout/hList2"/>
    <dgm:cxn modelId="{BCD4B43B-8791-41B8-85FD-94BD50DB31C5}" type="presParOf" srcId="{9EE39540-6742-47CE-9F32-A42BA45FA781}" destId="{B5B3586D-9EA2-48C8-A2A1-DEDBAE47BD60}" srcOrd="0" destOrd="0" presId="urn:microsoft.com/office/officeart/2005/8/layout/hList2"/>
    <dgm:cxn modelId="{EBBF8BE9-3E07-42CC-8C23-D8F6B8184EBD}" type="presParOf" srcId="{9EE39540-6742-47CE-9F32-A42BA45FA781}" destId="{0D8B58BA-C823-445D-9748-B43B9BC131C7}" srcOrd="1" destOrd="0" presId="urn:microsoft.com/office/officeart/2005/8/layout/hList2"/>
    <dgm:cxn modelId="{572BD20B-50CB-4B6E-B6DC-B05786659609}" type="presParOf" srcId="{9EE39540-6742-47CE-9F32-A42BA45FA781}" destId="{D470EC3B-3DDD-49E5-83C5-D64FBFA2F21E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65AFC6D-A493-4C9E-B019-29059738E95C}" type="doc">
      <dgm:prSet loTypeId="urn:microsoft.com/office/officeart/2005/8/layout/default" loCatId="list" qsTypeId="urn:microsoft.com/office/officeart/2005/8/quickstyle/3d5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0DD618A-C755-4421-AA5D-9853745029D6}">
      <dgm:prSet phldrT="[Text]" phldr="0" custT="1"/>
      <dgm:spPr/>
      <dgm:t>
        <a:bodyPr/>
        <a:lstStyle/>
        <a:p>
          <a:r>
            <a:rPr lang="en-US" sz="3600" dirty="0"/>
            <a:t>Get involved in </a:t>
          </a:r>
          <a:br>
            <a:rPr lang="en-US" sz="3600" dirty="0"/>
          </a:br>
          <a:r>
            <a:rPr lang="en-US" sz="3600" dirty="0"/>
            <a:t>CELTIC projects</a:t>
          </a:r>
        </a:p>
      </dgm:t>
    </dgm:pt>
    <dgm:pt modelId="{97225E0B-7FDE-44CF-A1EA-522B5E7CDA67}" type="parTrans" cxnId="{DF603932-E402-4295-8527-65F10037170F}">
      <dgm:prSet/>
      <dgm:spPr/>
      <dgm:t>
        <a:bodyPr/>
        <a:lstStyle/>
        <a:p>
          <a:endParaRPr lang="en-US"/>
        </a:p>
      </dgm:t>
    </dgm:pt>
    <dgm:pt modelId="{48B9B39D-9BAB-4E1F-83E4-EB1EC65433D4}" type="sibTrans" cxnId="{DF603932-E402-4295-8527-65F10037170F}">
      <dgm:prSet/>
      <dgm:spPr/>
      <dgm:t>
        <a:bodyPr/>
        <a:lstStyle/>
        <a:p>
          <a:endParaRPr lang="en-US"/>
        </a:p>
      </dgm:t>
    </dgm:pt>
    <dgm:pt modelId="{945B3CCB-CC4F-45D4-B2A0-13356D854598}">
      <dgm:prSet phldrT="[Text]" phldr="0"/>
      <dgm:spPr/>
      <dgm:t>
        <a:bodyPr/>
        <a:lstStyle/>
        <a:p>
          <a:r>
            <a:rPr lang="en-US" dirty="0"/>
            <a:t>If you have an idea, prepare a pitch</a:t>
          </a:r>
        </a:p>
      </dgm:t>
    </dgm:pt>
    <dgm:pt modelId="{406FDE65-A3E3-4202-9F24-62C8A491B5B0}" type="parTrans" cxnId="{1FA04BAC-6C47-47AD-AABB-717764F11110}">
      <dgm:prSet/>
      <dgm:spPr/>
      <dgm:t>
        <a:bodyPr/>
        <a:lstStyle/>
        <a:p>
          <a:endParaRPr lang="en-US"/>
        </a:p>
      </dgm:t>
    </dgm:pt>
    <dgm:pt modelId="{857DADD9-1D32-49BD-92B2-A17FDE881509}" type="sibTrans" cxnId="{1FA04BAC-6C47-47AD-AABB-717764F11110}">
      <dgm:prSet/>
      <dgm:spPr/>
      <dgm:t>
        <a:bodyPr/>
        <a:lstStyle/>
        <a:p>
          <a:endParaRPr lang="en-US"/>
        </a:p>
      </dgm:t>
    </dgm:pt>
    <dgm:pt modelId="{E4F16B87-F62B-4ADA-B493-1CA24290C484}">
      <dgm:prSet phldrT="[Text]" phldr="0"/>
      <dgm:spPr/>
      <dgm:t>
        <a:bodyPr/>
        <a:lstStyle/>
        <a:p>
          <a:r>
            <a:rPr lang="en-US" dirty="0"/>
            <a:t>OR find a proposal and join it (at any point)</a:t>
          </a:r>
        </a:p>
      </dgm:t>
    </dgm:pt>
    <dgm:pt modelId="{0397F3CC-A476-431A-967D-839118909373}" type="parTrans" cxnId="{E2B76C86-9B8F-4A39-9994-00B117BDAD91}">
      <dgm:prSet/>
      <dgm:spPr/>
      <dgm:t>
        <a:bodyPr/>
        <a:lstStyle/>
        <a:p>
          <a:endParaRPr lang="en-US"/>
        </a:p>
      </dgm:t>
    </dgm:pt>
    <dgm:pt modelId="{ABD7FC38-889F-4DA7-9B87-F866524F1A98}" type="sibTrans" cxnId="{E2B76C86-9B8F-4A39-9994-00B117BDAD91}">
      <dgm:prSet/>
      <dgm:spPr/>
      <dgm:t>
        <a:bodyPr/>
        <a:lstStyle/>
        <a:p>
          <a:endParaRPr lang="en-US"/>
        </a:p>
      </dgm:t>
    </dgm:pt>
    <dgm:pt modelId="{D93C1208-FAE7-4297-9E27-F0412C68DB0B}">
      <dgm:prSet phldrT="[Text]" phldr="0"/>
      <dgm:spPr/>
      <dgm:t>
        <a:bodyPr/>
        <a:lstStyle/>
        <a:p>
          <a:r>
            <a:rPr lang="en-US" dirty="0"/>
            <a:t>As coordinator, get familiar with CELTIC tools, and connect with CELTIC office</a:t>
          </a:r>
        </a:p>
      </dgm:t>
    </dgm:pt>
    <dgm:pt modelId="{E0BBC9EE-0E10-44A2-91CE-AA9C95900C13}" type="parTrans" cxnId="{36198926-6079-41AD-9B77-2CAD7A142EA7}">
      <dgm:prSet/>
      <dgm:spPr/>
      <dgm:t>
        <a:bodyPr/>
        <a:lstStyle/>
        <a:p>
          <a:endParaRPr lang="en-US"/>
        </a:p>
      </dgm:t>
    </dgm:pt>
    <dgm:pt modelId="{71F94A93-2DCF-4D8A-AC5F-B1A44A06DB7F}" type="sibTrans" cxnId="{36198926-6079-41AD-9B77-2CAD7A142EA7}">
      <dgm:prSet/>
      <dgm:spPr/>
      <dgm:t>
        <a:bodyPr/>
        <a:lstStyle/>
        <a:p>
          <a:endParaRPr lang="en-US"/>
        </a:p>
      </dgm:t>
    </dgm:pt>
    <dgm:pt modelId="{4AF9A248-FC33-468A-9190-D8DFFC0AB7EC}">
      <dgm:prSet phldrT="[Text]" phldr="0"/>
      <dgm:spPr>
        <a:solidFill>
          <a:srgbClr val="0070C0"/>
        </a:solidFill>
      </dgm:spPr>
      <dgm:t>
        <a:bodyPr/>
        <a:lstStyle/>
        <a:p>
          <a:r>
            <a:rPr lang="en-US" dirty="0"/>
            <a:t>Always target the final product</a:t>
          </a:r>
        </a:p>
      </dgm:t>
    </dgm:pt>
    <dgm:pt modelId="{9EEBA25A-5423-4B70-A674-206600B8F1E6}" type="sibTrans" cxnId="{77B87CAF-6CE5-43D9-8C69-6C2C8F663EE5}">
      <dgm:prSet/>
      <dgm:spPr/>
      <dgm:t>
        <a:bodyPr/>
        <a:lstStyle/>
        <a:p>
          <a:endParaRPr lang="en-US"/>
        </a:p>
      </dgm:t>
    </dgm:pt>
    <dgm:pt modelId="{6826F419-06FC-47FF-BB59-B7B9E505F394}" type="parTrans" cxnId="{77B87CAF-6CE5-43D9-8C69-6C2C8F663EE5}">
      <dgm:prSet/>
      <dgm:spPr/>
      <dgm:t>
        <a:bodyPr/>
        <a:lstStyle/>
        <a:p>
          <a:endParaRPr lang="en-US"/>
        </a:p>
      </dgm:t>
    </dgm:pt>
    <dgm:pt modelId="{69AF41EA-249C-4083-8ECE-AA8EE5E7539B}" type="pres">
      <dgm:prSet presAssocID="{365AFC6D-A493-4C9E-B019-29059738E95C}" presName="diagram" presStyleCnt="0">
        <dgm:presLayoutVars>
          <dgm:dir/>
          <dgm:resizeHandles val="exact"/>
        </dgm:presLayoutVars>
      </dgm:prSet>
      <dgm:spPr/>
    </dgm:pt>
    <dgm:pt modelId="{9C30E818-3B43-4829-8617-C06B4B651CBD}" type="pres">
      <dgm:prSet presAssocID="{30DD618A-C755-4421-AA5D-9853745029D6}" presName="node" presStyleLbl="node1" presStyleIdx="0" presStyleCnt="5" custScaleX="114111" custScaleY="106280" custLinFactNeighborX="-37882" custLinFactNeighborY="38842">
        <dgm:presLayoutVars>
          <dgm:bulletEnabled val="1"/>
        </dgm:presLayoutVars>
      </dgm:prSet>
      <dgm:spPr/>
    </dgm:pt>
    <dgm:pt modelId="{F3C38F50-C05F-4A3D-BC77-D12FA2EE368E}" type="pres">
      <dgm:prSet presAssocID="{48B9B39D-9BAB-4E1F-83E4-EB1EC65433D4}" presName="sibTrans" presStyleCnt="0"/>
      <dgm:spPr/>
    </dgm:pt>
    <dgm:pt modelId="{B8FF7EDE-E977-4509-8A76-0A45BAA23FAE}" type="pres">
      <dgm:prSet presAssocID="{945B3CCB-CC4F-45D4-B2A0-13356D854598}" presName="node" presStyleLbl="node1" presStyleIdx="1" presStyleCnt="5" custLinFactNeighborX="-23746" custLinFactNeighborY="2642">
        <dgm:presLayoutVars>
          <dgm:bulletEnabled val="1"/>
        </dgm:presLayoutVars>
      </dgm:prSet>
      <dgm:spPr/>
    </dgm:pt>
    <dgm:pt modelId="{E2B78234-02F9-4262-9DB2-63AC39FB1EE1}" type="pres">
      <dgm:prSet presAssocID="{857DADD9-1D32-49BD-92B2-A17FDE881509}" presName="sibTrans" presStyleCnt="0"/>
      <dgm:spPr/>
    </dgm:pt>
    <dgm:pt modelId="{B20C273E-32E6-4302-B79F-D6514DEF28EB}" type="pres">
      <dgm:prSet presAssocID="{E4F16B87-F62B-4ADA-B493-1CA24290C484}" presName="node" presStyleLbl="node1" presStyleIdx="2" presStyleCnt="5" custLinFactX="49651" custLinFactNeighborX="100000" custLinFactNeighborY="-15412">
        <dgm:presLayoutVars>
          <dgm:bulletEnabled val="1"/>
        </dgm:presLayoutVars>
      </dgm:prSet>
      <dgm:spPr/>
    </dgm:pt>
    <dgm:pt modelId="{842E4322-88C6-4124-B355-6B17F603E8E8}" type="pres">
      <dgm:prSet presAssocID="{ABD7FC38-889F-4DA7-9B87-F866524F1A98}" presName="sibTrans" presStyleCnt="0"/>
      <dgm:spPr/>
    </dgm:pt>
    <dgm:pt modelId="{DAD06FDB-7F2E-41D2-92F4-7A6132B6A461}" type="pres">
      <dgm:prSet presAssocID="{D93C1208-FAE7-4297-9E27-F0412C68DB0B}" presName="node" presStyleLbl="node1" presStyleIdx="3" presStyleCnt="5" custScaleX="148330" custScaleY="156228" custLinFactX="-27290" custLinFactNeighborX="-100000" custLinFactNeighborY="62222">
        <dgm:presLayoutVars>
          <dgm:bulletEnabled val="1"/>
        </dgm:presLayoutVars>
      </dgm:prSet>
      <dgm:spPr/>
    </dgm:pt>
    <dgm:pt modelId="{B1F03009-11FA-46F9-8398-B8FF7DEAEAFD}" type="pres">
      <dgm:prSet presAssocID="{71F94A93-2DCF-4D8A-AC5F-B1A44A06DB7F}" presName="sibTrans" presStyleCnt="0"/>
      <dgm:spPr/>
    </dgm:pt>
    <dgm:pt modelId="{35EA7A08-4C1C-4534-86D5-7514C4F7C4FC}" type="pres">
      <dgm:prSet presAssocID="{4AF9A248-FC33-468A-9190-D8DFFC0AB7EC}" presName="node" presStyleLbl="node1" presStyleIdx="4" presStyleCnt="5" custLinFactNeighborX="84571" custLinFactNeighborY="-31815">
        <dgm:presLayoutVars>
          <dgm:bulletEnabled val="1"/>
        </dgm:presLayoutVars>
      </dgm:prSet>
      <dgm:spPr/>
    </dgm:pt>
  </dgm:ptLst>
  <dgm:cxnLst>
    <dgm:cxn modelId="{A26FBB0E-D16D-47A4-BC19-F3B079D71771}" type="presOf" srcId="{30DD618A-C755-4421-AA5D-9853745029D6}" destId="{9C30E818-3B43-4829-8617-C06B4B651CBD}" srcOrd="0" destOrd="0" presId="urn:microsoft.com/office/officeart/2005/8/layout/default"/>
    <dgm:cxn modelId="{36198926-6079-41AD-9B77-2CAD7A142EA7}" srcId="{365AFC6D-A493-4C9E-B019-29059738E95C}" destId="{D93C1208-FAE7-4297-9E27-F0412C68DB0B}" srcOrd="3" destOrd="0" parTransId="{E0BBC9EE-0E10-44A2-91CE-AA9C95900C13}" sibTransId="{71F94A93-2DCF-4D8A-AC5F-B1A44A06DB7F}"/>
    <dgm:cxn modelId="{DF603932-E402-4295-8527-65F10037170F}" srcId="{365AFC6D-A493-4C9E-B019-29059738E95C}" destId="{30DD618A-C755-4421-AA5D-9853745029D6}" srcOrd="0" destOrd="0" parTransId="{97225E0B-7FDE-44CF-A1EA-522B5E7CDA67}" sibTransId="{48B9B39D-9BAB-4E1F-83E4-EB1EC65433D4}"/>
    <dgm:cxn modelId="{E6B4DC46-75BB-48D4-AA80-4190C12EB3C1}" type="presOf" srcId="{E4F16B87-F62B-4ADA-B493-1CA24290C484}" destId="{B20C273E-32E6-4302-B79F-D6514DEF28EB}" srcOrd="0" destOrd="0" presId="urn:microsoft.com/office/officeart/2005/8/layout/default"/>
    <dgm:cxn modelId="{BB643654-1C20-4CD5-8F07-9DA829ABBC2B}" type="presOf" srcId="{4AF9A248-FC33-468A-9190-D8DFFC0AB7EC}" destId="{35EA7A08-4C1C-4534-86D5-7514C4F7C4FC}" srcOrd="0" destOrd="0" presId="urn:microsoft.com/office/officeart/2005/8/layout/default"/>
    <dgm:cxn modelId="{E2B76C86-9B8F-4A39-9994-00B117BDAD91}" srcId="{365AFC6D-A493-4C9E-B019-29059738E95C}" destId="{E4F16B87-F62B-4ADA-B493-1CA24290C484}" srcOrd="2" destOrd="0" parTransId="{0397F3CC-A476-431A-967D-839118909373}" sibTransId="{ABD7FC38-889F-4DA7-9B87-F866524F1A98}"/>
    <dgm:cxn modelId="{8C111B8F-C6BC-48E3-A289-CE1479286226}" type="presOf" srcId="{365AFC6D-A493-4C9E-B019-29059738E95C}" destId="{69AF41EA-249C-4083-8ECE-AA8EE5E7539B}" srcOrd="0" destOrd="0" presId="urn:microsoft.com/office/officeart/2005/8/layout/default"/>
    <dgm:cxn modelId="{1FA04BAC-6C47-47AD-AABB-717764F11110}" srcId="{365AFC6D-A493-4C9E-B019-29059738E95C}" destId="{945B3CCB-CC4F-45D4-B2A0-13356D854598}" srcOrd="1" destOrd="0" parTransId="{406FDE65-A3E3-4202-9F24-62C8A491B5B0}" sibTransId="{857DADD9-1D32-49BD-92B2-A17FDE881509}"/>
    <dgm:cxn modelId="{77B87CAF-6CE5-43D9-8C69-6C2C8F663EE5}" srcId="{365AFC6D-A493-4C9E-B019-29059738E95C}" destId="{4AF9A248-FC33-468A-9190-D8DFFC0AB7EC}" srcOrd="4" destOrd="0" parTransId="{6826F419-06FC-47FF-BB59-B7B9E505F394}" sibTransId="{9EEBA25A-5423-4B70-A674-206600B8F1E6}"/>
    <dgm:cxn modelId="{BA36E0B4-1CAD-4EE4-9136-57DC4EAEA378}" type="presOf" srcId="{945B3CCB-CC4F-45D4-B2A0-13356D854598}" destId="{B8FF7EDE-E977-4509-8A76-0A45BAA23FAE}" srcOrd="0" destOrd="0" presId="urn:microsoft.com/office/officeart/2005/8/layout/default"/>
    <dgm:cxn modelId="{FC143CC0-98FF-4F20-B10D-389F02A33011}" type="presOf" srcId="{D93C1208-FAE7-4297-9E27-F0412C68DB0B}" destId="{DAD06FDB-7F2E-41D2-92F4-7A6132B6A461}" srcOrd="0" destOrd="0" presId="urn:microsoft.com/office/officeart/2005/8/layout/default"/>
    <dgm:cxn modelId="{053CA2E8-F9D7-43BB-8E73-3D07B3989C08}" type="presParOf" srcId="{69AF41EA-249C-4083-8ECE-AA8EE5E7539B}" destId="{9C30E818-3B43-4829-8617-C06B4B651CBD}" srcOrd="0" destOrd="0" presId="urn:microsoft.com/office/officeart/2005/8/layout/default"/>
    <dgm:cxn modelId="{BE24BAF0-8E80-4CDF-8E4C-9AF6C5BDFF68}" type="presParOf" srcId="{69AF41EA-249C-4083-8ECE-AA8EE5E7539B}" destId="{F3C38F50-C05F-4A3D-BC77-D12FA2EE368E}" srcOrd="1" destOrd="0" presId="urn:microsoft.com/office/officeart/2005/8/layout/default"/>
    <dgm:cxn modelId="{7FD0F6C7-0253-419C-B6C2-0372869C8310}" type="presParOf" srcId="{69AF41EA-249C-4083-8ECE-AA8EE5E7539B}" destId="{B8FF7EDE-E977-4509-8A76-0A45BAA23FAE}" srcOrd="2" destOrd="0" presId="urn:microsoft.com/office/officeart/2005/8/layout/default"/>
    <dgm:cxn modelId="{8D67D2C1-9497-4541-A23B-B7D70D078E0C}" type="presParOf" srcId="{69AF41EA-249C-4083-8ECE-AA8EE5E7539B}" destId="{E2B78234-02F9-4262-9DB2-63AC39FB1EE1}" srcOrd="3" destOrd="0" presId="urn:microsoft.com/office/officeart/2005/8/layout/default"/>
    <dgm:cxn modelId="{A033FA10-CDDD-49E8-9A33-E78D699C6255}" type="presParOf" srcId="{69AF41EA-249C-4083-8ECE-AA8EE5E7539B}" destId="{B20C273E-32E6-4302-B79F-D6514DEF28EB}" srcOrd="4" destOrd="0" presId="urn:microsoft.com/office/officeart/2005/8/layout/default"/>
    <dgm:cxn modelId="{D2FE138A-6339-4F7F-8C1E-C455B89FF65E}" type="presParOf" srcId="{69AF41EA-249C-4083-8ECE-AA8EE5E7539B}" destId="{842E4322-88C6-4124-B355-6B17F603E8E8}" srcOrd="5" destOrd="0" presId="urn:microsoft.com/office/officeart/2005/8/layout/default"/>
    <dgm:cxn modelId="{920B1183-6A8A-4707-A77A-28193ED125EA}" type="presParOf" srcId="{69AF41EA-249C-4083-8ECE-AA8EE5E7539B}" destId="{DAD06FDB-7F2E-41D2-92F4-7A6132B6A461}" srcOrd="6" destOrd="0" presId="urn:microsoft.com/office/officeart/2005/8/layout/default"/>
    <dgm:cxn modelId="{EC8DF625-9579-4DF4-8838-0CEB93D96040}" type="presParOf" srcId="{69AF41EA-249C-4083-8ECE-AA8EE5E7539B}" destId="{B1F03009-11FA-46F9-8398-B8FF7DEAEAFD}" srcOrd="7" destOrd="0" presId="urn:microsoft.com/office/officeart/2005/8/layout/default"/>
    <dgm:cxn modelId="{040553A9-C35F-402B-B3B9-6DF6B3224173}" type="presParOf" srcId="{69AF41EA-249C-4083-8ECE-AA8EE5E7539B}" destId="{35EA7A08-4C1C-4534-86D5-7514C4F7C4F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B80AD4-640F-4B2E-92C7-0FBFA02D9FD6}">
      <dsp:nvSpPr>
        <dsp:cNvPr id="0" name=""/>
        <dsp:cNvSpPr/>
      </dsp:nvSpPr>
      <dsp:spPr>
        <a:xfrm rot="16200000">
          <a:off x="-1867795" y="2772097"/>
          <a:ext cx="4226560" cy="392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967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375799"/>
              </a:solidFill>
            </a:rPr>
            <a:t>GREEN-T</a:t>
          </a:r>
        </a:p>
      </dsp:txBody>
      <dsp:txXfrm>
        <a:off x="-1867795" y="2772097"/>
        <a:ext cx="4226560" cy="392277"/>
      </dsp:txXfrm>
    </dsp:sp>
    <dsp:sp modelId="{25C2CB4B-C401-41BE-8F26-8D3BCAFEF5E7}">
      <dsp:nvSpPr>
        <dsp:cNvPr id="0" name=""/>
        <dsp:cNvSpPr/>
      </dsp:nvSpPr>
      <dsp:spPr>
        <a:xfrm>
          <a:off x="441623" y="854956"/>
          <a:ext cx="1953958" cy="4226560"/>
        </a:xfrm>
        <a:prstGeom prst="rect">
          <a:avLst/>
        </a:prstGeom>
        <a:solidFill>
          <a:schemeClr val="bg1">
            <a:lumMod val="7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45967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375799"/>
              </a:solidFill>
            </a:rPr>
            <a:t>07/2011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rgbClr val="375799"/>
              </a:solidFill>
            </a:rPr>
            <a:t>06/2014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rgbClr val="375799"/>
              </a:solidFill>
            </a:rPr>
            <a:t>GREEN-T</a:t>
          </a:r>
          <a:r>
            <a:rPr lang="en-US" sz="1600" kern="1200" dirty="0"/>
            <a:t> aims to overcome the energy trap of 4G mobile systems by exploiting the combination of </a:t>
          </a:r>
          <a:r>
            <a:rPr lang="en-US" sz="1600" b="1" kern="1200" dirty="0">
              <a:solidFill>
                <a:srgbClr val="375799"/>
              </a:solidFill>
            </a:rPr>
            <a:t>cognitive radio and cooperative strategies</a:t>
          </a:r>
          <a:r>
            <a:rPr lang="en-US" sz="1600" kern="1200" dirty="0"/>
            <a:t> while still enabling the required performance.</a:t>
          </a:r>
          <a:endParaRPr lang="en-US" sz="2000" kern="1200" dirty="0"/>
        </a:p>
      </dsp:txBody>
      <dsp:txXfrm>
        <a:off x="441623" y="854956"/>
        <a:ext cx="1953958" cy="4226560"/>
      </dsp:txXfrm>
    </dsp:sp>
    <dsp:sp modelId="{EA8BA7C1-EAEE-432F-A226-CC1ED585D574}">
      <dsp:nvSpPr>
        <dsp:cNvPr id="0" name=""/>
        <dsp:cNvSpPr/>
      </dsp:nvSpPr>
      <dsp:spPr>
        <a:xfrm>
          <a:off x="49345" y="337150"/>
          <a:ext cx="784555" cy="784555"/>
        </a:xfrm>
        <a:prstGeom prst="rect">
          <a:avLst/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19DC48-6E1A-4C0D-8881-5C2999BA5257}">
      <dsp:nvSpPr>
        <dsp:cNvPr id="0" name=""/>
        <dsp:cNvSpPr/>
      </dsp:nvSpPr>
      <dsp:spPr>
        <a:xfrm rot="16200000">
          <a:off x="973740" y="2772097"/>
          <a:ext cx="4226560" cy="392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967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375799"/>
              </a:solidFill>
            </a:rPr>
            <a:t>MUSCLES</a:t>
          </a:r>
        </a:p>
      </dsp:txBody>
      <dsp:txXfrm>
        <a:off x="973740" y="2772097"/>
        <a:ext cx="4226560" cy="392277"/>
      </dsp:txXfrm>
    </dsp:sp>
    <dsp:sp modelId="{1946E5DA-456B-4D28-AE4B-CEDB12BBDC4A}">
      <dsp:nvSpPr>
        <dsp:cNvPr id="0" name=""/>
        <dsp:cNvSpPr/>
      </dsp:nvSpPr>
      <dsp:spPr>
        <a:xfrm>
          <a:off x="3283159" y="854956"/>
          <a:ext cx="1953958" cy="4226560"/>
        </a:xfrm>
        <a:prstGeom prst="rect">
          <a:avLst/>
        </a:prstGeom>
        <a:solidFill>
          <a:schemeClr val="bg1">
            <a:lumMod val="7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45967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375799"/>
              </a:solidFill>
              <a:latin typeface="Corbel" panose="020B0503020204020204"/>
              <a:ea typeface="+mn-ea"/>
              <a:cs typeface="+mn-cs"/>
            </a:rPr>
            <a:t>01/2017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rgbClr val="375799"/>
              </a:solidFill>
              <a:latin typeface="Corbel" panose="020B0503020204020204"/>
              <a:ea typeface="+mn-ea"/>
              <a:cs typeface="+mn-cs"/>
            </a:rPr>
            <a:t>06/2019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 </a:t>
          </a:r>
          <a:r>
            <a:rPr lang="en-US" sz="1600" b="1" kern="1200" dirty="0">
              <a:solidFill>
                <a:srgbClr val="375799"/>
              </a:solidFill>
            </a:rPr>
            <a:t>MUSCLES</a:t>
          </a:r>
          <a:r>
            <a:rPr lang="en-US" sz="1600" kern="1200" dirty="0"/>
            <a:t> aims to develop a new low-cost intelligent network structure,  extending the idea of </a:t>
          </a:r>
          <a:r>
            <a:rPr lang="en-US" sz="1600" kern="1200" dirty="0" err="1"/>
            <a:t>femto</a:t>
          </a:r>
          <a:r>
            <a:rPr lang="en-US" sz="1600" kern="1200" dirty="0"/>
            <a:t> cells to the outdoor scenario, through </a:t>
          </a:r>
          <a:r>
            <a:rPr lang="en-US" sz="1600" b="1" kern="1200" dirty="0">
              <a:solidFill>
                <a:srgbClr val="375799"/>
              </a:solidFill>
            </a:rPr>
            <a:t>mobile small cells</a:t>
          </a:r>
          <a:r>
            <a:rPr lang="en-US" sz="1600" kern="1200" dirty="0"/>
            <a:t>, on demand.</a:t>
          </a:r>
        </a:p>
      </dsp:txBody>
      <dsp:txXfrm>
        <a:off x="3283159" y="854956"/>
        <a:ext cx="1953958" cy="4226560"/>
      </dsp:txXfrm>
    </dsp:sp>
    <dsp:sp modelId="{6BA4CE7B-E971-4804-A7E9-044586012FE4}">
      <dsp:nvSpPr>
        <dsp:cNvPr id="0" name=""/>
        <dsp:cNvSpPr/>
      </dsp:nvSpPr>
      <dsp:spPr>
        <a:xfrm>
          <a:off x="2890881" y="337150"/>
          <a:ext cx="784555" cy="784555"/>
        </a:xfrm>
        <a:prstGeom prst="rect">
          <a:avLst/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0EC3B-3DDD-49E5-83C5-D64FBFA2F21E}">
      <dsp:nvSpPr>
        <dsp:cNvPr id="0" name=""/>
        <dsp:cNvSpPr/>
      </dsp:nvSpPr>
      <dsp:spPr>
        <a:xfrm rot="16200000">
          <a:off x="3815276" y="2772097"/>
          <a:ext cx="4226560" cy="392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967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375799"/>
              </a:solidFill>
            </a:rPr>
            <a:t>SAFE-HOME</a:t>
          </a:r>
        </a:p>
      </dsp:txBody>
      <dsp:txXfrm>
        <a:off x="3815276" y="2772097"/>
        <a:ext cx="4226560" cy="392277"/>
      </dsp:txXfrm>
    </dsp:sp>
    <dsp:sp modelId="{0D8B58BA-C823-445D-9748-B43B9BC131C7}">
      <dsp:nvSpPr>
        <dsp:cNvPr id="0" name=""/>
        <dsp:cNvSpPr/>
      </dsp:nvSpPr>
      <dsp:spPr>
        <a:xfrm>
          <a:off x="6124695" y="854956"/>
          <a:ext cx="1953958" cy="4226560"/>
        </a:xfrm>
        <a:prstGeom prst="rect">
          <a:avLst/>
        </a:prstGeom>
        <a:solidFill>
          <a:schemeClr val="bg1">
            <a:lumMod val="7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45967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375799"/>
              </a:solidFill>
            </a:rPr>
            <a:t>04/2021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rgbClr val="375799"/>
              </a:solidFill>
            </a:rPr>
            <a:t>10/2024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rgbClr val="375799"/>
              </a:solidFill>
            </a:rPr>
            <a:t>SAFE-HOME </a:t>
          </a:r>
          <a:r>
            <a:rPr lang="en-US" sz="1600" kern="1200" dirty="0"/>
            <a:t>targets a system </a:t>
          </a:r>
          <a:r>
            <a:rPr lang="en-US" sz="1600" b="1" kern="1200" dirty="0">
              <a:solidFill>
                <a:srgbClr val="375799"/>
              </a:solidFill>
            </a:rPr>
            <a:t>for monitoring the activity and movement of elders </a:t>
          </a:r>
          <a:r>
            <a:rPr lang="en-US" sz="1600" kern="1200" dirty="0"/>
            <a:t>within a confined space (Home), to understand their activity level, with ability to identify emergencies.</a:t>
          </a:r>
        </a:p>
      </dsp:txBody>
      <dsp:txXfrm>
        <a:off x="6124695" y="854956"/>
        <a:ext cx="1953958" cy="4226560"/>
      </dsp:txXfrm>
    </dsp:sp>
    <dsp:sp modelId="{B5B3586D-9EA2-48C8-A2A1-DEDBAE47BD60}">
      <dsp:nvSpPr>
        <dsp:cNvPr id="0" name=""/>
        <dsp:cNvSpPr/>
      </dsp:nvSpPr>
      <dsp:spPr>
        <a:xfrm>
          <a:off x="5732418" y="337150"/>
          <a:ext cx="784555" cy="784555"/>
        </a:xfrm>
        <a:prstGeom prst="rect">
          <a:avLst/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B80AD4-640F-4B2E-92C7-0FBFA02D9FD6}">
      <dsp:nvSpPr>
        <dsp:cNvPr id="0" name=""/>
        <dsp:cNvSpPr/>
      </dsp:nvSpPr>
      <dsp:spPr>
        <a:xfrm rot="16200000">
          <a:off x="-1867795" y="2772097"/>
          <a:ext cx="4226560" cy="392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967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375799"/>
              </a:solidFill>
            </a:rPr>
            <a:t>GREEN-T</a:t>
          </a:r>
        </a:p>
      </dsp:txBody>
      <dsp:txXfrm>
        <a:off x="-1867795" y="2772097"/>
        <a:ext cx="4226560" cy="392277"/>
      </dsp:txXfrm>
    </dsp:sp>
    <dsp:sp modelId="{25C2CB4B-C401-41BE-8F26-8D3BCAFEF5E7}">
      <dsp:nvSpPr>
        <dsp:cNvPr id="0" name=""/>
        <dsp:cNvSpPr/>
      </dsp:nvSpPr>
      <dsp:spPr>
        <a:xfrm>
          <a:off x="441623" y="854956"/>
          <a:ext cx="1953958" cy="4226560"/>
        </a:xfrm>
        <a:prstGeom prst="rect">
          <a:avLst/>
        </a:prstGeom>
        <a:solidFill>
          <a:schemeClr val="bg1">
            <a:lumMod val="7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45967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375799"/>
              </a:solidFill>
            </a:rPr>
            <a:t>07/2011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rgbClr val="375799"/>
              </a:solidFill>
            </a:rPr>
            <a:t>06/2014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rgbClr val="375799"/>
              </a:solidFill>
            </a:rPr>
            <a:t>GREEN-T</a:t>
          </a:r>
          <a:r>
            <a:rPr lang="en-US" sz="1600" kern="1200" dirty="0"/>
            <a:t> aims to overcome the energy trap of 4G mobile systems by exploiting the combination of </a:t>
          </a:r>
          <a:r>
            <a:rPr lang="en-US" sz="1600" b="1" kern="1200" dirty="0">
              <a:solidFill>
                <a:srgbClr val="375799"/>
              </a:solidFill>
            </a:rPr>
            <a:t>cognitive radio and cooperative strategies</a:t>
          </a:r>
          <a:r>
            <a:rPr lang="en-US" sz="1600" kern="1200" dirty="0"/>
            <a:t> while still enabling the required performance.</a:t>
          </a:r>
          <a:endParaRPr lang="en-US" sz="2000" kern="1200" dirty="0"/>
        </a:p>
      </dsp:txBody>
      <dsp:txXfrm>
        <a:off x="441623" y="854956"/>
        <a:ext cx="1953958" cy="4226560"/>
      </dsp:txXfrm>
    </dsp:sp>
    <dsp:sp modelId="{EA8BA7C1-EAEE-432F-A226-CC1ED585D574}">
      <dsp:nvSpPr>
        <dsp:cNvPr id="0" name=""/>
        <dsp:cNvSpPr/>
      </dsp:nvSpPr>
      <dsp:spPr>
        <a:xfrm>
          <a:off x="49345" y="337150"/>
          <a:ext cx="784555" cy="784555"/>
        </a:xfrm>
        <a:prstGeom prst="rect">
          <a:avLst/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19DC48-6E1A-4C0D-8881-5C2999BA5257}">
      <dsp:nvSpPr>
        <dsp:cNvPr id="0" name=""/>
        <dsp:cNvSpPr/>
      </dsp:nvSpPr>
      <dsp:spPr>
        <a:xfrm rot="16200000">
          <a:off x="973740" y="2772097"/>
          <a:ext cx="4226560" cy="392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967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2">
                  <a:lumMod val="20000"/>
                  <a:lumOff val="80000"/>
                </a:schemeClr>
              </a:solidFill>
            </a:rPr>
            <a:t>MUSCLES</a:t>
          </a:r>
        </a:p>
      </dsp:txBody>
      <dsp:txXfrm>
        <a:off x="973740" y="2772097"/>
        <a:ext cx="4226560" cy="392277"/>
      </dsp:txXfrm>
    </dsp:sp>
    <dsp:sp modelId="{1946E5DA-456B-4D28-AE4B-CEDB12BBDC4A}">
      <dsp:nvSpPr>
        <dsp:cNvPr id="0" name=""/>
        <dsp:cNvSpPr/>
      </dsp:nvSpPr>
      <dsp:spPr>
        <a:xfrm>
          <a:off x="3283159" y="854956"/>
          <a:ext cx="1953958" cy="4226560"/>
        </a:xfrm>
        <a:prstGeom prst="rect">
          <a:avLst/>
        </a:prstGeom>
        <a:solidFill>
          <a:schemeClr val="bg1">
            <a:lumMod val="9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45967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bg1"/>
              </a:solidFill>
              <a:latin typeface="Corbel" panose="020B0503020204020204"/>
              <a:ea typeface="+mn-ea"/>
              <a:cs typeface="+mn-cs"/>
            </a:rPr>
            <a:t>01/2017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chemeClr val="bg1"/>
              </a:solidFill>
              <a:latin typeface="Corbel" panose="020B0503020204020204"/>
              <a:ea typeface="+mn-ea"/>
              <a:cs typeface="+mn-cs"/>
            </a:rPr>
            <a:t>06/2019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>
            <a:solidFill>
              <a:schemeClr val="bg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bg1"/>
              </a:solidFill>
            </a:rPr>
            <a:t> </a:t>
          </a:r>
          <a:r>
            <a:rPr lang="en-US" sz="1600" b="1" kern="1200" dirty="0">
              <a:solidFill>
                <a:schemeClr val="bg1"/>
              </a:solidFill>
            </a:rPr>
            <a:t>MUSCLES</a:t>
          </a:r>
          <a:r>
            <a:rPr lang="en-US" sz="1600" kern="1200" dirty="0">
              <a:solidFill>
                <a:schemeClr val="bg1"/>
              </a:solidFill>
            </a:rPr>
            <a:t> aims to develop a new low-cost intelligent network structure,  extending the idea of </a:t>
          </a:r>
          <a:r>
            <a:rPr lang="en-US" sz="1600" kern="1200" dirty="0" err="1">
              <a:solidFill>
                <a:schemeClr val="bg1"/>
              </a:solidFill>
            </a:rPr>
            <a:t>femto</a:t>
          </a:r>
          <a:r>
            <a:rPr lang="en-US" sz="1600" kern="1200" dirty="0">
              <a:solidFill>
                <a:schemeClr val="bg1"/>
              </a:solidFill>
            </a:rPr>
            <a:t> cells to the outdoor scenario, through </a:t>
          </a:r>
          <a:r>
            <a:rPr lang="en-US" sz="1600" b="1" kern="1200" dirty="0">
              <a:solidFill>
                <a:schemeClr val="bg1"/>
              </a:solidFill>
            </a:rPr>
            <a:t>mobile small cells</a:t>
          </a:r>
          <a:r>
            <a:rPr lang="en-US" sz="1600" kern="1200" dirty="0">
              <a:solidFill>
                <a:schemeClr val="bg1"/>
              </a:solidFill>
            </a:rPr>
            <a:t>, on demand.</a:t>
          </a:r>
        </a:p>
      </dsp:txBody>
      <dsp:txXfrm>
        <a:off x="3283159" y="854956"/>
        <a:ext cx="1953958" cy="4226560"/>
      </dsp:txXfrm>
    </dsp:sp>
    <dsp:sp modelId="{6BA4CE7B-E971-4804-A7E9-044586012FE4}">
      <dsp:nvSpPr>
        <dsp:cNvPr id="0" name=""/>
        <dsp:cNvSpPr/>
      </dsp:nvSpPr>
      <dsp:spPr>
        <a:xfrm>
          <a:off x="2890881" y="337150"/>
          <a:ext cx="784555" cy="784555"/>
        </a:xfrm>
        <a:prstGeom prst="rect">
          <a:avLst/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0EC3B-3DDD-49E5-83C5-D64FBFA2F21E}">
      <dsp:nvSpPr>
        <dsp:cNvPr id="0" name=""/>
        <dsp:cNvSpPr/>
      </dsp:nvSpPr>
      <dsp:spPr>
        <a:xfrm rot="16200000">
          <a:off x="3815276" y="2772097"/>
          <a:ext cx="4226560" cy="392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967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2">
                  <a:lumMod val="20000"/>
                  <a:lumOff val="80000"/>
                </a:schemeClr>
              </a:solidFill>
            </a:rPr>
            <a:t>SAFE-HOME</a:t>
          </a:r>
        </a:p>
      </dsp:txBody>
      <dsp:txXfrm>
        <a:off x="3815276" y="2772097"/>
        <a:ext cx="4226560" cy="392277"/>
      </dsp:txXfrm>
    </dsp:sp>
    <dsp:sp modelId="{0D8B58BA-C823-445D-9748-B43B9BC131C7}">
      <dsp:nvSpPr>
        <dsp:cNvPr id="0" name=""/>
        <dsp:cNvSpPr/>
      </dsp:nvSpPr>
      <dsp:spPr>
        <a:xfrm>
          <a:off x="6124695" y="854956"/>
          <a:ext cx="1953958" cy="4226560"/>
        </a:xfrm>
        <a:prstGeom prst="rect">
          <a:avLst/>
        </a:prstGeom>
        <a:solidFill>
          <a:schemeClr val="bg1">
            <a:lumMod val="9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45967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bg1"/>
              </a:solidFill>
            </a:rPr>
            <a:t>04/2021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chemeClr val="bg1"/>
              </a:solidFill>
            </a:rPr>
            <a:t>10/2024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>
            <a:solidFill>
              <a:schemeClr val="bg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bg1"/>
              </a:solidFill>
            </a:rPr>
            <a:t>SAFE-HOME </a:t>
          </a:r>
          <a:r>
            <a:rPr lang="en-US" sz="1600" kern="1200" dirty="0">
              <a:solidFill>
                <a:schemeClr val="bg1"/>
              </a:solidFill>
            </a:rPr>
            <a:t>targets a system for monitoring the activity and movement of elders within a confined space (Home), to understand their activity level, with ability to identify emergencies.</a:t>
          </a:r>
        </a:p>
      </dsp:txBody>
      <dsp:txXfrm>
        <a:off x="6124695" y="854956"/>
        <a:ext cx="1953958" cy="4226560"/>
      </dsp:txXfrm>
    </dsp:sp>
    <dsp:sp modelId="{B5B3586D-9EA2-48C8-A2A1-DEDBAE47BD60}">
      <dsp:nvSpPr>
        <dsp:cNvPr id="0" name=""/>
        <dsp:cNvSpPr/>
      </dsp:nvSpPr>
      <dsp:spPr>
        <a:xfrm>
          <a:off x="5732418" y="337150"/>
          <a:ext cx="784555" cy="784555"/>
        </a:xfrm>
        <a:prstGeom prst="rect">
          <a:avLst/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B80AD4-640F-4B2E-92C7-0FBFA02D9FD6}">
      <dsp:nvSpPr>
        <dsp:cNvPr id="0" name=""/>
        <dsp:cNvSpPr/>
      </dsp:nvSpPr>
      <dsp:spPr>
        <a:xfrm rot="16200000">
          <a:off x="-1867795" y="2772097"/>
          <a:ext cx="4226560" cy="392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967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2">
                  <a:lumMod val="20000"/>
                  <a:lumOff val="80000"/>
                </a:schemeClr>
              </a:solidFill>
            </a:rPr>
            <a:t>GREEN-T</a:t>
          </a:r>
        </a:p>
      </dsp:txBody>
      <dsp:txXfrm>
        <a:off x="-1867795" y="2772097"/>
        <a:ext cx="4226560" cy="392277"/>
      </dsp:txXfrm>
    </dsp:sp>
    <dsp:sp modelId="{25C2CB4B-C401-41BE-8F26-8D3BCAFEF5E7}">
      <dsp:nvSpPr>
        <dsp:cNvPr id="0" name=""/>
        <dsp:cNvSpPr/>
      </dsp:nvSpPr>
      <dsp:spPr>
        <a:xfrm>
          <a:off x="441623" y="854956"/>
          <a:ext cx="1953958" cy="4226560"/>
        </a:xfrm>
        <a:prstGeom prst="rect">
          <a:avLst/>
        </a:prstGeom>
        <a:solidFill>
          <a:schemeClr val="bg1">
            <a:lumMod val="9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45967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bg1"/>
              </a:solidFill>
            </a:rPr>
            <a:t>07/2011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chemeClr val="bg1"/>
              </a:solidFill>
            </a:rPr>
            <a:t>06/2014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>
            <a:solidFill>
              <a:schemeClr val="bg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bg1"/>
              </a:solidFill>
            </a:rPr>
            <a:t>GREEN-T</a:t>
          </a:r>
          <a:r>
            <a:rPr lang="en-US" sz="1600" kern="1200" dirty="0">
              <a:solidFill>
                <a:schemeClr val="bg1"/>
              </a:solidFill>
            </a:rPr>
            <a:t> aims to overcome the energy trap of 4G mobile systems by exploiting the combination of </a:t>
          </a:r>
          <a:r>
            <a:rPr lang="en-US" sz="1600" b="1" kern="1200" dirty="0">
              <a:solidFill>
                <a:schemeClr val="bg1"/>
              </a:solidFill>
            </a:rPr>
            <a:t>cognitive radio and cooperative strategies</a:t>
          </a:r>
          <a:r>
            <a:rPr lang="en-US" sz="1600" kern="1200" dirty="0">
              <a:solidFill>
                <a:schemeClr val="bg1"/>
              </a:solidFill>
            </a:rPr>
            <a:t> while still enabling the required performance.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441623" y="854956"/>
        <a:ext cx="1953958" cy="4226560"/>
      </dsp:txXfrm>
    </dsp:sp>
    <dsp:sp modelId="{EA8BA7C1-EAEE-432F-A226-CC1ED585D574}">
      <dsp:nvSpPr>
        <dsp:cNvPr id="0" name=""/>
        <dsp:cNvSpPr/>
      </dsp:nvSpPr>
      <dsp:spPr>
        <a:xfrm>
          <a:off x="49345" y="337150"/>
          <a:ext cx="784555" cy="784555"/>
        </a:xfrm>
        <a:prstGeom prst="rect">
          <a:avLst/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19DC48-6E1A-4C0D-8881-5C2999BA5257}">
      <dsp:nvSpPr>
        <dsp:cNvPr id="0" name=""/>
        <dsp:cNvSpPr/>
      </dsp:nvSpPr>
      <dsp:spPr>
        <a:xfrm rot="16200000">
          <a:off x="973740" y="2772097"/>
          <a:ext cx="4226560" cy="392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967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375799"/>
              </a:solidFill>
            </a:rPr>
            <a:t>MUSCLES</a:t>
          </a:r>
        </a:p>
      </dsp:txBody>
      <dsp:txXfrm>
        <a:off x="973740" y="2772097"/>
        <a:ext cx="4226560" cy="392277"/>
      </dsp:txXfrm>
    </dsp:sp>
    <dsp:sp modelId="{1946E5DA-456B-4D28-AE4B-CEDB12BBDC4A}">
      <dsp:nvSpPr>
        <dsp:cNvPr id="0" name=""/>
        <dsp:cNvSpPr/>
      </dsp:nvSpPr>
      <dsp:spPr>
        <a:xfrm>
          <a:off x="3283159" y="854956"/>
          <a:ext cx="1953958" cy="4226560"/>
        </a:xfrm>
        <a:prstGeom prst="rect">
          <a:avLst/>
        </a:prstGeom>
        <a:solidFill>
          <a:schemeClr val="bg1">
            <a:lumMod val="7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45967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375799"/>
              </a:solidFill>
              <a:latin typeface="Corbel" panose="020B0503020204020204"/>
              <a:ea typeface="+mn-ea"/>
              <a:cs typeface="+mn-cs"/>
            </a:rPr>
            <a:t>01/2017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rgbClr val="375799"/>
              </a:solidFill>
              <a:latin typeface="Corbel" panose="020B0503020204020204"/>
              <a:ea typeface="+mn-ea"/>
              <a:cs typeface="+mn-cs"/>
            </a:rPr>
            <a:t>06/2019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 </a:t>
          </a:r>
          <a:r>
            <a:rPr lang="en-US" sz="1600" b="1" kern="1200" dirty="0">
              <a:solidFill>
                <a:srgbClr val="375799"/>
              </a:solidFill>
            </a:rPr>
            <a:t>MUSCLES</a:t>
          </a:r>
          <a:r>
            <a:rPr lang="en-US" sz="1600" kern="1200" dirty="0"/>
            <a:t> aims to develop a new low-cost intelligent network structure,  extending the idea of </a:t>
          </a:r>
          <a:r>
            <a:rPr lang="en-US" sz="1600" kern="1200" dirty="0" err="1"/>
            <a:t>femto</a:t>
          </a:r>
          <a:r>
            <a:rPr lang="en-US" sz="1600" kern="1200" dirty="0"/>
            <a:t> cells to the outdoor scenario, through </a:t>
          </a:r>
          <a:r>
            <a:rPr lang="en-US" sz="1600" b="1" kern="1200" dirty="0">
              <a:solidFill>
                <a:srgbClr val="375799"/>
              </a:solidFill>
            </a:rPr>
            <a:t>mobile small cells</a:t>
          </a:r>
          <a:r>
            <a:rPr lang="en-US" sz="1600" kern="1200" dirty="0"/>
            <a:t>, on demand.</a:t>
          </a:r>
        </a:p>
      </dsp:txBody>
      <dsp:txXfrm>
        <a:off x="3283159" y="854956"/>
        <a:ext cx="1953958" cy="4226560"/>
      </dsp:txXfrm>
    </dsp:sp>
    <dsp:sp modelId="{6BA4CE7B-E971-4804-A7E9-044586012FE4}">
      <dsp:nvSpPr>
        <dsp:cNvPr id="0" name=""/>
        <dsp:cNvSpPr/>
      </dsp:nvSpPr>
      <dsp:spPr>
        <a:xfrm>
          <a:off x="2890881" y="337150"/>
          <a:ext cx="784555" cy="784555"/>
        </a:xfrm>
        <a:prstGeom prst="rect">
          <a:avLst/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0EC3B-3DDD-49E5-83C5-D64FBFA2F21E}">
      <dsp:nvSpPr>
        <dsp:cNvPr id="0" name=""/>
        <dsp:cNvSpPr/>
      </dsp:nvSpPr>
      <dsp:spPr>
        <a:xfrm rot="16200000">
          <a:off x="3815276" y="2772097"/>
          <a:ext cx="4226560" cy="392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967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2">
                  <a:lumMod val="20000"/>
                  <a:lumOff val="80000"/>
                </a:schemeClr>
              </a:solidFill>
            </a:rPr>
            <a:t>SAFE-HOME</a:t>
          </a:r>
        </a:p>
      </dsp:txBody>
      <dsp:txXfrm>
        <a:off x="3815276" y="2772097"/>
        <a:ext cx="4226560" cy="392277"/>
      </dsp:txXfrm>
    </dsp:sp>
    <dsp:sp modelId="{0D8B58BA-C823-445D-9748-B43B9BC131C7}">
      <dsp:nvSpPr>
        <dsp:cNvPr id="0" name=""/>
        <dsp:cNvSpPr/>
      </dsp:nvSpPr>
      <dsp:spPr>
        <a:xfrm>
          <a:off x="6124695" y="854956"/>
          <a:ext cx="1953958" cy="4226560"/>
        </a:xfrm>
        <a:prstGeom prst="rect">
          <a:avLst/>
        </a:prstGeom>
        <a:solidFill>
          <a:schemeClr val="bg1">
            <a:lumMod val="9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45967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bg1"/>
              </a:solidFill>
            </a:rPr>
            <a:t>04/2021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chemeClr val="bg1"/>
              </a:solidFill>
            </a:rPr>
            <a:t>10/2024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>
            <a:solidFill>
              <a:schemeClr val="bg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bg1"/>
              </a:solidFill>
            </a:rPr>
            <a:t>SAFE-HOME </a:t>
          </a:r>
          <a:r>
            <a:rPr lang="en-US" sz="1600" kern="1200" dirty="0">
              <a:solidFill>
                <a:schemeClr val="bg1"/>
              </a:solidFill>
            </a:rPr>
            <a:t>targets a system for monitoring the activity and movement of elders within a confined space (Home), to understand their activity level, with ability to identify emergencies.</a:t>
          </a:r>
        </a:p>
      </dsp:txBody>
      <dsp:txXfrm>
        <a:off x="6124695" y="854956"/>
        <a:ext cx="1953958" cy="4226560"/>
      </dsp:txXfrm>
    </dsp:sp>
    <dsp:sp modelId="{B5B3586D-9EA2-48C8-A2A1-DEDBAE47BD60}">
      <dsp:nvSpPr>
        <dsp:cNvPr id="0" name=""/>
        <dsp:cNvSpPr/>
      </dsp:nvSpPr>
      <dsp:spPr>
        <a:xfrm>
          <a:off x="5732418" y="337150"/>
          <a:ext cx="784555" cy="784555"/>
        </a:xfrm>
        <a:prstGeom prst="rect">
          <a:avLst/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B80AD4-640F-4B2E-92C7-0FBFA02D9FD6}">
      <dsp:nvSpPr>
        <dsp:cNvPr id="0" name=""/>
        <dsp:cNvSpPr/>
      </dsp:nvSpPr>
      <dsp:spPr>
        <a:xfrm rot="16200000">
          <a:off x="-1867795" y="2772097"/>
          <a:ext cx="4226560" cy="392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967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2">
                  <a:lumMod val="20000"/>
                  <a:lumOff val="80000"/>
                </a:schemeClr>
              </a:solidFill>
            </a:rPr>
            <a:t>GREEN-T</a:t>
          </a:r>
        </a:p>
      </dsp:txBody>
      <dsp:txXfrm>
        <a:off x="-1867795" y="2772097"/>
        <a:ext cx="4226560" cy="392277"/>
      </dsp:txXfrm>
    </dsp:sp>
    <dsp:sp modelId="{25C2CB4B-C401-41BE-8F26-8D3BCAFEF5E7}">
      <dsp:nvSpPr>
        <dsp:cNvPr id="0" name=""/>
        <dsp:cNvSpPr/>
      </dsp:nvSpPr>
      <dsp:spPr>
        <a:xfrm>
          <a:off x="441623" y="854956"/>
          <a:ext cx="1953958" cy="4226560"/>
        </a:xfrm>
        <a:prstGeom prst="rect">
          <a:avLst/>
        </a:prstGeom>
        <a:solidFill>
          <a:schemeClr val="bg1">
            <a:lumMod val="9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45967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bg1"/>
              </a:solidFill>
            </a:rPr>
            <a:t>07/2011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chemeClr val="bg1"/>
              </a:solidFill>
            </a:rPr>
            <a:t>06/2014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>
            <a:solidFill>
              <a:schemeClr val="bg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bg1"/>
              </a:solidFill>
            </a:rPr>
            <a:t>GREEN-T</a:t>
          </a:r>
          <a:r>
            <a:rPr lang="en-US" sz="1600" kern="1200" dirty="0">
              <a:solidFill>
                <a:schemeClr val="bg1"/>
              </a:solidFill>
            </a:rPr>
            <a:t> aims to overcome the energy trap of 4G mobile systems by exploiting the combination of </a:t>
          </a:r>
          <a:r>
            <a:rPr lang="en-US" sz="1600" b="1" kern="1200" dirty="0">
              <a:solidFill>
                <a:schemeClr val="bg1"/>
              </a:solidFill>
            </a:rPr>
            <a:t>cognitive radio and cooperative strategies</a:t>
          </a:r>
          <a:r>
            <a:rPr lang="en-US" sz="1600" kern="1200" dirty="0">
              <a:solidFill>
                <a:schemeClr val="bg1"/>
              </a:solidFill>
            </a:rPr>
            <a:t> while still enabling the required performance.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441623" y="854956"/>
        <a:ext cx="1953958" cy="4226560"/>
      </dsp:txXfrm>
    </dsp:sp>
    <dsp:sp modelId="{EA8BA7C1-EAEE-432F-A226-CC1ED585D574}">
      <dsp:nvSpPr>
        <dsp:cNvPr id="0" name=""/>
        <dsp:cNvSpPr/>
      </dsp:nvSpPr>
      <dsp:spPr>
        <a:xfrm>
          <a:off x="49345" y="337150"/>
          <a:ext cx="784555" cy="784555"/>
        </a:xfrm>
        <a:prstGeom prst="rect">
          <a:avLst/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19DC48-6E1A-4C0D-8881-5C2999BA5257}">
      <dsp:nvSpPr>
        <dsp:cNvPr id="0" name=""/>
        <dsp:cNvSpPr/>
      </dsp:nvSpPr>
      <dsp:spPr>
        <a:xfrm rot="16200000">
          <a:off x="973740" y="2772097"/>
          <a:ext cx="4226560" cy="392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967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2">
                  <a:lumMod val="20000"/>
                  <a:lumOff val="80000"/>
                </a:schemeClr>
              </a:solidFill>
            </a:rPr>
            <a:t>MUSCLES</a:t>
          </a:r>
        </a:p>
      </dsp:txBody>
      <dsp:txXfrm>
        <a:off x="973740" y="2772097"/>
        <a:ext cx="4226560" cy="392277"/>
      </dsp:txXfrm>
    </dsp:sp>
    <dsp:sp modelId="{1946E5DA-456B-4D28-AE4B-CEDB12BBDC4A}">
      <dsp:nvSpPr>
        <dsp:cNvPr id="0" name=""/>
        <dsp:cNvSpPr/>
      </dsp:nvSpPr>
      <dsp:spPr>
        <a:xfrm>
          <a:off x="3283159" y="854956"/>
          <a:ext cx="1953958" cy="4226560"/>
        </a:xfrm>
        <a:prstGeom prst="rect">
          <a:avLst/>
        </a:prstGeom>
        <a:solidFill>
          <a:schemeClr val="bg1">
            <a:lumMod val="9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45967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bg1"/>
              </a:solidFill>
              <a:latin typeface="Corbel" panose="020B0503020204020204"/>
              <a:ea typeface="+mn-ea"/>
              <a:cs typeface="+mn-cs"/>
            </a:rPr>
            <a:t>01/2017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chemeClr val="bg1"/>
              </a:solidFill>
              <a:latin typeface="Corbel" panose="020B0503020204020204"/>
              <a:ea typeface="+mn-ea"/>
              <a:cs typeface="+mn-cs"/>
            </a:rPr>
            <a:t>06/2019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>
            <a:solidFill>
              <a:schemeClr val="bg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bg1"/>
              </a:solidFill>
            </a:rPr>
            <a:t> </a:t>
          </a:r>
          <a:r>
            <a:rPr lang="en-US" sz="1600" b="1" kern="1200" dirty="0">
              <a:solidFill>
                <a:schemeClr val="bg1"/>
              </a:solidFill>
            </a:rPr>
            <a:t>MUSCLES</a:t>
          </a:r>
          <a:r>
            <a:rPr lang="en-US" sz="1600" kern="1200" dirty="0">
              <a:solidFill>
                <a:schemeClr val="bg1"/>
              </a:solidFill>
            </a:rPr>
            <a:t> aims to develop a new low-cost intelligent network structure,  extending the idea of </a:t>
          </a:r>
          <a:r>
            <a:rPr lang="en-US" sz="1600" kern="1200" dirty="0" err="1">
              <a:solidFill>
                <a:schemeClr val="bg1"/>
              </a:solidFill>
            </a:rPr>
            <a:t>femto</a:t>
          </a:r>
          <a:r>
            <a:rPr lang="en-US" sz="1600" kern="1200" dirty="0">
              <a:solidFill>
                <a:schemeClr val="bg1"/>
              </a:solidFill>
            </a:rPr>
            <a:t> cells to the outdoor scenario, through </a:t>
          </a:r>
          <a:r>
            <a:rPr lang="en-US" sz="1600" b="1" kern="1200" dirty="0">
              <a:solidFill>
                <a:schemeClr val="bg1"/>
              </a:solidFill>
            </a:rPr>
            <a:t>mobile small cells</a:t>
          </a:r>
          <a:r>
            <a:rPr lang="en-US" sz="1600" kern="1200" dirty="0">
              <a:solidFill>
                <a:schemeClr val="bg1"/>
              </a:solidFill>
            </a:rPr>
            <a:t>, on demand.</a:t>
          </a:r>
        </a:p>
      </dsp:txBody>
      <dsp:txXfrm>
        <a:off x="3283159" y="854956"/>
        <a:ext cx="1953958" cy="4226560"/>
      </dsp:txXfrm>
    </dsp:sp>
    <dsp:sp modelId="{6BA4CE7B-E971-4804-A7E9-044586012FE4}">
      <dsp:nvSpPr>
        <dsp:cNvPr id="0" name=""/>
        <dsp:cNvSpPr/>
      </dsp:nvSpPr>
      <dsp:spPr>
        <a:xfrm>
          <a:off x="2890881" y="337150"/>
          <a:ext cx="784555" cy="784555"/>
        </a:xfrm>
        <a:prstGeom prst="rect">
          <a:avLst/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0EC3B-3DDD-49E5-83C5-D64FBFA2F21E}">
      <dsp:nvSpPr>
        <dsp:cNvPr id="0" name=""/>
        <dsp:cNvSpPr/>
      </dsp:nvSpPr>
      <dsp:spPr>
        <a:xfrm rot="16200000">
          <a:off x="3815276" y="2772097"/>
          <a:ext cx="4226560" cy="392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967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375799"/>
              </a:solidFill>
            </a:rPr>
            <a:t>SAFE-HOME</a:t>
          </a:r>
        </a:p>
      </dsp:txBody>
      <dsp:txXfrm>
        <a:off x="3815276" y="2772097"/>
        <a:ext cx="4226560" cy="392277"/>
      </dsp:txXfrm>
    </dsp:sp>
    <dsp:sp modelId="{0D8B58BA-C823-445D-9748-B43B9BC131C7}">
      <dsp:nvSpPr>
        <dsp:cNvPr id="0" name=""/>
        <dsp:cNvSpPr/>
      </dsp:nvSpPr>
      <dsp:spPr>
        <a:xfrm>
          <a:off x="6124695" y="854956"/>
          <a:ext cx="1953958" cy="4226560"/>
        </a:xfrm>
        <a:prstGeom prst="rect">
          <a:avLst/>
        </a:prstGeom>
        <a:solidFill>
          <a:schemeClr val="bg1">
            <a:lumMod val="7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45967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375799"/>
              </a:solidFill>
            </a:rPr>
            <a:t>04/2021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rgbClr val="375799"/>
              </a:solidFill>
            </a:rPr>
            <a:t>10/2024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rgbClr val="375799"/>
              </a:solidFill>
            </a:rPr>
            <a:t>SAFE-HOME </a:t>
          </a:r>
          <a:r>
            <a:rPr lang="en-US" sz="1600" kern="1200" dirty="0"/>
            <a:t>targets a system </a:t>
          </a:r>
          <a:r>
            <a:rPr lang="en-US" sz="1600" b="1" kern="1200" dirty="0">
              <a:solidFill>
                <a:srgbClr val="375799"/>
              </a:solidFill>
            </a:rPr>
            <a:t>for monitoring the activity and movement of elders </a:t>
          </a:r>
          <a:r>
            <a:rPr lang="en-US" sz="1600" kern="1200" dirty="0"/>
            <a:t>within a confined space (Home), to understand their activity level, with ability to identify emergencies.</a:t>
          </a:r>
        </a:p>
      </dsp:txBody>
      <dsp:txXfrm>
        <a:off x="6124695" y="854956"/>
        <a:ext cx="1953958" cy="4226560"/>
      </dsp:txXfrm>
    </dsp:sp>
    <dsp:sp modelId="{B5B3586D-9EA2-48C8-A2A1-DEDBAE47BD60}">
      <dsp:nvSpPr>
        <dsp:cNvPr id="0" name=""/>
        <dsp:cNvSpPr/>
      </dsp:nvSpPr>
      <dsp:spPr>
        <a:xfrm>
          <a:off x="5732418" y="337150"/>
          <a:ext cx="784555" cy="784555"/>
        </a:xfrm>
        <a:prstGeom prst="rect">
          <a:avLst/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B80AD4-640F-4B2E-92C7-0FBFA02D9FD6}">
      <dsp:nvSpPr>
        <dsp:cNvPr id="0" name=""/>
        <dsp:cNvSpPr/>
      </dsp:nvSpPr>
      <dsp:spPr>
        <a:xfrm rot="16200000">
          <a:off x="-1867795" y="2772097"/>
          <a:ext cx="4226560" cy="392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967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375799"/>
              </a:solidFill>
            </a:rPr>
            <a:t>GREEN-T</a:t>
          </a:r>
        </a:p>
      </dsp:txBody>
      <dsp:txXfrm>
        <a:off x="-1867795" y="2772097"/>
        <a:ext cx="4226560" cy="392277"/>
      </dsp:txXfrm>
    </dsp:sp>
    <dsp:sp modelId="{25C2CB4B-C401-41BE-8F26-8D3BCAFEF5E7}">
      <dsp:nvSpPr>
        <dsp:cNvPr id="0" name=""/>
        <dsp:cNvSpPr/>
      </dsp:nvSpPr>
      <dsp:spPr>
        <a:xfrm>
          <a:off x="441623" y="854956"/>
          <a:ext cx="1953958" cy="4226560"/>
        </a:xfrm>
        <a:prstGeom prst="rect">
          <a:avLst/>
        </a:prstGeom>
        <a:solidFill>
          <a:schemeClr val="bg1">
            <a:lumMod val="7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45967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375799"/>
              </a:solidFill>
            </a:rPr>
            <a:t>07/2011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rgbClr val="375799"/>
              </a:solidFill>
            </a:rPr>
            <a:t>06/2014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rgbClr val="375799"/>
              </a:solidFill>
            </a:rPr>
            <a:t>GREEN-T</a:t>
          </a:r>
          <a:r>
            <a:rPr lang="en-US" sz="1600" kern="1200" dirty="0"/>
            <a:t> aims to overcome the energy trap of 4G mobile systems by exploiting the combination of </a:t>
          </a:r>
          <a:r>
            <a:rPr lang="en-US" sz="1600" b="1" kern="1200" dirty="0">
              <a:solidFill>
                <a:srgbClr val="375799"/>
              </a:solidFill>
            </a:rPr>
            <a:t>cognitive radio and cooperative strategies</a:t>
          </a:r>
          <a:r>
            <a:rPr lang="en-US" sz="1600" kern="1200" dirty="0"/>
            <a:t> while still enabling the required performance.</a:t>
          </a:r>
          <a:endParaRPr lang="en-US" sz="2000" kern="1200" dirty="0"/>
        </a:p>
      </dsp:txBody>
      <dsp:txXfrm>
        <a:off x="441623" y="854956"/>
        <a:ext cx="1953958" cy="4226560"/>
      </dsp:txXfrm>
    </dsp:sp>
    <dsp:sp modelId="{EA8BA7C1-EAEE-432F-A226-CC1ED585D574}">
      <dsp:nvSpPr>
        <dsp:cNvPr id="0" name=""/>
        <dsp:cNvSpPr/>
      </dsp:nvSpPr>
      <dsp:spPr>
        <a:xfrm>
          <a:off x="49345" y="337150"/>
          <a:ext cx="784555" cy="784555"/>
        </a:xfrm>
        <a:prstGeom prst="rect">
          <a:avLst/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19DC48-6E1A-4C0D-8881-5C2999BA5257}">
      <dsp:nvSpPr>
        <dsp:cNvPr id="0" name=""/>
        <dsp:cNvSpPr/>
      </dsp:nvSpPr>
      <dsp:spPr>
        <a:xfrm rot="16200000">
          <a:off x="973740" y="2772097"/>
          <a:ext cx="4226560" cy="392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967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375799"/>
              </a:solidFill>
            </a:rPr>
            <a:t>MUSCLES</a:t>
          </a:r>
        </a:p>
      </dsp:txBody>
      <dsp:txXfrm>
        <a:off x="973740" y="2772097"/>
        <a:ext cx="4226560" cy="392277"/>
      </dsp:txXfrm>
    </dsp:sp>
    <dsp:sp modelId="{1946E5DA-456B-4D28-AE4B-CEDB12BBDC4A}">
      <dsp:nvSpPr>
        <dsp:cNvPr id="0" name=""/>
        <dsp:cNvSpPr/>
      </dsp:nvSpPr>
      <dsp:spPr>
        <a:xfrm>
          <a:off x="3283159" y="854956"/>
          <a:ext cx="1953958" cy="4226560"/>
        </a:xfrm>
        <a:prstGeom prst="rect">
          <a:avLst/>
        </a:prstGeom>
        <a:solidFill>
          <a:schemeClr val="bg1">
            <a:lumMod val="7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45967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375799"/>
              </a:solidFill>
              <a:latin typeface="Corbel" panose="020B0503020204020204"/>
              <a:ea typeface="+mn-ea"/>
              <a:cs typeface="+mn-cs"/>
            </a:rPr>
            <a:t>01/2017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rgbClr val="375799"/>
              </a:solidFill>
              <a:latin typeface="Corbel" panose="020B0503020204020204"/>
              <a:ea typeface="+mn-ea"/>
              <a:cs typeface="+mn-cs"/>
            </a:rPr>
            <a:t>06/2019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 </a:t>
          </a:r>
          <a:r>
            <a:rPr lang="en-US" sz="1600" b="1" kern="1200" dirty="0">
              <a:solidFill>
                <a:srgbClr val="375799"/>
              </a:solidFill>
            </a:rPr>
            <a:t>MUSCLES</a:t>
          </a:r>
          <a:r>
            <a:rPr lang="en-US" sz="1600" kern="1200" dirty="0"/>
            <a:t> aims to develop a new low-cost intelligent network structure,  extending the idea of </a:t>
          </a:r>
          <a:r>
            <a:rPr lang="en-US" sz="1600" kern="1200" dirty="0" err="1"/>
            <a:t>femto</a:t>
          </a:r>
          <a:r>
            <a:rPr lang="en-US" sz="1600" kern="1200" dirty="0"/>
            <a:t> cells to the outdoor scenario, through </a:t>
          </a:r>
          <a:r>
            <a:rPr lang="en-US" sz="1600" b="1" kern="1200" dirty="0">
              <a:solidFill>
                <a:srgbClr val="375799"/>
              </a:solidFill>
            </a:rPr>
            <a:t>mobile small cells</a:t>
          </a:r>
          <a:r>
            <a:rPr lang="en-US" sz="1600" kern="1200" dirty="0"/>
            <a:t>, on demand.</a:t>
          </a:r>
        </a:p>
      </dsp:txBody>
      <dsp:txXfrm>
        <a:off x="3283159" y="854956"/>
        <a:ext cx="1953958" cy="4226560"/>
      </dsp:txXfrm>
    </dsp:sp>
    <dsp:sp modelId="{6BA4CE7B-E971-4804-A7E9-044586012FE4}">
      <dsp:nvSpPr>
        <dsp:cNvPr id="0" name=""/>
        <dsp:cNvSpPr/>
      </dsp:nvSpPr>
      <dsp:spPr>
        <a:xfrm>
          <a:off x="2890881" y="337150"/>
          <a:ext cx="784555" cy="784555"/>
        </a:xfrm>
        <a:prstGeom prst="rect">
          <a:avLst/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0EC3B-3DDD-49E5-83C5-D64FBFA2F21E}">
      <dsp:nvSpPr>
        <dsp:cNvPr id="0" name=""/>
        <dsp:cNvSpPr/>
      </dsp:nvSpPr>
      <dsp:spPr>
        <a:xfrm rot="16200000">
          <a:off x="3815276" y="2772097"/>
          <a:ext cx="4226560" cy="392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967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375799"/>
              </a:solidFill>
            </a:rPr>
            <a:t>SAFE-HOME</a:t>
          </a:r>
        </a:p>
      </dsp:txBody>
      <dsp:txXfrm>
        <a:off x="3815276" y="2772097"/>
        <a:ext cx="4226560" cy="392277"/>
      </dsp:txXfrm>
    </dsp:sp>
    <dsp:sp modelId="{0D8B58BA-C823-445D-9748-B43B9BC131C7}">
      <dsp:nvSpPr>
        <dsp:cNvPr id="0" name=""/>
        <dsp:cNvSpPr/>
      </dsp:nvSpPr>
      <dsp:spPr>
        <a:xfrm>
          <a:off x="6124695" y="854956"/>
          <a:ext cx="1953958" cy="4226560"/>
        </a:xfrm>
        <a:prstGeom prst="rect">
          <a:avLst/>
        </a:prstGeom>
        <a:solidFill>
          <a:schemeClr val="bg1">
            <a:lumMod val="7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45967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375799"/>
              </a:solidFill>
            </a:rPr>
            <a:t>04/2021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rgbClr val="375799"/>
              </a:solidFill>
            </a:rPr>
            <a:t>10/2024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rgbClr val="375799"/>
              </a:solidFill>
            </a:rPr>
            <a:t>SAFE-HOME </a:t>
          </a:r>
          <a:r>
            <a:rPr lang="en-US" sz="1600" kern="1200" dirty="0"/>
            <a:t>targets a system </a:t>
          </a:r>
          <a:r>
            <a:rPr lang="en-US" sz="1600" b="1" kern="1200" dirty="0">
              <a:solidFill>
                <a:srgbClr val="375799"/>
              </a:solidFill>
            </a:rPr>
            <a:t>for monitoring the activity and movement of elders </a:t>
          </a:r>
          <a:r>
            <a:rPr lang="en-US" sz="1600" kern="1200" dirty="0"/>
            <a:t>within a confined space (Home), to understand their activity level, with ability to identify emergencies.</a:t>
          </a:r>
        </a:p>
      </dsp:txBody>
      <dsp:txXfrm>
        <a:off x="6124695" y="854956"/>
        <a:ext cx="1953958" cy="4226560"/>
      </dsp:txXfrm>
    </dsp:sp>
    <dsp:sp modelId="{B5B3586D-9EA2-48C8-A2A1-DEDBAE47BD60}">
      <dsp:nvSpPr>
        <dsp:cNvPr id="0" name=""/>
        <dsp:cNvSpPr/>
      </dsp:nvSpPr>
      <dsp:spPr>
        <a:xfrm>
          <a:off x="5732418" y="337150"/>
          <a:ext cx="784555" cy="784555"/>
        </a:xfrm>
        <a:prstGeom prst="rect">
          <a:avLst/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0E818-3B43-4829-8617-C06B4B651CBD}">
      <dsp:nvSpPr>
        <dsp:cNvPr id="0" name=""/>
        <dsp:cNvSpPr/>
      </dsp:nvSpPr>
      <dsp:spPr>
        <a:xfrm>
          <a:off x="267353" y="637366"/>
          <a:ext cx="3108963" cy="173736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Get involved in </a:t>
          </a:r>
          <a:br>
            <a:rPr lang="en-US" sz="3600" kern="1200" dirty="0"/>
          </a:br>
          <a:r>
            <a:rPr lang="en-US" sz="3600" kern="1200" dirty="0"/>
            <a:t>CELTIC projects</a:t>
          </a:r>
        </a:p>
      </dsp:txBody>
      <dsp:txXfrm>
        <a:off x="267353" y="637366"/>
        <a:ext cx="3108963" cy="1737364"/>
      </dsp:txXfrm>
    </dsp:sp>
    <dsp:sp modelId="{B8FF7EDE-E977-4509-8A76-0A45BAA23FAE}">
      <dsp:nvSpPr>
        <dsp:cNvPr id="0" name=""/>
        <dsp:cNvSpPr/>
      </dsp:nvSpPr>
      <dsp:spPr>
        <a:xfrm>
          <a:off x="4033904" y="96933"/>
          <a:ext cx="2724508" cy="163470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If you have an idea, prepare a pitch</a:t>
          </a:r>
        </a:p>
      </dsp:txBody>
      <dsp:txXfrm>
        <a:off x="4033904" y="96933"/>
        <a:ext cx="2724508" cy="1634705"/>
      </dsp:txXfrm>
    </dsp:sp>
    <dsp:sp modelId="{B20C273E-32E6-4302-B79F-D6514DEF28EB}">
      <dsp:nvSpPr>
        <dsp:cNvPr id="0" name=""/>
        <dsp:cNvSpPr/>
      </dsp:nvSpPr>
      <dsp:spPr>
        <a:xfrm>
          <a:off x="4910555" y="2219870"/>
          <a:ext cx="2724508" cy="163470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OR find a proposal and join it (at any point)</a:t>
          </a:r>
        </a:p>
      </dsp:txBody>
      <dsp:txXfrm>
        <a:off x="4910555" y="2219870"/>
        <a:ext cx="2724508" cy="1634705"/>
      </dsp:txXfrm>
    </dsp:sp>
    <dsp:sp modelId="{DAD06FDB-7F2E-41D2-92F4-7A6132B6A461}">
      <dsp:nvSpPr>
        <dsp:cNvPr id="0" name=""/>
        <dsp:cNvSpPr/>
      </dsp:nvSpPr>
      <dsp:spPr>
        <a:xfrm>
          <a:off x="362234" y="3029376"/>
          <a:ext cx="4041263" cy="255386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As coordinator, get familiar with CELTIC tools, and connect with CELTIC office</a:t>
          </a:r>
        </a:p>
      </dsp:txBody>
      <dsp:txXfrm>
        <a:off x="362234" y="3029376"/>
        <a:ext cx="4041263" cy="2553867"/>
      </dsp:txXfrm>
    </dsp:sp>
    <dsp:sp modelId="{35EA7A08-4C1C-4534-86D5-7514C4F7C4FC}">
      <dsp:nvSpPr>
        <dsp:cNvPr id="0" name=""/>
        <dsp:cNvSpPr/>
      </dsp:nvSpPr>
      <dsp:spPr>
        <a:xfrm>
          <a:off x="5294302" y="4318466"/>
          <a:ext cx="2724508" cy="1634705"/>
        </a:xfrm>
        <a:prstGeom prst="rect">
          <a:avLst/>
        </a:prstGeom>
        <a:solidFill>
          <a:srgbClr val="0070C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Always target the final product</a:t>
          </a:r>
        </a:p>
      </dsp:txBody>
      <dsp:txXfrm>
        <a:off x="5294302" y="4318466"/>
        <a:ext cx="2724508" cy="16347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1T09:00:44.98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39 52 9762,'-24'-36'3217,"10"21"-3721,14 26-385,3 2-183,1 16-480,-2 0 72,-2 4 975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1T09:00:53.65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108 87 10754,'-16'-26'3705,"-1"2"-3433,-3 2-208,7 7-368,11 26-2016,-10-7-193,-16 18 1561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1T09:00:53.87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43 71 12163,'-31'-43'4064,"20"21"-4216,11 17-400,5 20-1000,10 5-1145,-10 9 1649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1T09:00:54.06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66 2 11282,'-24'0'3905,"0"-1"-3921,6 1-800,18 23-2969,11 14 2521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1T09:00:55.22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17 73 7250,'1'-1'157,"-1"0"1,1 0 0,-1 0-1,1 0 1,-1 0 0,0 0-1,1 0 1,-1 0 0,0 0 0,0 0-1,1 0 1,-1-1 0,0 1-1,0 0 1,0 0 0,-1 0-1,1 0 1,0 0 0,0 0-1,0 0 1,-1 0 0,1 0 0,-1 0-1,0-2 1,-4-17 5780,-6-2-4851,10 19-385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1T09:01:21.90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50 46 8826,'-5'2'3185,"-6"-22"-2977,0-1 232,5 14-184,3 7-1328,-1 22-1105,-5 13 1353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1T09:01:22.45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6 14347,'4'-4'88,"-6"2"0,2 6-536,0 12-1528,0 8-1289,0 15 1881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1T09:01:22.66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28 35 9562,'-11'-13'3257,"3"-1"-3097,5 6-160,-3 10-640,10 7-753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1T09:05:22.76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24 1 5641,'-23'0'1409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1T09:06:42.07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 0 11274,'55'70'1201,"-79"-57"-1145,-2 7-816,17 18 559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1T09:06:43.07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9618,'4'6'-160,"3"1"-2128,9 2 1663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1T09:00:49.16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1992,'0'8'777,"4"-7"-329,-4 1-520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1T09:00:49.44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52 36 8546,'-13'-15'3521,"7"-5"-1489,17 31-2192,4 7-264,3 11-208,-3 6-72,-13-13-1,-4 0 113,-15-14 104,3-7 16,-5-4-368,-3-10-352,2-9 744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1T09:00:49.61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6681,'11'55'2577,"-3"-38"-1545,-8-13-1096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1T09:00:49.76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 0 8954,'-3'0'3089,"3"4"-2729,2 20-1889,-1 7 1041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1T09:00:50.55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7 30 9018,'-3'-17'3065,"1"10"-2945,0 2-256,9 17-1569,8-2 1225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1T09:00:51.97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0 1 4241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1T09:00:52.17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17 6 7082,'-9'-5'2416,"2"9"-2792,7 7-872,13 5 752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1T09:00:53.01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66 0 9458,'-57'86'3441,"48"-89"-3065,11 3-584,3 14-1088,12 16-793,-2-1 1297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A10BAE-889D-403D-91B0-E012738B86AA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B861E-92D4-479C-83C6-A36129EA73D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102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B861E-92D4-479C-83C6-A36129EA73D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8062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EFD39-37FD-225E-D88B-DA97086FD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C0F85F-46BE-589F-B2C0-B644706FCE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F0A964-81A8-EA49-B2E2-A75AFD12F7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0833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054A9-530F-7950-E5AD-B5E45EDAB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7B4B6A-605F-9250-07BD-9A79CBFA20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5237E8-C7B0-E7EA-7151-DB35EB3D26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49623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2EA38-D897-39B9-D13B-06B0C8E5B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F769C1-0947-A54E-A139-4FDECD5531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35BD5F-0A05-3C5D-5531-1856E6E24D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27370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19E25-BAB6-C731-AFF1-8637820C0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9FAD16-8477-0AF5-CEBF-94280E1310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15FC9E-CAA6-0B2E-AF35-61ED7C88EC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MUSCLES received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“Very Good”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1BE543-24E2-7FFA-2B28-FD10084D78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B861E-92D4-479C-83C6-A36129EA73D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2773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8C199-60EB-4919-9D02-E23353818F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813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41428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DD3BE-01E1-D08D-5BEE-71C80F628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02CFD6-9D33-BC05-271E-6EBB93FB2D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0E8639-EB97-CDC1-D444-8CC6E67C61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00745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8C199-60EB-4919-9D02-E23353818F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888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C2B8B-865B-2407-2B8E-87D0C56F5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D7FA3F-B6FA-3188-71E3-709BE5094A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E19EED-2C35-CBA6-37A4-6C12604654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8FC3-F450-EC3A-C91F-39B55FDF01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8C199-60EB-4919-9D02-E23353818F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10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4653F-9E3D-A83C-8A14-3F0BC0D6E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BC9A0C-6767-618E-D8C2-34AF27CB31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35EA4C-14ED-5CF2-9E18-C485D148E5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3266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D69DD-0E85-9D05-F4D8-EA900D911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E3C3F1-0638-F1E3-5833-2A582B7FA1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47838B-1F46-02DC-FBB9-C1DD11AFF1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63112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twitter.com/Celticnext" TargetMode="External"/><Relationship Id="rId7" Type="http://schemas.openxmlformats.org/officeDocument/2006/relationships/image" Target="../media/image9.png"/><Relationship Id="rId2" Type="http://schemas.openxmlformats.org/officeDocument/2006/relationships/hyperlink" Target="https://www.linkedin.com/company/celtic-next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s://www.youtube.com/user/CelticplusVideos" TargetMode="External"/><Relationship Id="rId9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celticnext.eu/" TargetMode="Externa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lticnext.eu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rgbClr val="375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373DE-AB11-4BB3-A548-38DC7B29D62B}" type="datetime1">
              <a:rPr lang="fr-FR" smtClean="0"/>
              <a:t>11/09/2025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0FA284-31C4-73DC-6E39-F20D38B29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329" y="0"/>
            <a:ext cx="3407671" cy="67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15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0A39-2048-4442-915A-F65F38BDAF24}" type="datetime1">
              <a:rPr lang="fr-FR" smtClean="0"/>
              <a:t>11/09/2025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4184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956E9-C9F5-4BED-8CFF-E6B943D1E92E}" type="datetime1">
              <a:rPr lang="fr-FR" smtClean="0"/>
              <a:t>11/09/2025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3303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D617-279D-424D-899A-CDBA9A7933AD}" type="datetime1">
              <a:rPr lang="fr-FR" smtClean="0"/>
              <a:t>11/09/2025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9494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6FA7B-AE19-40E0-92E5-52C46F98D32E}" type="datetime1">
              <a:rPr lang="fr-FR" smtClean="0"/>
              <a:t>11/09/2025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707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_Text dr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524491" y="1497529"/>
            <a:ext cx="6347478" cy="6508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 i="0" baseline="0">
                <a:solidFill>
                  <a:srgbClr val="2F5597"/>
                </a:solidFill>
                <a:latin typeface="Arial Regular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4CCED54-BC4E-AA4C-85E9-B4E9AF496D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490" y="2768517"/>
            <a:ext cx="7448310" cy="3197278"/>
          </a:xfrm>
          <a:prstGeom prst="rect">
            <a:avLst/>
          </a:prstGeom>
        </p:spPr>
        <p:txBody>
          <a:bodyPr numCol="3"/>
          <a:lstStyle>
            <a:lvl1pPr marL="0" indent="0">
              <a:lnSpc>
                <a:spcPts val="1600"/>
              </a:lnSpc>
              <a:spcBef>
                <a:spcPts val="0"/>
              </a:spcBef>
              <a:buClr>
                <a:srgbClr val="19A84F"/>
              </a:buClr>
              <a:buFont typeface="Arial" panose="020B0604020202020204" pitchFamily="34" charset="0"/>
              <a:buNone/>
              <a:defRPr lang="de-AT" sz="1200" b="0" smtClean="0">
                <a:effectLst/>
              </a:defRPr>
            </a:lvl1pPr>
            <a:lvl2pPr>
              <a:buClr>
                <a:srgbClr val="19A84F"/>
              </a:buClr>
              <a:buSzPct val="90000"/>
              <a:defRPr sz="1800" baseline="0">
                <a:latin typeface="Arial" panose="020B0604020202020204" pitchFamily="34" charset="0"/>
              </a:defRPr>
            </a:lvl2pPr>
            <a:lvl3pPr marL="914400" indent="0">
              <a:lnSpc>
                <a:spcPts val="1800"/>
              </a:lnSpc>
              <a:buClr>
                <a:srgbClr val="19A84F"/>
              </a:buClr>
              <a:buNone/>
              <a:defRPr sz="1200" baseline="0">
                <a:latin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E9D7750-06A5-F144-B665-6CAC1BBF7E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24490" y="2441521"/>
            <a:ext cx="7448309" cy="291484"/>
          </a:xfrm>
          <a:prstGeom prst="rect">
            <a:avLst/>
          </a:prstGeom>
        </p:spPr>
        <p:txBody>
          <a:bodyPr numCol="3"/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lang="de-AT" sz="1200" b="1" i="0" baseline="0" smtClean="0">
                <a:solidFill>
                  <a:srgbClr val="2F5597"/>
                </a:solidFill>
                <a:effectLst/>
              </a:defRPr>
            </a:lvl1pPr>
            <a:lvl2pPr>
              <a:buClr>
                <a:srgbClr val="19A84F"/>
              </a:buClr>
              <a:buSzPct val="90000"/>
              <a:defRPr sz="1800" baseline="0">
                <a:latin typeface="Arial" panose="020B0604020202020204" pitchFamily="34" charset="0"/>
              </a:defRPr>
            </a:lvl2pPr>
            <a:lvl3pPr marL="914400" indent="0">
              <a:lnSpc>
                <a:spcPts val="1800"/>
              </a:lnSpc>
              <a:buClr>
                <a:srgbClr val="19A84F"/>
              </a:buClr>
              <a:buNone/>
              <a:defRPr sz="1200" baseline="0">
                <a:latin typeface="Arial" panose="020B0604020202020204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liennummernplatzhalter 1">
            <a:extLst>
              <a:ext uri="{FF2B5EF4-FFF2-40B4-BE49-F238E27FC236}">
                <a16:creationId xmlns:a16="http://schemas.microsoft.com/office/drawing/2014/main" id="{4A7A5334-7C5B-AA41-BBF2-7D4AB04D4E2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9223375" y="6356351"/>
            <a:ext cx="2743200" cy="365125"/>
          </a:xfrm>
        </p:spPr>
        <p:txBody>
          <a:bodyPr/>
          <a:lstStyle>
            <a:lvl1pPr algn="r">
              <a:defRPr sz="1200" baseline="0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D971B47-9225-4DB4-A145-DD9CDE84B29A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36340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E13F0A3-D988-BB76-709E-3A9CF58AD8E7}"/>
              </a:ext>
            </a:extLst>
          </p:cNvPr>
          <p:cNvSpPr txBox="1">
            <a:spLocks/>
          </p:cNvSpPr>
          <p:nvPr userDrawn="1"/>
        </p:nvSpPr>
        <p:spPr>
          <a:xfrm>
            <a:off x="686830" y="3122686"/>
            <a:ext cx="2578802" cy="76424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err="1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CelticNextEurekaCluster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5B64321-5615-73F1-53E9-1E2006D1824F}"/>
              </a:ext>
            </a:extLst>
          </p:cNvPr>
          <p:cNvSpPr txBox="1">
            <a:spLocks/>
          </p:cNvSpPr>
          <p:nvPr userDrawn="1"/>
        </p:nvSpPr>
        <p:spPr>
          <a:xfrm>
            <a:off x="686830" y="3931199"/>
            <a:ext cx="2578802" cy="76424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@CelticNext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8B956B3-96FF-1388-5691-716A472A6606}"/>
              </a:ext>
            </a:extLst>
          </p:cNvPr>
          <p:cNvSpPr txBox="1">
            <a:spLocks/>
          </p:cNvSpPr>
          <p:nvPr userDrawn="1"/>
        </p:nvSpPr>
        <p:spPr>
          <a:xfrm>
            <a:off x="696317" y="4821844"/>
            <a:ext cx="2578802" cy="76424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CELTIC-NEXT Video Channel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E7D89F6-4980-822A-5598-55F6A81685FA}"/>
              </a:ext>
            </a:extLst>
          </p:cNvPr>
          <p:cNvSpPr txBox="1">
            <a:spLocks/>
          </p:cNvSpPr>
          <p:nvPr userDrawn="1"/>
        </p:nvSpPr>
        <p:spPr>
          <a:xfrm>
            <a:off x="3583458" y="653737"/>
            <a:ext cx="7628827" cy="157212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25275B"/>
                </a:solidFill>
              </a:rPr>
              <a:t>MANY THANKS FOR YOUR ATTENTION.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E05F84-B94B-F63A-E05F-3F12F841E87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214" y="2153091"/>
            <a:ext cx="3776133" cy="377613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55989B5-800B-3833-2666-3541658276D2}"/>
              </a:ext>
            </a:extLst>
          </p:cNvPr>
          <p:cNvSpPr/>
          <p:nvPr userDrawn="1"/>
        </p:nvSpPr>
        <p:spPr>
          <a:xfrm>
            <a:off x="6807200" y="1980817"/>
            <a:ext cx="4405086" cy="4145209"/>
          </a:xfrm>
          <a:prstGeom prst="roundRect">
            <a:avLst/>
          </a:prstGeom>
          <a:solidFill>
            <a:srgbClr val="3757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E50B7A-D6B3-ADD4-E316-D6E7D2FFC2A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78426" y="1048150"/>
            <a:ext cx="1792553" cy="1824094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2"/>
          </p:nvPr>
        </p:nvSpPr>
        <p:spPr bwMode="auto">
          <a:xfrm>
            <a:off x="6779382" y="1980816"/>
            <a:ext cx="4405086" cy="414520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  <a:lvl2pPr>
              <a:defRPr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2pPr>
            <a:lvl3pPr>
              <a:defRPr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3pPr>
            <a:lvl4pPr>
              <a:defRPr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4pPr>
            <a:lvl5pPr marL="715415" indent="0">
              <a:buNone/>
              <a:defRPr/>
            </a:lvl5pPr>
          </a:lstStyle>
          <a:p>
            <a:pPr lvl="0">
              <a:defRPr/>
            </a:pPr>
            <a:r>
              <a:rPr lang="de-DE" dirty="0"/>
              <a:t>Mastertextformat bearbeiten</a:t>
            </a:r>
          </a:p>
          <a:p>
            <a:pPr lvl="1">
              <a:defRPr/>
            </a:pPr>
            <a:r>
              <a:rPr lang="de-DE" dirty="0"/>
              <a:t>Zweite Ebene</a:t>
            </a:r>
          </a:p>
          <a:p>
            <a:pPr lvl="2">
              <a:defRPr/>
            </a:pPr>
            <a:r>
              <a:rPr lang="de-DE" dirty="0"/>
              <a:t>Dritte Ebene</a:t>
            </a:r>
          </a:p>
          <a:p>
            <a:pPr lvl="3">
              <a:defRPr/>
            </a:pPr>
            <a:r>
              <a:rPr lang="de-DE" dirty="0"/>
              <a:t>Vierte Ebene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2C23CF-7857-9296-9D71-68227E6C6EF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6" y="4026288"/>
            <a:ext cx="509774" cy="5076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5A2B41-F930-EB51-3B74-BB0D80DC56F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63" y="4970378"/>
            <a:ext cx="467177" cy="4671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D7FB0F3-AF18-E428-1BD2-29A4476E27B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6" y="3122686"/>
            <a:ext cx="467176" cy="46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81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rgbClr val="2E9251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2E925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E9251"/>
                </a:solidFill>
              </a:defRPr>
            </a:lvl1pPr>
          </a:lstStyle>
          <a:p>
            <a:fld id="{FD17FA3B-C404-4317-B0BC-953931111309}" type="datetimeFigureOut">
              <a:rPr lang="pl-PL" smtClean="0"/>
              <a:pPr/>
              <a:t>11.09.2025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E925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E9251"/>
                </a:solidFill>
              </a:defRPr>
            </a:lvl1pPr>
          </a:lstStyle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7491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260AD1D8-DCFD-4E30-AB09-7F850CD40B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24656" y="-219405"/>
            <a:ext cx="3942689" cy="3942689"/>
          </a:xfrm>
          <a:prstGeom prst="rect">
            <a:avLst/>
          </a:prstGeo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11.09.2025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Prostokąt 7"/>
          <p:cNvSpPr/>
          <p:nvPr userDrawn="1"/>
        </p:nvSpPr>
        <p:spPr>
          <a:xfrm>
            <a:off x="143339" y="34154"/>
            <a:ext cx="1824203" cy="1204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11" name="Tytuł 1"/>
          <p:cNvSpPr>
            <a:spLocks noGrp="1"/>
          </p:cNvSpPr>
          <p:nvPr>
            <p:ph type="ctrTitle"/>
          </p:nvPr>
        </p:nvSpPr>
        <p:spPr>
          <a:xfrm>
            <a:off x="0" y="3621022"/>
            <a:ext cx="12192000" cy="1470025"/>
          </a:xfrm>
        </p:spPr>
        <p:txBody>
          <a:bodyPr>
            <a:noAutofit/>
          </a:bodyPr>
          <a:lstStyle>
            <a:lvl1pPr>
              <a:defRPr sz="5333"/>
            </a:lvl1pPr>
          </a:lstStyle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440614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1371" y="77755"/>
            <a:ext cx="8832981" cy="1143000"/>
          </a:xfrm>
        </p:spPr>
        <p:txBody>
          <a:bodyPr>
            <a:normAutofit/>
          </a:bodyPr>
          <a:lstStyle>
            <a:lvl1pPr algn="l">
              <a:defRPr sz="48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9600" y="1220756"/>
            <a:ext cx="10972800" cy="4905409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11.09.2025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1530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11.09.2025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7024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3A13-21E0-4F30-920A-A286B8C4AC3F}" type="datetime1">
              <a:rPr lang="fr-FR" smtClean="0"/>
              <a:t>11/09/2025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02199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11.09.2025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6561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11.09.2025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0235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11.09.2025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65266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11.09.2025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16332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11.09.2025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17341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11.09.2025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38320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11.09.2025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089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11.09.2025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45081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1591496" y="6405218"/>
            <a:ext cx="434307" cy="452783"/>
          </a:xfrm>
        </p:spPr>
        <p:txBody>
          <a:bodyPr/>
          <a:lstStyle/>
          <a:p>
            <a:fld id="{86CB4B4D-7CA3-9044-876B-883B54F8677D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1308101" y="1236134"/>
            <a:ext cx="10181167" cy="461010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6" name="© 2014, it - instituto de telecomunicações. Todos os direitos reservados."/>
          <p:cNvSpPr txBox="1"/>
          <p:nvPr userDrawn="1"/>
        </p:nvSpPr>
        <p:spPr>
          <a:xfrm>
            <a:off x="6007653" y="6564245"/>
            <a:ext cx="5417649" cy="2937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120000" bIns="0">
            <a:noAutofit/>
          </a:bodyPr>
          <a:lstStyle>
            <a:lvl1pPr algn="r" defTabSz="914400">
              <a:spcBef>
                <a:spcPts val="900"/>
              </a:spcBef>
              <a:defRPr sz="1600">
                <a:solidFill>
                  <a:srgbClr val="828A8D"/>
                </a:solidFill>
              </a:defRPr>
            </a:lvl1pPr>
          </a:lstStyle>
          <a:p>
            <a:pPr algn="r"/>
            <a:r>
              <a:rPr sz="9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 201</a:t>
            </a:r>
            <a:r>
              <a:rPr lang="pt-PT" sz="9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r>
            <a:r>
              <a:rPr sz="9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pt-PT" sz="9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</a:t>
            </a:r>
            <a:r>
              <a:rPr sz="9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nstituto de </a:t>
            </a:r>
            <a:r>
              <a:rPr lang="pt-PT" sz="9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</a:t>
            </a:r>
            <a:r>
              <a:rPr sz="9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elecomunicações</a:t>
            </a:r>
          </a:p>
        </p:txBody>
      </p:sp>
    </p:spTree>
    <p:extLst>
      <p:ext uri="{BB962C8B-B14F-4D97-AF65-F5344CB8AC3E}">
        <p14:creationId xmlns:p14="http://schemas.microsoft.com/office/powerpoint/2010/main" val="30943412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5A418-1D57-4095-8FD8-50444C3F31B2}" type="datetime1">
              <a:rPr lang="fr-FR" smtClean="0"/>
              <a:t>11/09/2025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7874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65129-34CC-479A-BD0C-81B95D0026CB}" type="datetime1">
              <a:rPr lang="fr-FR" smtClean="0"/>
              <a:t>11/09/2025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0100C9-B6C0-0620-DF15-D70A67FA68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329" y="0"/>
            <a:ext cx="3407671" cy="6797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7F68B4-C7BE-4435-980E-A49FBAD216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2996240F-DAB5-00A1-7DAC-6EADFAB4C5FC}"/>
              </a:ext>
            </a:extLst>
          </p:cNvPr>
          <p:cNvSpPr txBox="1">
            <a:spLocks/>
          </p:cNvSpPr>
          <p:nvPr userDrawn="1"/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99AE8B-0830-4386-ABE1-109AB8F9E83B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5BC1CE-E74E-5B35-830C-588189EB06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3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479" y="1331343"/>
            <a:ext cx="9471033" cy="18891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5F256F-EFDD-A61F-12B5-7808E88A75CD}"/>
              </a:ext>
            </a:extLst>
          </p:cNvPr>
          <p:cNvSpPr txBox="1"/>
          <p:nvPr userDrawn="1"/>
        </p:nvSpPr>
        <p:spPr>
          <a:xfrm>
            <a:off x="0" y="6452467"/>
            <a:ext cx="20355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www.celticnext.eu</a:t>
            </a:r>
            <a:r>
              <a:rPr lang="en-DE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8D7613-F4AE-549B-ADB1-D8869F38FD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5" t="27966" r="13496" b="-1760"/>
          <a:stretch/>
        </p:blipFill>
        <p:spPr>
          <a:xfrm>
            <a:off x="426212" y="5438072"/>
            <a:ext cx="1044000" cy="1044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F0136D0-4DDD-EC05-4DB9-3FD504B97B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89395" y="3963664"/>
            <a:ext cx="7315200" cy="1649488"/>
          </a:xfrm>
        </p:spPr>
        <p:txBody>
          <a:bodyPr anchor="b">
            <a:normAutofit/>
          </a:bodyPr>
          <a:lstStyle>
            <a:lvl1pPr algn="ctr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the Master title style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3F9F2B8-716E-E02F-299E-757BCE8B0C09}"/>
              </a:ext>
            </a:extLst>
          </p:cNvPr>
          <p:cNvSpPr txBox="1">
            <a:spLocks/>
          </p:cNvSpPr>
          <p:nvPr userDrawn="1"/>
        </p:nvSpPr>
        <p:spPr>
          <a:xfrm>
            <a:off x="2394573" y="4613328"/>
            <a:ext cx="7315200" cy="16494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Sub-title text or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1365638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537BDC5-911B-A5E1-714E-B733D23C64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5EB196E-CC63-3FB9-D87D-119D716E8715}"/>
              </a:ext>
            </a:extLst>
          </p:cNvPr>
          <p:cNvSpPr/>
          <p:nvPr userDrawn="1"/>
        </p:nvSpPr>
        <p:spPr>
          <a:xfrm rot="2820189">
            <a:off x="2890341" y="-5027279"/>
            <a:ext cx="6131918" cy="9563057"/>
          </a:xfrm>
          <a:prstGeom prst="rect">
            <a:avLst/>
          </a:prstGeom>
          <a:solidFill>
            <a:srgbClr val="375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652855-3CA6-C5C3-4F8E-8D54B9D3DCC5}"/>
              </a:ext>
            </a:extLst>
          </p:cNvPr>
          <p:cNvSpPr/>
          <p:nvPr userDrawn="1"/>
        </p:nvSpPr>
        <p:spPr>
          <a:xfrm rot="7950383">
            <a:off x="5162562" y="2726070"/>
            <a:ext cx="6131918" cy="9563057"/>
          </a:xfrm>
          <a:prstGeom prst="rect">
            <a:avLst/>
          </a:prstGeom>
          <a:solidFill>
            <a:srgbClr val="375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F7C71-B1A9-43D9-2D61-893D160CFA07}"/>
              </a:ext>
            </a:extLst>
          </p:cNvPr>
          <p:cNvSpPr/>
          <p:nvPr userDrawn="1"/>
        </p:nvSpPr>
        <p:spPr>
          <a:xfrm>
            <a:off x="-35918" y="0"/>
            <a:ext cx="6131918" cy="6858000"/>
          </a:xfrm>
          <a:prstGeom prst="rect">
            <a:avLst/>
          </a:prstGeom>
          <a:solidFill>
            <a:srgbClr val="375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D65129-34CC-479A-BD0C-81B95D0026CB}" type="datetime1">
              <a:rPr lang="fr-FR" smtClean="0"/>
              <a:pPr/>
              <a:t>11/09/2025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99AE8B-0830-4386-ABE1-109AB8F9E83B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2996240F-DAB5-00A1-7DAC-6EADFAB4C5FC}"/>
              </a:ext>
            </a:extLst>
          </p:cNvPr>
          <p:cNvSpPr txBox="1">
            <a:spLocks/>
          </p:cNvSpPr>
          <p:nvPr userDrawn="1"/>
        </p:nvSpPr>
        <p:spPr>
          <a:xfrm>
            <a:off x="10156489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5F256F-EFDD-A61F-12B5-7808E88A75CD}"/>
              </a:ext>
            </a:extLst>
          </p:cNvPr>
          <p:cNvSpPr txBox="1"/>
          <p:nvPr userDrawn="1"/>
        </p:nvSpPr>
        <p:spPr>
          <a:xfrm>
            <a:off x="7262061" y="5896397"/>
            <a:ext cx="20355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www.celticnext.eu</a:t>
            </a:r>
            <a:r>
              <a:rPr lang="en-DE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8D7613-F4AE-549B-ADB1-D8869F38FD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5" t="27966" r="13496" b="-1760"/>
          <a:stretch/>
        </p:blipFill>
        <p:spPr>
          <a:xfrm>
            <a:off x="9297572" y="5253399"/>
            <a:ext cx="966426" cy="9664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F0136D0-4DDD-EC05-4DB9-3FD504B97B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498958"/>
            <a:ext cx="7315200" cy="1649488"/>
          </a:xfrm>
        </p:spPr>
        <p:txBody>
          <a:bodyPr anchor="b">
            <a:normAutofit/>
          </a:bodyPr>
          <a:lstStyle>
            <a:lvl1pPr algn="ctr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the Master title style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3F9F2B8-716E-E02F-299E-757BCE8B0C09}"/>
              </a:ext>
            </a:extLst>
          </p:cNvPr>
          <p:cNvSpPr txBox="1">
            <a:spLocks/>
          </p:cNvSpPr>
          <p:nvPr userDrawn="1"/>
        </p:nvSpPr>
        <p:spPr>
          <a:xfrm>
            <a:off x="-35918" y="4041452"/>
            <a:ext cx="7315200" cy="16494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Sub-title text or presenter name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14A8AA-60F7-EC40-77E7-DD6B2E6CDC58}"/>
              </a:ext>
            </a:extLst>
          </p:cNvPr>
          <p:cNvSpPr/>
          <p:nvPr userDrawn="1"/>
        </p:nvSpPr>
        <p:spPr>
          <a:xfrm>
            <a:off x="-35918" y="3429000"/>
            <a:ext cx="12227917" cy="1649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0100C9-B6C0-0620-DF15-D70A67FA68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1" y="3762749"/>
            <a:ext cx="5822740" cy="116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55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C4C7-E03F-429F-ABB9-E79E72F980A1}" type="datetime1">
              <a:rPr lang="fr-FR" smtClean="0"/>
              <a:t>11/09/2025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5570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26D2-A60D-4061-B823-1AF2D48DF7FF}" type="datetime1">
              <a:rPr lang="fr-FR" smtClean="0"/>
              <a:t>11/09/2025</a:t>
            </a:fld>
            <a:endParaRPr lang="fr-F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992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B6C2F-2E41-4A88-B960-500C7DF881F8}" type="datetime1">
              <a:rPr lang="fr-FR" smtClean="0"/>
              <a:t>11/09/2025</a:t>
            </a:fld>
            <a:endParaRPr lang="fr-F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5976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65129-34CC-479A-BD0C-81B95D0026CB}" type="datetime1">
              <a:rPr lang="fr-FR" smtClean="0"/>
              <a:t>11/09/2025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0100C9-B6C0-0620-DF15-D70A67FA68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329" y="0"/>
            <a:ext cx="3407671" cy="67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46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13.jp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16.pn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rgbClr val="375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066F702-A15E-4B6A-8FA1-9408132B4F5E}" type="datetime1">
              <a:rPr lang="fr-FR" smtClean="0"/>
              <a:t>11/09/2025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08B39B-9F18-31BE-C2B4-FA10E9E9282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329" y="0"/>
            <a:ext cx="3407671" cy="67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69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26" r:id="rId4"/>
    <p:sldLayoutId id="2147483727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96" r:id="rId14"/>
    <p:sldLayoutId id="2147483725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a 19">
            <a:extLst>
              <a:ext uri="{FF2B5EF4-FFF2-40B4-BE49-F238E27FC236}">
                <a16:creationId xmlns:a16="http://schemas.microsoft.com/office/drawing/2014/main" id="{DD1BC88A-3230-48C4-B813-F11874362771}"/>
              </a:ext>
            </a:extLst>
          </p:cNvPr>
          <p:cNvGrpSpPr/>
          <p:nvPr userDrawn="1"/>
        </p:nvGrpSpPr>
        <p:grpSpPr>
          <a:xfrm>
            <a:off x="239349" y="6036502"/>
            <a:ext cx="11618451" cy="944893"/>
            <a:chOff x="179512" y="4527376"/>
            <a:chExt cx="8713838" cy="708670"/>
          </a:xfrm>
        </p:grpSpPr>
        <p:pic>
          <p:nvPicPr>
            <p:cNvPr id="15" name="Obraz 14">
              <a:extLst>
                <a:ext uri="{FF2B5EF4-FFF2-40B4-BE49-F238E27FC236}">
                  <a16:creationId xmlns:a16="http://schemas.microsoft.com/office/drawing/2014/main" id="{098465F6-DB8C-4B37-AE1F-2D099363C3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2098450" y="4651441"/>
              <a:ext cx="3816424" cy="505487"/>
            </a:xfrm>
            <a:prstGeom prst="rect">
              <a:avLst/>
            </a:prstGeom>
          </p:spPr>
        </p:pic>
        <p:pic>
          <p:nvPicPr>
            <p:cNvPr id="17" name="Obraz 16">
              <a:extLst>
                <a:ext uri="{FF2B5EF4-FFF2-40B4-BE49-F238E27FC236}">
                  <a16:creationId xmlns:a16="http://schemas.microsoft.com/office/drawing/2014/main" id="{FE7DCFED-20B1-4870-A11E-6C1B45EBFC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6705674" y="4788471"/>
              <a:ext cx="1243211" cy="302667"/>
            </a:xfrm>
            <a:prstGeom prst="rect">
              <a:avLst/>
            </a:prstGeom>
          </p:spPr>
        </p:pic>
        <p:pic>
          <p:nvPicPr>
            <p:cNvPr id="1028" name="Picture 4" descr="Ministerstvo školství, mládeže a tělovýchovy | TAYLLORCOX">
              <a:extLst>
                <a:ext uri="{FF2B5EF4-FFF2-40B4-BE49-F238E27FC236}">
                  <a16:creationId xmlns:a16="http://schemas.microsoft.com/office/drawing/2014/main" id="{CF721A1A-0028-4C83-BA80-749C089F443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8457" y="4527376"/>
              <a:ext cx="944893" cy="708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Next Generation Telecommunications">
              <a:extLst>
                <a:ext uri="{FF2B5EF4-FFF2-40B4-BE49-F238E27FC236}">
                  <a16:creationId xmlns:a16="http://schemas.microsoft.com/office/drawing/2014/main" id="{994B25F7-099F-432A-BCB9-928C10D9EC2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4762111"/>
              <a:ext cx="1918938" cy="381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8C802B36-2277-446A-90AC-7927D7FF84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/>
            <a:srcRect/>
            <a:stretch/>
          </p:blipFill>
          <p:spPr>
            <a:xfrm>
              <a:off x="5940152" y="4837509"/>
              <a:ext cx="792088" cy="200712"/>
            </a:xfrm>
            <a:prstGeom prst="rect">
              <a:avLst/>
            </a:prstGeom>
          </p:spPr>
        </p:pic>
      </p:grpSp>
      <p:sp>
        <p:nvSpPr>
          <p:cNvPr id="2" name="Symbol zastępczy tytułu 1"/>
          <p:cNvSpPr>
            <a:spLocks noGrp="1"/>
          </p:cNvSpPr>
          <p:nvPr userDrawn="1">
            <p:ph type="title"/>
          </p:nvPr>
        </p:nvSpPr>
        <p:spPr>
          <a:xfrm>
            <a:off x="335360" y="68627"/>
            <a:ext cx="88329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 userDrawn="1">
            <p:ph type="body" idx="1"/>
          </p:nvPr>
        </p:nvSpPr>
        <p:spPr>
          <a:xfrm>
            <a:off x="609600" y="1412777"/>
            <a:ext cx="10972800" cy="4713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 userDrawn="1"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2E9251"/>
                </a:solidFill>
              </a:defRPr>
            </a:lvl1pPr>
          </a:lstStyle>
          <a:p>
            <a:fld id="{FD17FA3B-C404-4317-B0BC-953931111309}" type="datetimeFigureOut">
              <a:rPr lang="pl-PL" smtClean="0"/>
              <a:pPr/>
              <a:t>11.09.2025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 userDrawn="1"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2E925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 userDrawn="1"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2E9251"/>
                </a:solidFill>
              </a:defRPr>
            </a:lvl1pPr>
          </a:lstStyle>
          <a:p>
            <a:fld id="{0931897F-8F23-433E-A660-EFF8D3EDA506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8F94C8C-F0C9-4E92-8EDE-19B3FEFFBD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/>
          <a:srcRect l="10684" t="19756" r="10684" b="30342"/>
          <a:stretch/>
        </p:blipFill>
        <p:spPr>
          <a:xfrm>
            <a:off x="10442984" y="88936"/>
            <a:ext cx="1632181" cy="103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51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</p:sldLayoutIdLst>
  <p:txStyles>
    <p:titleStyle>
      <a:lvl1pPr algn="l" defTabSz="1219170" rtl="0" eaLnBrk="1" latinLnBrk="0" hangingPunct="1">
        <a:spcBef>
          <a:spcPct val="0"/>
        </a:spcBef>
        <a:buNone/>
        <a:defRPr sz="4800" b="1" kern="1200">
          <a:solidFill>
            <a:srgbClr val="2E925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rgbClr val="2E925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rgbClr val="2E925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E925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rgbClr val="2E925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rgbClr val="2E925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openxmlformats.org/officeDocument/2006/relationships/customXml" Target="../ink/ink10.xml"/><Relationship Id="rId26" Type="http://schemas.openxmlformats.org/officeDocument/2006/relationships/customXml" Target="../ink/ink14.xml"/><Relationship Id="rId3" Type="http://schemas.openxmlformats.org/officeDocument/2006/relationships/image" Target="../media/image36.png"/><Relationship Id="rId21" Type="http://schemas.openxmlformats.org/officeDocument/2006/relationships/image" Target="../media/image44.png"/><Relationship Id="rId7" Type="http://schemas.openxmlformats.org/officeDocument/2006/relationships/image" Target="../media/image38.png"/><Relationship Id="rId12" Type="http://schemas.openxmlformats.org/officeDocument/2006/relationships/customXml" Target="../ink/ink6.xml"/><Relationship Id="rId17" Type="http://schemas.openxmlformats.org/officeDocument/2006/relationships/image" Target="../media/image42.png"/><Relationship Id="rId25" Type="http://schemas.openxmlformats.org/officeDocument/2006/relationships/image" Target="../media/image46.png"/><Relationship Id="rId33" Type="http://schemas.openxmlformats.org/officeDocument/2006/relationships/image" Target="../media/image50.png"/><Relationship Id="rId2" Type="http://schemas.openxmlformats.org/officeDocument/2006/relationships/customXml" Target="../ink/ink1.xml"/><Relationship Id="rId16" Type="http://schemas.openxmlformats.org/officeDocument/2006/relationships/customXml" Target="../ink/ink9.xml"/><Relationship Id="rId20" Type="http://schemas.openxmlformats.org/officeDocument/2006/relationships/customXml" Target="../ink/ink11.xml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40.png"/><Relationship Id="rId24" Type="http://schemas.openxmlformats.org/officeDocument/2006/relationships/customXml" Target="../ink/ink13.xml"/><Relationship Id="rId32" Type="http://schemas.openxmlformats.org/officeDocument/2006/relationships/customXml" Target="../ink/ink17.xml"/><Relationship Id="rId5" Type="http://schemas.openxmlformats.org/officeDocument/2006/relationships/image" Target="../media/image37.png"/><Relationship Id="rId15" Type="http://schemas.openxmlformats.org/officeDocument/2006/relationships/customXml" Target="../ink/ink8.xml"/><Relationship Id="rId23" Type="http://schemas.openxmlformats.org/officeDocument/2006/relationships/image" Target="../media/image45.png"/><Relationship Id="rId28" Type="http://schemas.openxmlformats.org/officeDocument/2006/relationships/customXml" Target="../ink/ink15.xml"/><Relationship Id="rId10" Type="http://schemas.openxmlformats.org/officeDocument/2006/relationships/customXml" Target="../ink/ink5.xml"/><Relationship Id="rId19" Type="http://schemas.openxmlformats.org/officeDocument/2006/relationships/image" Target="../media/image43.png"/><Relationship Id="rId31" Type="http://schemas.openxmlformats.org/officeDocument/2006/relationships/image" Target="../media/image49.png"/><Relationship Id="rId4" Type="http://schemas.openxmlformats.org/officeDocument/2006/relationships/customXml" Target="../ink/ink2.xml"/><Relationship Id="rId9" Type="http://schemas.openxmlformats.org/officeDocument/2006/relationships/image" Target="../media/image39.png"/><Relationship Id="rId14" Type="http://schemas.openxmlformats.org/officeDocument/2006/relationships/customXml" Target="../ink/ink7.xml"/><Relationship Id="rId22" Type="http://schemas.openxmlformats.org/officeDocument/2006/relationships/customXml" Target="../ink/ink12.xml"/><Relationship Id="rId27" Type="http://schemas.openxmlformats.org/officeDocument/2006/relationships/image" Target="../media/image47.png"/><Relationship Id="rId30" Type="http://schemas.openxmlformats.org/officeDocument/2006/relationships/customXml" Target="../ink/ink16.xml"/><Relationship Id="rId8" Type="http://schemas.openxmlformats.org/officeDocument/2006/relationships/customXml" Target="../ink/ink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customXml" Target="../ink/ink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customXml" Target="../ink/ink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png"/><Relationship Id="rId4" Type="http://schemas.openxmlformats.org/officeDocument/2006/relationships/image" Target="../media/image21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diagramData" Target="../diagrams/data1.xml"/><Relationship Id="rId11" Type="http://schemas.openxmlformats.org/officeDocument/2006/relationships/image" Target="../media/image24.png"/><Relationship Id="rId5" Type="http://schemas.openxmlformats.org/officeDocument/2006/relationships/hyperlink" Target="https://svgsilh.com/image/2028349.html" TargetMode="External"/><Relationship Id="rId10" Type="http://schemas.microsoft.com/office/2007/relationships/diagramDrawing" Target="../diagrams/drawing1.xml"/><Relationship Id="rId4" Type="http://schemas.openxmlformats.org/officeDocument/2006/relationships/image" Target="../media/image23.svg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27.png"/><Relationship Id="rId3" Type="http://schemas.openxmlformats.org/officeDocument/2006/relationships/image" Target="../media/image23.svg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26.png"/><Relationship Id="rId2" Type="http://schemas.openxmlformats.org/officeDocument/2006/relationships/image" Target="../media/image22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25.jpg"/><Relationship Id="rId5" Type="http://schemas.openxmlformats.org/officeDocument/2006/relationships/diagramData" Target="../diagrams/data2.xml"/><Relationship Id="rId15" Type="http://schemas.openxmlformats.org/officeDocument/2006/relationships/image" Target="../media/image28.emf"/><Relationship Id="rId10" Type="http://schemas.openxmlformats.org/officeDocument/2006/relationships/image" Target="../media/image24.png"/><Relationship Id="rId4" Type="http://schemas.openxmlformats.org/officeDocument/2006/relationships/hyperlink" Target="https://svgsilh.com/image/2028349.html" TargetMode="External"/><Relationship Id="rId9" Type="http://schemas.microsoft.com/office/2007/relationships/diagramDrawing" Target="../diagrams/drawing2.xml"/><Relationship Id="rId1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image" Target="../media/image30.png"/><Relationship Id="rId3" Type="http://schemas.openxmlformats.org/officeDocument/2006/relationships/image" Target="../media/image23.svg"/><Relationship Id="rId7" Type="http://schemas.openxmlformats.org/officeDocument/2006/relationships/diagramQuickStyle" Target="../diagrams/quickStyle3.xml"/><Relationship Id="rId12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25.jpg"/><Relationship Id="rId5" Type="http://schemas.openxmlformats.org/officeDocument/2006/relationships/diagramData" Target="../diagrams/data3.xml"/><Relationship Id="rId15" Type="http://schemas.openxmlformats.org/officeDocument/2006/relationships/image" Target="../media/image31.emf"/><Relationship Id="rId10" Type="http://schemas.openxmlformats.org/officeDocument/2006/relationships/image" Target="../media/image24.png"/><Relationship Id="rId4" Type="http://schemas.openxmlformats.org/officeDocument/2006/relationships/hyperlink" Target="https://svgsilh.com/image/2028349.html" TargetMode="External"/><Relationship Id="rId9" Type="http://schemas.microsoft.com/office/2007/relationships/diagramDrawing" Target="../diagrams/drawing3.xml"/><Relationship Id="rId1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image" Target="../media/image32.png"/><Relationship Id="rId3" Type="http://schemas.openxmlformats.org/officeDocument/2006/relationships/image" Target="../media/image23.svg"/><Relationship Id="rId7" Type="http://schemas.openxmlformats.org/officeDocument/2006/relationships/diagramQuickStyle" Target="../diagrams/quickStyle4.xml"/><Relationship Id="rId12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25.jpg"/><Relationship Id="rId5" Type="http://schemas.openxmlformats.org/officeDocument/2006/relationships/diagramData" Target="../diagrams/data4.xml"/><Relationship Id="rId10" Type="http://schemas.openxmlformats.org/officeDocument/2006/relationships/image" Target="../media/image24.png"/><Relationship Id="rId4" Type="http://schemas.openxmlformats.org/officeDocument/2006/relationships/hyperlink" Target="https://svgsilh.com/image/2028349.html" TargetMode="External"/><Relationship Id="rId9" Type="http://schemas.microsoft.com/office/2007/relationships/diagramDrawing" Target="../diagrams/drawing4.xml"/><Relationship Id="rId1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17/06/relationships/model3d" Target="../media/model3d1.glb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hyperlink" Target="https://www.flickr.com/photos/141574894@N07/27512994306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34.jp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26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25.jp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0741B-6182-29A0-1D18-8871DDA43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1</a:t>
            </a:fld>
            <a:endParaRPr lang="fr-F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1FF2AA-300F-7DDD-81F5-8DF9405A94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152" y="1539300"/>
            <a:ext cx="7912847" cy="1649488"/>
          </a:xfrm>
        </p:spPr>
        <p:txBody>
          <a:bodyPr>
            <a:normAutofit fontScale="90000"/>
          </a:bodyPr>
          <a:lstStyle/>
          <a:p>
            <a:r>
              <a:rPr lang="de-DE" dirty="0"/>
              <a:t>CELTIC Proposers Day </a:t>
            </a:r>
            <a:br>
              <a:rPr lang="de-DE" dirty="0"/>
            </a:br>
            <a:r>
              <a:rPr lang="de-DE" sz="4400" dirty="0"/>
              <a:t>in Aveiro on 11.09.25</a:t>
            </a:r>
            <a:br>
              <a:rPr lang="de-DE" dirty="0"/>
            </a:br>
            <a:br>
              <a:rPr lang="de-DE" sz="4000" dirty="0"/>
            </a:br>
            <a:endParaRPr lang="LID4096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B6FB91-4CE6-95B5-72D9-5F8CEFA23F13}"/>
              </a:ext>
            </a:extLst>
          </p:cNvPr>
          <p:cNvSpPr/>
          <p:nvPr/>
        </p:nvSpPr>
        <p:spPr>
          <a:xfrm>
            <a:off x="186814" y="5102393"/>
            <a:ext cx="6921909" cy="1809687"/>
          </a:xfrm>
          <a:prstGeom prst="rect">
            <a:avLst/>
          </a:prstGeom>
          <a:solidFill>
            <a:srgbClr val="3757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Ayman Radwan</a:t>
            </a:r>
            <a:endParaRPr lang="en-US" sz="3200" dirty="0"/>
          </a:p>
          <a:p>
            <a:pPr algn="ctr"/>
            <a:r>
              <a:rPr lang="de-DE" sz="3200" dirty="0"/>
              <a:t> Instituto Supioer Tecnico</a:t>
            </a:r>
            <a:br>
              <a:rPr lang="de-DE" sz="3200" dirty="0"/>
            </a:br>
            <a:r>
              <a:rPr lang="de-DE" sz="3200" dirty="0"/>
              <a:t>Instituto de Telecomunicações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32149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08E80-597D-8901-943A-5A5AFFEA1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5FD35-800F-A1C6-660C-736A1D729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69DAA-CEAF-1794-BE6F-ED525C29C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667464"/>
            <a:ext cx="7315200" cy="5492242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General principles</a:t>
            </a:r>
          </a:p>
          <a:p>
            <a:r>
              <a:rPr lang="en-US" dirty="0"/>
              <a:t>Clear goals and measurable outcomes</a:t>
            </a:r>
          </a:p>
          <a:p>
            <a:r>
              <a:rPr lang="en-US" dirty="0"/>
              <a:t>Effective and continuous communication and documentation</a:t>
            </a:r>
          </a:p>
          <a:p>
            <a:r>
              <a:rPr lang="en-US" dirty="0"/>
              <a:t>Iterative improvement (learning from mistakes)</a:t>
            </a:r>
          </a:p>
          <a:p>
            <a:r>
              <a:rPr lang="en-US" dirty="0"/>
              <a:t>Balance innovation with reality and reliability  </a:t>
            </a:r>
          </a:p>
          <a:p>
            <a:r>
              <a:rPr lang="en-US" dirty="0"/>
              <a:t>Start implementation and pilots EARLY</a:t>
            </a:r>
          </a:p>
          <a:p>
            <a:r>
              <a:rPr lang="en-US" dirty="0"/>
              <a:t>DO NOT reinvent the wheel </a:t>
            </a:r>
            <a:r>
              <a:rPr lang="en-US" dirty="0">
                <a:sym typeface="Wingdings" panose="05000000000000000000" pitchFamily="2" charset="2"/>
              </a:rPr>
              <a:t> Stay up to date with Standards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Collaboration</a:t>
            </a:r>
          </a:p>
          <a:p>
            <a:r>
              <a:rPr lang="en-US" dirty="0"/>
              <a:t>Build diverse, multidisciplinary teams</a:t>
            </a:r>
          </a:p>
          <a:p>
            <a:r>
              <a:rPr lang="en-US" dirty="0"/>
              <a:t>Encourage open feedback and brainstorming</a:t>
            </a:r>
          </a:p>
          <a:p>
            <a:r>
              <a:rPr lang="en-US" dirty="0"/>
              <a:t>Define roles early, </a:t>
            </a:r>
            <a:r>
              <a:rPr lang="en-US" i="1" dirty="0"/>
              <a:t>but </a:t>
            </a:r>
            <a:r>
              <a:rPr lang="en-US" dirty="0"/>
              <a:t>allow flexibility</a:t>
            </a:r>
          </a:p>
          <a:p>
            <a:r>
              <a:rPr lang="en-US" dirty="0"/>
              <a:t>Use agile methods (milestones, reviews)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860369-B6B2-CDB2-1954-644C24658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10</a:t>
            </a:fld>
            <a:endParaRPr lang="fr-F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B88E609-F1EC-D475-681E-93FC186C9E40}"/>
                  </a:ext>
                </a:extLst>
              </p14:cNvPr>
              <p14:cNvContentPartPr/>
              <p14:nvPr/>
            </p14:nvContentPartPr>
            <p14:xfrm>
              <a:off x="7363666" y="986249"/>
              <a:ext cx="14040" cy="41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B88E609-F1EC-D475-681E-93FC186C9E4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57546" y="980129"/>
                <a:ext cx="2628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D5C3C45-DEFC-9E5C-944D-564431024DD5}"/>
                  </a:ext>
                </a:extLst>
              </p14:cNvPr>
              <p14:cNvContentPartPr/>
              <p14:nvPr/>
            </p14:nvContentPartPr>
            <p14:xfrm>
              <a:off x="7254226" y="2793006"/>
              <a:ext cx="1800" cy="43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D5C3C45-DEFC-9E5C-944D-564431024DD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48106" y="2786886"/>
                <a:ext cx="14040" cy="1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01BA405-E483-A496-2C4D-58C64C1A7F72}"/>
                  </a:ext>
                </a:extLst>
              </p14:cNvPr>
              <p14:cNvContentPartPr/>
              <p14:nvPr/>
            </p14:nvContentPartPr>
            <p14:xfrm>
              <a:off x="7293826" y="2609406"/>
              <a:ext cx="33840" cy="53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01BA405-E483-A496-2C4D-58C64C1A7F7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87706" y="2603286"/>
                <a:ext cx="46080" cy="6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8752C05-2BC9-E22A-5966-6C9C23125797}"/>
                  </a:ext>
                </a:extLst>
              </p14:cNvPr>
              <p14:cNvContentPartPr/>
              <p14:nvPr/>
            </p14:nvContentPartPr>
            <p14:xfrm>
              <a:off x="7289866" y="985529"/>
              <a:ext cx="6840" cy="27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8752C05-2BC9-E22A-5966-6C9C2312579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83746" y="979409"/>
                <a:ext cx="1908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A9C066E-437C-E519-8473-BF8444023C20}"/>
                  </a:ext>
                </a:extLst>
              </p14:cNvPr>
              <p14:cNvContentPartPr/>
              <p14:nvPr/>
            </p14:nvContentPartPr>
            <p14:xfrm>
              <a:off x="7291666" y="1080209"/>
              <a:ext cx="1800" cy="216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A9C066E-437C-E519-8473-BF8444023C2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285546" y="1074089"/>
                <a:ext cx="14040" cy="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675758B-999C-BC5D-F489-B6D07A11D9F6}"/>
                  </a:ext>
                </a:extLst>
              </p14:cNvPr>
              <p14:cNvContentPartPr/>
              <p14:nvPr/>
            </p14:nvContentPartPr>
            <p14:xfrm>
              <a:off x="7670026" y="2546849"/>
              <a:ext cx="8280" cy="108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675758B-999C-BC5D-F489-B6D07A11D9F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663906" y="2540729"/>
                <a:ext cx="20520" cy="2304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6E163A7F-E887-9A42-1D08-8E9ADCD651C0}"/>
              </a:ext>
            </a:extLst>
          </p:cNvPr>
          <p:cNvGrpSpPr/>
          <p:nvPr/>
        </p:nvGrpSpPr>
        <p:grpSpPr>
          <a:xfrm>
            <a:off x="7831666" y="2500769"/>
            <a:ext cx="42840" cy="123480"/>
            <a:chOff x="7831666" y="2500769"/>
            <a:chExt cx="42840" cy="123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AD7B2A6-484F-E35F-CA40-BBD0A0CF5E9A}"/>
                    </a:ext>
                  </a:extLst>
                </p14:cNvPr>
                <p14:cNvContentPartPr/>
                <p14:nvPr/>
              </p14:nvContentPartPr>
              <p14:xfrm>
                <a:off x="7839586" y="2581769"/>
                <a:ext cx="36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AD7B2A6-484F-E35F-CA40-BBD0A0CF5E9A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833466" y="2575649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EACCAF4A-81BD-CA53-01AD-25C52DCFF337}"/>
                    </a:ext>
                  </a:extLst>
                </p14:cNvPr>
                <p14:cNvContentPartPr/>
                <p14:nvPr/>
              </p14:nvContentPartPr>
              <p14:xfrm>
                <a:off x="7868386" y="2612729"/>
                <a:ext cx="6120" cy="115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EACCAF4A-81BD-CA53-01AD-25C52DCFF33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862266" y="2606609"/>
                  <a:ext cx="183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080AC4C8-2E7D-31D7-5D84-779578B7EA46}"/>
                    </a:ext>
                  </a:extLst>
                </p14:cNvPr>
                <p14:cNvContentPartPr/>
                <p14:nvPr/>
              </p14:nvContentPartPr>
              <p14:xfrm>
                <a:off x="7831666" y="2500769"/>
                <a:ext cx="24120" cy="565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080AC4C8-2E7D-31D7-5D84-779578B7EA4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825546" y="2494649"/>
                  <a:ext cx="36360" cy="68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22BACD9-AD6D-CA8F-8EF8-8C0D1062AB8D}"/>
                  </a:ext>
                </a:extLst>
              </p14:cNvPr>
              <p14:cNvContentPartPr/>
              <p14:nvPr/>
            </p14:nvContentPartPr>
            <p14:xfrm>
              <a:off x="7472026" y="2539649"/>
              <a:ext cx="39240" cy="313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22BACD9-AD6D-CA8F-8EF8-8C0D1062AB8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465906" y="2533529"/>
                <a:ext cx="51480" cy="4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C75F566-D2E2-0E66-408C-9FA4B0D24CA3}"/>
                  </a:ext>
                </a:extLst>
              </p14:cNvPr>
              <p14:cNvContentPartPr/>
              <p14:nvPr/>
            </p14:nvContentPartPr>
            <p14:xfrm>
              <a:off x="7259986" y="2533529"/>
              <a:ext cx="15480" cy="255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C75F566-D2E2-0E66-408C-9FA4B0D24CA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253866" y="2527409"/>
                <a:ext cx="2772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7FA1A6B-2F7E-465D-1E6E-6CD3A8C5F4D3}"/>
                  </a:ext>
                </a:extLst>
              </p14:cNvPr>
              <p14:cNvContentPartPr/>
              <p14:nvPr/>
            </p14:nvContentPartPr>
            <p14:xfrm>
              <a:off x="7049746" y="2578529"/>
              <a:ext cx="24120" cy="219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7FA1A6B-2F7E-465D-1E6E-6CD3A8C5F4D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043626" y="2572409"/>
                <a:ext cx="36360" cy="3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F037009-F087-EF0C-F721-1FE528C041F9}"/>
                  </a:ext>
                </a:extLst>
              </p14:cNvPr>
              <p14:cNvContentPartPr/>
              <p14:nvPr/>
            </p14:nvContentPartPr>
            <p14:xfrm>
              <a:off x="1720016" y="2600129"/>
              <a:ext cx="7920" cy="266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F037009-F087-EF0C-F721-1FE528C041F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713896" y="2594009"/>
                <a:ext cx="2016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3FF3ABF-D221-17D3-721C-A8CC73462529}"/>
                  </a:ext>
                </a:extLst>
              </p14:cNvPr>
              <p14:cNvContentPartPr/>
              <p14:nvPr/>
            </p14:nvContentPartPr>
            <p14:xfrm>
              <a:off x="8772346" y="4096926"/>
              <a:ext cx="18000" cy="208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3FF3ABF-D221-17D3-721C-A8CC73462529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766226" y="4090806"/>
                <a:ext cx="30240" cy="3312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B924B115-4D59-6B84-1009-91BC77A46F89}"/>
              </a:ext>
            </a:extLst>
          </p:cNvPr>
          <p:cNvGrpSpPr/>
          <p:nvPr/>
        </p:nvGrpSpPr>
        <p:grpSpPr>
          <a:xfrm>
            <a:off x="8392546" y="3033846"/>
            <a:ext cx="10080" cy="29880"/>
            <a:chOff x="8392546" y="3033846"/>
            <a:chExt cx="10080" cy="2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38BAFED-8AD0-D815-901F-B2775819F67D}"/>
                    </a:ext>
                  </a:extLst>
                </p14:cNvPr>
                <p14:cNvContentPartPr/>
                <p14:nvPr/>
              </p14:nvContentPartPr>
              <p14:xfrm>
                <a:off x="8396866" y="3033846"/>
                <a:ext cx="1800" cy="298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38BAFED-8AD0-D815-901F-B2775819F67D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390746" y="3027726"/>
                  <a:ext cx="1404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3F591E14-651F-EB71-A5BC-B7F990C00264}"/>
                    </a:ext>
                  </a:extLst>
                </p14:cNvPr>
                <p14:cNvContentPartPr/>
                <p14:nvPr/>
              </p14:nvContentPartPr>
              <p14:xfrm>
                <a:off x="8392546" y="3045006"/>
                <a:ext cx="10080" cy="129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3F591E14-651F-EB71-A5BC-B7F990C00264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386426" y="3038886"/>
                  <a:ext cx="22320" cy="25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6DEFDA5-96BF-6A1D-B75F-03FA7C2FAC56}"/>
                  </a:ext>
                </a:extLst>
              </p14:cNvPr>
              <p14:cNvContentPartPr/>
              <p14:nvPr/>
            </p14:nvContentPartPr>
            <p14:xfrm>
              <a:off x="5819626" y="5911769"/>
              <a:ext cx="900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6DEFDA5-96BF-6A1D-B75F-03FA7C2FAC56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813506" y="5905649"/>
                <a:ext cx="2124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24146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79206-1484-33E2-5BED-FBCCF38B7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56D7B-B312-8E8F-ED1C-3B02D3494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CELTIC projects </a:t>
            </a:r>
            <a:br>
              <a:rPr lang="en-US" dirty="0"/>
            </a:br>
            <a:r>
              <a:rPr lang="en-US" dirty="0"/>
              <a:t>– Specifics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B04F7-3091-3CBA-941E-EC167FD252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Bottom-up Calls</a:t>
            </a:r>
          </a:p>
          <a:p>
            <a:endParaRPr lang="en-US" sz="2400" dirty="0"/>
          </a:p>
          <a:p>
            <a:r>
              <a:rPr lang="en-US" sz="2400" dirty="0"/>
              <a:t>Target: close to market and business needs</a:t>
            </a:r>
          </a:p>
          <a:p>
            <a:endParaRPr lang="en-US" sz="2400" dirty="0"/>
          </a:p>
          <a:p>
            <a:r>
              <a:rPr lang="en-US" sz="2400" dirty="0"/>
              <a:t>Societal and Economic Impact </a:t>
            </a:r>
          </a:p>
          <a:p>
            <a:endParaRPr lang="en-US" sz="2400" dirty="0"/>
          </a:p>
          <a:p>
            <a:r>
              <a:rPr lang="en-US" sz="2400" dirty="0"/>
              <a:t>Collaborative projects – multiple consortia</a:t>
            </a:r>
          </a:p>
          <a:p>
            <a:endParaRPr lang="en-US" sz="2400" dirty="0"/>
          </a:p>
          <a:p>
            <a:r>
              <a:rPr lang="en-US" sz="2400" dirty="0"/>
              <a:t>Different goals/targets at national levels</a:t>
            </a:r>
          </a:p>
          <a:p>
            <a:endParaRPr lang="en-US" sz="2400" dirty="0"/>
          </a:p>
          <a:p>
            <a:r>
              <a:rPr lang="en-US" sz="2400" dirty="0"/>
              <a:t>Flexible </a:t>
            </a:r>
            <a:r>
              <a:rPr lang="en-US" sz="2400" dirty="0">
                <a:sym typeface="Wingdings" panose="05000000000000000000" pitchFamily="2" charset="2"/>
              </a:rPr>
              <a:t> PCRs are your friends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2DD6A6-2E62-6E75-D500-C6B10323B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11</a:t>
            </a:fld>
            <a:endParaRPr lang="fr-FR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4B93445-DBEC-7B97-E19D-52732444340A}"/>
                  </a:ext>
                </a:extLst>
              </p14:cNvPr>
              <p14:cNvContentPartPr/>
              <p14:nvPr/>
            </p14:nvContentPartPr>
            <p14:xfrm>
              <a:off x="8961346" y="4052729"/>
              <a:ext cx="21600" cy="511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4B93445-DBEC-7B97-E19D-52732444340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55226" y="4046609"/>
                <a:ext cx="3384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B5F2BF1-8557-55A2-113C-69DEEE91F315}"/>
                  </a:ext>
                </a:extLst>
              </p14:cNvPr>
              <p14:cNvContentPartPr/>
              <p14:nvPr/>
            </p14:nvContentPartPr>
            <p14:xfrm>
              <a:off x="5857066" y="4075769"/>
              <a:ext cx="10080" cy="8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B5F2BF1-8557-55A2-113C-69DEEE91F31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50946" y="4069649"/>
                <a:ext cx="22320" cy="20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4728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1B570-5896-357A-1E2F-B4BC31F56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B3C53-6CC1-1142-7C5D-4119E4824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You Will 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EA5EA-1E08-5459-21A5-C0CCFE76A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864108"/>
            <a:ext cx="7447661" cy="5492242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No Synchronization between national calls</a:t>
            </a:r>
          </a:p>
          <a:p>
            <a:pPr lvl="1"/>
            <a:r>
              <a:rPr lang="en-US" dirty="0"/>
              <a:t>Coordinators need to be flexible and agile</a:t>
            </a:r>
          </a:p>
          <a:p>
            <a:endParaRPr lang="en-US" dirty="0"/>
          </a:p>
          <a:p>
            <a:r>
              <a:rPr lang="en-US" dirty="0"/>
              <a:t>Change is the only constant</a:t>
            </a:r>
          </a:p>
          <a:p>
            <a:pPr lvl="1"/>
            <a:r>
              <a:rPr lang="en-US" dirty="0"/>
              <a:t>Consortium changes constantly</a:t>
            </a:r>
          </a:p>
          <a:p>
            <a:pPr lvl="1"/>
            <a:r>
              <a:rPr lang="en-US" dirty="0"/>
              <a:t>Addition of partners / withdrawal of partners</a:t>
            </a:r>
          </a:p>
          <a:p>
            <a:endParaRPr lang="en-US" dirty="0"/>
          </a:p>
          <a:p>
            <a:r>
              <a:rPr lang="en-US" b="1" i="1" dirty="0">
                <a:solidFill>
                  <a:srgbClr val="FF0000"/>
                </a:solidFill>
              </a:rPr>
              <a:t>The beginning of the project is very challenging </a:t>
            </a:r>
          </a:p>
          <a:p>
            <a:pPr lvl="1"/>
            <a:r>
              <a:rPr lang="en-US" dirty="0"/>
              <a:t>Partners get their funding decision at different times</a:t>
            </a:r>
          </a:p>
          <a:p>
            <a:endParaRPr lang="en-US" dirty="0"/>
          </a:p>
          <a:p>
            <a:r>
              <a:rPr lang="en-US" dirty="0"/>
              <a:t>The lifetime of the project is different for each National Consortium</a:t>
            </a:r>
          </a:p>
          <a:p>
            <a:pPr lvl="1"/>
            <a:r>
              <a:rPr lang="en-US" dirty="0"/>
              <a:t>Coordinator must always keep track of different lifetimes</a:t>
            </a:r>
          </a:p>
          <a:p>
            <a:pPr lvl="1"/>
            <a:r>
              <a:rPr lang="en-US" dirty="0"/>
              <a:t>Partners have to be always active and take initiatives</a:t>
            </a:r>
          </a:p>
          <a:p>
            <a:pPr lvl="1"/>
            <a:r>
              <a:rPr lang="en-US" dirty="0"/>
              <a:t>Partners should be willing to work a bit outside their funding window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E4179-C8C1-79B1-F2E5-6B17F1078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3183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A0152-C6AC-5EDC-93FA-E46C1DEE4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53AB3-9C87-3FA1-BEA3-C29A0191F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CELTIC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Friends &amp; support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D7F2F-3BC3-3FAE-00E2-6D56DC1D4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CELTIC officers</a:t>
            </a:r>
          </a:p>
          <a:p>
            <a:pPr lvl="1"/>
            <a:r>
              <a:rPr lang="en-US" dirty="0"/>
              <a:t>Stay connected with them over the whole project lifetime</a:t>
            </a:r>
          </a:p>
          <a:p>
            <a:pPr lvl="1"/>
            <a:r>
              <a:rPr lang="en-US" dirty="0"/>
              <a:t>Efficient </a:t>
            </a:r>
          </a:p>
          <a:p>
            <a:pPr lvl="1"/>
            <a:r>
              <a:rPr lang="en-US" dirty="0"/>
              <a:t>Helpful </a:t>
            </a:r>
          </a:p>
          <a:p>
            <a:pPr lvl="1"/>
            <a:r>
              <a:rPr lang="en-US" dirty="0"/>
              <a:t>Monthly phone-call</a:t>
            </a:r>
          </a:p>
          <a:p>
            <a:r>
              <a:rPr lang="en-US" b="1" dirty="0">
                <a:solidFill>
                  <a:srgbClr val="0070C0"/>
                </a:solidFill>
              </a:rPr>
              <a:t>National Contact Points (NCPs)</a:t>
            </a:r>
          </a:p>
          <a:p>
            <a:pPr lvl="1"/>
            <a:r>
              <a:rPr lang="en-US" dirty="0"/>
              <a:t>Contact the NCPs early on</a:t>
            </a:r>
          </a:p>
          <a:p>
            <a:pPr lvl="1"/>
            <a:r>
              <a:rPr lang="en-US" dirty="0"/>
              <a:t>Always stay connected with NCPs</a:t>
            </a:r>
          </a:p>
          <a:p>
            <a:r>
              <a:rPr lang="en-US" b="1" dirty="0">
                <a:solidFill>
                  <a:srgbClr val="0070C0"/>
                </a:solidFill>
              </a:rPr>
              <a:t>Project Change Request (PCR)</a:t>
            </a:r>
          </a:p>
          <a:p>
            <a:pPr lvl="1"/>
            <a:r>
              <a:rPr lang="en-US" dirty="0"/>
              <a:t>Get familiar with the system and how to submit a PCR</a:t>
            </a:r>
          </a:p>
          <a:p>
            <a:pPr lvl="1"/>
            <a:r>
              <a:rPr lang="en-US" dirty="0"/>
              <a:t>You will submit many over the lifetime of the project</a:t>
            </a:r>
          </a:p>
          <a:p>
            <a:pPr lvl="1"/>
            <a:r>
              <a:rPr lang="en-US" dirty="0"/>
              <a:t>They are very useful </a:t>
            </a:r>
          </a:p>
          <a:p>
            <a:r>
              <a:rPr lang="en-US" b="1" dirty="0">
                <a:solidFill>
                  <a:srgbClr val="0070C0"/>
                </a:solidFill>
              </a:rPr>
              <a:t>CELTIC Tools / support </a:t>
            </a:r>
          </a:p>
          <a:p>
            <a:pPr lvl="1"/>
            <a:r>
              <a:rPr lang="en-US" dirty="0"/>
              <a:t>Very useful tools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EDC378-643C-4565-43EC-9B5C2EBFA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2841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4B665-827B-038B-A547-67D222F86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440F2-9020-04A5-77DE-37F291874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&amp; key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72C62-4ED4-F0A2-9A2C-952DF6C2B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652509"/>
            <a:ext cx="7315200" cy="5925271"/>
          </a:xfrm>
        </p:spPr>
        <p:txBody>
          <a:bodyPr/>
          <a:lstStyle/>
          <a:p>
            <a:r>
              <a:rPr lang="en-US" dirty="0"/>
              <a:t>Calls are open</a:t>
            </a:r>
          </a:p>
          <a:p>
            <a:pPr lvl="1"/>
            <a:r>
              <a:rPr lang="en-US" dirty="0"/>
              <a:t>Any idea / any topic</a:t>
            </a:r>
          </a:p>
          <a:p>
            <a:r>
              <a:rPr lang="en-US" dirty="0"/>
              <a:t>Very business oriented</a:t>
            </a:r>
          </a:p>
          <a:p>
            <a:pPr lvl="1"/>
            <a:r>
              <a:rPr lang="en-US" dirty="0"/>
              <a:t>Close-to-markets </a:t>
            </a:r>
            <a:r>
              <a:rPr lang="en-US" dirty="0">
                <a:sym typeface="Wingdings" panose="05000000000000000000" pitchFamily="2" charset="2"/>
              </a:rPr>
              <a:t> market ready products</a:t>
            </a:r>
            <a:endParaRPr lang="en-US" dirty="0"/>
          </a:p>
          <a:p>
            <a:r>
              <a:rPr lang="en-US" dirty="0"/>
              <a:t>Flexible</a:t>
            </a:r>
          </a:p>
          <a:p>
            <a:pPr lvl="1"/>
            <a:r>
              <a:rPr lang="en-US" dirty="0"/>
              <a:t>Consortium is constantly changing</a:t>
            </a:r>
          </a:p>
          <a:p>
            <a:pPr lvl="1"/>
            <a:r>
              <a:rPr lang="en-US" dirty="0"/>
              <a:t>Can join projects at any time</a:t>
            </a:r>
          </a:p>
          <a:p>
            <a:r>
              <a:rPr lang="en-US" dirty="0"/>
              <a:t>Challenging start to the project</a:t>
            </a:r>
          </a:p>
          <a:p>
            <a:pPr lvl="1"/>
            <a:r>
              <a:rPr lang="en-US" dirty="0"/>
              <a:t>Funding decisions in different countries completely independent</a:t>
            </a:r>
          </a:p>
          <a:p>
            <a:pPr lvl="1"/>
            <a:r>
              <a:rPr lang="en-US" dirty="0"/>
              <a:t>Funding percentage and level are variable among countries</a:t>
            </a:r>
          </a:p>
          <a:p>
            <a:r>
              <a:rPr lang="en-US" dirty="0"/>
              <a:t>Testbeds and products</a:t>
            </a:r>
          </a:p>
          <a:p>
            <a:pPr lvl="1"/>
            <a:r>
              <a:rPr lang="en-US" dirty="0"/>
              <a:t>Start very early on the implementation</a:t>
            </a:r>
          </a:p>
          <a:p>
            <a:r>
              <a:rPr lang="en-US" dirty="0"/>
              <a:t>Constant communication</a:t>
            </a:r>
          </a:p>
          <a:p>
            <a:pPr lvl="1"/>
            <a:r>
              <a:rPr lang="en-US" dirty="0"/>
              <a:t>With partners</a:t>
            </a:r>
          </a:p>
          <a:p>
            <a:pPr lvl="1"/>
            <a:r>
              <a:rPr lang="en-US" dirty="0"/>
              <a:t>With Celtic office</a:t>
            </a:r>
          </a:p>
          <a:p>
            <a:pPr lvl="1"/>
            <a:r>
              <a:rPr lang="en-US" dirty="0"/>
              <a:t>With National Contacts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23688-6DC1-52D7-FDF6-ACD5665F9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618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5C1CB-B181-B59C-965D-9B21A801E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BA495-4DD8-EA2A-A777-4ACD40C1F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Final </a:t>
            </a:r>
            <a:br>
              <a:rPr lang="en-US" sz="4400" b="1" dirty="0"/>
            </a:br>
            <a:r>
              <a:rPr lang="en-US" sz="4400" b="1" dirty="0"/>
              <a:t>	</a:t>
            </a:r>
            <a:br>
              <a:rPr lang="en-US" sz="4400" b="1" dirty="0"/>
            </a:br>
            <a:r>
              <a:rPr lang="en-US" sz="4400" b="1" dirty="0"/>
              <a:t>	Advice 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A8A1D-B73F-5F81-AD6D-F4FE224E1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15</a:t>
            </a:fld>
            <a:endParaRPr lang="fr-FR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AE0FB22-8FD1-CF4F-DCB3-2639FC53FE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9634225"/>
              </p:ext>
            </p:extLst>
          </p:nvPr>
        </p:nvGraphicFramePr>
        <p:xfrm>
          <a:off x="3487174" y="245807"/>
          <a:ext cx="8704826" cy="6475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7672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C30E818-3B43-4829-8617-C06B4B651C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>
                                            <p:graphicEl>
                                              <a:dgm id="{9C30E818-3B43-4829-8617-C06B4B651C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8FF7EDE-E977-4509-8A76-0A45BAA23F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>
                                            <p:graphicEl>
                                              <a:dgm id="{B8FF7EDE-E977-4509-8A76-0A45BAA23F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20C273E-32E6-4302-B79F-D6514DEF28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>
                                            <p:graphicEl>
                                              <a:dgm id="{B20C273E-32E6-4302-B79F-D6514DEF28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AD06FDB-7F2E-41D2-92F4-7A6132B6A4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">
                                            <p:graphicEl>
                                              <a:dgm id="{DAD06FDB-7F2E-41D2-92F4-7A6132B6A4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EA7A08-4C1C-4534-86D5-7514C4F7C4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">
                                            <p:graphicEl>
                                              <a:dgm id="{35EA7A08-4C1C-4534-86D5-7514C4F7C4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3C1DA-964C-0789-DB6A-572FE1F82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0B6193-1229-6EA9-1D21-C2CEEE2F1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16</a:t>
            </a:fld>
            <a:endParaRPr lang="fr-FR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5749D63-9AD6-4BF4-5FB0-DA1C285C8BD0}"/>
              </a:ext>
            </a:extLst>
          </p:cNvPr>
          <p:cNvSpPr/>
          <p:nvPr/>
        </p:nvSpPr>
        <p:spPr>
          <a:xfrm>
            <a:off x="1798320" y="1783080"/>
            <a:ext cx="8595360" cy="3291840"/>
          </a:xfrm>
          <a:prstGeom prst="ellipse">
            <a:avLst/>
          </a:prstGeom>
          <a:solidFill>
            <a:srgbClr val="3757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Stay flexible, stay connected, and start building early — success will follow.</a:t>
            </a:r>
          </a:p>
        </p:txBody>
      </p:sp>
    </p:spTree>
    <p:extLst>
      <p:ext uri="{BB962C8B-B14F-4D97-AF65-F5344CB8AC3E}">
        <p14:creationId xmlns:p14="http://schemas.microsoft.com/office/powerpoint/2010/main" val="1236412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1F37BC-2702-C7F4-846D-9D3B3DB3EC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Contacts:</a:t>
            </a:r>
          </a:p>
          <a:p>
            <a:pPr marL="502920" lvl="1" indent="0">
              <a:buNone/>
            </a:pPr>
            <a:r>
              <a:rPr lang="en-US" dirty="0"/>
              <a:t>Ayman Radwan</a:t>
            </a:r>
          </a:p>
          <a:p>
            <a:pPr marL="502920" lvl="1" indent="0">
              <a:buNone/>
            </a:pPr>
            <a:r>
              <a:rPr lang="en-US" dirty="0"/>
              <a:t>Instituto Superior Tecnico</a:t>
            </a:r>
          </a:p>
          <a:p>
            <a:pPr marL="502920" lvl="1" indent="0">
              <a:buNone/>
            </a:pPr>
            <a:r>
              <a:rPr lang="en-US" dirty="0"/>
              <a:t>Instituto de Telecomunicações</a:t>
            </a:r>
          </a:p>
          <a:p>
            <a:pPr marL="502920" lvl="1" indent="0">
              <a:buNone/>
            </a:pPr>
            <a:r>
              <a:rPr lang="en-US" dirty="0"/>
              <a:t>Lisboa, Portugal</a:t>
            </a:r>
          </a:p>
          <a:p>
            <a:pPr marL="50292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Email:</a:t>
            </a:r>
          </a:p>
          <a:p>
            <a:pPr marL="502920" lvl="1" indent="0">
              <a:buNone/>
            </a:pPr>
            <a:r>
              <a:rPr lang="en-US" dirty="0"/>
              <a:t>aradwan@av.it.pt</a:t>
            </a:r>
          </a:p>
          <a:p>
            <a:pPr marL="502920" lvl="1" indent="0">
              <a:buNone/>
            </a:pPr>
            <a:r>
              <a:rPr lang="en-US" dirty="0"/>
              <a:t>ayman.radwan@tecnico.ulisbo.pt</a:t>
            </a:r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0741B-6182-29A0-1D18-8871DDA4349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661650" y="6356350"/>
            <a:ext cx="1530350" cy="365125"/>
          </a:xfrm>
        </p:spPr>
        <p:txBody>
          <a:bodyPr/>
          <a:lstStyle/>
          <a:p>
            <a:fld id="{7499AE8B-0830-4386-ABE1-109AB8F9E83B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8123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4383">
            <a:off x="10203280" y="2392852"/>
            <a:ext cx="1434331" cy="160020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91F1B1E-6AFE-4261-906D-D1191F0F518F}" type="slidenum">
              <a:rPr lang="en-GB" altLang="en-US">
                <a:latin typeface="Calibri"/>
              </a:rPr>
              <a:pPr defTabSz="1219170"/>
              <a:t>18</a:t>
            </a:fld>
            <a:endParaRPr lang="en-GB" altLang="en-US" dirty="0"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5401" y="1208893"/>
            <a:ext cx="10765196" cy="1956578"/>
          </a:xfrm>
          <a:prstGeom prst="rect">
            <a:avLst/>
          </a:prstGeom>
          <a:noFill/>
        </p:spPr>
        <p:txBody>
          <a:bodyPr wrap="square" lIns="108855" tIns="54428" rIns="108855" bIns="54428" rtlCol="0">
            <a:spAutoFit/>
          </a:bodyPr>
          <a:lstStyle/>
          <a:p>
            <a:pPr algn="ctr" defTabSz="1219170"/>
            <a:r>
              <a:rPr lang="en-GB" sz="2400" dirty="0">
                <a:solidFill>
                  <a:srgbClr val="0070C0"/>
                </a:solidFill>
                <a:latin typeface="Calibri"/>
              </a:rPr>
              <a:t>Our population is getting older</a:t>
            </a:r>
          </a:p>
          <a:p>
            <a:pPr algn="ctr" defTabSz="1219170"/>
            <a:r>
              <a:rPr lang="en-GB" sz="2400" dirty="0">
                <a:solidFill>
                  <a:srgbClr val="0070C0"/>
                </a:solidFill>
                <a:latin typeface="Calibri"/>
              </a:rPr>
              <a:t>Population of 60 and more years old has doubled in 2017 compared to 1980</a:t>
            </a:r>
          </a:p>
          <a:p>
            <a:pPr algn="ctr" defTabSz="1219170"/>
            <a:r>
              <a:rPr lang="en-GB" sz="2400" dirty="0">
                <a:solidFill>
                  <a:srgbClr val="0070C0"/>
                </a:solidFill>
                <a:latin typeface="Calibri"/>
              </a:rPr>
              <a:t>[UN report]</a:t>
            </a:r>
          </a:p>
          <a:p>
            <a:pPr algn="ctr" defTabSz="1219170"/>
            <a:endParaRPr lang="en-GB" sz="2400" dirty="0">
              <a:solidFill>
                <a:srgbClr val="0070C0"/>
              </a:solidFill>
              <a:latin typeface="Calibri"/>
            </a:endParaRPr>
          </a:p>
          <a:p>
            <a:pPr algn="ctr" defTabSz="1219170"/>
            <a:endParaRPr lang="en-GB" sz="2400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5645951" y="3068960"/>
            <a:ext cx="900100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3403" y="3897053"/>
            <a:ext cx="10765196" cy="1956578"/>
          </a:xfrm>
          <a:prstGeom prst="rect">
            <a:avLst/>
          </a:prstGeom>
          <a:noFill/>
        </p:spPr>
        <p:txBody>
          <a:bodyPr wrap="square" lIns="108855" tIns="54428" rIns="108855" bIns="54428" rtlCol="0">
            <a:spAutoFit/>
          </a:bodyPr>
          <a:lstStyle/>
          <a:p>
            <a:pPr algn="ctr" defTabSz="1219170"/>
            <a:r>
              <a:rPr lang="en-GB" sz="2400" dirty="0">
                <a:solidFill>
                  <a:srgbClr val="0070C0"/>
                </a:solidFill>
                <a:latin typeface="Calibri"/>
              </a:rPr>
              <a:t>Burdens are increasing on healthcare systems</a:t>
            </a:r>
          </a:p>
          <a:p>
            <a:pPr algn="ctr" defTabSz="1219170"/>
            <a:endParaRPr lang="en-GB" sz="2400" dirty="0">
              <a:solidFill>
                <a:srgbClr val="0070C0"/>
              </a:solidFill>
              <a:latin typeface="Calibri"/>
            </a:endParaRPr>
          </a:p>
          <a:p>
            <a:pPr algn="ctr" defTabSz="1219170"/>
            <a:r>
              <a:rPr lang="en-GB" sz="2400" dirty="0">
                <a:solidFill>
                  <a:srgbClr val="0070C0"/>
                </a:solidFill>
                <a:latin typeface="Calibri"/>
              </a:rPr>
              <a:t>UN 2030 Sustainable goals:</a:t>
            </a:r>
            <a:br>
              <a:rPr lang="en-GB" sz="2400" dirty="0">
                <a:solidFill>
                  <a:srgbClr val="0070C0"/>
                </a:solidFill>
                <a:latin typeface="Calibri"/>
              </a:rPr>
            </a:br>
            <a:r>
              <a:rPr lang="en-GB" sz="2400" dirty="0">
                <a:solidFill>
                  <a:srgbClr val="0070C0"/>
                </a:solidFill>
                <a:latin typeface="Calibri"/>
              </a:rPr>
              <a:t>“Ensuring healthy lives and promote well-being for all at all ages”</a:t>
            </a:r>
          </a:p>
          <a:p>
            <a:pPr algn="ctr" defTabSz="1219170"/>
            <a:endParaRPr lang="en-GB" sz="2400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C8EB7C88-8C0B-7770-292A-D2AB3BBED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1" y="77755"/>
            <a:ext cx="8832981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Motivation 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86048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31371" y="77755"/>
            <a:ext cx="8832981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Motivation </a:t>
            </a:r>
            <a:endParaRPr lang="pt-PT" dirty="0"/>
          </a:p>
        </p:txBody>
      </p:sp>
      <p:sp>
        <p:nvSpPr>
          <p:cNvPr id="25" name="Content Placeholder 7"/>
          <p:cNvSpPr>
            <a:spLocks noGrp="1"/>
          </p:cNvSpPr>
          <p:nvPr>
            <p:ph idx="1"/>
          </p:nvPr>
        </p:nvSpPr>
        <p:spPr>
          <a:xfrm>
            <a:off x="609600" y="1124744"/>
            <a:ext cx="10972800" cy="5088565"/>
          </a:xfrm>
        </p:spPr>
        <p:txBody>
          <a:bodyPr>
            <a:normAutofit lnSpcReduction="10000"/>
          </a:bodyPr>
          <a:lstStyle/>
          <a:p>
            <a:pPr marL="380990" indent="-380990">
              <a:lnSpc>
                <a:spcPct val="90000"/>
              </a:lnSpc>
            </a:pPr>
            <a:r>
              <a:rPr lang="en-US" sz="2000" b="1" dirty="0">
                <a:solidFill>
                  <a:schemeClr val="tx1"/>
                </a:solidFill>
              </a:rPr>
              <a:t>Aging Population </a:t>
            </a:r>
          </a:p>
          <a:p>
            <a:pPr lvl="3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60+ years olds has doubled in 2017 compared 1980</a:t>
            </a:r>
          </a:p>
          <a:p>
            <a:pPr lvl="3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This trend is foreseen to continue, with the number doubling again in 2050</a:t>
            </a:r>
          </a:p>
          <a:p>
            <a:pPr marL="380990" indent="-380990">
              <a:lnSpc>
                <a:spcPct val="90000"/>
              </a:lnSpc>
              <a:spcBef>
                <a:spcPts val="1600"/>
              </a:spcBef>
            </a:pPr>
            <a:r>
              <a:rPr lang="en-US" sz="2000" b="1" dirty="0">
                <a:solidFill>
                  <a:schemeClr val="tx1"/>
                </a:solidFill>
              </a:rPr>
              <a:t>Burdens are increasing </a:t>
            </a:r>
            <a:r>
              <a:rPr lang="en-US" sz="2000" dirty="0">
                <a:solidFill>
                  <a:schemeClr val="tx1"/>
                </a:solidFill>
              </a:rPr>
              <a:t>on an already overwhelmed health systems</a:t>
            </a:r>
          </a:p>
          <a:p>
            <a:pPr lvl="3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especially, in EU</a:t>
            </a:r>
          </a:p>
          <a:p>
            <a:pPr marL="380990" indent="-380990">
              <a:lnSpc>
                <a:spcPct val="90000"/>
              </a:lnSpc>
              <a:spcBef>
                <a:spcPts val="1600"/>
              </a:spcBef>
            </a:pPr>
            <a:r>
              <a:rPr lang="en-US" sz="2000" dirty="0">
                <a:solidFill>
                  <a:schemeClr val="tx1"/>
                </a:solidFill>
              </a:rPr>
              <a:t>Such older population still likes to live </a:t>
            </a:r>
            <a:r>
              <a:rPr lang="en-US" sz="2000" b="1" dirty="0">
                <a:solidFill>
                  <a:schemeClr val="tx1"/>
                </a:solidFill>
              </a:rPr>
              <a:t>independently at the comfort of their home </a:t>
            </a:r>
          </a:p>
          <a:p>
            <a:pPr lvl="3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economic burden on individuals, who live on pension, to hire home-carers </a:t>
            </a:r>
          </a:p>
          <a:p>
            <a:pPr marL="380990" indent="-380990">
              <a:lnSpc>
                <a:spcPct val="90000"/>
              </a:lnSpc>
              <a:spcBef>
                <a:spcPts val="1600"/>
              </a:spcBef>
            </a:pPr>
            <a:r>
              <a:rPr lang="en-US" sz="2000" b="1" dirty="0">
                <a:solidFill>
                  <a:schemeClr val="tx1"/>
                </a:solidFill>
              </a:rPr>
              <a:t>Impact of COVID (post-pandemic)</a:t>
            </a:r>
          </a:p>
          <a:p>
            <a:pPr lvl="3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The pandemic highlighted the importance of remote care and monitoring systems, as elderly individuals faced increased isolation and difficulty accessing in-person care.</a:t>
            </a:r>
            <a:endParaRPr lang="en-US" sz="2000" b="1" dirty="0">
              <a:solidFill>
                <a:schemeClr val="tx1"/>
              </a:solidFill>
            </a:endParaRPr>
          </a:p>
          <a:p>
            <a:pPr marL="380990" indent="-380990">
              <a:lnSpc>
                <a:spcPct val="90000"/>
              </a:lnSpc>
              <a:spcBef>
                <a:spcPts val="1600"/>
              </a:spcBef>
            </a:pPr>
            <a:r>
              <a:rPr lang="en-US" sz="2000" b="1" dirty="0">
                <a:solidFill>
                  <a:schemeClr val="tx1"/>
                </a:solidFill>
              </a:rPr>
              <a:t>Existing solutions have limitations</a:t>
            </a:r>
          </a:p>
          <a:p>
            <a:pPr lvl="3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depend heavily on wearables </a:t>
            </a:r>
            <a:r>
              <a:rPr lang="en-US" sz="20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chemeClr val="tx1"/>
                </a:solidFill>
              </a:rPr>
              <a:t> burdens and responsibility on elders</a:t>
            </a:r>
          </a:p>
          <a:p>
            <a:pPr lvl="3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Lack of real-time monitoring </a:t>
            </a:r>
          </a:p>
          <a:p>
            <a:pPr lvl="3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privacy issues: cannot use solutions depending on cameras (everywhere)</a:t>
            </a:r>
          </a:p>
        </p:txBody>
      </p:sp>
      <p:sp>
        <p:nvSpPr>
          <p:cNvPr id="2" name="Slide Number Placeholder 1" hidden="1"/>
          <p:cNvSpPr>
            <a:spLocks noGrp="1"/>
          </p:cNvSpPr>
          <p:nvPr>
            <p:ph type="sldNum" sz="quarter" idx="4294967295"/>
          </p:nvPr>
        </p:nvSpPr>
        <p:spPr>
          <a:xfrm>
            <a:off x="11591496" y="6405218"/>
            <a:ext cx="434307" cy="452783"/>
          </a:xfrm>
        </p:spPr>
        <p:txBody>
          <a:bodyPr/>
          <a:lstStyle/>
          <a:p>
            <a:pPr defTabSz="1219170">
              <a:spcAft>
                <a:spcPts val="800"/>
              </a:spcAft>
            </a:pPr>
            <a:fld id="{86CB4B4D-7CA3-9044-876B-883B54F8677D}" type="slidenum">
              <a:rPr lang="uk-UA">
                <a:latin typeface="Calibri"/>
              </a:rPr>
              <a:pPr defTabSz="1219170">
                <a:spcAft>
                  <a:spcPts val="800"/>
                </a:spcAft>
              </a:pPr>
              <a:t>19</a:t>
            </a:fld>
            <a:endParaRPr lang="uk-UA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6379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E06B5-F84F-11C5-9EBD-825112DD3D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/>
              <a:t>Best</a:t>
            </a:r>
            <a:r>
              <a:rPr lang="en-US"/>
              <a:t> Practices</a:t>
            </a:r>
            <a:endParaRPr lang="LID4096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67D86-F3B7-1B39-2CCC-9A1B373F8C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	hands-on experience</a:t>
            </a:r>
          </a:p>
          <a:p>
            <a:r>
              <a:rPr lang="en-US"/>
              <a:t>				by Ayman Radwan</a:t>
            </a:r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3403C-6CCE-FF4A-6570-CFE909A89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2</a:t>
            </a:fld>
            <a:endParaRPr lang="fr-FR"/>
          </a:p>
        </p:txBody>
      </p:sp>
      <p:pic>
        <p:nvPicPr>
          <p:cNvPr id="8" name="Picture 7" descr="A group of people working on a circuit board&#10;&#10;AI-generated content may be incorrect.">
            <a:extLst>
              <a:ext uri="{FF2B5EF4-FFF2-40B4-BE49-F238E27FC236}">
                <a16:creationId xmlns:a16="http://schemas.microsoft.com/office/drawing/2014/main" id="{2CEB34CD-0FDA-D8B5-BA7F-C14596374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786" y="1325880"/>
            <a:ext cx="4206240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08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F0206-98C6-6330-F262-75D196422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3D84B3A-D956-262D-6A7E-009F42E7A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1" y="77755"/>
            <a:ext cx="8832981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SAFE-HOME Project Goals</a:t>
            </a:r>
            <a:endParaRPr lang="pt-PT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D518831-9B9B-1509-CC89-3C60493A0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20755"/>
            <a:ext cx="10972800" cy="5088565"/>
          </a:xfrm>
        </p:spPr>
        <p:txBody>
          <a:bodyPr>
            <a:normAutofit/>
          </a:bodyPr>
          <a:lstStyle/>
          <a:p>
            <a:pPr marL="380990" indent="-380990" algn="just">
              <a:lnSpc>
                <a:spcPct val="90000"/>
              </a:lnSpc>
              <a:spcAft>
                <a:spcPts val="800"/>
              </a:spcAft>
            </a:pPr>
            <a:r>
              <a:rPr lang="en-US" sz="2400" b="1" dirty="0">
                <a:solidFill>
                  <a:schemeClr val="tx1"/>
                </a:solidFill>
              </a:rPr>
              <a:t>Ensure Elderly Safety:</a:t>
            </a:r>
            <a:r>
              <a:rPr lang="en-US" sz="2400" dirty="0">
                <a:solidFill>
                  <a:schemeClr val="tx1"/>
                </a:solidFill>
              </a:rPr>
              <a:t> Provide a real-time, non-invasive monitoring system that detects falls and emergencies, enabling timely responses.</a:t>
            </a:r>
          </a:p>
          <a:p>
            <a:pPr marL="380990" indent="-380990" algn="just">
              <a:lnSpc>
                <a:spcPct val="90000"/>
              </a:lnSpc>
              <a:spcBef>
                <a:spcPts val="1600"/>
              </a:spcBef>
              <a:spcAft>
                <a:spcPts val="800"/>
              </a:spcAft>
            </a:pPr>
            <a:r>
              <a:rPr lang="en-US" sz="2400" b="1" dirty="0">
                <a:solidFill>
                  <a:schemeClr val="tx1"/>
                </a:solidFill>
              </a:rPr>
              <a:t>Maintain Independence:</a:t>
            </a:r>
            <a:r>
              <a:rPr lang="en-US" sz="2400" dirty="0">
                <a:solidFill>
                  <a:schemeClr val="tx1"/>
                </a:solidFill>
              </a:rPr>
              <a:t> Support elderly individuals in living independently at home by offering continuous monitoring with least intrusion.</a:t>
            </a:r>
          </a:p>
          <a:p>
            <a:pPr marL="380990" indent="-380990" algn="just">
              <a:lnSpc>
                <a:spcPct val="90000"/>
              </a:lnSpc>
              <a:spcBef>
                <a:spcPts val="1600"/>
              </a:spcBef>
              <a:spcAft>
                <a:spcPts val="800"/>
              </a:spcAft>
            </a:pPr>
            <a:r>
              <a:rPr lang="en-US" sz="2400" b="1" dirty="0">
                <a:solidFill>
                  <a:schemeClr val="tx1"/>
                </a:solidFill>
              </a:rPr>
              <a:t>Integrate Smart Technologies:</a:t>
            </a:r>
            <a:r>
              <a:rPr lang="en-US" sz="2400" dirty="0">
                <a:solidFill>
                  <a:schemeClr val="tx1"/>
                </a:solidFill>
              </a:rPr>
              <a:t> Leverage AI, machine learning, and sensor networks to provide intelligent decision-making and event detection.</a:t>
            </a:r>
          </a:p>
          <a:p>
            <a:pPr marL="380990" indent="-380990" algn="just">
              <a:lnSpc>
                <a:spcPct val="90000"/>
              </a:lnSpc>
              <a:spcBef>
                <a:spcPts val="1600"/>
              </a:spcBef>
              <a:spcAft>
                <a:spcPts val="800"/>
              </a:spcAft>
            </a:pPr>
            <a:r>
              <a:rPr lang="en-US" sz="2400" b="1" dirty="0">
                <a:solidFill>
                  <a:schemeClr val="tx1"/>
                </a:solidFill>
              </a:rPr>
              <a:t>Enable Remote Care: </a:t>
            </a:r>
            <a:r>
              <a:rPr lang="en-US" sz="2400" dirty="0">
                <a:solidFill>
                  <a:schemeClr val="tx1"/>
                </a:solidFill>
              </a:rPr>
              <a:t>Facilitate remote monitoring and emergency response, especially in light of increased isolation due to events like the COVID-19 pandemic.</a:t>
            </a:r>
          </a:p>
          <a:p>
            <a:pPr marL="380990" indent="-380990" algn="just">
              <a:lnSpc>
                <a:spcPct val="90000"/>
              </a:lnSpc>
              <a:spcBef>
                <a:spcPts val="1600"/>
              </a:spcBef>
              <a:spcAft>
                <a:spcPts val="800"/>
              </a:spcAft>
            </a:pPr>
            <a:r>
              <a:rPr lang="en-US" sz="2400" b="1" dirty="0">
                <a:solidFill>
                  <a:schemeClr val="tx1"/>
                </a:solidFill>
              </a:rPr>
              <a:t>Achieve Scalability: </a:t>
            </a:r>
            <a:r>
              <a:rPr lang="en-US" sz="2400" dirty="0">
                <a:solidFill>
                  <a:schemeClr val="tx1"/>
                </a:solidFill>
              </a:rPr>
              <a:t>Design a system that can be deployed in various environments, from individual homes to large care facilities, and scaled for different levels of monitoring needs</a:t>
            </a:r>
            <a:endParaRPr lang="en-US" sz="3733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7DF7213E-35CD-BE8D-85C9-9550701E546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91496" y="6405218"/>
            <a:ext cx="434307" cy="452783"/>
          </a:xfrm>
        </p:spPr>
        <p:txBody>
          <a:bodyPr/>
          <a:lstStyle/>
          <a:p>
            <a:pPr defTabSz="1219170">
              <a:spcAft>
                <a:spcPts val="800"/>
              </a:spcAft>
            </a:pPr>
            <a:fld id="{86CB4B4D-7CA3-9044-876B-883B54F8677D}" type="slidenum">
              <a:rPr lang="uk-UA">
                <a:latin typeface="Calibri"/>
              </a:rPr>
              <a:pPr defTabSz="1219170">
                <a:spcAft>
                  <a:spcPts val="800"/>
                </a:spcAft>
              </a:pPr>
              <a:t>20</a:t>
            </a:fld>
            <a:endParaRPr lang="uk-UA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3847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91F1B1E-6AFE-4261-906D-D1191F0F518F}" type="slidenum">
              <a:rPr lang="en-GB" altLang="en-US">
                <a:latin typeface="Calibri"/>
              </a:rPr>
              <a:pPr defTabSz="1219170"/>
              <a:t>21</a:t>
            </a:fld>
            <a:endParaRPr lang="en-GB" altLang="en-US" dirty="0">
              <a:latin typeface="Calibri"/>
            </a:endParaRPr>
          </a:p>
        </p:txBody>
      </p:sp>
      <p:sp>
        <p:nvSpPr>
          <p:cNvPr id="10" name="Title 9"/>
          <p:cNvSpPr txBox="1">
            <a:spLocks/>
          </p:cNvSpPr>
          <p:nvPr/>
        </p:nvSpPr>
        <p:spPr>
          <a:xfrm>
            <a:off x="436727" y="145576"/>
            <a:ext cx="11054687" cy="709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20000" tIns="120000" rIns="120000" bIns="120000" anchor="ctr"/>
          <a:lstStyle>
            <a:lvl1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17145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34290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51435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68580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spcBef>
                <a:spcPct val="0"/>
              </a:spcBef>
            </a:pPr>
            <a:r>
              <a:rPr lang="en-US" sz="4800" dirty="0">
                <a:solidFill>
                  <a:srgbClr val="2E9251"/>
                </a:solidFill>
                <a:latin typeface="Calibri"/>
                <a:ea typeface="+mj-ea"/>
              </a:rPr>
              <a:t>SAFE-HOME Initial Scenario </a:t>
            </a:r>
            <a:endParaRPr lang="pt-PT" sz="4800" dirty="0">
              <a:solidFill>
                <a:srgbClr val="2E9251"/>
              </a:solidFill>
              <a:latin typeface="Calibri"/>
              <a:ea typeface="+mj-e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315" y="881033"/>
            <a:ext cx="6749371" cy="53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79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A8F5F-F1C1-0D49-7FE8-E6AA9A473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B3FE2C8-FF24-BEF3-DD42-C33F62258DD1}"/>
              </a:ext>
            </a:extLst>
          </p:cNvPr>
          <p:cNvSpPr txBox="1">
            <a:spLocks/>
          </p:cNvSpPr>
          <p:nvPr/>
        </p:nvSpPr>
        <p:spPr>
          <a:xfrm>
            <a:off x="335360" y="68627"/>
            <a:ext cx="8832981" cy="1143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lIns="121920" tIns="60960" rIns="121920" bIns="60960" rtlCol="0" anchor="ctr">
            <a:normAutofit/>
          </a:bodyPr>
          <a:lstStyle>
            <a:lvl1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17145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34290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51435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68580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spcBef>
                <a:spcPct val="0"/>
              </a:spcBef>
              <a:spcAft>
                <a:spcPts val="800"/>
              </a:spcAft>
            </a:pPr>
            <a:r>
              <a:rPr lang="en-US" sz="4400">
                <a:solidFill>
                  <a:srgbClr val="2E9251"/>
                </a:solidFill>
                <a:latin typeface="Calibri"/>
                <a:ea typeface="+mj-ea"/>
              </a:rPr>
              <a:t>SAFE-HOME Architecture - Detailed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25ECAE-19E2-9D10-5DCD-D3CE34E3FA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79132" y="1123157"/>
            <a:ext cx="9220200" cy="4610100"/>
          </a:xfrm>
          <a:prstGeom prst="rect">
            <a:avLst/>
          </a:prstGeom>
          <a:noFill/>
        </p:spPr>
      </p:pic>
      <p:sp>
        <p:nvSpPr>
          <p:cNvPr id="4" name="Espace réservé du numéro de diapositive 3" hidden="1">
            <a:extLst>
              <a:ext uri="{FF2B5EF4-FFF2-40B4-BE49-F238E27FC236}">
                <a16:creationId xmlns:a16="http://schemas.microsoft.com/office/drawing/2014/main" id="{7B833C9A-1EBB-ADDD-5A54-1737DD19C1E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1219170">
              <a:spcAft>
                <a:spcPts val="800"/>
              </a:spcAft>
            </a:pPr>
            <a:fld id="{291F1B1E-6AFE-4261-906D-D1191F0F518F}" type="slidenum">
              <a:rPr lang="en-GB" altLang="en-US">
                <a:latin typeface="Calibri"/>
              </a:rPr>
              <a:pPr defTabSz="1219170">
                <a:spcAft>
                  <a:spcPts val="800"/>
                </a:spcAft>
              </a:pPr>
              <a:t>22</a:t>
            </a:fld>
            <a:endParaRPr lang="en-GB" altLang="en-US"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5EE77B-00EA-D367-2CDA-451C80D773BB}"/>
              </a:ext>
            </a:extLst>
          </p:cNvPr>
          <p:cNvSpPr txBox="1"/>
          <p:nvPr/>
        </p:nvSpPr>
        <p:spPr>
          <a:xfrm>
            <a:off x="3263686" y="5808862"/>
            <a:ext cx="5664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600" i="1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Details are provided in D2.1 and D2.2</a:t>
            </a:r>
          </a:p>
        </p:txBody>
      </p:sp>
    </p:spTree>
    <p:extLst>
      <p:ext uri="{BB962C8B-B14F-4D97-AF65-F5344CB8AC3E}">
        <p14:creationId xmlns:p14="http://schemas.microsoft.com/office/powerpoint/2010/main" val="253951065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EBEAE-CC06-5C98-82DB-6857B120C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4A910A2-E3F1-DD75-9038-247E7A0B7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1" y="77755"/>
            <a:ext cx="9889099" cy="1143000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Achievements – Technology Innovations</a:t>
            </a:r>
            <a:endParaRPr lang="pt-PT" dirty="0"/>
          </a:p>
        </p:txBody>
      </p:sp>
      <p:sp>
        <p:nvSpPr>
          <p:cNvPr id="25" name="Content Placeholder 7">
            <a:extLst>
              <a:ext uri="{FF2B5EF4-FFF2-40B4-BE49-F238E27FC236}">
                <a16:creationId xmlns:a16="http://schemas.microsoft.com/office/drawing/2014/main" id="{34BBCDFE-6FA4-F096-2CF0-CC1028CAA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20755"/>
            <a:ext cx="10972800" cy="4992555"/>
          </a:xfrm>
        </p:spPr>
        <p:txBody>
          <a:bodyPr>
            <a:normAutofit fontScale="92500" lnSpcReduction="10000"/>
          </a:bodyPr>
          <a:lstStyle/>
          <a:p>
            <a:pPr marL="380990" indent="-380990" algn="just">
              <a:lnSpc>
                <a:spcPct val="90000"/>
              </a:lnSpc>
              <a:spcBef>
                <a:spcPts val="1600"/>
              </a:spcBef>
            </a:pPr>
            <a:r>
              <a:rPr lang="en-US" sz="2000" b="1" dirty="0">
                <a:solidFill>
                  <a:schemeClr val="tx1"/>
                </a:solidFill>
              </a:rPr>
              <a:t>Non-Invasive Sensing Technologies: </a:t>
            </a:r>
            <a:r>
              <a:rPr lang="en-US" sz="2000" dirty="0">
                <a:solidFill>
                  <a:schemeClr val="tx1"/>
                </a:solidFill>
              </a:rPr>
              <a:t>Advanced sensor networks that allow real-time monitoring without intruding on the daily lives of elderly individuals.</a:t>
            </a:r>
          </a:p>
          <a:p>
            <a:pPr marL="380990" indent="-380990" algn="just">
              <a:lnSpc>
                <a:spcPct val="90000"/>
              </a:lnSpc>
              <a:spcBef>
                <a:spcPts val="1600"/>
              </a:spcBef>
            </a:pPr>
            <a:r>
              <a:rPr lang="en-US" sz="2000" b="1" dirty="0">
                <a:solidFill>
                  <a:schemeClr val="tx1"/>
                </a:solidFill>
              </a:rPr>
              <a:t>Fog-Cloud Hybrid Architecture: </a:t>
            </a:r>
            <a:r>
              <a:rPr lang="en-US" sz="2000" dirty="0">
                <a:solidFill>
                  <a:schemeClr val="tx1"/>
                </a:solidFill>
              </a:rPr>
              <a:t>A scalable architecture that processes critical data locally (on fog nodes) for immediate responses, while utilizing cloud resources for long-term data analysis.</a:t>
            </a:r>
          </a:p>
          <a:p>
            <a:pPr marL="380990" indent="-380990" algn="just">
              <a:lnSpc>
                <a:spcPct val="90000"/>
              </a:lnSpc>
              <a:spcBef>
                <a:spcPts val="1600"/>
              </a:spcBef>
            </a:pPr>
            <a:r>
              <a:rPr lang="en-US" sz="2000" b="1" dirty="0">
                <a:solidFill>
                  <a:schemeClr val="tx1"/>
                </a:solidFill>
              </a:rPr>
              <a:t>Privacy-Preserving Technology: </a:t>
            </a:r>
            <a:r>
              <a:rPr lang="en-US" sz="2000" dirty="0">
                <a:solidFill>
                  <a:schemeClr val="tx1"/>
                </a:solidFill>
              </a:rPr>
              <a:t>Security measures integrated into the system to ensure that personal data is processed and stored in a way that protects the user’s privacy. Personal sensitive data are not shared over the cloud. </a:t>
            </a:r>
          </a:p>
          <a:p>
            <a:pPr marL="380990" indent="-380990" algn="just">
              <a:lnSpc>
                <a:spcPct val="90000"/>
              </a:lnSpc>
              <a:spcBef>
                <a:spcPts val="1600"/>
              </a:spcBef>
            </a:pPr>
            <a:r>
              <a:rPr lang="en-US" sz="2000" b="1" dirty="0">
                <a:solidFill>
                  <a:schemeClr val="tx1"/>
                </a:solidFill>
              </a:rPr>
              <a:t>Real-Time Data Processing: </a:t>
            </a:r>
            <a:r>
              <a:rPr lang="en-US" sz="2000" dirty="0">
                <a:solidFill>
                  <a:schemeClr val="tx1"/>
                </a:solidFill>
              </a:rPr>
              <a:t>Systems that ensure near-instantaneous detection of emergencies, enabling timely intervention in critical situations.</a:t>
            </a:r>
          </a:p>
          <a:p>
            <a:pPr marL="380990" indent="-380990" algn="just">
              <a:lnSpc>
                <a:spcPct val="90000"/>
              </a:lnSpc>
              <a:spcBef>
                <a:spcPts val="1600"/>
              </a:spcBef>
            </a:pPr>
            <a:r>
              <a:rPr lang="en-US" sz="2000" b="1" dirty="0">
                <a:solidFill>
                  <a:schemeClr val="tx1"/>
                </a:solidFill>
              </a:rPr>
              <a:t>ML-Driven Fall Detection: </a:t>
            </a:r>
            <a:r>
              <a:rPr lang="en-US" sz="2000" dirty="0">
                <a:solidFill>
                  <a:schemeClr val="tx1"/>
                </a:solidFill>
              </a:rPr>
              <a:t>High-accuracy fall detection models using machine learning, achieving over 96% accuracy in detecting falls in real-time.</a:t>
            </a:r>
          </a:p>
          <a:p>
            <a:pPr marL="380990" indent="-380990" algn="just">
              <a:lnSpc>
                <a:spcPct val="90000"/>
              </a:lnSpc>
              <a:spcBef>
                <a:spcPts val="1600"/>
              </a:spcBef>
            </a:pPr>
            <a:r>
              <a:rPr lang="en-US" sz="2000" b="1" dirty="0">
                <a:solidFill>
                  <a:schemeClr val="tx1"/>
                </a:solidFill>
              </a:rPr>
              <a:t>AI Native Networking: </a:t>
            </a:r>
            <a:r>
              <a:rPr lang="en-US" sz="2000" dirty="0">
                <a:solidFill>
                  <a:schemeClr val="tx1"/>
                </a:solidFill>
              </a:rPr>
              <a:t> ML based algorithms to manage resources efficiently, reducing latency and improving data privacy.</a:t>
            </a:r>
          </a:p>
          <a:p>
            <a:pPr marL="380990" indent="-380990" algn="just">
              <a:lnSpc>
                <a:spcPct val="90000"/>
              </a:lnSpc>
              <a:spcBef>
                <a:spcPts val="1600"/>
              </a:spcBef>
            </a:pPr>
            <a:r>
              <a:rPr lang="en-US" sz="2000" b="1" dirty="0">
                <a:solidFill>
                  <a:schemeClr val="tx1"/>
                </a:solidFill>
              </a:rPr>
              <a:t>Seamless Integration with Healthcare Systems:</a:t>
            </a:r>
            <a:r>
              <a:rPr lang="en-US" sz="2000" dirty="0">
                <a:solidFill>
                  <a:schemeClr val="tx1"/>
                </a:solidFill>
              </a:rPr>
              <a:t> Integrate and share the data directly with healthcare providers or emergency services for a more automated response chain.</a:t>
            </a:r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B5EF584E-F170-3C2D-9952-E92C3739A0B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91496" y="6405218"/>
            <a:ext cx="434307" cy="452783"/>
          </a:xfrm>
        </p:spPr>
        <p:txBody>
          <a:bodyPr/>
          <a:lstStyle/>
          <a:p>
            <a:pPr defTabSz="1219170">
              <a:spcAft>
                <a:spcPts val="800"/>
              </a:spcAft>
            </a:pPr>
            <a:fld id="{86CB4B4D-7CA3-9044-876B-883B54F8677D}" type="slidenum">
              <a:rPr lang="uk-UA">
                <a:latin typeface="Calibri"/>
              </a:rPr>
              <a:pPr defTabSz="1219170">
                <a:spcAft>
                  <a:spcPts val="800"/>
                </a:spcAft>
              </a:pPr>
              <a:t>23</a:t>
            </a:fld>
            <a:endParaRPr lang="uk-UA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6887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714FC-016C-1526-D099-339AFA4A4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514FB0E-D963-22F5-7563-4D5094C07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8627"/>
            <a:ext cx="8832981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33"/>
              <a:t>SAFE-HOME Fall Detection &amp; Activity Monitoring </a:t>
            </a:r>
            <a:endParaRPr lang="pt-PT" sz="3333"/>
          </a:p>
        </p:txBody>
      </p:sp>
      <p:pic>
        <p:nvPicPr>
          <p:cNvPr id="3" name="그림 1" descr="텍스트, 도표, 폰트, 소프트웨어이(가) 표시된 사진&#10;&#10;자동 생성된 설명">
            <a:extLst>
              <a:ext uri="{FF2B5EF4-FFF2-40B4-BE49-F238E27FC236}">
                <a16:creationId xmlns:a16="http://schemas.microsoft.com/office/drawing/2014/main" id="{3E12E50D-951B-6FFF-685F-633C8410F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348709"/>
            <a:ext cx="5384800" cy="3028948"/>
          </a:xfrm>
          <a:prstGeom prst="rect">
            <a:avLst/>
          </a:prstGeom>
          <a:noFill/>
        </p:spPr>
      </p:pic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014FCBFE-32CE-52BD-9682-93A5AABBF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ML-based Sound Event Detector Development</a:t>
            </a:r>
          </a:p>
          <a:p>
            <a:pPr algn="just"/>
            <a:endParaRPr lang="en-US" dirty="0">
              <a:solidFill>
                <a:schemeClr val="tx1"/>
              </a:solidFill>
            </a:endParaRPr>
          </a:p>
          <a:p>
            <a:pPr algn="just"/>
            <a:r>
              <a:rPr lang="en-US" dirty="0">
                <a:solidFill>
                  <a:schemeClr val="tx1"/>
                </a:solidFill>
              </a:rPr>
              <a:t>Edge-based AI processing for immediate detection </a:t>
            </a:r>
          </a:p>
          <a:p>
            <a:pPr algn="just"/>
            <a:endParaRPr lang="en-US" dirty="0">
              <a:solidFill>
                <a:schemeClr val="tx1"/>
              </a:solidFill>
            </a:endParaRPr>
          </a:p>
          <a:p>
            <a:pPr algn="just"/>
            <a:r>
              <a:rPr lang="en-US" dirty="0">
                <a:solidFill>
                  <a:schemeClr val="tx1"/>
                </a:solidFill>
              </a:rPr>
              <a:t>Seamless integration of sensors and devices with cloud-based data platform</a:t>
            </a:r>
          </a:p>
          <a:p>
            <a:pPr algn="just"/>
            <a:endParaRPr lang="it-IT" dirty="0">
              <a:solidFill>
                <a:schemeClr val="tx1"/>
              </a:solidFill>
            </a:endParaRPr>
          </a:p>
          <a:p>
            <a:pPr algn="just"/>
            <a:r>
              <a:rPr lang="it-IT" dirty="0">
                <a:solidFill>
                  <a:schemeClr val="tx1"/>
                </a:solidFill>
              </a:rPr>
              <a:t>Service Model Design &amp; Data Analysis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Data Integration Platform </a:t>
            </a:r>
          </a:p>
          <a:p>
            <a:pPr algn="just"/>
            <a:endParaRPr lang="en-US" dirty="0">
              <a:solidFill>
                <a:schemeClr val="tx1"/>
              </a:solidFill>
            </a:endParaRPr>
          </a:p>
          <a:p>
            <a:pPr algn="just"/>
            <a:r>
              <a:rPr lang="en-US" dirty="0">
                <a:solidFill>
                  <a:schemeClr val="tx1"/>
                </a:solidFill>
              </a:rPr>
              <a:t>Standardized data management for higher interoperability</a:t>
            </a:r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07CE369F-2CCD-116D-1A89-F31A1BEE6BF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91496" y="6405218"/>
            <a:ext cx="434307" cy="452783"/>
          </a:xfrm>
        </p:spPr>
        <p:txBody>
          <a:bodyPr/>
          <a:lstStyle/>
          <a:p>
            <a:pPr defTabSz="1219170">
              <a:spcAft>
                <a:spcPts val="800"/>
              </a:spcAft>
            </a:pPr>
            <a:fld id="{86CB4B4D-7CA3-9044-876B-883B54F8677D}" type="slidenum">
              <a:rPr lang="uk-UA">
                <a:latin typeface="Calibri"/>
              </a:rPr>
              <a:pPr defTabSz="1219170">
                <a:spcAft>
                  <a:spcPts val="800"/>
                </a:spcAft>
              </a:pPr>
              <a:t>24</a:t>
            </a:fld>
            <a:endParaRPr lang="uk-UA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7471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0DE90-14EE-C153-AABF-795BA264E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F5484CF-0477-8920-A02D-E4182D398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1" y="77755"/>
            <a:ext cx="8832981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Project Impact</a:t>
            </a:r>
            <a:endParaRPr lang="pt-PT" dirty="0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D7A20E13-DBAB-26AD-40D7-10E53375E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20756"/>
            <a:ext cx="10972800" cy="4905409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800"/>
              </a:spcAft>
              <a:buNone/>
            </a:pPr>
            <a:r>
              <a:rPr lang="en-US" sz="2400" b="1" dirty="0">
                <a:solidFill>
                  <a:srgbClr val="00B0F0"/>
                </a:solidFill>
              </a:rPr>
              <a:t>New Products: 				3</a:t>
            </a:r>
          </a:p>
          <a:p>
            <a:pPr marL="380990" indent="-380990">
              <a:lnSpc>
                <a:spcPct val="90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tx1"/>
                </a:solidFill>
              </a:rPr>
              <a:t>TeleLocation Application - Altice Labs</a:t>
            </a:r>
          </a:p>
          <a:p>
            <a:pPr marL="380990" indent="-380990">
              <a:lnSpc>
                <a:spcPct val="90000"/>
              </a:lnSpc>
              <a:spcAft>
                <a:spcPts val="800"/>
              </a:spcAft>
            </a:pPr>
            <a:r>
              <a:rPr lang="en-US" sz="2400" dirty="0" err="1">
                <a:solidFill>
                  <a:schemeClr val="tx1"/>
                </a:solidFill>
              </a:rPr>
              <a:t>TeleAlert</a:t>
            </a:r>
            <a:r>
              <a:rPr lang="en-US" sz="2400" dirty="0">
                <a:solidFill>
                  <a:schemeClr val="tx1"/>
                </a:solidFill>
              </a:rPr>
              <a:t> Application - Altice Labs</a:t>
            </a:r>
          </a:p>
          <a:p>
            <a:pPr marL="380990" indent="-380990">
              <a:lnSpc>
                <a:spcPct val="90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tx1"/>
                </a:solidFill>
              </a:rPr>
              <a:t>Emergency Videoconferencing Application – </a:t>
            </a:r>
            <a:r>
              <a:rPr lang="en-US" sz="2400" dirty="0" err="1">
                <a:solidFill>
                  <a:schemeClr val="tx1"/>
                </a:solidFill>
              </a:rPr>
              <a:t>medVC</a:t>
            </a:r>
            <a:r>
              <a:rPr lang="en-US" sz="2400" dirty="0">
                <a:solidFill>
                  <a:schemeClr val="tx1"/>
                </a:solidFill>
              </a:rPr>
              <a:t> &amp; PSNC</a:t>
            </a:r>
          </a:p>
          <a:p>
            <a:pPr marL="380990" indent="-380990">
              <a:lnSpc>
                <a:spcPct val="90000"/>
              </a:lnSpc>
              <a:spcAft>
                <a:spcPts val="800"/>
              </a:spcAft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lnSpc>
                <a:spcPct val="90000"/>
              </a:lnSpc>
              <a:spcAft>
                <a:spcPts val="800"/>
              </a:spcAft>
              <a:buNone/>
            </a:pPr>
            <a:r>
              <a:rPr lang="en-US" sz="2400" b="1" dirty="0">
                <a:solidFill>
                  <a:srgbClr val="00B0F0"/>
                </a:solidFill>
              </a:rPr>
              <a:t>Enhanced/Updated Products: 		3</a:t>
            </a:r>
          </a:p>
          <a:p>
            <a:pPr marL="380990" indent="-380990">
              <a:lnSpc>
                <a:spcPct val="90000"/>
              </a:lnSpc>
              <a:spcAft>
                <a:spcPts val="800"/>
              </a:spcAft>
            </a:pPr>
            <a:r>
              <a:rPr lang="en-US" sz="2400" dirty="0" err="1">
                <a:solidFill>
                  <a:schemeClr val="tx1"/>
                </a:solidFill>
              </a:rPr>
              <a:t>medVC</a:t>
            </a:r>
            <a:r>
              <a:rPr lang="en-US" sz="2400" dirty="0">
                <a:solidFill>
                  <a:schemeClr val="tx1"/>
                </a:solidFill>
              </a:rPr>
              <a:t> improved the core videoconferencing platform</a:t>
            </a:r>
          </a:p>
          <a:p>
            <a:pPr marL="380990" indent="-380990">
              <a:lnSpc>
                <a:spcPct val="90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tx1"/>
                </a:solidFill>
              </a:rPr>
              <a:t>IRM improved the Cloud based Data Platform</a:t>
            </a:r>
          </a:p>
          <a:p>
            <a:pPr marL="380990" indent="-380990">
              <a:lnSpc>
                <a:spcPct val="90000"/>
              </a:lnSpc>
              <a:spcAft>
                <a:spcPts val="800"/>
              </a:spcAft>
            </a:pPr>
            <a:r>
              <a:rPr lang="en-US" sz="2400" dirty="0" err="1">
                <a:solidFill>
                  <a:schemeClr val="tx1"/>
                </a:solidFill>
              </a:rPr>
              <a:t>Clynx</a:t>
            </a:r>
            <a:r>
              <a:rPr lang="en-US" sz="2400" dirty="0">
                <a:solidFill>
                  <a:schemeClr val="tx1"/>
                </a:solidFill>
              </a:rPr>
              <a:t> improved immersive serious gaming application (</a:t>
            </a:r>
            <a:r>
              <a:rPr lang="en-US" sz="2400" dirty="0" err="1">
                <a:solidFill>
                  <a:schemeClr val="tx1"/>
                </a:solidFill>
              </a:rPr>
              <a:t>Clynx</a:t>
            </a:r>
            <a:r>
              <a:rPr lang="en-US" sz="2400" dirty="0">
                <a:solidFill>
                  <a:schemeClr val="tx1"/>
                </a:solidFill>
              </a:rPr>
              <a:t> platform)</a:t>
            </a:r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93815479-B7BE-FBE9-4913-F4CFFACA265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91496" y="6405218"/>
            <a:ext cx="434307" cy="452783"/>
          </a:xfrm>
        </p:spPr>
        <p:txBody>
          <a:bodyPr/>
          <a:lstStyle/>
          <a:p>
            <a:pPr defTabSz="1219170">
              <a:spcAft>
                <a:spcPts val="800"/>
              </a:spcAft>
            </a:pPr>
            <a:fld id="{86CB4B4D-7CA3-9044-876B-883B54F8677D}" type="slidenum">
              <a:rPr lang="uk-UA">
                <a:latin typeface="Calibri"/>
              </a:rPr>
              <a:pPr defTabSz="1219170">
                <a:spcAft>
                  <a:spcPts val="800"/>
                </a:spcAft>
              </a:pPr>
              <a:t>25</a:t>
            </a:fld>
            <a:endParaRPr lang="uk-UA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97124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43679-9957-D566-A42B-1C931CFB6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1F585C9-F8CD-B144-F293-CC5AD984A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1" y="77755"/>
            <a:ext cx="8832981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Project Impact</a:t>
            </a:r>
            <a:endParaRPr lang="pt-PT" dirty="0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A64675BB-1D88-1F54-64D1-9FAC86B8B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20756"/>
            <a:ext cx="10972800" cy="4905409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spcAft>
                <a:spcPts val="800"/>
              </a:spcAft>
              <a:buNone/>
            </a:pPr>
            <a:r>
              <a:rPr lang="en-US" sz="2400" b="1" dirty="0">
                <a:solidFill>
                  <a:schemeClr val="tx1"/>
                </a:solidFill>
              </a:rPr>
              <a:t>Employees hired: 				7</a:t>
            </a:r>
          </a:p>
          <a:p>
            <a:pPr marL="0" indent="0">
              <a:lnSpc>
                <a:spcPct val="90000"/>
              </a:lnSpc>
              <a:spcAft>
                <a:spcPts val="800"/>
              </a:spcAft>
              <a:buNone/>
            </a:pPr>
            <a:r>
              <a:rPr lang="en-US" sz="2400" b="1" dirty="0">
                <a:solidFill>
                  <a:schemeClr val="tx1"/>
                </a:solidFill>
              </a:rPr>
              <a:t>Patents filed: 				5</a:t>
            </a:r>
          </a:p>
          <a:p>
            <a:pPr marL="0" indent="0">
              <a:lnSpc>
                <a:spcPct val="90000"/>
              </a:lnSpc>
              <a:spcAft>
                <a:spcPts val="800"/>
              </a:spcAft>
              <a:buNone/>
            </a:pPr>
            <a:r>
              <a:rPr lang="en-US" sz="2400" b="1" dirty="0">
                <a:solidFill>
                  <a:schemeClr val="tx1"/>
                </a:solidFill>
              </a:rPr>
              <a:t>Field trials: 				23</a:t>
            </a:r>
          </a:p>
          <a:p>
            <a:pPr marL="0" indent="0">
              <a:lnSpc>
                <a:spcPct val="90000"/>
              </a:lnSpc>
              <a:spcAft>
                <a:spcPts val="800"/>
              </a:spcAft>
              <a:buNone/>
            </a:pPr>
            <a:endParaRPr lang="en-US" sz="2400" b="1" dirty="0">
              <a:solidFill>
                <a:srgbClr val="00B0F0"/>
              </a:solidFill>
            </a:endParaRPr>
          </a:p>
          <a:p>
            <a:pPr marL="0" indent="0">
              <a:lnSpc>
                <a:spcPct val="90000"/>
              </a:lnSpc>
              <a:spcAft>
                <a:spcPts val="800"/>
              </a:spcAft>
              <a:buNone/>
            </a:pPr>
            <a:r>
              <a:rPr lang="en-US" sz="2400" b="1" dirty="0">
                <a:solidFill>
                  <a:srgbClr val="00B0F0"/>
                </a:solidFill>
              </a:rPr>
              <a:t>Publications</a:t>
            </a:r>
          </a:p>
          <a:p>
            <a:pPr marL="0" indent="0">
              <a:lnSpc>
                <a:spcPct val="90000"/>
              </a:lnSpc>
              <a:spcAft>
                <a:spcPts val="800"/>
              </a:spcAft>
              <a:buNone/>
            </a:pPr>
            <a:r>
              <a:rPr lang="en-US" sz="2400" b="1" dirty="0">
                <a:solidFill>
                  <a:schemeClr val="tx1"/>
                </a:solidFill>
              </a:rPr>
              <a:t>	Published Journals: 			10</a:t>
            </a:r>
          </a:p>
          <a:p>
            <a:pPr marL="0" indent="0">
              <a:lnSpc>
                <a:spcPct val="90000"/>
              </a:lnSpc>
              <a:spcAft>
                <a:spcPts val="800"/>
              </a:spcAft>
              <a:buNone/>
            </a:pPr>
            <a:r>
              <a:rPr lang="en-US" sz="2400" b="1" dirty="0">
                <a:solidFill>
                  <a:schemeClr val="tx1"/>
                </a:solidFill>
              </a:rPr>
              <a:t>	Conference proceedings: 		14</a:t>
            </a:r>
          </a:p>
          <a:p>
            <a:pPr marL="0" indent="0">
              <a:lnSpc>
                <a:spcPct val="90000"/>
              </a:lnSpc>
              <a:spcAft>
                <a:spcPts val="800"/>
              </a:spcAft>
              <a:buNone/>
            </a:pPr>
            <a:endParaRPr lang="en-US" sz="2400" b="1" dirty="0">
              <a:solidFill>
                <a:schemeClr val="tx1"/>
              </a:solidFill>
            </a:endParaRPr>
          </a:p>
          <a:p>
            <a:pPr marL="0" indent="0">
              <a:lnSpc>
                <a:spcPct val="90000"/>
              </a:lnSpc>
              <a:spcAft>
                <a:spcPts val="800"/>
              </a:spcAft>
              <a:buNone/>
            </a:pPr>
            <a:r>
              <a:rPr lang="en-US" sz="2400" b="1" dirty="0">
                <a:solidFill>
                  <a:srgbClr val="00B0F0"/>
                </a:solidFill>
              </a:rPr>
              <a:t>Students</a:t>
            </a:r>
          </a:p>
          <a:p>
            <a:pPr marL="0" indent="0">
              <a:lnSpc>
                <a:spcPct val="90000"/>
              </a:lnSpc>
              <a:spcAft>
                <a:spcPts val="800"/>
              </a:spcAft>
              <a:buNone/>
            </a:pPr>
            <a:r>
              <a:rPr lang="en-US" sz="2400" b="1" dirty="0">
                <a:solidFill>
                  <a:schemeClr val="tx1"/>
                </a:solidFill>
              </a:rPr>
              <a:t>	PhD Students:	 		1</a:t>
            </a:r>
          </a:p>
          <a:p>
            <a:pPr marL="0" indent="0">
              <a:lnSpc>
                <a:spcPct val="90000"/>
              </a:lnSpc>
              <a:spcAft>
                <a:spcPts val="800"/>
              </a:spcAft>
              <a:buNone/>
            </a:pPr>
            <a:r>
              <a:rPr lang="en-US" sz="2400" b="1" dirty="0">
                <a:solidFill>
                  <a:schemeClr val="tx1"/>
                </a:solidFill>
              </a:rPr>
              <a:t>	Master Students: 			3</a:t>
            </a:r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6C956363-351C-7C79-E88C-81392125BC7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91496" y="6405218"/>
            <a:ext cx="434307" cy="452783"/>
          </a:xfrm>
        </p:spPr>
        <p:txBody>
          <a:bodyPr/>
          <a:lstStyle/>
          <a:p>
            <a:pPr defTabSz="1219170">
              <a:spcAft>
                <a:spcPts val="800"/>
              </a:spcAft>
            </a:pPr>
            <a:fld id="{86CB4B4D-7CA3-9044-876B-883B54F8677D}" type="slidenum">
              <a:rPr lang="uk-UA">
                <a:latin typeface="Calibri"/>
              </a:rPr>
              <a:pPr defTabSz="1219170">
                <a:spcAft>
                  <a:spcPts val="800"/>
                </a:spcAft>
              </a:pPr>
              <a:t>26</a:t>
            </a:fld>
            <a:endParaRPr lang="uk-UA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2215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D70E2-893D-734B-2C4A-02050D42E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A22CBD8-4551-6B2E-BC0C-8170C385F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1" y="77755"/>
            <a:ext cx="8832981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Encountered Issues</a:t>
            </a:r>
            <a:endParaRPr lang="pt-PT" dirty="0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331CA0D8-9577-50B0-EA6A-01CFF1D3F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808" y="1220756"/>
            <a:ext cx="10972800" cy="5088565"/>
          </a:xfrm>
        </p:spPr>
        <p:txBody>
          <a:bodyPr>
            <a:normAutofit lnSpcReduction="10000"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tx1"/>
                </a:solidFill>
              </a:rPr>
              <a:t>The </a:t>
            </a:r>
            <a:r>
              <a:rPr lang="en-US" sz="2133" b="1" dirty="0">
                <a:solidFill>
                  <a:schemeClr val="tx1"/>
                </a:solidFill>
              </a:rPr>
              <a:t>synchronization of the funding decisions </a:t>
            </a:r>
            <a:r>
              <a:rPr lang="en-US" sz="2133" dirty="0">
                <a:solidFill>
                  <a:schemeClr val="tx1"/>
                </a:solidFill>
              </a:rPr>
              <a:t>between different national consortia: This lack of synchronization in funding decisions usually makes it hard for the collaboration between different partners from different national consortia;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133" b="1" dirty="0">
                <a:solidFill>
                  <a:schemeClr val="tx1"/>
                </a:solidFill>
              </a:rPr>
              <a:t>Departure of partners: </a:t>
            </a:r>
            <a:r>
              <a:rPr lang="en-US" sz="2133" dirty="0">
                <a:solidFill>
                  <a:schemeClr val="tx1"/>
                </a:solidFill>
              </a:rPr>
              <a:t>some partners have not been able to secure national funding;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Initially: 8 countries with 26 partners </a:t>
            </a:r>
            <a:r>
              <a:rPr lang="en-US" sz="1600" dirty="0">
                <a:solidFill>
                  <a:schemeClr val="tx1"/>
                </a:solidFill>
                <a:sym typeface="Wingdings" panose="05000000000000000000" pitchFamily="2" charset="2"/>
              </a:rPr>
              <a:t> 4 countries with 13 partners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Issues with UK and Brexit; funding of UK partners.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133" b="1" dirty="0">
                <a:solidFill>
                  <a:schemeClr val="tx1"/>
                </a:solidFill>
              </a:rPr>
              <a:t>Difficulty in traveling:</a:t>
            </a:r>
            <a:r>
              <a:rPr lang="en-US" sz="2133" dirty="0">
                <a:solidFill>
                  <a:schemeClr val="tx1"/>
                </a:solidFill>
              </a:rPr>
              <a:t> SAFE-HOME kicked-off in the period of post-pandemic period, where some companies/institutions (some of the partners) did not allow traveling for meetings or any other events. Those partners recommended remote online meetings and events;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133" b="1" dirty="0">
                <a:solidFill>
                  <a:schemeClr val="tx1"/>
                </a:solidFill>
              </a:rPr>
              <a:t>Lower levels of funding in multiple consortia: </a:t>
            </a:r>
            <a:r>
              <a:rPr lang="en-US" sz="2133" dirty="0">
                <a:solidFill>
                  <a:schemeClr val="tx1"/>
                </a:solidFill>
              </a:rPr>
              <a:t>This made traveling and in-person meetings more difficult; SAFE-HOME partners only had one in-person meeting around the time of mid-term review.</a:t>
            </a:r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37C0C14B-8051-5EF2-3FA9-68133810BAF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91496" y="6405218"/>
            <a:ext cx="434307" cy="452783"/>
          </a:xfrm>
        </p:spPr>
        <p:txBody>
          <a:bodyPr/>
          <a:lstStyle/>
          <a:p>
            <a:pPr defTabSz="1219170">
              <a:spcAft>
                <a:spcPts val="800"/>
              </a:spcAft>
            </a:pPr>
            <a:fld id="{86CB4B4D-7CA3-9044-876B-883B54F8677D}" type="slidenum">
              <a:rPr lang="uk-UA">
                <a:latin typeface="Calibri"/>
              </a:rPr>
              <a:pPr defTabSz="1219170">
                <a:spcAft>
                  <a:spcPts val="800"/>
                </a:spcAft>
              </a:pPr>
              <a:t>27</a:t>
            </a:fld>
            <a:endParaRPr lang="uk-UA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7999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0741B-6182-29A0-1D18-8871DDA43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3</a:t>
            </a:fld>
            <a:endParaRPr lang="fr-FR"/>
          </a:p>
        </p:txBody>
      </p:sp>
      <p:pic>
        <p:nvPicPr>
          <p:cNvPr id="2" name="Picture Placeholder 13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BF68DA5C-3A18-BE43-02A7-7A53663E0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3" r="8083"/>
          <a:stretch>
            <a:fillRect/>
          </a:stretch>
        </p:blipFill>
        <p:spPr>
          <a:xfrm>
            <a:off x="8208196" y="1599996"/>
            <a:ext cx="3657600" cy="3658008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BAE700-3BF8-B59C-3D95-6D78B556C010}"/>
              </a:ext>
            </a:extLst>
          </p:cNvPr>
          <p:cNvSpPr txBox="1"/>
          <p:nvPr/>
        </p:nvSpPr>
        <p:spPr>
          <a:xfrm>
            <a:off x="629265" y="285136"/>
            <a:ext cx="3765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75799"/>
                </a:solidFill>
                <a:latin typeface="Aleo" panose="00000500000000000000" pitchFamily="2" charset="0"/>
              </a:rPr>
              <a:t>Who am I?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781886-584F-5147-5995-7368DEF8D00C}"/>
              </a:ext>
            </a:extLst>
          </p:cNvPr>
          <p:cNvSpPr txBox="1"/>
          <p:nvPr/>
        </p:nvSpPr>
        <p:spPr>
          <a:xfrm>
            <a:off x="452284" y="1463310"/>
            <a:ext cx="6626942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375799"/>
                </a:solidFill>
              </a:rPr>
              <a:t>Professor</a:t>
            </a:r>
            <a:endParaRPr lang="en-US" b="1" dirty="0">
              <a:solidFill>
                <a:srgbClr val="375799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Instituto Superior Tecnico</a:t>
            </a:r>
          </a:p>
          <a:p>
            <a:pPr lvl="1"/>
            <a:r>
              <a:rPr lang="en-US" dirty="0"/>
              <a:t>	</a:t>
            </a:r>
            <a:r>
              <a:rPr lang="en-US" dirty="0" err="1"/>
              <a:t>Universidade</a:t>
            </a:r>
            <a:r>
              <a:rPr lang="en-US" dirty="0"/>
              <a:t> de Lisboa</a:t>
            </a:r>
          </a:p>
          <a:p>
            <a:pPr lvl="1"/>
            <a:r>
              <a:rPr lang="en-US" dirty="0"/>
              <a:t>	Lisboa, Portugal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375799"/>
                </a:solidFill>
              </a:rPr>
              <a:t>Researcher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Instituto de Telecomunicações</a:t>
            </a:r>
          </a:p>
          <a:p>
            <a:pPr lvl="2"/>
            <a:r>
              <a:rPr lang="en-US" dirty="0"/>
              <a:t>Lisboa, Portugal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375799"/>
                </a:solidFill>
              </a:rPr>
              <a:t>Project Coordinator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Green-T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MUSCLES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SAFE-HOME</a:t>
            </a:r>
          </a:p>
        </p:txBody>
      </p:sp>
      <p:pic>
        <p:nvPicPr>
          <p:cNvPr id="7" name="Picture 6" descr="A large blue sign in front of a building&#10;&#10;AI-generated content may be incorrect.">
            <a:extLst>
              <a:ext uri="{FF2B5EF4-FFF2-40B4-BE49-F238E27FC236}">
                <a16:creationId xmlns:a16="http://schemas.microsoft.com/office/drawing/2014/main" id="{2EE97B5A-7B58-F84B-FD17-84DECF327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277" y="1664308"/>
            <a:ext cx="2743200" cy="1542444"/>
          </a:xfrm>
          <a:prstGeom prst="rect">
            <a:avLst/>
          </a:prstGeom>
        </p:spPr>
      </p:pic>
      <p:pic>
        <p:nvPicPr>
          <p:cNvPr id="8" name="Picture 162">
            <a:extLst>
              <a:ext uri="{FF2B5EF4-FFF2-40B4-BE49-F238E27FC236}">
                <a16:creationId xmlns:a16="http://schemas.microsoft.com/office/drawing/2014/main" id="{23CE5F61-FA3C-D8E2-C63C-C663E6BD5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6" t="20074" r="16747" b="54277"/>
          <a:stretch>
            <a:fillRect/>
          </a:stretch>
        </p:blipFill>
        <p:spPr bwMode="auto">
          <a:xfrm>
            <a:off x="4779877" y="3474321"/>
            <a:ext cx="2286000" cy="146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48F2D8-C869-6F2E-F64E-9F9014B71848}"/>
              </a:ext>
            </a:extLst>
          </p:cNvPr>
          <p:cNvSpPr txBox="1"/>
          <p:nvPr/>
        </p:nvSpPr>
        <p:spPr>
          <a:xfrm>
            <a:off x="8154119" y="5453234"/>
            <a:ext cx="3765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375799"/>
                </a:solidFill>
              </a:rPr>
              <a:t>Ayman Radwan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C3A9B0-DEDB-7000-09B9-2D55C3C40C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277" y="5540411"/>
            <a:ext cx="2743200" cy="5471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3EBF4D1-71B2-8F64-4F85-72B6A564CD6E}"/>
              </a:ext>
            </a:extLst>
          </p:cNvPr>
          <p:cNvSpPr/>
          <p:nvPr/>
        </p:nvSpPr>
        <p:spPr>
          <a:xfrm>
            <a:off x="226142" y="1101213"/>
            <a:ext cx="7541342" cy="5471651"/>
          </a:xfrm>
          <a:prstGeom prst="rect">
            <a:avLst/>
          </a:prstGeom>
          <a:noFill/>
          <a:ln w="28575">
            <a:solidFill>
              <a:srgbClr val="2F55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24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E8EA79-CBA3-0547-F643-00A1FE840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4</a:t>
            </a:fld>
            <a:endParaRPr lang="fr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B14482-8872-AC7F-13B1-1FDF436AAC5B}"/>
              </a:ext>
            </a:extLst>
          </p:cNvPr>
          <p:cNvSpPr txBox="1"/>
          <p:nvPr/>
        </p:nvSpPr>
        <p:spPr>
          <a:xfrm>
            <a:off x="629265" y="285136"/>
            <a:ext cx="5801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75799"/>
                </a:solidFill>
                <a:latin typeface="Aleo" panose="00000500000000000000" pitchFamily="2" charset="0"/>
              </a:rPr>
              <a:t>Down the history lane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64EC47C-E14F-D61C-6C66-E012AA0E6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59922" y="2536556"/>
            <a:ext cx="3383280" cy="2925431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2343B0C2-4167-7381-391D-2DD3249333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4639632"/>
              </p:ext>
            </p:extLst>
          </p:nvPr>
        </p:nvGraphicFramePr>
        <p:xfrm>
          <a:off x="3804078" y="132672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8" name="Picture 7" descr="A black background with grey text&#10;&#10;AI-generated content may be incorrect.">
            <a:extLst>
              <a:ext uri="{FF2B5EF4-FFF2-40B4-BE49-F238E27FC236}">
                <a16:creationId xmlns:a16="http://schemas.microsoft.com/office/drawing/2014/main" id="{7B020548-0296-822F-D1BC-EAC5E98A08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314006"/>
            <a:ext cx="1828800" cy="593971"/>
          </a:xfrm>
          <a:prstGeom prst="rect">
            <a:avLst/>
          </a:prstGeom>
        </p:spPr>
      </p:pic>
      <p:pic>
        <p:nvPicPr>
          <p:cNvPr id="11" name="Picture 10" descr="A logo for a gym&#10;&#10;AI-generated content may be incorrect.">
            <a:extLst>
              <a:ext uri="{FF2B5EF4-FFF2-40B4-BE49-F238E27FC236}">
                <a16:creationId xmlns:a16="http://schemas.microsoft.com/office/drawing/2014/main" id="{0E101787-94BF-25A1-AEA6-FEC6E526F0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704" y="1150525"/>
            <a:ext cx="1554480" cy="920933"/>
          </a:xfrm>
          <a:prstGeom prst="rect">
            <a:avLst/>
          </a:prstGeom>
        </p:spPr>
      </p:pic>
      <p:pic>
        <p:nvPicPr>
          <p:cNvPr id="13" name="Picture 12" descr="A logo of a house with hands&#10;&#10;AI-generated content may be incorrect.">
            <a:extLst>
              <a:ext uri="{FF2B5EF4-FFF2-40B4-BE49-F238E27FC236}">
                <a16:creationId xmlns:a16="http://schemas.microsoft.com/office/drawing/2014/main" id="{E7382C76-7997-199F-9F7F-554DAF02EB39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507" y="605151"/>
            <a:ext cx="2011680" cy="20116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A4AC14D-8D5A-FDBE-CC92-97B2CDD7C727}"/>
              </a:ext>
            </a:extLst>
          </p:cNvPr>
          <p:cNvSpPr txBox="1"/>
          <p:nvPr/>
        </p:nvSpPr>
        <p:spPr>
          <a:xfrm>
            <a:off x="6430297" y="6396335"/>
            <a:ext cx="5801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75799"/>
                </a:solidFill>
                <a:latin typeface="Aleo" panose="00000500000000000000" pitchFamily="2" charset="0"/>
              </a:rPr>
              <a:t>Project Coordinator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4F6C31-FD4A-7B0C-2962-DD131B7C1227}"/>
              </a:ext>
            </a:extLst>
          </p:cNvPr>
          <p:cNvSpPr txBox="1"/>
          <p:nvPr/>
        </p:nvSpPr>
        <p:spPr>
          <a:xfrm>
            <a:off x="2281084" y="6427112"/>
            <a:ext cx="5801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375799"/>
                </a:solidFill>
                <a:latin typeface="Aleo" panose="00000500000000000000" pitchFamily="2" charset="0"/>
              </a:rPr>
              <a:t>Technical Manager</a:t>
            </a:r>
          </a:p>
        </p:txBody>
      </p:sp>
    </p:spTree>
    <p:extLst>
      <p:ext uri="{BB962C8B-B14F-4D97-AF65-F5344CB8AC3E}">
        <p14:creationId xmlns:p14="http://schemas.microsoft.com/office/powerpoint/2010/main" val="1165173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F0903-CA28-FA28-7EAB-1911543A6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C5C894-8678-7C30-D4D7-8694136E6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5</a:t>
            </a:fld>
            <a:endParaRPr lang="fr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C6EBA4-C6E6-BB75-12D7-40467254BBD9}"/>
              </a:ext>
            </a:extLst>
          </p:cNvPr>
          <p:cNvSpPr txBox="1"/>
          <p:nvPr/>
        </p:nvSpPr>
        <p:spPr>
          <a:xfrm>
            <a:off x="629265" y="285136"/>
            <a:ext cx="5801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75799"/>
                </a:solidFill>
                <a:latin typeface="Aleo" panose="00000500000000000000" pitchFamily="2" charset="0"/>
              </a:rPr>
              <a:t>GREEN </a:t>
            </a:r>
            <a:r>
              <a:rPr lang="en-US" sz="4000" b="1" i="1" dirty="0">
                <a:solidFill>
                  <a:srgbClr val="00B050"/>
                </a:solidFill>
                <a:latin typeface="Aleo" panose="00000500000000000000" pitchFamily="2" charset="0"/>
              </a:rPr>
              <a:t>T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F8EC060-46BC-3B9F-8CD9-0E757BDF7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59922" y="2536556"/>
            <a:ext cx="3383280" cy="2925431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AB23B32-E7DF-F820-BE9A-5729E76B2B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302176"/>
              </p:ext>
            </p:extLst>
          </p:nvPr>
        </p:nvGraphicFramePr>
        <p:xfrm>
          <a:off x="3804078" y="132672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Picture 7" descr="A black background with grey text&#10;&#10;AI-generated content may be incorrect.">
            <a:extLst>
              <a:ext uri="{FF2B5EF4-FFF2-40B4-BE49-F238E27FC236}">
                <a16:creationId xmlns:a16="http://schemas.microsoft.com/office/drawing/2014/main" id="{A50D150B-8B42-3CFF-EEAE-3DB3F78E76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314006"/>
            <a:ext cx="1828800" cy="593971"/>
          </a:xfrm>
          <a:prstGeom prst="rect">
            <a:avLst/>
          </a:prstGeom>
        </p:spPr>
      </p:pic>
      <p:pic>
        <p:nvPicPr>
          <p:cNvPr id="11" name="Picture 10" descr="A logo for a gym&#10;&#10;AI-generated content may be incorrect.">
            <a:extLst>
              <a:ext uri="{FF2B5EF4-FFF2-40B4-BE49-F238E27FC236}">
                <a16:creationId xmlns:a16="http://schemas.microsoft.com/office/drawing/2014/main" id="{A648A3AF-3809-EDAE-E38B-12FF55E486BD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704" y="1150525"/>
            <a:ext cx="1554480" cy="920933"/>
          </a:xfrm>
          <a:prstGeom prst="rect">
            <a:avLst/>
          </a:prstGeom>
        </p:spPr>
      </p:pic>
      <p:pic>
        <p:nvPicPr>
          <p:cNvPr id="13" name="Picture 12" descr="A logo of a house with hands&#10;&#10;AI-generated content may be incorrect.">
            <a:extLst>
              <a:ext uri="{FF2B5EF4-FFF2-40B4-BE49-F238E27FC236}">
                <a16:creationId xmlns:a16="http://schemas.microsoft.com/office/drawing/2014/main" id="{C66A7EA8-FACC-2C21-6E01-3EB121422B2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507" y="605151"/>
            <a:ext cx="2011680" cy="20116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98729B-D9A7-19C8-95BF-E1AD8FBCF870}"/>
              </a:ext>
            </a:extLst>
          </p:cNvPr>
          <p:cNvSpPr/>
          <p:nvPr/>
        </p:nvSpPr>
        <p:spPr>
          <a:xfrm>
            <a:off x="111761" y="2227793"/>
            <a:ext cx="4129548" cy="3665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94609D6-9AE9-4E97-A0D4-22018CAAB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0163313">
            <a:off x="-91006" y="2547827"/>
            <a:ext cx="4572000" cy="2677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F739F8DD-C3DA-51D2-7A38-6B4A6021C0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3165564"/>
              </p:ext>
            </p:extLst>
          </p:nvPr>
        </p:nvGraphicFramePr>
        <p:xfrm>
          <a:off x="6133824" y="1341336"/>
          <a:ext cx="3829050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4" imgW="5667139" imgH="8019880" progId="Acrobat.Document.DC">
                  <p:embed/>
                </p:oleObj>
              </mc:Choice>
              <mc:Fallback>
                <p:oleObj name="Acrobat Document" r:id="rId14" imgW="5667139" imgH="8019880" progId="Acrobat.Document.DC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EC086992-5542-6510-2E8B-180EF5B6B5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133824" y="1341336"/>
                        <a:ext cx="3829050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A6CD0F24-196E-A422-073F-790F8961453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05519" y="2404484"/>
            <a:ext cx="3860370" cy="32918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3AAA9F-73C6-39D2-7921-13FD0ED8D4D6}"/>
              </a:ext>
            </a:extLst>
          </p:cNvPr>
          <p:cNvSpPr txBox="1"/>
          <p:nvPr/>
        </p:nvSpPr>
        <p:spPr>
          <a:xfrm>
            <a:off x="2281084" y="6427112"/>
            <a:ext cx="5801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375799"/>
                </a:solidFill>
                <a:latin typeface="Aleo" panose="00000500000000000000" pitchFamily="2" charset="0"/>
              </a:rPr>
              <a:t>Technical Manager</a:t>
            </a:r>
          </a:p>
        </p:txBody>
      </p:sp>
    </p:spTree>
    <p:extLst>
      <p:ext uri="{BB962C8B-B14F-4D97-AF65-F5344CB8AC3E}">
        <p14:creationId xmlns:p14="http://schemas.microsoft.com/office/powerpoint/2010/main" val="216262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D7994-C38B-0933-292C-16421E803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11665C-4FC0-A3E4-ADA2-9A7BCF39F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6</a:t>
            </a:fld>
            <a:endParaRPr lang="fr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F49725-CDF6-E2FE-C774-FB5B0FC7D4D3}"/>
              </a:ext>
            </a:extLst>
          </p:cNvPr>
          <p:cNvSpPr txBox="1"/>
          <p:nvPr/>
        </p:nvSpPr>
        <p:spPr>
          <a:xfrm>
            <a:off x="629265" y="285136"/>
            <a:ext cx="5801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75799"/>
                </a:solidFill>
                <a:latin typeface="Aleo" panose="00000500000000000000" pitchFamily="2" charset="0"/>
              </a:rPr>
              <a:t>MUSCLES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65321E0-1B33-CF71-9377-A84AE4F0F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59922" y="2536556"/>
            <a:ext cx="3383280" cy="2925431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F7B23CC-EA2C-B2D3-D61C-CF27183321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9145756"/>
              </p:ext>
            </p:extLst>
          </p:nvPr>
        </p:nvGraphicFramePr>
        <p:xfrm>
          <a:off x="3804078" y="132672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Picture 7" descr="A black background with grey text&#10;&#10;AI-generated content may be incorrect.">
            <a:extLst>
              <a:ext uri="{FF2B5EF4-FFF2-40B4-BE49-F238E27FC236}">
                <a16:creationId xmlns:a16="http://schemas.microsoft.com/office/drawing/2014/main" id="{6AAAD994-FAD5-9763-00F9-E1E1FBEE278F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314006"/>
            <a:ext cx="1828800" cy="593971"/>
          </a:xfrm>
          <a:prstGeom prst="rect">
            <a:avLst/>
          </a:prstGeom>
        </p:spPr>
      </p:pic>
      <p:pic>
        <p:nvPicPr>
          <p:cNvPr id="11" name="Picture 10" descr="A logo for a gym&#10;&#10;AI-generated content may be incorrect.">
            <a:extLst>
              <a:ext uri="{FF2B5EF4-FFF2-40B4-BE49-F238E27FC236}">
                <a16:creationId xmlns:a16="http://schemas.microsoft.com/office/drawing/2014/main" id="{56265488-4E55-CB64-2B1A-075977F876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704" y="1150525"/>
            <a:ext cx="1554480" cy="920933"/>
          </a:xfrm>
          <a:prstGeom prst="rect">
            <a:avLst/>
          </a:prstGeom>
        </p:spPr>
      </p:pic>
      <p:pic>
        <p:nvPicPr>
          <p:cNvPr id="13" name="Picture 12" descr="A logo of a house with hands&#10;&#10;AI-generated content may be incorrect.">
            <a:extLst>
              <a:ext uri="{FF2B5EF4-FFF2-40B4-BE49-F238E27FC236}">
                <a16:creationId xmlns:a16="http://schemas.microsoft.com/office/drawing/2014/main" id="{94EF2D80-58DB-2405-8742-3D85FE77626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507" y="605151"/>
            <a:ext cx="2011680" cy="20116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24D02B3-61C9-114A-BF37-E5297D941A55}"/>
              </a:ext>
            </a:extLst>
          </p:cNvPr>
          <p:cNvSpPr/>
          <p:nvPr/>
        </p:nvSpPr>
        <p:spPr>
          <a:xfrm>
            <a:off x="111761" y="2227793"/>
            <a:ext cx="4129548" cy="3665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B2E2F5-054B-4F76-BB9A-C8D5610D29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103942">
            <a:off x="403891" y="2363695"/>
            <a:ext cx="5212080" cy="2810233"/>
          </a:xfrm>
          <a:prstGeom prst="rect">
            <a:avLst/>
          </a:prstGeom>
        </p:spPr>
      </p:pic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BBFDA3E5-DA60-BF95-6DA2-FC58AB305E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7749215"/>
              </p:ext>
            </p:extLst>
          </p:nvPr>
        </p:nvGraphicFramePr>
        <p:xfrm>
          <a:off x="8665290" y="1751541"/>
          <a:ext cx="3383280" cy="4787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4" imgW="5667139" imgH="8019880" progId="Acrobat.Document.DC">
                  <p:embed/>
                </p:oleObj>
              </mc:Choice>
              <mc:Fallback>
                <p:oleObj name="Acrobat Document" r:id="rId14" imgW="5667139" imgH="8019880" progId="Acrobat.Document.DC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BBFDA3E5-DA60-BF95-6DA2-FC58AB305E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665290" y="1751541"/>
                        <a:ext cx="3383280" cy="47873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64AEA81-3C85-1A93-84D6-2A957DEB72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576780"/>
              </p:ext>
            </p:extLst>
          </p:nvPr>
        </p:nvGraphicFramePr>
        <p:xfrm>
          <a:off x="8260691" y="3429000"/>
          <a:ext cx="3645496" cy="1639885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18227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27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7977">
                <a:tc>
                  <a:txBody>
                    <a:bodyPr/>
                    <a:lstStyle/>
                    <a:p>
                      <a:r>
                        <a:rPr lang="pt-PT" sz="1400" dirty="0"/>
                        <a:t>Journal</a:t>
                      </a:r>
                      <a:r>
                        <a:rPr lang="pt-PT" sz="1400" baseline="0" dirty="0"/>
                        <a:t> Paper</a:t>
                      </a:r>
                      <a:endParaRPr lang="en-US" sz="1400" b="1" dirty="0"/>
                    </a:p>
                  </a:txBody>
                  <a:tcPr marL="91441" marR="91441" marT="45726" marB="45726"/>
                </a:tc>
                <a:tc>
                  <a:txBody>
                    <a:bodyPr/>
                    <a:lstStyle/>
                    <a:p>
                      <a:r>
                        <a:rPr lang="pt-PT" sz="1400" dirty="0"/>
                        <a:t>5</a:t>
                      </a:r>
                      <a:endParaRPr lang="en-US" sz="1400" b="0" dirty="0"/>
                    </a:p>
                  </a:txBody>
                  <a:tcPr marL="91441" marR="91441" marT="45726" marB="4572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977">
                <a:tc>
                  <a:txBody>
                    <a:bodyPr/>
                    <a:lstStyle/>
                    <a:p>
                      <a:r>
                        <a:rPr lang="pt-PT" sz="1400" dirty="0"/>
                        <a:t>Conference Paper</a:t>
                      </a:r>
                      <a:endParaRPr lang="en-US" sz="1400" b="1" dirty="0"/>
                    </a:p>
                  </a:txBody>
                  <a:tcPr marL="91441" marR="91441" marT="45726" marB="45726"/>
                </a:tc>
                <a:tc>
                  <a:txBody>
                    <a:bodyPr/>
                    <a:lstStyle/>
                    <a:p>
                      <a:r>
                        <a:rPr lang="pt-PT" sz="1400" dirty="0"/>
                        <a:t>8</a:t>
                      </a:r>
                      <a:endParaRPr lang="en-US" sz="1400" b="0" dirty="0"/>
                    </a:p>
                  </a:txBody>
                  <a:tcPr marL="91441" marR="91441" marT="45726" marB="4572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977">
                <a:tc>
                  <a:txBody>
                    <a:bodyPr/>
                    <a:lstStyle/>
                    <a:p>
                      <a:r>
                        <a:rPr lang="pt-PT" sz="1400" dirty="0"/>
                        <a:t>Master theses</a:t>
                      </a:r>
                      <a:endParaRPr lang="en-US" sz="1400" b="1" dirty="0"/>
                    </a:p>
                  </a:txBody>
                  <a:tcPr marL="91441" marR="91441" marT="45726" marB="45726"/>
                </a:tc>
                <a:tc>
                  <a:txBody>
                    <a:bodyPr/>
                    <a:lstStyle/>
                    <a:p>
                      <a:r>
                        <a:rPr lang="pt-PT" sz="1400" dirty="0"/>
                        <a:t>2</a:t>
                      </a:r>
                      <a:endParaRPr lang="en-US" sz="1400" b="0" dirty="0"/>
                    </a:p>
                  </a:txBody>
                  <a:tcPr marL="91441" marR="91441" marT="45726" marB="4572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7977">
                <a:tc>
                  <a:txBody>
                    <a:bodyPr/>
                    <a:lstStyle/>
                    <a:p>
                      <a:r>
                        <a:rPr lang="pt-PT" sz="1400" dirty="0"/>
                        <a:t>New Products</a:t>
                      </a:r>
                      <a:endParaRPr lang="en-US" sz="1400" b="1" dirty="0"/>
                    </a:p>
                  </a:txBody>
                  <a:tcPr marL="91441" marR="91441" marT="45726" marB="45726"/>
                </a:tc>
                <a:tc>
                  <a:txBody>
                    <a:bodyPr/>
                    <a:lstStyle/>
                    <a:p>
                      <a:r>
                        <a:rPr lang="pt-PT" sz="1400" dirty="0"/>
                        <a:t>4</a:t>
                      </a:r>
                      <a:endParaRPr lang="en-US" sz="1400" b="0" dirty="0"/>
                    </a:p>
                  </a:txBody>
                  <a:tcPr marL="91441" marR="91441" marT="45726" marB="45726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7977">
                <a:tc>
                  <a:txBody>
                    <a:bodyPr/>
                    <a:lstStyle/>
                    <a:p>
                      <a:r>
                        <a:rPr lang="pt-PT" sz="1400" dirty="0"/>
                        <a:t>Enhanced Products</a:t>
                      </a:r>
                      <a:endParaRPr lang="en-US" sz="1400" b="1" dirty="0"/>
                    </a:p>
                  </a:txBody>
                  <a:tcPr marL="91441" marR="91441" marT="45726" marB="45726"/>
                </a:tc>
                <a:tc>
                  <a:txBody>
                    <a:bodyPr/>
                    <a:lstStyle/>
                    <a:p>
                      <a:r>
                        <a:rPr lang="pt-PT" sz="1400" dirty="0"/>
                        <a:t>4</a:t>
                      </a:r>
                      <a:endParaRPr lang="en-US" sz="1400" b="0" dirty="0"/>
                    </a:p>
                  </a:txBody>
                  <a:tcPr marL="91441" marR="91441" marT="45726" marB="45726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75D683A1-1455-6E04-AA7F-73F4BB6FF2D4}"/>
              </a:ext>
            </a:extLst>
          </p:cNvPr>
          <p:cNvSpPr txBox="1"/>
          <p:nvPr/>
        </p:nvSpPr>
        <p:spPr>
          <a:xfrm>
            <a:off x="6430297" y="6396335"/>
            <a:ext cx="5801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75799"/>
                </a:solidFill>
                <a:latin typeface="Aleo" panose="00000500000000000000" pitchFamily="2" charset="0"/>
              </a:rPr>
              <a:t>Project Coordinator</a:t>
            </a:r>
          </a:p>
        </p:txBody>
      </p:sp>
    </p:spTree>
    <p:extLst>
      <p:ext uri="{BB962C8B-B14F-4D97-AF65-F5344CB8AC3E}">
        <p14:creationId xmlns:p14="http://schemas.microsoft.com/office/powerpoint/2010/main" val="379972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280DA-C383-36F6-1C33-D603B050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809E1D-5825-D0A3-B881-B8BE9AC9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7</a:t>
            </a:fld>
            <a:endParaRPr lang="fr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B0382E-D719-826B-AA4B-8BB6EDA31AAC}"/>
              </a:ext>
            </a:extLst>
          </p:cNvPr>
          <p:cNvSpPr txBox="1"/>
          <p:nvPr/>
        </p:nvSpPr>
        <p:spPr>
          <a:xfrm>
            <a:off x="629265" y="285136"/>
            <a:ext cx="5801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75799"/>
                </a:solidFill>
                <a:latin typeface="Aleo" panose="00000500000000000000" pitchFamily="2" charset="0"/>
              </a:rPr>
              <a:t>SAFE-HOME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86D83F-9EC6-EA15-4F47-803E50755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59922" y="2536556"/>
            <a:ext cx="3383280" cy="2925431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13FD805-7F7B-5FF4-69F3-620A203F81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8737599"/>
              </p:ext>
            </p:extLst>
          </p:nvPr>
        </p:nvGraphicFramePr>
        <p:xfrm>
          <a:off x="3804078" y="132672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Picture 7" descr="A black background with grey text&#10;&#10;AI-generated content may be incorrect.">
            <a:extLst>
              <a:ext uri="{FF2B5EF4-FFF2-40B4-BE49-F238E27FC236}">
                <a16:creationId xmlns:a16="http://schemas.microsoft.com/office/drawing/2014/main" id="{27945DF9-5028-882D-6BE3-222022EEFEB6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314006"/>
            <a:ext cx="1828800" cy="593971"/>
          </a:xfrm>
          <a:prstGeom prst="rect">
            <a:avLst/>
          </a:prstGeom>
        </p:spPr>
      </p:pic>
      <p:pic>
        <p:nvPicPr>
          <p:cNvPr id="11" name="Picture 10" descr="A logo for a gym&#10;&#10;AI-generated content may be incorrect.">
            <a:extLst>
              <a:ext uri="{FF2B5EF4-FFF2-40B4-BE49-F238E27FC236}">
                <a16:creationId xmlns:a16="http://schemas.microsoft.com/office/drawing/2014/main" id="{4D00AAEF-23EC-55CD-2A19-F89DC6EE12F2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704" y="1150525"/>
            <a:ext cx="1554480" cy="920933"/>
          </a:xfrm>
          <a:prstGeom prst="rect">
            <a:avLst/>
          </a:prstGeom>
        </p:spPr>
      </p:pic>
      <p:pic>
        <p:nvPicPr>
          <p:cNvPr id="13" name="Picture 12" descr="A logo of a house with hands&#10;&#10;AI-generated content may be incorrect.">
            <a:extLst>
              <a:ext uri="{FF2B5EF4-FFF2-40B4-BE49-F238E27FC236}">
                <a16:creationId xmlns:a16="http://schemas.microsoft.com/office/drawing/2014/main" id="{B358A126-38A2-71B5-61DF-0A5384A5381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507" y="605151"/>
            <a:ext cx="2011680" cy="20116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6F1FF0B-7F46-1C59-D2FD-DAC6C12FA21E}"/>
              </a:ext>
            </a:extLst>
          </p:cNvPr>
          <p:cNvSpPr/>
          <p:nvPr/>
        </p:nvSpPr>
        <p:spPr>
          <a:xfrm>
            <a:off x="111761" y="2227793"/>
            <a:ext cx="4129548" cy="3665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CD4B91-4619-766F-80B5-1027FD900A7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9779495">
            <a:off x="142147" y="2272675"/>
            <a:ext cx="5212080" cy="22025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1E0666-385B-B3E9-A467-E071AFD8636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351119"/>
            <a:ext cx="4023360" cy="3197810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61DAE96-BDCB-848B-8DB6-92EC86684B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926774"/>
              </p:ext>
            </p:extLst>
          </p:nvPr>
        </p:nvGraphicFramePr>
        <p:xfrm>
          <a:off x="5327575" y="1703081"/>
          <a:ext cx="3645496" cy="1639885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18227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27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7977">
                <a:tc>
                  <a:txBody>
                    <a:bodyPr/>
                    <a:lstStyle/>
                    <a:p>
                      <a:r>
                        <a:rPr lang="pt-PT" sz="1400" dirty="0"/>
                        <a:t>Journal</a:t>
                      </a:r>
                      <a:r>
                        <a:rPr lang="pt-PT" sz="1400" baseline="0" dirty="0"/>
                        <a:t> Paper</a:t>
                      </a:r>
                      <a:endParaRPr lang="en-US" sz="1400" b="1" dirty="0"/>
                    </a:p>
                  </a:txBody>
                  <a:tcPr marL="91441" marR="91441" marT="45726" marB="45726"/>
                </a:tc>
                <a:tc>
                  <a:txBody>
                    <a:bodyPr/>
                    <a:lstStyle/>
                    <a:p>
                      <a:r>
                        <a:rPr lang="pt-PT" sz="1400" dirty="0"/>
                        <a:t>10</a:t>
                      </a:r>
                      <a:endParaRPr lang="en-US" sz="1400" b="0" dirty="0"/>
                    </a:p>
                  </a:txBody>
                  <a:tcPr marL="91441" marR="91441" marT="45726" marB="4572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977">
                <a:tc>
                  <a:txBody>
                    <a:bodyPr/>
                    <a:lstStyle/>
                    <a:p>
                      <a:r>
                        <a:rPr lang="pt-PT" sz="1400" dirty="0"/>
                        <a:t>Conference Paper</a:t>
                      </a:r>
                      <a:endParaRPr lang="en-US" sz="1400" b="1" dirty="0"/>
                    </a:p>
                  </a:txBody>
                  <a:tcPr marL="91441" marR="91441" marT="45726" marB="45726"/>
                </a:tc>
                <a:tc>
                  <a:txBody>
                    <a:bodyPr/>
                    <a:lstStyle/>
                    <a:p>
                      <a:r>
                        <a:rPr lang="pt-PT" sz="1400" dirty="0"/>
                        <a:t>14</a:t>
                      </a:r>
                      <a:endParaRPr lang="en-US" sz="1400" b="0" dirty="0"/>
                    </a:p>
                  </a:txBody>
                  <a:tcPr marL="91441" marR="91441" marT="45726" marB="4572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977">
                <a:tc>
                  <a:txBody>
                    <a:bodyPr/>
                    <a:lstStyle/>
                    <a:p>
                      <a:r>
                        <a:rPr lang="pt-PT" sz="1400" dirty="0"/>
                        <a:t>Master theses</a:t>
                      </a:r>
                      <a:endParaRPr lang="en-US" sz="1400" b="1" dirty="0"/>
                    </a:p>
                  </a:txBody>
                  <a:tcPr marL="91441" marR="91441" marT="45726" marB="45726"/>
                </a:tc>
                <a:tc>
                  <a:txBody>
                    <a:bodyPr/>
                    <a:lstStyle/>
                    <a:p>
                      <a:r>
                        <a:rPr lang="pt-PT" sz="1400" dirty="0"/>
                        <a:t>3</a:t>
                      </a:r>
                      <a:endParaRPr lang="en-US" sz="1400" b="0" dirty="0"/>
                    </a:p>
                  </a:txBody>
                  <a:tcPr marL="91441" marR="91441" marT="45726" marB="4572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7977">
                <a:tc>
                  <a:txBody>
                    <a:bodyPr/>
                    <a:lstStyle/>
                    <a:p>
                      <a:r>
                        <a:rPr lang="pt-PT" sz="1400" dirty="0"/>
                        <a:t>New Products</a:t>
                      </a:r>
                      <a:endParaRPr lang="en-US" sz="1400" b="1" dirty="0"/>
                    </a:p>
                  </a:txBody>
                  <a:tcPr marL="91441" marR="91441" marT="45726" marB="45726"/>
                </a:tc>
                <a:tc>
                  <a:txBody>
                    <a:bodyPr/>
                    <a:lstStyle/>
                    <a:p>
                      <a:r>
                        <a:rPr lang="pt-PT" sz="1400" dirty="0"/>
                        <a:t>3</a:t>
                      </a:r>
                      <a:endParaRPr lang="en-US" sz="1400" b="0" dirty="0"/>
                    </a:p>
                  </a:txBody>
                  <a:tcPr marL="91441" marR="91441" marT="45726" marB="45726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7977">
                <a:tc>
                  <a:txBody>
                    <a:bodyPr/>
                    <a:lstStyle/>
                    <a:p>
                      <a:r>
                        <a:rPr lang="pt-PT" sz="1400" dirty="0"/>
                        <a:t>Enhanced Products</a:t>
                      </a:r>
                      <a:endParaRPr lang="en-US" sz="1400" b="1" dirty="0"/>
                    </a:p>
                  </a:txBody>
                  <a:tcPr marL="91441" marR="91441" marT="45726" marB="45726"/>
                </a:tc>
                <a:tc>
                  <a:txBody>
                    <a:bodyPr/>
                    <a:lstStyle/>
                    <a:p>
                      <a:r>
                        <a:rPr lang="pt-PT" sz="1400" dirty="0"/>
                        <a:t>3</a:t>
                      </a:r>
                      <a:endParaRPr lang="en-US" sz="1400" b="0" dirty="0"/>
                    </a:p>
                  </a:txBody>
                  <a:tcPr marL="91441" marR="91441" marT="45726" marB="45726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18B11957-373D-D241-A3D0-7A94054DBF05}"/>
              </a:ext>
            </a:extLst>
          </p:cNvPr>
          <p:cNvSpPr txBox="1"/>
          <p:nvPr/>
        </p:nvSpPr>
        <p:spPr>
          <a:xfrm>
            <a:off x="6430297" y="6396335"/>
            <a:ext cx="5801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75799"/>
                </a:solidFill>
                <a:latin typeface="Aleo" panose="00000500000000000000" pitchFamily="2" charset="0"/>
              </a:rPr>
              <a:t>Project Coordinator</a:t>
            </a:r>
          </a:p>
        </p:txBody>
      </p:sp>
    </p:spTree>
    <p:extLst>
      <p:ext uri="{BB962C8B-B14F-4D97-AF65-F5344CB8AC3E}">
        <p14:creationId xmlns:p14="http://schemas.microsoft.com/office/powerpoint/2010/main" val="168376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EAFA4-40B4-6BCC-0552-A7862E11F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A3637C-CB24-04FE-A76C-16D818700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8</a:t>
            </a:fld>
            <a:endParaRPr lang="fr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86F43D-FE59-A1E1-064B-AC77F7B11F8D}"/>
              </a:ext>
            </a:extLst>
          </p:cNvPr>
          <p:cNvSpPr txBox="1"/>
          <p:nvPr/>
        </p:nvSpPr>
        <p:spPr>
          <a:xfrm>
            <a:off x="629265" y="285136"/>
            <a:ext cx="5801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75799"/>
                </a:solidFill>
                <a:latin typeface="Aleo" panose="00000500000000000000" pitchFamily="2" charset="0"/>
              </a:rPr>
              <a:t>Success Stories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8268A91-9EC0-6A70-F1DB-6917018C16DF}"/>
              </a:ext>
            </a:extLst>
          </p:cNvPr>
          <p:cNvGraphicFramePr/>
          <p:nvPr/>
        </p:nvGraphicFramePr>
        <p:xfrm>
          <a:off x="3804078" y="132672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 descr="A black background with grey text&#10;&#10;AI-generated content may be incorrect.">
            <a:extLst>
              <a:ext uri="{FF2B5EF4-FFF2-40B4-BE49-F238E27FC236}">
                <a16:creationId xmlns:a16="http://schemas.microsoft.com/office/drawing/2014/main" id="{B7577519-9F42-021C-5080-F5DD1976AC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314006"/>
            <a:ext cx="1828800" cy="593971"/>
          </a:xfrm>
          <a:prstGeom prst="rect">
            <a:avLst/>
          </a:prstGeom>
        </p:spPr>
      </p:pic>
      <p:pic>
        <p:nvPicPr>
          <p:cNvPr id="11" name="Picture 10" descr="A logo for a gym&#10;&#10;AI-generated content may be incorrect.">
            <a:extLst>
              <a:ext uri="{FF2B5EF4-FFF2-40B4-BE49-F238E27FC236}">
                <a16:creationId xmlns:a16="http://schemas.microsoft.com/office/drawing/2014/main" id="{5123CD34-8A88-0F41-36AD-E7B292D18A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704" y="1150525"/>
            <a:ext cx="1554480" cy="920933"/>
          </a:xfrm>
          <a:prstGeom prst="rect">
            <a:avLst/>
          </a:prstGeom>
        </p:spPr>
      </p:pic>
      <p:pic>
        <p:nvPicPr>
          <p:cNvPr id="13" name="Picture 12" descr="A logo of a house with hands&#10;&#10;AI-generated content may be incorrect.">
            <a:extLst>
              <a:ext uri="{FF2B5EF4-FFF2-40B4-BE49-F238E27FC236}">
                <a16:creationId xmlns:a16="http://schemas.microsoft.com/office/drawing/2014/main" id="{574B7B94-CB83-378F-F812-323C87C1D56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507" y="605151"/>
            <a:ext cx="2011680" cy="20116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941665-4C14-ACC2-49F2-576ED47F898B}"/>
              </a:ext>
            </a:extLst>
          </p:cNvPr>
          <p:cNvSpPr txBox="1"/>
          <p:nvPr/>
        </p:nvSpPr>
        <p:spPr>
          <a:xfrm>
            <a:off x="6430297" y="6396335"/>
            <a:ext cx="5801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75799"/>
                </a:solidFill>
                <a:latin typeface="Aleo" panose="00000500000000000000" pitchFamily="2" charset="0"/>
              </a:rPr>
              <a:t>Project Coordinator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2CD4F2-ADBC-B63A-BDE6-685532500C2B}"/>
              </a:ext>
            </a:extLst>
          </p:cNvPr>
          <p:cNvSpPr txBox="1"/>
          <p:nvPr/>
        </p:nvSpPr>
        <p:spPr>
          <a:xfrm>
            <a:off x="2281084" y="6427112"/>
            <a:ext cx="5801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375799"/>
                </a:solidFill>
                <a:latin typeface="Aleo" panose="00000500000000000000" pitchFamily="2" charset="0"/>
              </a:rPr>
              <a:t>Technical Manager</a:t>
            </a:r>
          </a:p>
        </p:txBody>
      </p:sp>
      <p:pic>
        <p:nvPicPr>
          <p:cNvPr id="7" name="Picture 6" descr="A chalkboard with a wooden frame&#10;&#10;AI-generated content may be incorrect.">
            <a:extLst>
              <a:ext uri="{FF2B5EF4-FFF2-40B4-BE49-F238E27FC236}">
                <a16:creationId xmlns:a16="http://schemas.microsoft.com/office/drawing/2014/main" id="{C6E56E74-5F16-AC62-6D02-7580DA3618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20276445">
            <a:off x="60710" y="2814992"/>
            <a:ext cx="3749040" cy="24968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D4E6C9-0AD8-9977-0B5B-1875ABA06CE7}"/>
              </a:ext>
            </a:extLst>
          </p:cNvPr>
          <p:cNvSpPr txBox="1"/>
          <p:nvPr/>
        </p:nvSpPr>
        <p:spPr>
          <a:xfrm rot="20276445">
            <a:off x="60710" y="5986811"/>
            <a:ext cx="37490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3D Model 15" descr="Trophy">
                <a:extLst>
                  <a:ext uri="{FF2B5EF4-FFF2-40B4-BE49-F238E27FC236}">
                    <a16:creationId xmlns:a16="http://schemas.microsoft.com/office/drawing/2014/main" id="{F72E6310-3E3B-AEDF-545C-5DC73D05640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96863567"/>
                  </p:ext>
                </p:extLst>
              </p:nvPr>
            </p:nvGraphicFramePr>
            <p:xfrm>
              <a:off x="10168826" y="4698863"/>
              <a:ext cx="1463039" cy="1603719"/>
            </p:xfrm>
            <a:graphic>
              <a:graphicData uri="http://schemas.microsoft.com/office/drawing/2017/model3d">
                <am3d:model3d r:embed="rId13">
                  <am3d:spPr>
                    <a:xfrm>
                      <a:off x="0" y="0"/>
                      <a:ext cx="1463039" cy="1603719"/>
                    </a:xfrm>
                    <a:prstGeom prst="rect">
                      <a:avLst/>
                    </a:prstGeom>
                  </am3d:spPr>
                  <am3d:camera>
                    <am3d:pos x="0" y="0" z="7259124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481211" d="1000000"/>
                    <am3d:preTrans dx="0" dy="-17921674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227388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 Model 15" descr="Trophy">
                <a:extLst>
                  <a:ext uri="{FF2B5EF4-FFF2-40B4-BE49-F238E27FC236}">
                    <a16:creationId xmlns:a16="http://schemas.microsoft.com/office/drawing/2014/main" id="{F72E6310-3E3B-AEDF-545C-5DC73D05640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168826" y="4698863"/>
                <a:ext cx="1463039" cy="1603719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238ED4C7-1009-F69B-00BB-CD2F2CB70138}"/>
              </a:ext>
            </a:extLst>
          </p:cNvPr>
          <p:cNvSpPr txBox="1"/>
          <p:nvPr/>
        </p:nvSpPr>
        <p:spPr>
          <a:xfrm rot="1200000">
            <a:off x="9588352" y="3860209"/>
            <a:ext cx="26239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EXCELLENT</a:t>
            </a:r>
          </a:p>
        </p:txBody>
      </p:sp>
    </p:spTree>
    <p:extLst>
      <p:ext uri="{BB962C8B-B14F-4D97-AF65-F5344CB8AC3E}">
        <p14:creationId xmlns:p14="http://schemas.microsoft.com/office/powerpoint/2010/main" val="193176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0" presetClass="entr" presetSubtype="1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7" presetClass="emph" presetSubtype="128" accel="10000" decel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0E547-9A0D-4FF8-9DFF-9DB19CAEF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9EEFD-0351-F2C1-C1F4-AB277DEAF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Different experiences</a:t>
            </a:r>
          </a:p>
          <a:p>
            <a:endParaRPr lang="en-US" sz="2800" dirty="0"/>
          </a:p>
          <a:p>
            <a:r>
              <a:rPr lang="en-US" sz="2800" dirty="0"/>
              <a:t>Variable consortium size </a:t>
            </a:r>
          </a:p>
          <a:p>
            <a:endParaRPr lang="en-US" sz="2800" dirty="0"/>
          </a:p>
          <a:p>
            <a:r>
              <a:rPr lang="en-US" sz="2800" dirty="0"/>
              <a:t>Variable Achievements</a:t>
            </a:r>
          </a:p>
          <a:p>
            <a:endParaRPr lang="en-US" sz="2800" dirty="0"/>
          </a:p>
          <a:p>
            <a:r>
              <a:rPr lang="en-US" sz="2800" dirty="0"/>
              <a:t>Success takes different forms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643EF-7BA6-BF14-92E9-62BCB8959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9451269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Custom 1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25275B"/>
      </a:accent1>
      <a:accent2>
        <a:srgbClr val="36B1E8"/>
      </a:accent2>
      <a:accent3>
        <a:srgbClr val="90BB23"/>
      </a:accent3>
      <a:accent4>
        <a:srgbClr val="EE7008"/>
      </a:accent4>
      <a:accent5>
        <a:srgbClr val="1AB39F"/>
      </a:accent5>
      <a:accent6>
        <a:srgbClr val="0C0C0C"/>
      </a:accent6>
      <a:hlink>
        <a:srgbClr val="00B0F0"/>
      </a:hlink>
      <a:folHlink>
        <a:srgbClr val="00B0F0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Motyw pakietu Office">
  <a:themeElements>
    <a:clrScheme name="Niestandardowy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E9251"/>
      </a:hlink>
      <a:folHlink>
        <a:srgbClr val="2E9251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387</TotalTime>
  <Words>1896</Words>
  <Application>Microsoft Office PowerPoint</Application>
  <PresentationFormat>Widescreen</PresentationFormat>
  <Paragraphs>330</Paragraphs>
  <Slides>27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Aleo</vt:lpstr>
      <vt:lpstr>Arial</vt:lpstr>
      <vt:lpstr>Arial Regular</vt:lpstr>
      <vt:lpstr>Calibri</vt:lpstr>
      <vt:lpstr>Copperplate Gothic Bold</vt:lpstr>
      <vt:lpstr>Corbel</vt:lpstr>
      <vt:lpstr>Open Sans</vt:lpstr>
      <vt:lpstr>Wingdings</vt:lpstr>
      <vt:lpstr>Wingdings 2</vt:lpstr>
      <vt:lpstr>Frame</vt:lpstr>
      <vt:lpstr>Motyw pakietu Office</vt:lpstr>
      <vt:lpstr>Acrobat Document</vt:lpstr>
      <vt:lpstr>CELTIC Proposers Day  in Aveiro on 11.09.25  </vt:lpstr>
      <vt:lpstr>Best Practices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Takeaways </vt:lpstr>
      <vt:lpstr>Best practices</vt:lpstr>
      <vt:lpstr>CELTIC projects  – Specifics  </vt:lpstr>
      <vt:lpstr>Challenges You Will Face</vt:lpstr>
      <vt:lpstr>CELTIC   Friends &amp; support   </vt:lpstr>
      <vt:lpstr>Summary &amp; key Takeaways</vt:lpstr>
      <vt:lpstr>Final     Advice </vt:lpstr>
      <vt:lpstr>PowerPoint Presentation</vt:lpstr>
      <vt:lpstr>PowerPoint Presentation</vt:lpstr>
      <vt:lpstr>Motivation </vt:lpstr>
      <vt:lpstr>Motivation </vt:lpstr>
      <vt:lpstr>SAFE-HOME Project Goals</vt:lpstr>
      <vt:lpstr>PowerPoint Presentation</vt:lpstr>
      <vt:lpstr>PowerPoint Presentation</vt:lpstr>
      <vt:lpstr>Achievements – Technology Innovations</vt:lpstr>
      <vt:lpstr>SAFE-HOME Fall Detection &amp; Activity Monitoring </vt:lpstr>
      <vt:lpstr>Project Impact</vt:lpstr>
      <vt:lpstr>Project Impact</vt:lpstr>
      <vt:lpstr>Encountered Issues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Xavier Priem</dc:creator>
  <cp:lastModifiedBy>Ayman Radwan</cp:lastModifiedBy>
  <cp:revision>493</cp:revision>
  <dcterms:created xsi:type="dcterms:W3CDTF">2021-06-23T14:20:45Z</dcterms:created>
  <dcterms:modified xsi:type="dcterms:W3CDTF">2025-09-11T09:07:08Z</dcterms:modified>
</cp:coreProperties>
</file>