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256" r:id="rId3"/>
    <p:sldId id="257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drey Bienvenu" initials="AB" lastIdx="1" clrIdx="0">
    <p:extLst>
      <p:ext uri="{19B8F6BF-5375-455C-9EA6-DF929625EA0E}">
        <p15:presenceInfo xmlns:p15="http://schemas.microsoft.com/office/powerpoint/2012/main" userId="S-1-5-21-1755909097-3886403258-3284256423-44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75799"/>
    <a:srgbClr val="020280"/>
    <a:srgbClr val="2F5597"/>
    <a:srgbClr val="19273E"/>
    <a:srgbClr val="3C3E74"/>
    <a:srgbClr val="16233C"/>
    <a:srgbClr val="16243D"/>
    <a:srgbClr val="16233B"/>
    <a:srgbClr val="8FAADC"/>
    <a:srgbClr val="252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55" autoAdjust="0"/>
    <p:restoredTop sz="90289" autoAdjust="0"/>
  </p:normalViewPr>
  <p:slideViewPr>
    <p:cSldViewPr snapToGrid="0">
      <p:cViewPr varScale="1">
        <p:scale>
          <a:sx n="59" d="100"/>
          <a:sy n="59" d="100"/>
        </p:scale>
        <p:origin x="106" y="-79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24" d="100"/>
          <a:sy n="124" d="100"/>
        </p:scale>
        <p:origin x="11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10BAE-889D-403D-91B0-E012738B86AA}" type="datetimeFigureOut">
              <a:rPr lang="fr-FR" smtClean="0"/>
              <a:t>19/01/2026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B861E-92D4-479C-83C6-A36129EA73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10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twitter.com/Celticnext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www.linkedin.com/company/celtic-next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hyperlink" Target="https://www.youtube.com/user/CelticplusVideos" TargetMode="External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celticnext.eu/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lticnext.eu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375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73DE-AB11-4BB3-A548-38DC7B29D62B}" type="datetime1">
              <a:rPr lang="fr-FR" smtClean="0"/>
              <a:t>19/01/2026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0FA284-31C4-73DC-6E39-F20D38B291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29" y="0"/>
            <a:ext cx="3407671" cy="6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15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0A39-2048-4442-915A-F65F38BDAF24}" type="datetime1">
              <a:rPr lang="fr-FR" smtClean="0"/>
              <a:t>19/01/2026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18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56E9-C9F5-4BED-8CFF-E6B943D1E92E}" type="datetime1">
              <a:rPr lang="fr-FR" smtClean="0"/>
              <a:t>19/01/2026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303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D617-279D-424D-899A-CDBA9A7933AD}" type="datetime1">
              <a:rPr lang="fr-FR" smtClean="0"/>
              <a:t>19/01/2026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494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6FA7B-AE19-40E0-92E5-52C46F98D32E}" type="datetime1">
              <a:rPr lang="fr-FR" smtClean="0"/>
              <a:t>19/01/2026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07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_Text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524491" y="1497529"/>
            <a:ext cx="6347478" cy="6508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 baseline="0">
                <a:solidFill>
                  <a:srgbClr val="2F5597"/>
                </a:solidFill>
                <a:latin typeface="Arial Regular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4CCED54-BC4E-AA4C-85E9-B4E9AF496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24490" y="2768517"/>
            <a:ext cx="7448310" cy="3197278"/>
          </a:xfrm>
          <a:prstGeom prst="rect">
            <a:avLst/>
          </a:prstGeom>
        </p:spPr>
        <p:txBody>
          <a:bodyPr numCol="3"/>
          <a:lstStyle>
            <a:lvl1pPr marL="0" indent="0">
              <a:lnSpc>
                <a:spcPts val="1600"/>
              </a:lnSpc>
              <a:spcBef>
                <a:spcPts val="0"/>
              </a:spcBef>
              <a:buClr>
                <a:srgbClr val="19A84F"/>
              </a:buClr>
              <a:buFont typeface="Arial" panose="020B0604020202020204" pitchFamily="34" charset="0"/>
              <a:buNone/>
              <a:defRPr lang="de-AT" sz="1200" b="0" smtClean="0">
                <a:effectLst/>
              </a:defRPr>
            </a:lvl1pPr>
            <a:lvl2pPr>
              <a:buClr>
                <a:srgbClr val="19A84F"/>
              </a:buClr>
              <a:buSzPct val="90000"/>
              <a:defRPr sz="1800" baseline="0">
                <a:latin typeface="Arial" panose="020B0604020202020204" pitchFamily="34" charset="0"/>
              </a:defRPr>
            </a:lvl2pPr>
            <a:lvl3pPr marL="914400" indent="0">
              <a:lnSpc>
                <a:spcPts val="1800"/>
              </a:lnSpc>
              <a:buClr>
                <a:srgbClr val="19A84F"/>
              </a:buClr>
              <a:buNone/>
              <a:defRPr sz="1200" baseline="0">
                <a:latin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E9D7750-06A5-F144-B665-6CAC1BBF7E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24490" y="2441521"/>
            <a:ext cx="7448309" cy="291484"/>
          </a:xfrm>
          <a:prstGeom prst="rect">
            <a:avLst/>
          </a:prstGeom>
        </p:spPr>
        <p:txBody>
          <a:bodyPr numCol="3"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lang="de-AT" sz="1200" b="1" i="0" baseline="0" smtClean="0">
                <a:solidFill>
                  <a:srgbClr val="2F5597"/>
                </a:solidFill>
                <a:effectLst/>
              </a:defRPr>
            </a:lvl1pPr>
            <a:lvl2pPr>
              <a:buClr>
                <a:srgbClr val="19A84F"/>
              </a:buClr>
              <a:buSzPct val="90000"/>
              <a:defRPr sz="1800" baseline="0">
                <a:latin typeface="Arial" panose="020B0604020202020204" pitchFamily="34" charset="0"/>
              </a:defRPr>
            </a:lvl2pPr>
            <a:lvl3pPr marL="914400" indent="0">
              <a:lnSpc>
                <a:spcPts val="1800"/>
              </a:lnSpc>
              <a:buClr>
                <a:srgbClr val="19A84F"/>
              </a:buClr>
              <a:buNone/>
              <a:defRPr sz="1200" baseline="0">
                <a:latin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liennummernplatzhalter 1">
            <a:extLst>
              <a:ext uri="{FF2B5EF4-FFF2-40B4-BE49-F238E27FC236}">
                <a16:creationId xmlns:a16="http://schemas.microsoft.com/office/drawing/2014/main" id="{4A7A5334-7C5B-AA41-BBF2-7D4AB04D4E2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223375" y="6356351"/>
            <a:ext cx="2743200" cy="365125"/>
          </a:xfrm>
        </p:spPr>
        <p:txBody>
          <a:bodyPr/>
          <a:lstStyle>
            <a:lvl1pPr algn="r">
              <a:defRPr sz="1200" baseline="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971B47-9225-4DB4-A145-DD9CDE84B29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3634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E13F0A3-D988-BB76-709E-3A9CF58AD8E7}"/>
              </a:ext>
            </a:extLst>
          </p:cNvPr>
          <p:cNvSpPr txBox="1">
            <a:spLocks/>
          </p:cNvSpPr>
          <p:nvPr userDrawn="1"/>
        </p:nvSpPr>
        <p:spPr>
          <a:xfrm>
            <a:off x="686830" y="3122686"/>
            <a:ext cx="2578802" cy="76424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err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CelticNextEurekaCluster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B64321-5615-73F1-53E9-1E2006D1824F}"/>
              </a:ext>
            </a:extLst>
          </p:cNvPr>
          <p:cNvSpPr txBox="1">
            <a:spLocks/>
          </p:cNvSpPr>
          <p:nvPr userDrawn="1"/>
        </p:nvSpPr>
        <p:spPr>
          <a:xfrm>
            <a:off x="686830" y="3931199"/>
            <a:ext cx="2578802" cy="76424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@CelticNext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B956B3-96FF-1388-5691-716A472A6606}"/>
              </a:ext>
            </a:extLst>
          </p:cNvPr>
          <p:cNvSpPr txBox="1">
            <a:spLocks/>
          </p:cNvSpPr>
          <p:nvPr userDrawn="1"/>
        </p:nvSpPr>
        <p:spPr>
          <a:xfrm>
            <a:off x="696317" y="4821844"/>
            <a:ext cx="2578802" cy="76424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CELTIC-NEXT Video Channel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7D89F6-4980-822A-5598-55F6A81685FA}"/>
              </a:ext>
            </a:extLst>
          </p:cNvPr>
          <p:cNvSpPr txBox="1">
            <a:spLocks/>
          </p:cNvSpPr>
          <p:nvPr userDrawn="1"/>
        </p:nvSpPr>
        <p:spPr>
          <a:xfrm>
            <a:off x="3583458" y="653737"/>
            <a:ext cx="7628827" cy="15721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5275B"/>
                </a:solidFill>
              </a:rPr>
              <a:t>MANY THANKS FOR YOUR ATTENTION.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E05F84-B94B-F63A-E05F-3F12F841E87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214" y="2153091"/>
            <a:ext cx="3776133" cy="377613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55989B5-800B-3833-2666-3541658276D2}"/>
              </a:ext>
            </a:extLst>
          </p:cNvPr>
          <p:cNvSpPr/>
          <p:nvPr userDrawn="1"/>
        </p:nvSpPr>
        <p:spPr>
          <a:xfrm>
            <a:off x="6807200" y="1980817"/>
            <a:ext cx="4405086" cy="4145209"/>
          </a:xfrm>
          <a:prstGeom prst="roundRect">
            <a:avLst/>
          </a:prstGeom>
          <a:solidFill>
            <a:srgbClr val="3757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E50B7A-D6B3-ADD4-E316-D6E7D2FFC2A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78426" y="1048150"/>
            <a:ext cx="1792553" cy="1824094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6779382" y="1980816"/>
            <a:ext cx="4405086" cy="414520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>
              <a:defRPr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2pPr>
            <a:lvl3pPr>
              <a:defRPr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3pPr>
            <a:lvl4pPr>
              <a:defRPr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4pPr>
            <a:lvl5pPr marL="715415" indent="0">
              <a:buNone/>
              <a:defRPr/>
            </a:lvl5pPr>
          </a:lstStyle>
          <a:p>
            <a:pPr lvl="0">
              <a:defRPr/>
            </a:pPr>
            <a:r>
              <a:rPr lang="de-DE" dirty="0"/>
              <a:t>Mastertextformat bearbeiten</a:t>
            </a:r>
          </a:p>
          <a:p>
            <a:pPr lvl="1">
              <a:defRPr/>
            </a:pPr>
            <a:r>
              <a:rPr lang="de-DE" dirty="0"/>
              <a:t>Zweite Ebene</a:t>
            </a:r>
          </a:p>
          <a:p>
            <a:pPr lvl="2">
              <a:defRPr/>
            </a:pPr>
            <a:r>
              <a:rPr lang="de-DE" dirty="0"/>
              <a:t>Dritte Ebene</a:t>
            </a:r>
          </a:p>
          <a:p>
            <a:pPr lvl="3">
              <a:defRPr/>
            </a:pPr>
            <a:r>
              <a:rPr lang="de-DE" dirty="0"/>
              <a:t>Vierte Ebene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2C23CF-7857-9296-9D71-68227E6C6EF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6" y="4026288"/>
            <a:ext cx="509774" cy="5076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95A2B41-F930-EB51-3B74-BB0D80DC56F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63" y="4970378"/>
            <a:ext cx="467177" cy="4671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7FB0F3-AF18-E428-1BD2-29A4476E27B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6" y="3122686"/>
            <a:ext cx="467176" cy="46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8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3A13-21E0-4F30-920A-A286B8C4AC3F}" type="datetime1">
              <a:rPr lang="fr-FR" smtClean="0"/>
              <a:t>19/01/2026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21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A418-1D57-4095-8FD8-50444C3F31B2}" type="datetime1">
              <a:rPr lang="fr-FR" smtClean="0"/>
              <a:t>19/01/2026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87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5129-34CC-479A-BD0C-81B95D0026CB}" type="datetime1">
              <a:rPr lang="fr-FR" smtClean="0"/>
              <a:t>19/01/2026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0100C9-B6C0-0620-DF15-D70A67FA68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29" y="0"/>
            <a:ext cx="3407671" cy="6797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7F68B4-C7BE-4435-980E-A49FBAD216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996240F-DAB5-00A1-7DAC-6EADFAB4C5FC}"/>
              </a:ext>
            </a:extLst>
          </p:cNvPr>
          <p:cNvSpPr txBox="1">
            <a:spLocks/>
          </p:cNvSpPr>
          <p:nvPr userDrawn="1"/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99AE8B-0830-4386-ABE1-109AB8F9E83B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5BC1CE-E74E-5B35-830C-588189EB06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3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479" y="1331343"/>
            <a:ext cx="9471033" cy="18891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5F256F-EFDD-A61F-12B5-7808E88A75CD}"/>
              </a:ext>
            </a:extLst>
          </p:cNvPr>
          <p:cNvSpPr txBox="1"/>
          <p:nvPr userDrawn="1"/>
        </p:nvSpPr>
        <p:spPr>
          <a:xfrm>
            <a:off x="0" y="6452467"/>
            <a:ext cx="2035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www.celticnext.eu</a:t>
            </a:r>
            <a:r>
              <a:rPr lang="en-DE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8D7613-F4AE-549B-ADB1-D8869F38FD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5" t="27966" r="13496" b="-1760"/>
          <a:stretch/>
        </p:blipFill>
        <p:spPr>
          <a:xfrm>
            <a:off x="426212" y="5438072"/>
            <a:ext cx="1044000" cy="1044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F0136D0-4DDD-EC05-4DB9-3FD504B97B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9395" y="3963664"/>
            <a:ext cx="7315200" cy="1649488"/>
          </a:xfrm>
        </p:spPr>
        <p:txBody>
          <a:bodyPr anchor="b">
            <a:normAutofit/>
          </a:bodyPr>
          <a:lstStyle>
            <a:lvl1pPr algn="ctr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3F9F2B8-716E-E02F-299E-757BCE8B0C09}"/>
              </a:ext>
            </a:extLst>
          </p:cNvPr>
          <p:cNvSpPr txBox="1">
            <a:spLocks/>
          </p:cNvSpPr>
          <p:nvPr userDrawn="1"/>
        </p:nvSpPr>
        <p:spPr>
          <a:xfrm>
            <a:off x="2394573" y="4613328"/>
            <a:ext cx="7315200" cy="1649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Sub-title text or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36563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537BDC5-911B-A5E1-714E-B733D23C64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5EB196E-CC63-3FB9-D87D-119D716E8715}"/>
              </a:ext>
            </a:extLst>
          </p:cNvPr>
          <p:cNvSpPr/>
          <p:nvPr userDrawn="1"/>
        </p:nvSpPr>
        <p:spPr>
          <a:xfrm rot="2820189">
            <a:off x="2890341" y="-5027279"/>
            <a:ext cx="6131918" cy="9563057"/>
          </a:xfrm>
          <a:prstGeom prst="rect">
            <a:avLst/>
          </a:prstGeom>
          <a:solidFill>
            <a:srgbClr val="375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652855-3CA6-C5C3-4F8E-8D54B9D3DCC5}"/>
              </a:ext>
            </a:extLst>
          </p:cNvPr>
          <p:cNvSpPr/>
          <p:nvPr userDrawn="1"/>
        </p:nvSpPr>
        <p:spPr>
          <a:xfrm rot="7950383">
            <a:off x="5162562" y="2726070"/>
            <a:ext cx="6131918" cy="9563057"/>
          </a:xfrm>
          <a:prstGeom prst="rect">
            <a:avLst/>
          </a:prstGeom>
          <a:solidFill>
            <a:srgbClr val="375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F7C71-B1A9-43D9-2D61-893D160CFA07}"/>
              </a:ext>
            </a:extLst>
          </p:cNvPr>
          <p:cNvSpPr/>
          <p:nvPr userDrawn="1"/>
        </p:nvSpPr>
        <p:spPr>
          <a:xfrm>
            <a:off x="-35918" y="0"/>
            <a:ext cx="6131918" cy="6858000"/>
          </a:xfrm>
          <a:prstGeom prst="rect">
            <a:avLst/>
          </a:prstGeom>
          <a:solidFill>
            <a:srgbClr val="375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D65129-34CC-479A-BD0C-81B95D0026CB}" type="datetime1">
              <a:rPr lang="fr-FR" smtClean="0"/>
              <a:pPr/>
              <a:t>19/01/2026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99AE8B-0830-4386-ABE1-109AB8F9E83B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996240F-DAB5-00A1-7DAC-6EADFAB4C5FC}"/>
              </a:ext>
            </a:extLst>
          </p:cNvPr>
          <p:cNvSpPr txBox="1">
            <a:spLocks/>
          </p:cNvSpPr>
          <p:nvPr userDrawn="1"/>
        </p:nvSpPr>
        <p:spPr>
          <a:xfrm>
            <a:off x="10156489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99AE8B-0830-4386-ABE1-109AB8F9E83B}" type="slidenum">
              <a:rPr lang="fr-FR" smtClean="0">
                <a:solidFill>
                  <a:schemeClr val="bg1"/>
                </a:solidFill>
              </a:rPr>
              <a:pPr/>
              <a:t>‹#›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5F256F-EFDD-A61F-12B5-7808E88A75CD}"/>
              </a:ext>
            </a:extLst>
          </p:cNvPr>
          <p:cNvSpPr txBox="1"/>
          <p:nvPr userDrawn="1"/>
        </p:nvSpPr>
        <p:spPr>
          <a:xfrm>
            <a:off x="7262061" y="5896397"/>
            <a:ext cx="2035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www.celticnext.eu</a:t>
            </a:r>
            <a:r>
              <a:rPr lang="en-DE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8D7613-F4AE-549B-ADB1-D8869F38FD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5" t="27966" r="13496" b="-1760"/>
          <a:stretch/>
        </p:blipFill>
        <p:spPr>
          <a:xfrm>
            <a:off x="9297572" y="5253399"/>
            <a:ext cx="966426" cy="9664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F0136D0-4DDD-EC05-4DB9-3FD504B97B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498958"/>
            <a:ext cx="7315200" cy="1649488"/>
          </a:xfrm>
        </p:spPr>
        <p:txBody>
          <a:bodyPr anchor="b">
            <a:normAutofit/>
          </a:bodyPr>
          <a:lstStyle>
            <a:lvl1pPr algn="ctr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3F9F2B8-716E-E02F-299E-757BCE8B0C09}"/>
              </a:ext>
            </a:extLst>
          </p:cNvPr>
          <p:cNvSpPr txBox="1">
            <a:spLocks/>
          </p:cNvSpPr>
          <p:nvPr userDrawn="1"/>
        </p:nvSpPr>
        <p:spPr>
          <a:xfrm>
            <a:off x="-35918" y="4041452"/>
            <a:ext cx="7315200" cy="1649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Sub-title text or presenter name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14A8AA-60F7-EC40-77E7-DD6B2E6CDC58}"/>
              </a:ext>
            </a:extLst>
          </p:cNvPr>
          <p:cNvSpPr/>
          <p:nvPr userDrawn="1"/>
        </p:nvSpPr>
        <p:spPr>
          <a:xfrm>
            <a:off x="-35918" y="3429000"/>
            <a:ext cx="12227917" cy="1649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0100C9-B6C0-0620-DF15-D70A67FA68F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1" y="3762749"/>
            <a:ext cx="5822740" cy="116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5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C4C7-E03F-429F-ABB9-E79E72F980A1}" type="datetime1">
              <a:rPr lang="fr-FR" smtClean="0"/>
              <a:t>19/01/2026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57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26D2-A60D-4061-B823-1AF2D48DF7FF}" type="datetime1">
              <a:rPr lang="fr-FR" smtClean="0"/>
              <a:t>19/01/2026</a:t>
            </a:fld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9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6C2F-2E41-4A88-B960-500C7DF881F8}" type="datetime1">
              <a:rPr lang="fr-FR" smtClean="0"/>
              <a:t>19/01/2026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97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5129-34CC-479A-BD0C-81B95D0026CB}" type="datetime1">
              <a:rPr lang="fr-FR" smtClean="0"/>
              <a:t>19/01/2026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0100C9-B6C0-0620-DF15-D70A67FA68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29" y="0"/>
            <a:ext cx="3407671" cy="6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4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375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66F702-A15E-4B6A-8FA1-9408132B4F5E}" type="datetime1">
              <a:rPr lang="fr-FR" smtClean="0"/>
              <a:t>19/01/2026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08B39B-9F18-31BE-C2B4-FA10E9E9282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29" y="0"/>
            <a:ext cx="3407671" cy="6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6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26" r:id="rId4"/>
    <p:sldLayoutId id="2147483727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96" r:id="rId14"/>
    <p:sldLayoutId id="214748372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1</a:t>
            </a:fld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1FF2AA-300F-7DDD-81F5-8DF9405A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152" y="1539300"/>
            <a:ext cx="7912847" cy="1649488"/>
          </a:xfrm>
        </p:spPr>
        <p:txBody>
          <a:bodyPr>
            <a:normAutofit fontScale="90000"/>
          </a:bodyPr>
          <a:lstStyle/>
          <a:p>
            <a:r>
              <a:rPr lang="de-DE" dirty="0"/>
              <a:t>CELTIC Proposers Day </a:t>
            </a:r>
            <a:br>
              <a:rPr lang="de-DE" dirty="0"/>
            </a:br>
            <a:r>
              <a:rPr lang="de-DE" sz="4400" dirty="0"/>
              <a:t>in Vienna on 30.01.26</a:t>
            </a:r>
            <a:br>
              <a:rPr lang="de-DE" dirty="0"/>
            </a:br>
            <a:r>
              <a:rPr lang="de-DE" sz="4000" dirty="0"/>
              <a:t>- Business Impact Session -</a:t>
            </a:r>
            <a:br>
              <a:rPr lang="de-DE" sz="4000" dirty="0"/>
            </a:br>
            <a:br>
              <a:rPr lang="de-DE" sz="4000" dirty="0"/>
            </a:br>
            <a:r>
              <a:rPr lang="de-DE" sz="4000" dirty="0"/>
              <a:t>CELTIC-Project:  Name and Logo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32149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CFF903-97F0-C309-67D2-ADD34514C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6CDE9A5-2182-1C9C-3A5F-7B82F9AFC35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A527CF-5B97-E216-4F49-27AD4FA42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05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1F37BC-2702-C7F4-846D-9D3B3DB3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661650" y="6356350"/>
            <a:ext cx="1530350" cy="365125"/>
          </a:xfrm>
        </p:spPr>
        <p:txBody>
          <a:bodyPr/>
          <a:lstStyle/>
          <a:p>
            <a:fld id="{7499AE8B-0830-4386-ABE1-109AB8F9E83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12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E06B5-F84F-11C5-9EBD-825112DD3D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LID4096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67D86-F3B7-1B39-2CCC-9A1B373F8C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3403C-6CCE-FF4A-6570-CFE909A89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108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C04B38-6C27-8AE7-8ACA-958D15972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854E52-1E97-C715-412F-8260C9BF08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EF8E7-0D35-4DD2-FC29-A64B8B78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71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39C81A-DA07-5B4F-9554-E7C154745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73F81F-3746-BE10-DD20-22A92F2BED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26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0C6D25-7DE2-EBCD-CE33-E09C3DEDC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EF98F6-9BC8-7D86-6BEE-0DF0EC9E52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477C672-4D6B-ED7C-0975-7579DC9531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094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382118-C5F9-2E1C-C450-8892D8F05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6CD282-331A-9837-9941-31E7BE9940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7CEB06E-7240-B83C-1D00-7759E50E76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FA74E5-64A9-7564-5BC2-36309C94F6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2AE297-B786-D638-6C33-826ACA7C341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322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E53720-61A1-7C58-9123-3620671B1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249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72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62BBDA-6ED5-43ED-0DDE-E7B8C8D09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01F8-C0B0-D53F-CE16-7203ECF89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B37FEE-3410-4DB3-8E75-C3EF29453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62483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ustom 1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25275B"/>
      </a:accent1>
      <a:accent2>
        <a:srgbClr val="36B1E8"/>
      </a:accent2>
      <a:accent3>
        <a:srgbClr val="90BB23"/>
      </a:accent3>
      <a:accent4>
        <a:srgbClr val="EE7008"/>
      </a:accent4>
      <a:accent5>
        <a:srgbClr val="1AB39F"/>
      </a:accent5>
      <a:accent6>
        <a:srgbClr val="0C0C0C"/>
      </a:accent6>
      <a:hlink>
        <a:srgbClr val="00B0F0"/>
      </a:hlink>
      <a:folHlink>
        <a:srgbClr val="00B0F0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34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Regular</vt:lpstr>
      <vt:lpstr>Calibri</vt:lpstr>
      <vt:lpstr>Corbel</vt:lpstr>
      <vt:lpstr>Open Sans</vt:lpstr>
      <vt:lpstr>Wingdings 2</vt:lpstr>
      <vt:lpstr>Frame</vt:lpstr>
      <vt:lpstr>CELTIC Proposers Day  in Vienna on 30.01.26 - Business Impact Session -  CELTIC-Project:  Name and Logo</vt:lpstr>
      <vt:lpstr>Presentation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Xavier Priem</dc:creator>
  <cp:lastModifiedBy>Christiane Reinsch</cp:lastModifiedBy>
  <cp:revision>274</cp:revision>
  <dcterms:created xsi:type="dcterms:W3CDTF">2021-06-23T14:20:45Z</dcterms:created>
  <dcterms:modified xsi:type="dcterms:W3CDTF">2026-01-19T09:19:12Z</dcterms:modified>
</cp:coreProperties>
</file>