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1"/>
    <p:sldMasterId id="2147483828" r:id="rId2"/>
  </p:sldMasterIdLst>
  <p:notesMasterIdLst>
    <p:notesMasterId r:id="rId11"/>
  </p:notesMasterIdLst>
  <p:sldIdLst>
    <p:sldId id="272" r:id="rId3"/>
    <p:sldId id="315" r:id="rId4"/>
    <p:sldId id="316" r:id="rId5"/>
    <p:sldId id="317" r:id="rId6"/>
    <p:sldId id="318" r:id="rId7"/>
    <p:sldId id="319" r:id="rId8"/>
    <p:sldId id="321" r:id="rId9"/>
    <p:sldId id="320" r:id="rId10"/>
  </p:sldIdLst>
  <p:sldSz cx="24384000" cy="13716000"/>
  <p:notesSz cx="6858000" cy="9144000"/>
  <p:defaultTextStyle>
    <a:defPPr>
      <a:defRPr lang="en-US"/>
    </a:defPPr>
    <a:lvl1pPr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a:srgbClr val="336600"/>
    <a:srgbClr val="663300"/>
    <a:srgbClr val="996633"/>
    <a:srgbClr val="D60093"/>
    <a:srgbClr val="9E2286"/>
    <a:srgbClr val="D0DFFC"/>
    <a:srgbClr val="52BEB0"/>
    <a:srgbClr val="67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5" d="100"/>
          <a:sy n="35" d="100"/>
        </p:scale>
        <p:origin x="-432" y="-882"/>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2/5/2019</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2</a:t>
            </a:fld>
            <a:endParaRPr lang="en-US" dirty="0"/>
          </a:p>
        </p:txBody>
      </p:sp>
    </p:spTree>
    <p:extLst>
      <p:ext uri="{BB962C8B-B14F-4D97-AF65-F5344CB8AC3E}">
        <p14:creationId xmlns:p14="http://schemas.microsoft.com/office/powerpoint/2010/main" val="328599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1" name="Marcador de texto 10"/>
          <p:cNvSpPr>
            <a:spLocks noGrp="1"/>
          </p:cNvSpPr>
          <p:nvPr>
            <p:ph type="body" sz="quarter" idx="11" hasCustomPrompt="1"/>
          </p:nvPr>
        </p:nvSpPr>
        <p:spPr>
          <a:xfrm>
            <a:off x="1401304" y="1692101"/>
            <a:ext cx="21608328" cy="1483362"/>
          </a:xfrm>
          <a:prstGeom prst="rect">
            <a:avLst/>
          </a:prstGeom>
        </p:spPr>
        <p:txBody>
          <a:bodyPr lIns="0" tIns="0" rIns="0" bIns="0"/>
          <a:lstStyle>
            <a:lvl1pPr marL="0" indent="0">
              <a:buFontTx/>
              <a:buNone/>
              <a:defRPr sz="10800" b="1" u="sng">
                <a:solidFill>
                  <a:srgbClr val="A8D200"/>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3" name="Marcador de texto 2"/>
          <p:cNvSpPr>
            <a:spLocks noGrp="1"/>
          </p:cNvSpPr>
          <p:nvPr>
            <p:ph type="body" sz="quarter" idx="12" hasCustomPrompt="1"/>
          </p:nvPr>
        </p:nvSpPr>
        <p:spPr>
          <a:xfrm>
            <a:off x="3576637" y="4738977"/>
            <a:ext cx="19432994" cy="5602054"/>
          </a:xfrm>
          <a:prstGeom prst="rect">
            <a:avLst/>
          </a:prstGeom>
        </p:spPr>
        <p:txBody>
          <a:bodyPr lIns="0" tIns="0" rIns="0" bIns="0"/>
          <a:lstStyle>
            <a:lvl1pPr marL="0" indent="0">
              <a:buNone/>
              <a:defRPr sz="7200" b="1" i="0">
                <a:solidFill>
                  <a:schemeClr val="tx1">
                    <a:lumMod val="65000"/>
                    <a:lumOff val="35000"/>
                  </a:schemeClr>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Subtitular presentación</a:t>
            </a:r>
            <a:endParaRPr lang="es-ES_tradnl" dirty="0"/>
          </a:p>
        </p:txBody>
      </p:sp>
      <p:sp>
        <p:nvSpPr>
          <p:cNvPr id="5" name="Marcador de texto 4"/>
          <p:cNvSpPr>
            <a:spLocks noGrp="1"/>
          </p:cNvSpPr>
          <p:nvPr>
            <p:ph type="body" sz="quarter" idx="13" hasCustomPrompt="1"/>
          </p:nvPr>
        </p:nvSpPr>
        <p:spPr>
          <a:xfrm>
            <a:off x="16617488" y="12403688"/>
            <a:ext cx="6874280" cy="447788"/>
          </a:xfrm>
          <a:prstGeom prst="rect">
            <a:avLst/>
          </a:prstGeom>
        </p:spPr>
        <p:txBody>
          <a:bodyPr lIns="0" tIns="0" rIns="0" bIns="0"/>
          <a:lstStyle>
            <a:lvl1pPr marL="0" indent="0" algn="r">
              <a:buNone/>
              <a:defRPr sz="3000">
                <a:solidFill>
                  <a:srgbClr val="A8D200"/>
                </a:solidFill>
                <a:latin typeface="Arial" charset="0"/>
                <a:ea typeface="Arial" charset="0"/>
                <a:cs typeface="Arial" charset="0"/>
              </a:defRPr>
            </a:lvl1pPr>
            <a:lvl2pPr marL="914400" indent="0">
              <a:buNone/>
              <a:defRPr sz="3200">
                <a:latin typeface="Arial" charset="0"/>
                <a:ea typeface="Arial" charset="0"/>
                <a:cs typeface="Arial" charset="0"/>
              </a:defRPr>
            </a:lvl2pPr>
            <a:lvl3pPr marL="1828800" indent="0">
              <a:buNone/>
              <a:defRPr sz="3200">
                <a:latin typeface="Arial" charset="0"/>
                <a:ea typeface="Arial" charset="0"/>
                <a:cs typeface="Arial" charset="0"/>
              </a:defRPr>
            </a:lvl3pPr>
            <a:lvl4pPr marL="2743200" indent="0">
              <a:buNone/>
              <a:defRPr sz="3200">
                <a:latin typeface="Arial" charset="0"/>
                <a:ea typeface="Arial" charset="0"/>
                <a:cs typeface="Arial" charset="0"/>
              </a:defRPr>
            </a:lvl4pPr>
            <a:lvl5pPr marL="3657600" indent="0">
              <a:buNone/>
              <a:defRPr sz="3200">
                <a:latin typeface="Arial" charset="0"/>
                <a:ea typeface="Arial" charset="0"/>
                <a:cs typeface="Arial" charset="0"/>
              </a:defRPr>
            </a:lvl5pPr>
          </a:lstStyle>
          <a:p>
            <a:pPr lvl="0"/>
            <a:r>
              <a:rPr lang="es-ES" dirty="0"/>
              <a:t>Fecha</a:t>
            </a:r>
            <a:endParaRPr lang="es-ES_tradnl" dirty="0"/>
          </a:p>
        </p:txBody>
      </p:sp>
      <p:sp>
        <p:nvSpPr>
          <p:cNvPr id="8" name="Marcador de texto 2"/>
          <p:cNvSpPr>
            <a:spLocks noGrp="1"/>
          </p:cNvSpPr>
          <p:nvPr>
            <p:ph type="body" sz="quarter" idx="14" hasCustomPrompt="1"/>
          </p:nvPr>
        </p:nvSpPr>
        <p:spPr>
          <a:xfrm>
            <a:off x="1400178" y="4741998"/>
            <a:ext cx="1675532" cy="924640"/>
          </a:xfrm>
          <a:prstGeom prst="rect">
            <a:avLst/>
          </a:prstGeom>
          <a:solidFill>
            <a:srgbClr val="A8D200"/>
          </a:solidFill>
        </p:spPr>
        <p:txBody>
          <a:bodyPr lIns="144000" tIns="72000" rIns="144000" bIns="72000"/>
          <a:lstStyle>
            <a:lvl1pPr marL="0" indent="0" algn="ctr">
              <a:buNone/>
              <a:defRPr sz="56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Tree>
    <p:extLst>
      <p:ext uri="{BB962C8B-B14F-4D97-AF65-F5344CB8AC3E}">
        <p14:creationId xmlns:p14="http://schemas.microsoft.com/office/powerpoint/2010/main" val="16349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C9EC9D-4369-4EC4-95F3-88922B4B0C1C}" type="datetimeFigureOut">
              <a:rPr lang="en-GB" smtClean="0"/>
              <a:t>05/02/2019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526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EC9D-4369-4EC4-95F3-88922B4B0C1C}" type="datetimeFigureOut">
              <a:rPr lang="en-GB" smtClean="0"/>
              <a:t>05/02/2019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9353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smtClean="0"/>
              <a:t>Click to edit Master title style</a:t>
            </a:r>
            <a:endParaRPr lang="en-GB"/>
          </a:p>
        </p:txBody>
      </p:sp>
      <p:sp>
        <p:nvSpPr>
          <p:cNvPr id="3" name="Content Placeholder 2"/>
          <p:cNvSpPr>
            <a:spLocks noGrp="1"/>
          </p:cNvSpPr>
          <p:nvPr>
            <p:ph idx="1"/>
          </p:nvPr>
        </p:nvSpPr>
        <p:spPr>
          <a:xfrm>
            <a:off x="9533467" y="54611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19201" y="2870207"/>
            <a:ext cx="8022168" cy="9382126"/>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3206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smtClean="0"/>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428" indent="0">
              <a:buNone/>
              <a:defRPr sz="6700"/>
            </a:lvl2pPr>
            <a:lvl3pPr marL="2176857" indent="0">
              <a:buNone/>
              <a:defRPr sz="5700"/>
            </a:lvl3pPr>
            <a:lvl4pPr marL="3265285" indent="0">
              <a:buNone/>
              <a:defRPr sz="4800"/>
            </a:lvl4pPr>
            <a:lvl5pPr marL="4353714" indent="0">
              <a:buNone/>
              <a:defRPr sz="4800"/>
            </a:lvl5pPr>
            <a:lvl6pPr marL="5442142" indent="0">
              <a:buNone/>
              <a:defRPr sz="4800"/>
            </a:lvl6pPr>
            <a:lvl7pPr marL="6530568" indent="0">
              <a:buNone/>
              <a:defRPr sz="4800"/>
            </a:lvl7pPr>
            <a:lvl8pPr marL="7618992" indent="0">
              <a:buNone/>
              <a:defRPr sz="4800"/>
            </a:lvl8pPr>
            <a:lvl9pPr marL="8707425" indent="0">
              <a:buNone/>
              <a:defRPr sz="4800"/>
            </a:lvl9pPr>
          </a:lstStyle>
          <a:p>
            <a:endParaRPr lang="en-GB"/>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597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8016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87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23303950" y="12780835"/>
            <a:ext cx="504000" cy="412158"/>
          </a:xfrm>
          <a:prstGeom prst="rect">
            <a:avLst/>
          </a:prstGeom>
        </p:spPr>
        <p:txBody>
          <a:bodyPr lIns="182880" tIns="91440" rIns="182880" bIns="91440"/>
          <a:lstStyle/>
          <a:p>
            <a:pPr defTabSz="1828800" eaLnBrk="1" fontAlgn="auto" hangingPunct="1">
              <a:spcBef>
                <a:spcPts val="0"/>
              </a:spcBef>
              <a:spcAft>
                <a:spcPts val="0"/>
              </a:spcAft>
            </a:pPr>
            <a:fld id="{EEA4495D-35CE-2741-BA1A-FCDF99A4A1F7}" type="slidenum">
              <a:rPr lang="es-ES_tradnl" sz="3600" smtClean="0">
                <a:solidFill>
                  <a:prstClr val="black"/>
                </a:solidFill>
                <a:latin typeface="Calibri" panose="020F0502020204030204"/>
                <a:ea typeface="+mn-ea"/>
                <a:cs typeface="+mn-cs"/>
              </a:rPr>
              <a:pPr defTabSz="1828800" eaLnBrk="1" fontAlgn="auto" hangingPunct="1">
                <a:spcBef>
                  <a:spcPts val="0"/>
                </a:spcBef>
                <a:spcAft>
                  <a:spcPts val="0"/>
                </a:spcAft>
              </a:pPr>
              <a:t>‹#›</a:t>
            </a:fld>
            <a:endParaRPr lang="es-ES_tradnl" sz="3600" dirty="0">
              <a:solidFill>
                <a:prstClr val="black"/>
              </a:solidFill>
              <a:latin typeface="Calibri" panose="020F0502020204030204"/>
              <a:ea typeface="+mn-ea"/>
              <a:cs typeface="+mn-cs"/>
            </a:endParaRPr>
          </a:p>
        </p:txBody>
      </p:sp>
      <p:sp>
        <p:nvSpPr>
          <p:cNvPr id="6" name="Marcador de texto 5"/>
          <p:cNvSpPr>
            <a:spLocks noGrp="1"/>
          </p:cNvSpPr>
          <p:nvPr>
            <p:ph type="body" sz="quarter" idx="11" hasCustomPrompt="1"/>
          </p:nvPr>
        </p:nvSpPr>
        <p:spPr>
          <a:xfrm>
            <a:off x="1400177"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1</a:t>
            </a:r>
            <a:r>
              <a:rPr lang="es-ES"/>
              <a:t>// Apartado</a:t>
            </a:r>
            <a:endParaRPr lang="es-ES_tradnl" dirty="0"/>
          </a:p>
        </p:txBody>
      </p:sp>
      <p:sp>
        <p:nvSpPr>
          <p:cNvPr id="8" name="Marcador de texto 7"/>
          <p:cNvSpPr>
            <a:spLocks noGrp="1"/>
          </p:cNvSpPr>
          <p:nvPr>
            <p:ph type="body" sz="quarter" idx="12" hasCustomPrompt="1"/>
          </p:nvPr>
        </p:nvSpPr>
        <p:spPr>
          <a:xfrm>
            <a:off x="1400177"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1.1 Titular apartado</a:t>
            </a:r>
            <a:endParaRPr lang="es-ES_tradnl" dirty="0"/>
          </a:p>
        </p:txBody>
      </p:sp>
      <p:sp>
        <p:nvSpPr>
          <p:cNvPr id="11" name="Marcador de texto 5"/>
          <p:cNvSpPr>
            <a:spLocks noGrp="1"/>
          </p:cNvSpPr>
          <p:nvPr>
            <p:ph type="body" sz="quarter" idx="13" hasCustomPrompt="1"/>
          </p:nvPr>
        </p:nvSpPr>
        <p:spPr>
          <a:xfrm>
            <a:off x="729677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2// Apartado</a:t>
            </a:r>
            <a:endParaRPr lang="es-ES_tradnl" dirty="0"/>
          </a:p>
        </p:txBody>
      </p:sp>
      <p:sp>
        <p:nvSpPr>
          <p:cNvPr id="12" name="Marcador de texto 7"/>
          <p:cNvSpPr>
            <a:spLocks noGrp="1"/>
          </p:cNvSpPr>
          <p:nvPr>
            <p:ph type="body" sz="quarter" idx="14" hasCustomPrompt="1"/>
          </p:nvPr>
        </p:nvSpPr>
        <p:spPr>
          <a:xfrm>
            <a:off x="729677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2.1 Titular apartado</a:t>
            </a:r>
            <a:endParaRPr lang="es-ES_tradnl" dirty="0"/>
          </a:p>
        </p:txBody>
      </p:sp>
      <p:sp>
        <p:nvSpPr>
          <p:cNvPr id="17" name="Marcador de texto 5"/>
          <p:cNvSpPr>
            <a:spLocks noGrp="1"/>
          </p:cNvSpPr>
          <p:nvPr>
            <p:ph type="body" sz="quarter" idx="15" hasCustomPrompt="1"/>
          </p:nvPr>
        </p:nvSpPr>
        <p:spPr>
          <a:xfrm>
            <a:off x="13073731"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3// Apartado</a:t>
            </a:r>
            <a:endParaRPr lang="es-ES_tradnl" dirty="0"/>
          </a:p>
        </p:txBody>
      </p:sp>
      <p:sp>
        <p:nvSpPr>
          <p:cNvPr id="18" name="Marcador de texto 7"/>
          <p:cNvSpPr>
            <a:spLocks noGrp="1"/>
          </p:cNvSpPr>
          <p:nvPr>
            <p:ph type="body" sz="quarter" idx="16" hasCustomPrompt="1"/>
          </p:nvPr>
        </p:nvSpPr>
        <p:spPr>
          <a:xfrm>
            <a:off x="13073731"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3.1 Titular apartado</a:t>
            </a:r>
            <a:endParaRPr lang="es-ES_tradnl" dirty="0"/>
          </a:p>
        </p:txBody>
      </p:sp>
      <p:sp>
        <p:nvSpPr>
          <p:cNvPr id="19" name="Marcador de texto 5"/>
          <p:cNvSpPr>
            <a:spLocks noGrp="1"/>
          </p:cNvSpPr>
          <p:nvPr>
            <p:ph type="body" sz="quarter" idx="17" hasCustomPrompt="1"/>
          </p:nvPr>
        </p:nvSpPr>
        <p:spPr>
          <a:xfrm>
            <a:off x="1881650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4// Apartado</a:t>
            </a:r>
            <a:endParaRPr lang="es-ES_tradnl" dirty="0"/>
          </a:p>
        </p:txBody>
      </p:sp>
      <p:sp>
        <p:nvSpPr>
          <p:cNvPr id="20" name="Marcador de texto 7"/>
          <p:cNvSpPr>
            <a:spLocks noGrp="1"/>
          </p:cNvSpPr>
          <p:nvPr>
            <p:ph type="body" sz="quarter" idx="18" hasCustomPrompt="1"/>
          </p:nvPr>
        </p:nvSpPr>
        <p:spPr>
          <a:xfrm>
            <a:off x="1881650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4.1 Titular apartado</a:t>
            </a:r>
            <a:endParaRPr lang="es-ES_tradnl" dirty="0"/>
          </a:p>
        </p:txBody>
      </p:sp>
      <p:sp>
        <p:nvSpPr>
          <p:cNvPr id="13" name="Marcador de texto 10"/>
          <p:cNvSpPr>
            <a:spLocks noGrp="1"/>
          </p:cNvSpPr>
          <p:nvPr>
            <p:ph type="body" sz="quarter" idx="19" hasCustomPrompt="1"/>
          </p:nvPr>
        </p:nvSpPr>
        <p:spPr>
          <a:xfrm>
            <a:off x="1401304" y="1692101"/>
            <a:ext cx="21608328" cy="1483362"/>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Sumario</a:t>
            </a:r>
          </a:p>
        </p:txBody>
      </p:sp>
    </p:spTree>
    <p:extLst>
      <p:ext uri="{BB962C8B-B14F-4D97-AF65-F5344CB8AC3E}">
        <p14:creationId xmlns:p14="http://schemas.microsoft.com/office/powerpoint/2010/main" val="12911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lIns="182880" tIns="91440" rIns="182880" bIns="91440"/>
          <a:lstStyle/>
          <a:p>
            <a:r>
              <a:rPr lang="nl-BE"/>
              <a:t>Titelstijl van model bewerken</a:t>
            </a:r>
            <a:endParaRPr lang="nl-NL"/>
          </a:p>
        </p:txBody>
      </p:sp>
      <p:sp>
        <p:nvSpPr>
          <p:cNvPr id="3" name="Tijdelijke aanduiding voor inhoud 2"/>
          <p:cNvSpPr>
            <a:spLocks noGrp="1"/>
          </p:cNvSpPr>
          <p:nvPr>
            <p:ph idx="1"/>
          </p:nvPr>
        </p:nvSpPr>
        <p:spPr/>
        <p:txBody>
          <a:bodyPr lIns="182880" tIns="91440" rIns="182880" bIns="9144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Slide Number Placeholder 5"/>
          <p:cNvSpPr>
            <a:spLocks noGrp="1"/>
          </p:cNvSpPr>
          <p:nvPr>
            <p:ph type="sldNum" sz="quarter" idx="4"/>
          </p:nvPr>
        </p:nvSpPr>
        <p:spPr>
          <a:xfrm>
            <a:off x="23170486" y="12635504"/>
            <a:ext cx="753412" cy="738664"/>
          </a:xfrm>
          <a:prstGeom prst="rect">
            <a:avLst/>
          </a:prstGeom>
        </p:spPr>
        <p:txBody>
          <a:bodyPr vert="horz" wrap="none" lIns="0" tIns="0" rIns="0" bIns="0" rtlCol="0" anchor="ctr">
            <a:spAutoFit/>
          </a:bodyPr>
          <a:lstStyle>
            <a:lvl1pPr algn="r">
              <a:defRPr sz="4800" b="1" i="0">
                <a:solidFill>
                  <a:schemeClr val="tx2"/>
                </a:solidFill>
                <a:latin typeface="Arial"/>
                <a:cs typeface="Arial"/>
              </a:defRPr>
            </a:lvl1pPr>
          </a:lstStyle>
          <a:p>
            <a:pPr defTabSz="1828800" eaLnBrk="1" fontAlgn="auto" hangingPunct="1">
              <a:spcBef>
                <a:spcPts val="0"/>
              </a:spcBef>
              <a:spcAft>
                <a:spcPts val="0"/>
              </a:spcAft>
            </a:pPr>
            <a:fld id="{38C080AE-66C8-8249-B90B-B6D109566B0C}" type="slidenum">
              <a:rPr lang="en-US">
                <a:solidFill>
                  <a:srgbClr val="C1C1C1"/>
                </a:solidFill>
                <a:ea typeface="+mn-ea"/>
              </a:rPr>
              <a:pPr defTabSz="1828800" eaLnBrk="1" fontAlgn="auto" hangingPunct="1">
                <a:spcBef>
                  <a:spcPts val="0"/>
                </a:spcBef>
                <a:spcAft>
                  <a:spcPts val="0"/>
                </a:spcAft>
              </a:pPr>
              <a:t>‹#›</a:t>
            </a:fld>
            <a:endParaRPr lang="en-US">
              <a:solidFill>
                <a:srgbClr val="C1C1C1"/>
              </a:solidFill>
              <a:ea typeface="+mn-ea"/>
            </a:endParaRPr>
          </a:p>
        </p:txBody>
      </p:sp>
    </p:spTree>
    <p:extLst>
      <p:ext uri="{BB962C8B-B14F-4D97-AF65-F5344CB8AC3E}">
        <p14:creationId xmlns:p14="http://schemas.microsoft.com/office/powerpoint/2010/main" val="37726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adillas">
    <p:spTree>
      <p:nvGrpSpPr>
        <p:cNvPr id="1" name=""/>
        <p:cNvGrpSpPr/>
        <p:nvPr/>
      </p:nvGrpSpPr>
      <p:grpSpPr>
        <a:xfrm>
          <a:off x="0" y="0"/>
          <a:ext cx="0" cy="0"/>
          <a:chOff x="0" y="0"/>
          <a:chExt cx="0" cy="0"/>
        </a:xfrm>
      </p:grpSpPr>
      <p:sp>
        <p:nvSpPr>
          <p:cNvPr id="4" name="Marcador de texto 10"/>
          <p:cNvSpPr>
            <a:spLocks noGrp="1"/>
          </p:cNvSpPr>
          <p:nvPr>
            <p:ph type="body" sz="quarter" idx="13"/>
          </p:nvPr>
        </p:nvSpPr>
        <p:spPr>
          <a:xfrm>
            <a:off x="4044753" y="5083347"/>
            <a:ext cx="9787626" cy="6620974"/>
          </a:xfrm>
          <a:prstGeom prst="rect">
            <a:avLst/>
          </a:prstGeom>
        </p:spPr>
        <p:txBody>
          <a:bodyPr lIns="0" tIns="0" rIns="0" bIns="0"/>
          <a:lstStyle>
            <a:lvl1pPr marL="0" indent="0">
              <a:buNone/>
              <a:defRPr sz="3200">
                <a:solidFill>
                  <a:schemeClr val="tx1">
                    <a:lumMod val="65000"/>
                    <a:lumOff val="35000"/>
                  </a:schemeClr>
                </a:solidFill>
              </a:defRPr>
            </a:lvl1pPr>
          </a:lstStyle>
          <a:p>
            <a:pPr lvl="0"/>
            <a:r>
              <a:rPr lang="es-ES" dirty="0"/>
              <a:t>Haga clic para modificar el estilo de texto del patrón</a:t>
            </a:r>
            <a:endParaRPr lang="es-ES_tradnl" dirty="0"/>
          </a:p>
        </p:txBody>
      </p:sp>
      <p:sp>
        <p:nvSpPr>
          <p:cNvPr id="6" name="Marcador de texto 10"/>
          <p:cNvSpPr>
            <a:spLocks noGrp="1"/>
          </p:cNvSpPr>
          <p:nvPr>
            <p:ph type="body" sz="quarter" idx="11" hasCustomPrompt="1"/>
          </p:nvPr>
        </p:nvSpPr>
        <p:spPr>
          <a:xfrm>
            <a:off x="4044753" y="1692101"/>
            <a:ext cx="12065314" cy="1084350"/>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7" name="Marcador de texto 2"/>
          <p:cNvSpPr>
            <a:spLocks noGrp="1"/>
          </p:cNvSpPr>
          <p:nvPr>
            <p:ph type="body" sz="quarter" idx="12" hasCustomPrompt="1"/>
          </p:nvPr>
        </p:nvSpPr>
        <p:spPr>
          <a:xfrm>
            <a:off x="1400176" y="761420"/>
            <a:ext cx="15757524" cy="930680"/>
          </a:xfrm>
          <a:prstGeom prst="rect">
            <a:avLst/>
          </a:prstGeom>
        </p:spPr>
        <p:txBody>
          <a:bodyPr lIns="0" tIns="0" rIns="0" bIns="0"/>
          <a:lstStyle>
            <a:lvl1pPr marL="0" indent="0">
              <a:buNone/>
              <a:defRPr sz="3200" b="0" i="0" u="sng">
                <a:solidFill>
                  <a:srgbClr val="A8D200"/>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Titular presentación / Subtitular</a:t>
            </a:r>
            <a:endParaRPr lang="es-ES_tradnl" dirty="0"/>
          </a:p>
        </p:txBody>
      </p:sp>
      <p:sp>
        <p:nvSpPr>
          <p:cNvPr id="8" name="Marcador de texto 2"/>
          <p:cNvSpPr>
            <a:spLocks noGrp="1"/>
          </p:cNvSpPr>
          <p:nvPr>
            <p:ph type="body" sz="quarter" idx="14" hasCustomPrompt="1"/>
          </p:nvPr>
        </p:nvSpPr>
        <p:spPr>
          <a:xfrm>
            <a:off x="1400178" y="1851810"/>
            <a:ext cx="1924912" cy="924640"/>
          </a:xfrm>
          <a:prstGeom prst="rect">
            <a:avLst/>
          </a:prstGeom>
          <a:solidFill>
            <a:srgbClr val="A8D200"/>
          </a:solidFill>
        </p:spPr>
        <p:txBody>
          <a:bodyPr lIns="72000" tIns="72000" rIns="72000" bIns="72000"/>
          <a:lstStyle>
            <a:lvl1pPr marL="0" indent="0" algn="ctr">
              <a:buNone/>
              <a:defRPr sz="64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
        <p:nvSpPr>
          <p:cNvPr id="9" name="Marcador de texto 10"/>
          <p:cNvSpPr>
            <a:spLocks noGrp="1"/>
          </p:cNvSpPr>
          <p:nvPr>
            <p:ph type="body" sz="quarter" idx="15" hasCustomPrompt="1"/>
          </p:nvPr>
        </p:nvSpPr>
        <p:spPr>
          <a:xfrm>
            <a:off x="4044753" y="3707131"/>
            <a:ext cx="5117002" cy="770234"/>
          </a:xfrm>
          <a:prstGeom prst="rect">
            <a:avLst/>
          </a:prstGeom>
        </p:spPr>
        <p:txBody>
          <a:bodyPr lIns="0" tIns="0" rIns="0" bIns="0"/>
          <a:lstStyle>
            <a:lvl1pPr marL="0" indent="0">
              <a:buNone/>
              <a:defRPr sz="5600" b="1">
                <a:solidFill>
                  <a:srgbClr val="A8D20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s-ES" dirty="0"/>
              <a:t>Subtitular</a:t>
            </a:r>
            <a:endParaRPr lang="es-ES_tradnl" dirty="0"/>
          </a:p>
        </p:txBody>
      </p:sp>
      <p:sp>
        <p:nvSpPr>
          <p:cNvPr id="10" name="Marcador de gráfico 9"/>
          <p:cNvSpPr>
            <a:spLocks noGrp="1"/>
          </p:cNvSpPr>
          <p:nvPr>
            <p:ph type="chart" sz="quarter" idx="16"/>
          </p:nvPr>
        </p:nvSpPr>
        <p:spPr>
          <a:xfrm>
            <a:off x="14281151" y="5083177"/>
            <a:ext cx="9442450" cy="6619874"/>
          </a:xfrm>
          <a:prstGeom prst="rect">
            <a:avLst/>
          </a:prstGeom>
        </p:spPr>
        <p:txBody>
          <a:bodyPr lIns="182880" tIns="91440" rIns="182880" bIns="91440"/>
          <a:lstStyle/>
          <a:p>
            <a:endParaRPr lang="es-ES_tradnl"/>
          </a:p>
        </p:txBody>
      </p:sp>
    </p:spTree>
    <p:extLst>
      <p:ext uri="{BB962C8B-B14F-4D97-AF65-F5344CB8AC3E}">
        <p14:creationId xmlns:p14="http://schemas.microsoft.com/office/powerpoint/2010/main" val="2575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smtClean="0"/>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28" indent="0" algn="ctr">
              <a:buNone/>
              <a:defRPr>
                <a:solidFill>
                  <a:schemeClr val="tx1">
                    <a:tint val="75000"/>
                  </a:schemeClr>
                </a:solidFill>
              </a:defRPr>
            </a:lvl2pPr>
            <a:lvl3pPr marL="2176857" indent="0" algn="ctr">
              <a:buNone/>
              <a:defRPr>
                <a:solidFill>
                  <a:schemeClr val="tx1">
                    <a:tint val="75000"/>
                  </a:schemeClr>
                </a:solidFill>
              </a:defRPr>
            </a:lvl3pPr>
            <a:lvl4pPr marL="3265285" indent="0" algn="ctr">
              <a:buNone/>
              <a:defRPr>
                <a:solidFill>
                  <a:schemeClr val="tx1">
                    <a:tint val="75000"/>
                  </a:schemeClr>
                </a:solidFill>
              </a:defRPr>
            </a:lvl4pPr>
            <a:lvl5pPr marL="4353714" indent="0" algn="ctr">
              <a:buNone/>
              <a:defRPr>
                <a:solidFill>
                  <a:schemeClr val="tx1">
                    <a:tint val="75000"/>
                  </a:schemeClr>
                </a:solidFill>
              </a:defRPr>
            </a:lvl5pPr>
            <a:lvl6pPr marL="5442142" indent="0" algn="ctr">
              <a:buNone/>
              <a:defRPr>
                <a:solidFill>
                  <a:schemeClr val="tx1">
                    <a:tint val="75000"/>
                  </a:schemeClr>
                </a:solidFill>
              </a:defRPr>
            </a:lvl6pPr>
            <a:lvl7pPr marL="6530568" indent="0" algn="ctr">
              <a:buNone/>
              <a:defRPr>
                <a:solidFill>
                  <a:schemeClr val="tx1">
                    <a:tint val="75000"/>
                  </a:schemeClr>
                </a:solidFill>
              </a:defRPr>
            </a:lvl7pPr>
            <a:lvl8pPr marL="7618992" indent="0" algn="ctr">
              <a:buNone/>
              <a:defRPr>
                <a:solidFill>
                  <a:schemeClr val="tx1">
                    <a:tint val="75000"/>
                  </a:schemeClr>
                </a:solidFill>
              </a:defRPr>
            </a:lvl8pPr>
            <a:lvl9pPr marL="870742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7145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6461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11"/>
            <a:ext cx="20726400" cy="2724150"/>
          </a:xfrm>
        </p:spPr>
        <p:txBody>
          <a:bodyPr anchor="t"/>
          <a:lstStyle>
            <a:lvl1pPr algn="l">
              <a:defRPr sz="9500" b="1" cap="all"/>
            </a:lvl1pPr>
          </a:lstStyle>
          <a:p>
            <a:r>
              <a:rPr lang="en-US" smtClean="0"/>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28" indent="0">
              <a:buNone/>
              <a:defRPr sz="4300">
                <a:solidFill>
                  <a:schemeClr val="tx1">
                    <a:tint val="75000"/>
                  </a:schemeClr>
                </a:solidFill>
              </a:defRPr>
            </a:lvl2pPr>
            <a:lvl3pPr marL="2176857" indent="0">
              <a:buNone/>
              <a:defRPr sz="3800">
                <a:solidFill>
                  <a:schemeClr val="tx1">
                    <a:tint val="75000"/>
                  </a:schemeClr>
                </a:solidFill>
              </a:defRPr>
            </a:lvl3pPr>
            <a:lvl4pPr marL="3265285" indent="0">
              <a:buNone/>
              <a:defRPr sz="3300">
                <a:solidFill>
                  <a:schemeClr val="tx1">
                    <a:tint val="75000"/>
                  </a:schemeClr>
                </a:solidFill>
              </a:defRPr>
            </a:lvl4pPr>
            <a:lvl5pPr marL="4353714" indent="0">
              <a:buNone/>
              <a:defRPr sz="3300">
                <a:solidFill>
                  <a:schemeClr val="tx1">
                    <a:tint val="75000"/>
                  </a:schemeClr>
                </a:solidFill>
              </a:defRPr>
            </a:lvl5pPr>
            <a:lvl6pPr marL="5442142" indent="0">
              <a:buNone/>
              <a:defRPr sz="3300">
                <a:solidFill>
                  <a:schemeClr val="tx1">
                    <a:tint val="75000"/>
                  </a:schemeClr>
                </a:solidFill>
              </a:defRPr>
            </a:lvl6pPr>
            <a:lvl7pPr marL="6530568" indent="0">
              <a:buNone/>
              <a:defRPr sz="3300">
                <a:solidFill>
                  <a:schemeClr val="tx1">
                    <a:tint val="75000"/>
                  </a:schemeClr>
                </a:solidFill>
              </a:defRPr>
            </a:lvl7pPr>
            <a:lvl8pPr marL="7618992" indent="0">
              <a:buNone/>
              <a:defRPr sz="3300">
                <a:solidFill>
                  <a:schemeClr val="tx1">
                    <a:tint val="75000"/>
                  </a:schemeClr>
                </a:solidFill>
              </a:defRPr>
            </a:lvl8pPr>
            <a:lvl9pPr marL="8707425"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9EC9D-4369-4EC4-95F3-88922B4B0C1C}"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1898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51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2715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C9EC9D-4369-4EC4-95F3-88922B4B0C1C}"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8696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2386748" y="3070226"/>
            <a:ext cx="10778067"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6748"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C9EC9D-4369-4EC4-95F3-88922B4B0C1C}" type="datetimeFigureOut">
              <a:rPr lang="en-GB" smtClean="0"/>
              <a:t>05/02/2019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4032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303" y="11647698"/>
            <a:ext cx="9904006" cy="1556532"/>
          </a:xfrm>
          <a:prstGeom prst="rect">
            <a:avLst/>
          </a:prstGeom>
        </p:spPr>
      </p:pic>
    </p:spTree>
    <p:extLst>
      <p:ext uri="{BB962C8B-B14F-4D97-AF65-F5344CB8AC3E}">
        <p14:creationId xmlns:p14="http://schemas.microsoft.com/office/powerpoint/2010/main" val="2400551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686" tIns="108843" rIns="217686" bIns="10884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219200" y="3200411"/>
            <a:ext cx="21945600" cy="9051926"/>
          </a:xfrm>
          <a:prstGeom prst="rect">
            <a:avLst/>
          </a:prstGeom>
        </p:spPr>
        <p:txBody>
          <a:bodyPr vert="horz" lIns="217686" tIns="108843" rIns="217686" bIns="1088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19200" y="12712711"/>
            <a:ext cx="5689600" cy="730250"/>
          </a:xfrm>
          <a:prstGeom prst="rect">
            <a:avLst/>
          </a:prstGeom>
        </p:spPr>
        <p:txBody>
          <a:bodyPr vert="horz" lIns="217686" tIns="108843" rIns="217686" bIns="108843" rtlCol="0" anchor="ctr"/>
          <a:lstStyle>
            <a:lvl1pPr algn="l">
              <a:defRPr sz="2900">
                <a:solidFill>
                  <a:schemeClr val="tx1">
                    <a:tint val="75000"/>
                  </a:schemeClr>
                </a:solidFill>
              </a:defRPr>
            </a:lvl1pPr>
          </a:lstStyle>
          <a:p>
            <a:fld id="{65C9EC9D-4369-4EC4-95F3-88922B4B0C1C}" type="datetimeFigureOut">
              <a:rPr lang="en-GB" smtClean="0"/>
              <a:t>05/02/2019</a:t>
            </a:fld>
            <a:endParaRPr lang="en-GB"/>
          </a:p>
        </p:txBody>
      </p:sp>
      <p:sp>
        <p:nvSpPr>
          <p:cNvPr id="5" name="Footer Placeholder 4"/>
          <p:cNvSpPr>
            <a:spLocks noGrp="1"/>
          </p:cNvSpPr>
          <p:nvPr>
            <p:ph type="ftr" sz="quarter" idx="3"/>
          </p:nvPr>
        </p:nvSpPr>
        <p:spPr>
          <a:xfrm>
            <a:off x="8331200" y="12712711"/>
            <a:ext cx="7721600" cy="730250"/>
          </a:xfrm>
          <a:prstGeom prst="rect">
            <a:avLst/>
          </a:prstGeom>
        </p:spPr>
        <p:txBody>
          <a:bodyPr vert="horz" lIns="217686" tIns="108843" rIns="217686" bIns="108843"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5200" y="12712711"/>
            <a:ext cx="5689600" cy="730250"/>
          </a:xfrm>
          <a:prstGeom prst="rect">
            <a:avLst/>
          </a:prstGeom>
        </p:spPr>
        <p:txBody>
          <a:bodyPr vert="horz" lIns="217686" tIns="108843" rIns="217686" bIns="108843" rtlCol="0" anchor="ctr"/>
          <a:lstStyle>
            <a:lvl1pPr algn="r">
              <a:defRPr sz="2900">
                <a:solidFill>
                  <a:schemeClr val="tx1">
                    <a:tint val="75000"/>
                  </a:schemeClr>
                </a:solidFill>
              </a:defRPr>
            </a:lvl1pPr>
          </a:lstStyle>
          <a:p>
            <a:fld id="{E0C5A916-48A2-48A2-9A75-3DD55F3698BD}" type="slidenum">
              <a:rPr lang="en-GB" smtClean="0"/>
              <a:t>‹#›</a:t>
            </a:fld>
            <a:endParaRPr lang="en-GB"/>
          </a:p>
        </p:txBody>
      </p:sp>
    </p:spTree>
    <p:extLst>
      <p:ext uri="{BB962C8B-B14F-4D97-AF65-F5344CB8AC3E}">
        <p14:creationId xmlns:p14="http://schemas.microsoft.com/office/powerpoint/2010/main" val="6126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2176857" rtl="0" eaLnBrk="1" latinLnBrk="0" hangingPunct="1">
        <a:spcBef>
          <a:spcPct val="0"/>
        </a:spcBef>
        <a:buNone/>
        <a:defRPr sz="10500" kern="1200">
          <a:solidFill>
            <a:schemeClr val="tx1"/>
          </a:solidFill>
          <a:latin typeface="+mj-lt"/>
          <a:ea typeface="+mj-ea"/>
          <a:cs typeface="+mj-cs"/>
        </a:defRPr>
      </a:lvl1pPr>
    </p:titleStyle>
    <p:bodyStyle>
      <a:lvl1pPr marL="816320" indent="-816320" algn="l" defTabSz="2176857"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697" indent="-680271" algn="l" defTabSz="217685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071" indent="-544214" algn="l" defTabSz="217685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500"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928"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356"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782"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209"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1635"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857" rtl="0" eaLnBrk="1" latinLnBrk="0" hangingPunct="1">
        <a:defRPr sz="4300" kern="1200">
          <a:solidFill>
            <a:schemeClr val="tx1"/>
          </a:solidFill>
          <a:latin typeface="+mn-lt"/>
          <a:ea typeface="+mn-ea"/>
          <a:cs typeface="+mn-cs"/>
        </a:defRPr>
      </a:lvl1pPr>
      <a:lvl2pPr marL="1088428" algn="l" defTabSz="2176857" rtl="0" eaLnBrk="1" latinLnBrk="0" hangingPunct="1">
        <a:defRPr sz="4300" kern="1200">
          <a:solidFill>
            <a:schemeClr val="tx1"/>
          </a:solidFill>
          <a:latin typeface="+mn-lt"/>
          <a:ea typeface="+mn-ea"/>
          <a:cs typeface="+mn-cs"/>
        </a:defRPr>
      </a:lvl2pPr>
      <a:lvl3pPr marL="2176857" algn="l" defTabSz="2176857" rtl="0" eaLnBrk="1" latinLnBrk="0" hangingPunct="1">
        <a:defRPr sz="4300" kern="1200">
          <a:solidFill>
            <a:schemeClr val="tx1"/>
          </a:solidFill>
          <a:latin typeface="+mn-lt"/>
          <a:ea typeface="+mn-ea"/>
          <a:cs typeface="+mn-cs"/>
        </a:defRPr>
      </a:lvl3pPr>
      <a:lvl4pPr marL="3265285" algn="l" defTabSz="2176857" rtl="0" eaLnBrk="1" latinLnBrk="0" hangingPunct="1">
        <a:defRPr sz="4300" kern="1200">
          <a:solidFill>
            <a:schemeClr val="tx1"/>
          </a:solidFill>
          <a:latin typeface="+mn-lt"/>
          <a:ea typeface="+mn-ea"/>
          <a:cs typeface="+mn-cs"/>
        </a:defRPr>
      </a:lvl4pPr>
      <a:lvl5pPr marL="4353714" algn="l" defTabSz="2176857" rtl="0" eaLnBrk="1" latinLnBrk="0" hangingPunct="1">
        <a:defRPr sz="4300" kern="1200">
          <a:solidFill>
            <a:schemeClr val="tx1"/>
          </a:solidFill>
          <a:latin typeface="+mn-lt"/>
          <a:ea typeface="+mn-ea"/>
          <a:cs typeface="+mn-cs"/>
        </a:defRPr>
      </a:lvl5pPr>
      <a:lvl6pPr marL="5442142" algn="l" defTabSz="2176857" rtl="0" eaLnBrk="1" latinLnBrk="0" hangingPunct="1">
        <a:defRPr sz="4300" kern="1200">
          <a:solidFill>
            <a:schemeClr val="tx1"/>
          </a:solidFill>
          <a:latin typeface="+mn-lt"/>
          <a:ea typeface="+mn-ea"/>
          <a:cs typeface="+mn-cs"/>
        </a:defRPr>
      </a:lvl6pPr>
      <a:lvl7pPr marL="6530568" algn="l" defTabSz="2176857" rtl="0" eaLnBrk="1" latinLnBrk="0" hangingPunct="1">
        <a:defRPr sz="4300" kern="1200">
          <a:solidFill>
            <a:schemeClr val="tx1"/>
          </a:solidFill>
          <a:latin typeface="+mn-lt"/>
          <a:ea typeface="+mn-ea"/>
          <a:cs typeface="+mn-cs"/>
        </a:defRPr>
      </a:lvl7pPr>
      <a:lvl8pPr marL="7618992" algn="l" defTabSz="2176857" rtl="0" eaLnBrk="1" latinLnBrk="0" hangingPunct="1">
        <a:defRPr sz="4300" kern="1200">
          <a:solidFill>
            <a:schemeClr val="tx1"/>
          </a:solidFill>
          <a:latin typeface="+mn-lt"/>
          <a:ea typeface="+mn-ea"/>
          <a:cs typeface="+mn-cs"/>
        </a:defRPr>
      </a:lvl8pPr>
      <a:lvl9pPr marL="8707425" algn="l" defTabSz="217685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p:cNvSpPr>
          <p:nvPr/>
        </p:nvSpPr>
        <p:spPr bwMode="auto">
          <a:xfrm>
            <a:off x="-27856" y="11030981"/>
            <a:ext cx="2438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5400" b="1" dirty="0">
              <a:solidFill>
                <a:srgbClr val="3C3C3C"/>
              </a:solidFill>
              <a:latin typeface="Century Gothic" panose="020B0502020202020204" pitchFamily="34" charset="0"/>
              <a:ea typeface="Aleo" panose="020F0502020204030203" pitchFamily="34" charset="0"/>
              <a:cs typeface="Aleo" panose="020F0502020204030203" pitchFamily="34" charset="0"/>
              <a:sym typeface="Ale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688" y="89248"/>
            <a:ext cx="3657656" cy="43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p:cNvSpPr>
          <p:nvPr/>
        </p:nvSpPr>
        <p:spPr bwMode="auto">
          <a:xfrm>
            <a:off x="3507379" y="4775569"/>
            <a:ext cx="17039908"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a:p>
            <a:pPr eaLnBrk="1" hangingPunct="1"/>
            <a: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a:r>
            <a:b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8000" b="1" dirty="0" smtClean="0"/>
              <a:t>Self-Healing </a:t>
            </a:r>
            <a:r>
              <a:rPr lang="en-GB" sz="8000" b="1" dirty="0"/>
              <a:t>Intelligent Engine </a:t>
            </a:r>
            <a:r>
              <a:rPr lang="en-GB" sz="8000" b="1" dirty="0" smtClean="0"/>
              <a:t>for</a:t>
            </a:r>
          </a:p>
          <a:p>
            <a:pPr eaLnBrk="1" hangingPunct="1"/>
            <a:r>
              <a:rPr lang="en-GB" sz="8000" b="1" dirty="0" smtClean="0"/>
              <a:t> </a:t>
            </a:r>
            <a:r>
              <a:rPr lang="en-GB" sz="8000" b="1" dirty="0"/>
              <a:t>Layered Defence (SHIELD)</a:t>
            </a:r>
            <a:endParaRPr lang="en-GB" sz="8000" dirty="0"/>
          </a:p>
          <a:p>
            <a:pPr eaLnBrk="1" hangingPunct="1"/>
            <a:endParaRPr lang="en-GB" sz="80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p:txBody>
      </p:sp>
      <p:sp>
        <p:nvSpPr>
          <p:cNvPr id="9" name="Rectangle 7"/>
          <p:cNvSpPr>
            <a:spLocks/>
          </p:cNvSpPr>
          <p:nvPr/>
        </p:nvSpPr>
        <p:spPr bwMode="auto">
          <a:xfrm>
            <a:off x="3551040" y="441152"/>
            <a:ext cx="1703990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96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CELTIC-NEXT </a:t>
            </a:r>
            <a:br>
              <a:rPr lang="en-GB" sz="96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96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Proposers </a:t>
            </a:r>
            <a: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Day</a:t>
            </a:r>
            <a:br>
              <a:rPr lang="en-GB" sz="96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endParaRPr lang="en-GB" sz="36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a:p>
            <a:pPr eaLnBrk="1" hangingPunct="1"/>
            <a:r>
              <a:rPr lang="en-GB" sz="7000"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5</a:t>
            </a:r>
            <a:r>
              <a:rPr lang="en-GB" sz="7000" baseline="30000"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th</a:t>
            </a:r>
            <a:r>
              <a:rPr lang="en-GB" sz="7000"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February 2019, London </a:t>
            </a:r>
          </a:p>
        </p:txBody>
      </p:sp>
      <p:sp>
        <p:nvSpPr>
          <p:cNvPr id="11" name="Rectangle 6"/>
          <p:cNvSpPr>
            <a:spLocks/>
          </p:cNvSpPr>
          <p:nvPr/>
        </p:nvSpPr>
        <p:spPr bwMode="auto">
          <a:xfrm>
            <a:off x="5721868" y="11768479"/>
            <a:ext cx="1245462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4400" b="1" dirty="0" smtClean="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Dr Robert Hercock, Chief Researcher, BT Labs</a:t>
            </a:r>
            <a:endPar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r>
              <a:rPr lang="en-GB" sz="4400" b="1" dirty="0" smtClean="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Robert.Hercock@bt.com</a:t>
            </a:r>
            <a:endPar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p:txBody>
      </p:sp>
      <p:sp>
        <p:nvSpPr>
          <p:cNvPr id="13" name="Rounded Rectangle 12"/>
          <p:cNvSpPr/>
          <p:nvPr/>
        </p:nvSpPr>
        <p:spPr>
          <a:xfrm>
            <a:off x="9983933" y="9522296"/>
            <a:ext cx="3930485" cy="18722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endParaRPr lang="en-GB" dirty="0">
              <a:solidFill>
                <a:srgbClr val="0070C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9" t="12515"/>
          <a:stretch/>
        </p:blipFill>
        <p:spPr>
          <a:xfrm>
            <a:off x="0" y="0"/>
            <a:ext cx="4991201" cy="4409729"/>
          </a:xfrm>
          <a:prstGeom prst="rect">
            <a:avLst/>
          </a:prstGeom>
        </p:spPr>
      </p:pic>
      <p:pic>
        <p:nvPicPr>
          <p:cNvPr id="3" name="Picture 2"/>
          <p:cNvPicPr>
            <a:picLocks noChangeAspect="1"/>
          </p:cNvPicPr>
          <p:nvPr/>
        </p:nvPicPr>
        <p:blipFill>
          <a:blip r:embed="rId4"/>
          <a:stretch>
            <a:fillRect/>
          </a:stretch>
        </p:blipFill>
        <p:spPr>
          <a:xfrm>
            <a:off x="10560926" y="9522296"/>
            <a:ext cx="3020136" cy="1681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Teaser</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dirty="0"/>
          </a:p>
        </p:txBody>
      </p:sp>
      <p:sp>
        <p:nvSpPr>
          <p:cNvPr id="5" name="TextBox 4"/>
          <p:cNvSpPr txBox="1"/>
          <p:nvPr/>
        </p:nvSpPr>
        <p:spPr>
          <a:xfrm>
            <a:off x="3347017" y="4121696"/>
            <a:ext cx="17689965" cy="5390482"/>
          </a:xfrm>
          <a:prstGeom prst="rect">
            <a:avLst/>
          </a:prstGeom>
          <a:noFill/>
        </p:spPr>
        <p:txBody>
          <a:bodyPr wrap="square" lIns="217709" tIns="108855" rIns="217709" bIns="108855" rtlCol="0">
            <a:spAutoFit/>
          </a:bodyPr>
          <a:lstStyle/>
          <a:p>
            <a:pPr algn="ctr"/>
            <a:endParaRPr lang="en-GB" sz="4800" i="1" dirty="0" smtClean="0">
              <a:solidFill>
                <a:srgbClr val="00B0F0"/>
              </a:solidFill>
            </a:endParaRPr>
          </a:p>
          <a:p>
            <a:pPr algn="ctr"/>
            <a:r>
              <a:rPr lang="en-GB" sz="4800" i="1" dirty="0" smtClean="0">
                <a:solidFill>
                  <a:srgbClr val="00B0F0"/>
                </a:solidFill>
              </a:rPr>
              <a:t>Enhanced security &amp; resilience in future networks</a:t>
            </a:r>
          </a:p>
          <a:p>
            <a:pPr algn="ctr"/>
            <a:endParaRPr lang="de-DE" sz="4800" i="1" dirty="0" smtClean="0">
              <a:solidFill>
                <a:srgbClr val="00B0F0"/>
              </a:solidFill>
            </a:endParaRPr>
          </a:p>
          <a:p>
            <a:pPr algn="ctr"/>
            <a:r>
              <a:rPr lang="de-DE" sz="4800" i="1" dirty="0" smtClean="0">
                <a:solidFill>
                  <a:srgbClr val="00B0F0"/>
                </a:solidFill>
              </a:rPr>
              <a:t>Reduced operational costs and enhanced service to end-users</a:t>
            </a:r>
            <a:endParaRPr lang="en-GB" sz="4800" i="1" dirty="0">
              <a:solidFill>
                <a:srgbClr val="00B0F0"/>
              </a:solidFill>
            </a:endParaRPr>
          </a:p>
          <a:p>
            <a:pPr algn="ctr"/>
            <a:endParaRPr lang="de-DE" sz="4800" i="1" dirty="0" smtClean="0">
              <a:solidFill>
                <a:srgbClr val="00B0F0"/>
              </a:solidFill>
            </a:endParaRPr>
          </a:p>
          <a:p>
            <a:pPr algn="ctr"/>
            <a:r>
              <a:rPr lang="de-DE" sz="4800" i="1" dirty="0" smtClean="0">
                <a:solidFill>
                  <a:srgbClr val="00B0F0"/>
                </a:solidFill>
              </a:rPr>
              <a:t>BT has extensive exerience in advanced AI </a:t>
            </a:r>
          </a:p>
          <a:p>
            <a:pPr algn="ctr"/>
            <a:r>
              <a:rPr lang="de-DE" sz="4800" i="1" dirty="0" smtClean="0">
                <a:solidFill>
                  <a:srgbClr val="00B0F0"/>
                </a:solidFill>
              </a:rPr>
              <a:t>and Cyber security R&amp;D</a:t>
            </a:r>
            <a:endParaRPr lang="en-GB" sz="4800" i="1" dirty="0">
              <a:solidFill>
                <a:srgbClr val="00B0F0"/>
              </a:solidFill>
            </a:endParaRPr>
          </a:p>
        </p:txBody>
      </p:sp>
      <p:sp>
        <p:nvSpPr>
          <p:cNvPr id="6" name="Rectangle 5"/>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smtClean="0">
                <a:solidFill>
                  <a:schemeClr val="accent1">
                    <a:lumMod val="75000"/>
                  </a:schemeClr>
                </a:solidFill>
              </a:rPr>
              <a:t>SHIELD Dr Robert Hercock BT</a:t>
            </a:r>
            <a:endParaRPr lang="en-GB" sz="2800" dirty="0">
              <a:solidFill>
                <a:schemeClr val="accent1">
                  <a:lumMod val="75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424169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rPr>
              <a:t>Organisation Profile</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a:p>
        </p:txBody>
      </p:sp>
      <p:sp>
        <p:nvSpPr>
          <p:cNvPr id="5" name="TextBox 4"/>
          <p:cNvSpPr txBox="1"/>
          <p:nvPr/>
        </p:nvSpPr>
        <p:spPr>
          <a:xfrm>
            <a:off x="3191000" y="3367312"/>
            <a:ext cx="17347047" cy="9083801"/>
          </a:xfrm>
          <a:prstGeom prst="rect">
            <a:avLst/>
          </a:prstGeom>
          <a:noFill/>
        </p:spPr>
        <p:txBody>
          <a:bodyPr wrap="square" lIns="217709" tIns="108855" rIns="217709" bIns="108855" rtlCol="0">
            <a:spAutoFit/>
          </a:bodyPr>
          <a:lstStyle/>
          <a:p>
            <a:pPr algn="ctr"/>
            <a:r>
              <a:rPr lang="en-GB" sz="4800" i="1" dirty="0">
                <a:solidFill>
                  <a:srgbClr val="00B0F0"/>
                </a:solidFill>
              </a:rPr>
              <a:t>BT is one of the world’s leading communications services companies, serving the needs of customers in the UK and in more than 170 countries worldwide.  Our main activities are the provision of fixed telephony lines and calls, broadband, mobile and TV products and services as well as managed networked IT services.</a:t>
            </a:r>
          </a:p>
          <a:p>
            <a:pPr algn="ctr"/>
            <a:r>
              <a:rPr lang="en-GB" sz="4800" i="1" dirty="0" smtClean="0">
                <a:solidFill>
                  <a:srgbClr val="00B0F0"/>
                </a:solidFill>
              </a:rPr>
              <a:t>BT </a:t>
            </a:r>
            <a:r>
              <a:rPr lang="en-GB" sz="4800" i="1" dirty="0">
                <a:solidFill>
                  <a:srgbClr val="00B0F0"/>
                </a:solidFill>
              </a:rPr>
              <a:t>is the largest communications services provider, with around 10 million voice lines, around 7.3 million retail broadband customers, a TV base of 1 million customers and over 5 million </a:t>
            </a:r>
            <a:r>
              <a:rPr lang="en-GB" sz="4800" i="1" dirty="0" err="1">
                <a:solidFill>
                  <a:srgbClr val="00B0F0"/>
                </a:solidFill>
              </a:rPr>
              <a:t>wifi</a:t>
            </a:r>
            <a:r>
              <a:rPr lang="en-GB" sz="4800" i="1" dirty="0">
                <a:solidFill>
                  <a:srgbClr val="00B0F0"/>
                </a:solidFill>
              </a:rPr>
              <a:t> hotspots.  We also provide network services to other licensed operators.  For further details see http://www.bt.com/.</a:t>
            </a: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smtClean="0">
                <a:solidFill>
                  <a:schemeClr val="accent1">
                    <a:lumMod val="75000"/>
                  </a:schemeClr>
                </a:solidFill>
              </a:rPr>
              <a:t>SHIELD Dr Robert Hercock BT</a:t>
            </a:r>
            <a:endParaRPr lang="en-GB" sz="2800" dirty="0">
              <a:solidFill>
                <a:schemeClr val="accent1">
                  <a:lumMod val="75000"/>
                </a:scheme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37290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Proposal Introduction (1)</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TextBox 4"/>
          <p:cNvSpPr txBox="1"/>
          <p:nvPr/>
        </p:nvSpPr>
        <p:spPr>
          <a:xfrm>
            <a:off x="3407024" y="2942771"/>
            <a:ext cx="18034907" cy="9083801"/>
          </a:xfrm>
          <a:prstGeom prst="rect">
            <a:avLst/>
          </a:prstGeom>
          <a:noFill/>
        </p:spPr>
        <p:txBody>
          <a:bodyPr wrap="square" lIns="217709" tIns="108855" rIns="217709" bIns="108855" rtlCol="0">
            <a:spAutoFit/>
          </a:bodyPr>
          <a:lstStyle/>
          <a:p>
            <a:pPr algn="ctr"/>
            <a:r>
              <a:rPr lang="en-GB" sz="4800" i="1" dirty="0">
                <a:solidFill>
                  <a:srgbClr val="00B0F0"/>
                </a:solidFill>
              </a:rPr>
              <a:t>This proposal will develop a novel AI driven architecture to enable a step-change in the security and resilience of complex virtual networks</a:t>
            </a:r>
            <a:r>
              <a:rPr lang="en-GB" sz="4800" i="1" dirty="0" smtClean="0">
                <a:solidFill>
                  <a:srgbClr val="00B0F0"/>
                </a:solidFill>
              </a:rPr>
              <a:t>.</a:t>
            </a:r>
          </a:p>
          <a:p>
            <a:pPr algn="ctr"/>
            <a:endParaRPr lang="en-GB" sz="4800" i="1" dirty="0">
              <a:solidFill>
                <a:srgbClr val="00B0F0"/>
              </a:solidFill>
            </a:endParaRPr>
          </a:p>
          <a:p>
            <a:pPr algn="ctr"/>
            <a:r>
              <a:rPr lang="en-GB" sz="4800" i="1" dirty="0">
                <a:solidFill>
                  <a:srgbClr val="00B0F0"/>
                </a:solidFill>
              </a:rPr>
              <a:t>Current cyber security paradigms are failing in existing network systems and are not scalable in a future: 5G, SDN and IOT fabric network environment. </a:t>
            </a:r>
            <a:endParaRPr lang="en-GB" sz="4800" i="1" dirty="0" smtClean="0">
              <a:solidFill>
                <a:srgbClr val="00B0F0"/>
              </a:solidFill>
            </a:endParaRPr>
          </a:p>
          <a:p>
            <a:pPr algn="ctr"/>
            <a:endParaRPr lang="en-GB" sz="4800" i="1" dirty="0">
              <a:solidFill>
                <a:srgbClr val="00B0F0"/>
              </a:solidFill>
            </a:endParaRPr>
          </a:p>
          <a:p>
            <a:pPr algn="ctr"/>
            <a:r>
              <a:rPr lang="en-GB" sz="4800" i="1" dirty="0" smtClean="0">
                <a:solidFill>
                  <a:srgbClr val="00B0F0"/>
                </a:solidFill>
              </a:rPr>
              <a:t>This </a:t>
            </a:r>
            <a:r>
              <a:rPr lang="en-GB" sz="4800" i="1" dirty="0">
                <a:solidFill>
                  <a:srgbClr val="00B0F0"/>
                </a:solidFill>
              </a:rPr>
              <a:t>proposal will conduct industrial research to develop novel machine learning algorithms and supporting architecture to enable fully self-healing and high resilience service capability in future networks. </a:t>
            </a: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smtClean="0">
                <a:solidFill>
                  <a:schemeClr val="accent1">
                    <a:lumMod val="75000"/>
                  </a:schemeClr>
                </a:solidFill>
              </a:rPr>
              <a:t>SHIELD Dr Robert Hercock BT</a:t>
            </a:r>
            <a:endParaRPr lang="en-GB" sz="2800" dirty="0">
              <a:solidFill>
                <a:schemeClr val="accent1">
                  <a:lumMod val="75000"/>
                </a:schemeClr>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327819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Proposal Introduction (2)</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sp>
        <p:nvSpPr>
          <p:cNvPr id="5" name="TextBox 4"/>
          <p:cNvSpPr txBox="1"/>
          <p:nvPr/>
        </p:nvSpPr>
        <p:spPr>
          <a:xfrm>
            <a:off x="4112980" y="4769768"/>
            <a:ext cx="18050005" cy="4651819"/>
          </a:xfrm>
          <a:prstGeom prst="rect">
            <a:avLst/>
          </a:prstGeom>
          <a:noFill/>
        </p:spPr>
        <p:txBody>
          <a:bodyPr wrap="square" lIns="217709" tIns="108855" rIns="217709" bIns="108855" rtlCol="0">
            <a:spAutoFit/>
          </a:bodyPr>
          <a:lstStyle/>
          <a:p>
            <a:pPr algn="ctr"/>
            <a:r>
              <a:rPr lang="en-GB" sz="4800" i="1" dirty="0" smtClean="0">
                <a:solidFill>
                  <a:srgbClr val="00B0F0"/>
                </a:solidFill>
              </a:rPr>
              <a:t>Create a distributed self-organising and healing cyber defence layer that spans any network.</a:t>
            </a:r>
          </a:p>
          <a:p>
            <a:pPr algn="ctr"/>
            <a:endParaRPr lang="en-GB" sz="4800" i="1" dirty="0" smtClean="0">
              <a:solidFill>
                <a:srgbClr val="00B0F0"/>
              </a:solidFill>
            </a:endParaRPr>
          </a:p>
          <a:p>
            <a:pPr algn="ctr"/>
            <a:r>
              <a:rPr lang="en-GB" sz="4800" i="1" dirty="0" smtClean="0">
                <a:solidFill>
                  <a:srgbClr val="00B0F0"/>
                </a:solidFill>
              </a:rPr>
              <a:t>Impact: enables secure operation in 5G and future IOT networks</a:t>
            </a:r>
          </a:p>
          <a:p>
            <a:pPr algn="ctr"/>
            <a:r>
              <a:rPr lang="en-GB" sz="4800" i="1" dirty="0" smtClean="0">
                <a:solidFill>
                  <a:srgbClr val="00B0F0"/>
                </a:solidFill>
              </a:rPr>
              <a:t>Three year programme, with live trials by 18 month stage.</a:t>
            </a:r>
          </a:p>
          <a:p>
            <a:pPr algn="ctr"/>
            <a:r>
              <a:rPr lang="en-GB" sz="4800" i="1" dirty="0" smtClean="0">
                <a:solidFill>
                  <a:srgbClr val="00B0F0"/>
                </a:solidFill>
              </a:rPr>
              <a:t> </a:t>
            </a:r>
            <a:endParaRPr lang="en-GB" sz="4800" i="1" dirty="0">
              <a:solidFill>
                <a:srgbClr val="00B0F0"/>
              </a:solidFill>
            </a:endParaRPr>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smtClean="0">
                <a:solidFill>
                  <a:schemeClr val="accent1">
                    <a:lumMod val="75000"/>
                  </a:schemeClr>
                </a:solidFill>
              </a:rPr>
              <a:t>SHIELD Dr Robert Hercock, BT</a:t>
            </a:r>
            <a:endParaRPr lang="en-GB" sz="2800" dirty="0">
              <a:solidFill>
                <a:schemeClr val="accent1">
                  <a:lumMod val="75000"/>
                </a:schemeClr>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24096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Partners</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dirty="0"/>
          </a:p>
        </p:txBody>
      </p:sp>
      <p:sp>
        <p:nvSpPr>
          <p:cNvPr id="5" name="TextBox 4"/>
          <p:cNvSpPr txBox="1"/>
          <p:nvPr/>
        </p:nvSpPr>
        <p:spPr>
          <a:xfrm>
            <a:off x="3579208" y="4697760"/>
            <a:ext cx="19202133" cy="6129146"/>
          </a:xfrm>
          <a:prstGeom prst="rect">
            <a:avLst/>
          </a:prstGeom>
          <a:noFill/>
        </p:spPr>
        <p:txBody>
          <a:bodyPr wrap="square" lIns="217709" tIns="108855" rIns="217709" bIns="108855" rtlCol="0">
            <a:spAutoFit/>
          </a:bodyPr>
          <a:lstStyle/>
          <a:p>
            <a:pPr algn="ctr"/>
            <a:endParaRPr lang="en-GB" sz="4800" i="1" dirty="0">
              <a:solidFill>
                <a:srgbClr val="00B0F0"/>
              </a:solidFill>
            </a:endParaRPr>
          </a:p>
          <a:p>
            <a:pPr algn="ctr"/>
            <a:r>
              <a:rPr lang="en-GB" sz="4800" i="1" dirty="0" smtClean="0">
                <a:solidFill>
                  <a:srgbClr val="00B0F0"/>
                </a:solidFill>
              </a:rPr>
              <a:t>Expertise: 5G &amp; IOT network simulation and design, </a:t>
            </a:r>
          </a:p>
          <a:p>
            <a:pPr algn="ctr"/>
            <a:r>
              <a:rPr lang="en-GB" sz="4800" i="1" dirty="0" smtClean="0">
                <a:solidFill>
                  <a:srgbClr val="00B0F0"/>
                </a:solidFill>
              </a:rPr>
              <a:t>or AI experience in distributed networks,</a:t>
            </a:r>
          </a:p>
          <a:p>
            <a:pPr algn="ctr"/>
            <a:r>
              <a:rPr lang="en-GB" sz="4800" i="1" dirty="0" smtClean="0">
                <a:solidFill>
                  <a:srgbClr val="00B0F0"/>
                </a:solidFill>
              </a:rPr>
              <a:t>Deep learning and Agent-based systems</a:t>
            </a:r>
          </a:p>
          <a:p>
            <a:pPr algn="ctr"/>
            <a:endParaRPr lang="en-GB" sz="4800" i="1" dirty="0" smtClean="0">
              <a:solidFill>
                <a:srgbClr val="00B0F0"/>
              </a:solidFill>
            </a:endParaRPr>
          </a:p>
          <a:p>
            <a:pPr algn="ctr"/>
            <a:r>
              <a:rPr lang="en-GB" sz="4800" i="1" dirty="0" smtClean="0">
                <a:solidFill>
                  <a:srgbClr val="00B0F0"/>
                </a:solidFill>
              </a:rPr>
              <a:t>Partners: 1 academic, </a:t>
            </a:r>
            <a:r>
              <a:rPr lang="en-GB" sz="4800" i="1" dirty="0">
                <a:solidFill>
                  <a:srgbClr val="00B0F0"/>
                </a:solidFill>
              </a:rPr>
              <a:t>2</a:t>
            </a:r>
            <a:r>
              <a:rPr lang="en-GB" sz="4800" i="1" dirty="0" smtClean="0">
                <a:solidFill>
                  <a:srgbClr val="00B0F0"/>
                </a:solidFill>
              </a:rPr>
              <a:t> SME or Enterprise</a:t>
            </a:r>
          </a:p>
          <a:p>
            <a:pPr algn="ctr"/>
            <a:r>
              <a:rPr lang="en-GB" sz="4800" i="1" dirty="0">
                <a:solidFill>
                  <a:srgbClr val="00B0F0"/>
                </a:solidFill>
              </a:rPr>
              <a:t/>
            </a:r>
            <a:br>
              <a:rPr lang="en-GB" sz="4800" i="1" dirty="0">
                <a:solidFill>
                  <a:srgbClr val="00B0F0"/>
                </a:solidFill>
              </a:rPr>
            </a:br>
            <a:endParaRPr lang="en-GB" sz="4800" i="1" dirty="0">
              <a:solidFill>
                <a:srgbClr val="00B0F0"/>
              </a:solidFill>
            </a:endParaRPr>
          </a:p>
        </p:txBody>
      </p:sp>
      <p:sp>
        <p:nvSpPr>
          <p:cNvPr id="10" name="Rectangle 9"/>
          <p:cNvSpPr/>
          <p:nvPr/>
        </p:nvSpPr>
        <p:spPr>
          <a:xfrm>
            <a:off x="1219200" y="12792238"/>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smtClean="0">
                <a:solidFill>
                  <a:schemeClr val="accent1">
                    <a:lumMod val="75000"/>
                  </a:schemeClr>
                </a:solidFill>
              </a:rPr>
              <a:t>SHIELD Dr Robert Hercock BT </a:t>
            </a:r>
            <a:endParaRPr lang="en-GB" sz="2800" dirty="0">
              <a:solidFill>
                <a:schemeClr val="accent1">
                  <a:lumMod val="75000"/>
                </a:schemeClr>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Tree>
    <p:extLst>
      <p:ext uri="{BB962C8B-B14F-4D97-AF65-F5344CB8AC3E}">
        <p14:creationId xmlns:p14="http://schemas.microsoft.com/office/powerpoint/2010/main" val="427990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dirty="0"/>
          </a:p>
        </p:txBody>
      </p:sp>
      <p:sp>
        <p:nvSpPr>
          <p:cNvPr id="10" name="Rectangle 9"/>
          <p:cNvSpPr/>
          <p:nvPr/>
        </p:nvSpPr>
        <p:spPr>
          <a:xfrm>
            <a:off x="1174776" y="12834664"/>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a:t>
            </a:r>
            <a:r>
              <a:rPr lang="en-GB" sz="2800" dirty="0" smtClean="0">
                <a:solidFill>
                  <a:schemeClr val="accent1">
                    <a:lumMod val="75000"/>
                  </a:schemeClr>
                </a:solidFill>
              </a:rPr>
              <a:t>SHIELD Dr Robert Hercock BT</a:t>
            </a:r>
            <a:endParaRPr lang="en-GB" sz="2800" dirty="0">
              <a:solidFill>
                <a:schemeClr val="accent1">
                  <a:lumMod val="75000"/>
                </a:schemeClr>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grpSp>
        <p:nvGrpSpPr>
          <p:cNvPr id="144" name="Group 143"/>
          <p:cNvGrpSpPr/>
          <p:nvPr/>
        </p:nvGrpSpPr>
        <p:grpSpPr>
          <a:xfrm>
            <a:off x="1858336" y="2718270"/>
            <a:ext cx="20742406" cy="9684345"/>
            <a:chOff x="9155535" y="1254464"/>
            <a:chExt cx="3344313" cy="2117687"/>
          </a:xfrm>
        </p:grpSpPr>
        <p:pic>
          <p:nvPicPr>
            <p:cNvPr id="151" name="Picture 150"/>
            <p:cNvPicPr/>
            <p:nvPr/>
          </p:nvPicPr>
          <p:blipFill>
            <a:blip r:embed="rId4">
              <a:extLst>
                <a:ext uri="{28A0092B-C50C-407E-A947-70E740481C1C}">
                  <a14:useLocalDpi xmlns:a14="http://schemas.microsoft.com/office/drawing/2010/main" val="0"/>
                </a:ext>
              </a:extLst>
            </a:blip>
            <a:stretch>
              <a:fillRect/>
            </a:stretch>
          </p:blipFill>
          <p:spPr>
            <a:xfrm>
              <a:off x="10601051" y="1254464"/>
              <a:ext cx="1898797" cy="1377622"/>
            </a:xfrm>
            <a:prstGeom prst="rect">
              <a:avLst/>
            </a:prstGeom>
            <a:ln>
              <a:solidFill>
                <a:schemeClr val="accent1"/>
              </a:solidFill>
            </a:ln>
          </p:spPr>
        </p:pic>
        <p:pic>
          <p:nvPicPr>
            <p:cNvPr id="152" name="Picture 151"/>
            <p:cNvPicPr/>
            <p:nvPr/>
          </p:nvPicPr>
          <p:blipFill rotWithShape="1">
            <a:blip r:embed="rId5">
              <a:extLst>
                <a:ext uri="{28A0092B-C50C-407E-A947-70E740481C1C}">
                  <a14:useLocalDpi xmlns:a14="http://schemas.microsoft.com/office/drawing/2010/main" val="0"/>
                </a:ext>
              </a:extLst>
            </a:blip>
            <a:srcRect/>
            <a:stretch/>
          </p:blipFill>
          <p:spPr>
            <a:xfrm>
              <a:off x="9155535" y="2380149"/>
              <a:ext cx="1139537" cy="929018"/>
            </a:xfrm>
            <a:prstGeom prst="rect">
              <a:avLst/>
            </a:prstGeom>
            <a:ln>
              <a:solidFill>
                <a:schemeClr val="accent1"/>
              </a:solidFill>
            </a:ln>
          </p:spPr>
        </p:pic>
        <p:pic>
          <p:nvPicPr>
            <p:cNvPr id="154" name="Picture 15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155535" y="1288798"/>
              <a:ext cx="1139537" cy="964630"/>
            </a:xfrm>
            <a:prstGeom prst="rect">
              <a:avLst/>
            </a:prstGeom>
            <a:ln>
              <a:solidFill>
                <a:schemeClr val="accent1"/>
              </a:solidFill>
            </a:ln>
          </p:spPr>
        </p:pic>
        <p:pic>
          <p:nvPicPr>
            <p:cNvPr id="150" name="Picture 149"/>
            <p:cNvPicPr/>
            <p:nvPr/>
          </p:nvPicPr>
          <p:blipFill rotWithShape="1">
            <a:blip r:embed="rId7">
              <a:extLst>
                <a:ext uri="{28A0092B-C50C-407E-A947-70E740481C1C}">
                  <a14:useLocalDpi xmlns:a14="http://schemas.microsoft.com/office/drawing/2010/main" val="0"/>
                </a:ext>
              </a:extLst>
            </a:blip>
            <a:srcRect/>
            <a:stretch/>
          </p:blipFill>
          <p:spPr>
            <a:xfrm>
              <a:off x="10090215" y="1852467"/>
              <a:ext cx="1764705" cy="1519684"/>
            </a:xfrm>
            <a:prstGeom prst="rect">
              <a:avLst/>
            </a:prstGeom>
            <a:ln>
              <a:solidFill>
                <a:schemeClr val="accent1"/>
              </a:solidFill>
            </a:ln>
          </p:spPr>
        </p:pic>
      </p:grpSp>
      <p:sp>
        <p:nvSpPr>
          <p:cNvPr id="6" name="TextBox 5"/>
          <p:cNvSpPr txBox="1"/>
          <p:nvPr/>
        </p:nvSpPr>
        <p:spPr>
          <a:xfrm>
            <a:off x="1606824" y="665312"/>
            <a:ext cx="9721080" cy="954107"/>
          </a:xfrm>
          <a:prstGeom prst="rect">
            <a:avLst/>
          </a:prstGeom>
          <a:noFill/>
        </p:spPr>
        <p:txBody>
          <a:bodyPr wrap="square" rtlCol="0">
            <a:spAutoFit/>
          </a:bodyPr>
          <a:lstStyle/>
          <a:p>
            <a:r>
              <a:rPr lang="en-GB" dirty="0" smtClean="0"/>
              <a:t>AI Driven Visualisation</a:t>
            </a:r>
            <a:endParaRPr lang="en-GB" dirty="0"/>
          </a:p>
        </p:txBody>
      </p:sp>
    </p:spTree>
    <p:extLst>
      <p:ext uri="{BB962C8B-B14F-4D97-AF65-F5344CB8AC3E}">
        <p14:creationId xmlns:p14="http://schemas.microsoft.com/office/powerpoint/2010/main" val="91198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Contact Info</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a:p>
        </p:txBody>
      </p:sp>
      <p:sp>
        <p:nvSpPr>
          <p:cNvPr id="5" name="TextBox 4"/>
          <p:cNvSpPr txBox="1"/>
          <p:nvPr/>
        </p:nvSpPr>
        <p:spPr>
          <a:xfrm>
            <a:off x="2542928" y="3185592"/>
            <a:ext cx="20018224" cy="11930734"/>
          </a:xfrm>
          <a:prstGeom prst="rect">
            <a:avLst/>
          </a:prstGeom>
          <a:noFill/>
        </p:spPr>
        <p:txBody>
          <a:bodyPr wrap="square" lIns="217709" tIns="108855" rIns="217709" bIns="108855" rtlCol="0">
            <a:spAutoFit/>
          </a:bodyPr>
          <a:lstStyle/>
          <a:p>
            <a:pPr eaLnBrk="1" hangingPunct="1"/>
            <a:r>
              <a:rPr lang="en-GB" sz="5400" b="1" dirty="0">
                <a:solidFill>
                  <a:srgbClr val="0070C0"/>
                </a:solidFill>
                <a:latin typeface="Arial" panose="020B0604020202020204" pitchFamily="34" charset="0"/>
                <a:ea typeface="Aleo" panose="020F0502020204030203" pitchFamily="34" charset="0"/>
                <a:cs typeface="Arial" panose="020B0604020202020204" pitchFamily="34" charset="0"/>
              </a:rPr>
              <a:t>For more information and for interest to participate please contact:</a:t>
            </a:r>
          </a:p>
          <a:p>
            <a:endParaRPr lang="en-GB" sz="4800" dirty="0">
              <a:solidFill>
                <a:srgbClr val="0070C0"/>
              </a:solidFill>
            </a:endParaRPr>
          </a:p>
          <a:p>
            <a:r>
              <a:rPr lang="en-GB" sz="4800" dirty="0">
                <a:solidFill>
                  <a:srgbClr val="0070C0"/>
                </a:solidFill>
              </a:rPr>
              <a:t>		</a:t>
            </a:r>
            <a:r>
              <a:rPr lang="en-GB" sz="4300" dirty="0" smtClean="0">
                <a:solidFill>
                  <a:srgbClr val="0070C0"/>
                </a:solidFill>
              </a:rPr>
              <a:t>Dr Robert Hercock</a:t>
            </a:r>
            <a:endParaRPr lang="en-GB" sz="4300" dirty="0">
              <a:solidFill>
                <a:srgbClr val="0070C0"/>
              </a:solidFill>
            </a:endParaRPr>
          </a:p>
          <a:p>
            <a:r>
              <a:rPr lang="en-GB" sz="4300" dirty="0">
                <a:solidFill>
                  <a:srgbClr val="0070C0"/>
                </a:solidFill>
              </a:rPr>
              <a:t>		</a:t>
            </a:r>
            <a:r>
              <a:rPr lang="en-GB" sz="4300" dirty="0" smtClean="0">
                <a:solidFill>
                  <a:srgbClr val="0070C0"/>
                </a:solidFill>
              </a:rPr>
              <a:t>Robert.Hercock@bt.com</a:t>
            </a:r>
            <a:endParaRPr lang="en-GB" sz="4300" dirty="0">
              <a:solidFill>
                <a:srgbClr val="0070C0"/>
              </a:solidFill>
            </a:endParaRPr>
          </a:p>
          <a:p>
            <a:r>
              <a:rPr lang="en-GB" sz="4300" dirty="0">
                <a:solidFill>
                  <a:srgbClr val="0070C0"/>
                </a:solidFill>
              </a:rPr>
              <a:t>		</a:t>
            </a:r>
            <a:r>
              <a:rPr lang="en-GB" sz="4300" dirty="0" smtClean="0">
                <a:solidFill>
                  <a:srgbClr val="0070C0"/>
                </a:solidFill>
              </a:rPr>
              <a:t>07445250920</a:t>
            </a:r>
            <a:endParaRPr lang="en-GB" sz="4300" dirty="0">
              <a:solidFill>
                <a:srgbClr val="0070C0"/>
              </a:solidFill>
            </a:endParaRPr>
          </a:p>
          <a:p>
            <a:r>
              <a:rPr lang="en-GB" sz="4300" dirty="0">
                <a:solidFill>
                  <a:srgbClr val="0070C0"/>
                </a:solidFill>
              </a:rPr>
              <a:t>		</a:t>
            </a:r>
            <a:r>
              <a:rPr lang="en-GB" sz="4300" dirty="0" smtClean="0">
                <a:solidFill>
                  <a:srgbClr val="0070C0"/>
                </a:solidFill>
              </a:rPr>
              <a:t>BL Labs, MLB5, PP10, </a:t>
            </a:r>
          </a:p>
          <a:p>
            <a:r>
              <a:rPr lang="en-GB" sz="4300" dirty="0">
                <a:solidFill>
                  <a:srgbClr val="0070C0"/>
                </a:solidFill>
              </a:rPr>
              <a:t>	</a:t>
            </a:r>
            <a:r>
              <a:rPr lang="en-GB" sz="4300" dirty="0" smtClean="0">
                <a:solidFill>
                  <a:srgbClr val="0070C0"/>
                </a:solidFill>
              </a:rPr>
              <a:t>	Ipswich, UK, IP53RE</a:t>
            </a:r>
            <a:endParaRPr lang="en-GB" sz="4300" dirty="0">
              <a:solidFill>
                <a:srgbClr val="0070C0"/>
              </a:solidFill>
            </a:endParaRPr>
          </a:p>
          <a:p>
            <a:r>
              <a:rPr lang="en-GB" sz="4300" dirty="0">
                <a:solidFill>
                  <a:srgbClr val="0070C0"/>
                </a:solidFill>
              </a:rPr>
              <a:t>		</a:t>
            </a:r>
          </a:p>
          <a:p>
            <a:endParaRPr lang="en-GB" sz="4800" dirty="0">
              <a:solidFill>
                <a:srgbClr val="0070C0"/>
              </a:solidFill>
            </a:endParaRPr>
          </a:p>
          <a:p>
            <a:pPr lvl="8"/>
            <a:r>
              <a:rPr lang="de-DE" sz="5400" b="1" dirty="0" smtClean="0">
                <a:solidFill>
                  <a:srgbClr val="0070C0"/>
                </a:solidFill>
                <a:latin typeface="Arial" panose="020B0604020202020204" pitchFamily="34" charset="0"/>
                <a:ea typeface="Aleo" panose="020F0502020204030203" pitchFamily="34" charset="0"/>
                <a:cs typeface="Arial" panose="020B0604020202020204" pitchFamily="34" charset="0"/>
              </a:rPr>
              <a:t>Presentation </a:t>
            </a:r>
            <a:r>
              <a:rPr lang="de-DE" sz="5400" b="1" dirty="0" err="1">
                <a:solidFill>
                  <a:srgbClr val="0070C0"/>
                </a:solidFill>
                <a:latin typeface="Arial" panose="020B0604020202020204" pitchFamily="34" charset="0"/>
                <a:ea typeface="Aleo" panose="020F0502020204030203" pitchFamily="34" charset="0"/>
                <a:cs typeface="Arial" panose="020B0604020202020204" pitchFamily="34" charset="0"/>
              </a:rPr>
              <a:t>available</a:t>
            </a:r>
            <a:r>
              <a:rPr lang="de-DE" sz="5400" b="1" dirty="0">
                <a:solidFill>
                  <a:srgbClr val="0070C0"/>
                </a:solidFill>
                <a:latin typeface="Arial" panose="020B0604020202020204" pitchFamily="34" charset="0"/>
                <a:ea typeface="Aleo" panose="020F0502020204030203" pitchFamily="34" charset="0"/>
                <a:cs typeface="Arial" panose="020B0604020202020204" pitchFamily="34" charset="0"/>
              </a:rPr>
              <a:t> </a:t>
            </a:r>
            <a:r>
              <a:rPr lang="de-DE" sz="5400" b="1" dirty="0" smtClean="0">
                <a:solidFill>
                  <a:srgbClr val="0070C0"/>
                </a:solidFill>
                <a:latin typeface="Arial" panose="020B0604020202020204" pitchFamily="34" charset="0"/>
                <a:ea typeface="Aleo" panose="020F0502020204030203" pitchFamily="34" charset="0"/>
                <a:cs typeface="Arial" panose="020B0604020202020204" pitchFamily="34" charset="0"/>
              </a:rPr>
              <a:t>via:</a:t>
            </a:r>
            <a:endParaRPr lang="de-DE" sz="5400" b="1" dirty="0">
              <a:solidFill>
                <a:srgbClr val="0070C0"/>
              </a:solidFill>
              <a:latin typeface="Arial" panose="020B0604020202020204" pitchFamily="34" charset="0"/>
              <a:ea typeface="Aleo" panose="020F0502020204030203" pitchFamily="34" charset="0"/>
              <a:cs typeface="Arial" panose="020B0604020202020204" pitchFamily="34" charset="0"/>
            </a:endParaRPr>
          </a:p>
          <a:p>
            <a:pPr lvl="8"/>
            <a:endParaRPr lang="en-GB" sz="4800" dirty="0" smtClean="0">
              <a:solidFill>
                <a:srgbClr val="0070C0"/>
              </a:solidFill>
            </a:endParaRPr>
          </a:p>
          <a:p>
            <a:pPr lvl="8"/>
            <a:r>
              <a:rPr lang="en-GB" sz="4800" dirty="0" smtClean="0">
                <a:solidFill>
                  <a:srgbClr val="0070C0"/>
                </a:solidFill>
              </a:rPr>
              <a:t>       </a:t>
            </a:r>
            <a:r>
              <a:rPr lang="en-GB" sz="4800" dirty="0" smtClean="0">
                <a:solidFill>
                  <a:srgbClr val="0070C0"/>
                </a:solidFill>
              </a:rPr>
              <a:t>www.tiny.cc/proposalidea  </a:t>
            </a:r>
            <a:endParaRPr lang="en-GB" sz="4800" dirty="0">
              <a:solidFill>
                <a:srgbClr val="0070C0"/>
              </a:solidFill>
            </a:endParaRPr>
          </a:p>
          <a:p>
            <a:pPr lvl="8"/>
            <a:endParaRPr lang="de-DE" sz="4800" dirty="0" smtClean="0">
              <a:solidFill>
                <a:srgbClr val="0070C0"/>
              </a:solidFill>
            </a:endParaRPr>
          </a:p>
          <a:p>
            <a:pPr lvl="8"/>
            <a:endParaRPr lang="en-GB" sz="4800" dirty="0"/>
          </a:p>
          <a:p>
            <a:pPr lvl="8"/>
            <a:endParaRPr lang="en-GB" sz="4800"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54696" y="12870025"/>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                                                              </a:t>
            </a:r>
            <a:endParaRPr lang="en-GB" sz="2800" dirty="0">
              <a:solidFill>
                <a:schemeClr val="accent1">
                  <a:lumMod val="75000"/>
                </a:schemeClr>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2679" y="4549247"/>
            <a:ext cx="3578527" cy="4597798"/>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2500" y="10133039"/>
            <a:ext cx="2719442" cy="273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41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Spanish Chair Eureka 2016 inter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panish Chair Eureka 2016 interno" id="{BA4051FA-B5A8-8041-902C-54A3E0A35E45}" vid="{A453499C-19AA-F249-A308-67522C957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Pages>0</Pages>
  <Words>370</Words>
  <Characters>0</Characters>
  <Application>Microsoft Office PowerPoint</Application>
  <PresentationFormat>Custom</PresentationFormat>
  <Lines>0</Lines>
  <Paragraphs>68</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1_Spanish Chair Eureka 2016 interno</vt:lpstr>
      <vt:lpstr>Office Theme</vt:lpstr>
      <vt:lpstr>PowerPoint Presentation</vt:lpstr>
      <vt:lpstr>Teaser</vt:lpstr>
      <vt:lpstr>Organisation Profile</vt:lpstr>
      <vt:lpstr>Proposal Introduction (1)</vt:lpstr>
      <vt:lpstr>Proposal Introduction (2)</vt:lpstr>
      <vt:lpstr>Partners</vt:lpstr>
      <vt:lpstr>PowerPoint Presentation</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Christiane Reinsch</cp:lastModifiedBy>
  <cp:revision>289</cp:revision>
  <dcterms:modified xsi:type="dcterms:W3CDTF">2019-02-05T06:34:23Z</dcterms:modified>
</cp:coreProperties>
</file>