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6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34E9B-349D-448A-98E2-AA0660396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414EF0-93EC-471F-B39A-88D2D52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FE9261-8A36-4CF2-B4FE-F1F866BF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218-9DFE-42EF-9C00-85FEB5F015CC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672C1A-A539-45F2-A172-0D33D394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C9E19F-C870-45C0-A2AE-BA4C0913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E5-FA25-4274-AE6E-468144D20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24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3A48A7-46AB-4C6D-984A-842496E0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A33B8B-D1E1-44DB-9E1F-71C371182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7E649D-322E-4C33-AB0E-70E6A460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218-9DFE-42EF-9C00-85FEB5F015CC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4AE963-FCB8-4EEE-9BFF-09A6074E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D2A477-1B4E-47DC-8744-F0754FA0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E5-FA25-4274-AE6E-468144D20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28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62E11A9-A083-44A4-9305-845F69398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371089-B91C-404B-A528-8B695EA57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2CB966-9D5B-4EDD-B777-D2D3C099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218-9DFE-42EF-9C00-85FEB5F015CC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DEBCC-EB54-4307-BB59-563AB318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C671BC-3531-4101-8ADA-3F0E2C35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E5-FA25-4274-AE6E-468144D20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15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A254A7-D19F-4D59-B71F-E7ECE4A4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C4CC07-F28B-4BC3-BBBF-2AD19B561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A12C39-78A0-4752-99F5-68B0F43C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218-9DFE-42EF-9C00-85FEB5F015CC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17EE6-E3CC-4B3A-80E4-F1B8271D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311AD-DDDC-4271-8B1A-6D20127D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E5-FA25-4274-AE6E-468144D20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3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82290-1D8A-43F8-ACDA-0E9C4E7D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F72A17-3A34-4D9D-9F7E-59BB0FE59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F1D20A-B01A-452D-89CE-66270FEBF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218-9DFE-42EF-9C00-85FEB5F015CC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DCE3DF-2D63-46D7-BFC9-1DDB5D3F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F53FF7-06AC-40DC-89C0-FA617854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E5-FA25-4274-AE6E-468144D20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72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342AC-727B-493B-BBBC-4AA00ECF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57E846-0A40-4817-9CED-61E03B4B4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4970B9-AED4-4D58-B69D-89605DA96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09280E-9AE1-42DE-9BCF-DFA1A1C05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218-9DFE-42EF-9C00-85FEB5F015CC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65FE08-00F4-4AAF-8316-47E28DF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D23127-12D9-4CCD-AF3B-AAB5C0ED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E5-FA25-4274-AE6E-468144D20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0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4395A-13E6-43B0-8E08-AC032951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1A38BC-EF13-421D-9973-6AE5DE167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2DC090-A1EC-4500-9A7E-D432EE059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E9ACA8-3AC9-4E51-99D2-58E7742DE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9A0D28-8438-4E85-872F-F0F28240C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776B6D9-4F1D-488A-915E-D06DDDA8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218-9DFE-42EF-9C00-85FEB5F015CC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17AF15-8869-4FD9-A6A2-48817CF5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50705D-4CD7-4225-BD5E-3D2517F3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E5-FA25-4274-AE6E-468144D20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0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4DE0A-1C6C-4EF5-99B6-C04D6249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3153DE-DD5F-4828-855F-B282B7C5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218-9DFE-42EF-9C00-85FEB5F015CC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F024B3-97BF-45E6-B44A-1DC21FD5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4A315A-7464-4F9A-98DB-E169E0B1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E5-FA25-4274-AE6E-468144D20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28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20737B-6670-468B-9061-115AD274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218-9DFE-42EF-9C00-85FEB5F015CC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B71278-60FE-4A81-9ADA-BDC7FFE1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CD3D84-E188-4DF7-AED0-8AB9FDF0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E5-FA25-4274-AE6E-468144D20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18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CB3DD3-DDDD-4611-9123-BD997B48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6150AF-6B6A-4FFB-9C20-C03597FAA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C4DD3F-638F-4F82-8A35-93C25AE58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5DA737-E4C4-44F0-BE7A-9D02488A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218-9DFE-42EF-9C00-85FEB5F015CC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01C443-EAAD-4475-B035-AC7D2896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2C4DBD-B3DF-4864-8AFD-4F9384D4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E5-FA25-4274-AE6E-468144D20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81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537E6-4C01-4B46-BC5C-53758F20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2C1CD4-E8D7-4134-9C8A-CC8B9DA06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ECF00B-6A1D-4210-A6E2-413468AD4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8AACF8-AEFA-44E3-9A15-9B3385BB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218-9DFE-42EF-9C00-85FEB5F015CC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992E00-21FC-4D7B-BAD4-13B0CB9D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24FCA5-2DB1-4198-B9C8-7C78EA02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E5-FA25-4274-AE6E-468144D20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78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C0C9C-9E55-422C-A179-FECB556E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60F710-BE83-4FC2-A88B-98A89B021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94CCD2-2BBB-4315-992B-E5014604A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E218-9DFE-42EF-9C00-85FEB5F015CC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DFBD39-4096-4FA0-A666-BA1243BA3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B8A4A0-F08A-46F5-B219-524320221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6AAE5-FA25-4274-AE6E-468144D20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1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escom.webex.com/eurescom/j.php?MTID=mbac5494351e3faacff8cb9bfd29b1d5a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laborationhelp.cisco.com/article/WBX000029055" TargetMode="External"/><Relationship Id="rId5" Type="http://schemas.openxmlformats.org/officeDocument/2006/relationships/hyperlink" Target="https://eurescom.webex.com/eurescom/globalcallin.php?serviceType=MC&amp;ED=697732507&amp;tollFree=0" TargetMode="External"/><Relationship Id="rId4" Type="http://schemas.openxmlformats.org/officeDocument/2006/relationships/hyperlink" Target="tel:+49-6925511-4400,,*01*955071414##*01*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2A0CAB-BFF2-440F-9C4D-D2A3819B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3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6562B7-B84F-4881-AE53-DF39EB53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2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3E7C81-19AE-4F44-8918-2EF0D7A7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7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FA8F84-3A24-4573-8881-3B35973B7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5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60D04E-C568-486E-B1E2-A126A4DD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82E1E5-25B0-4AB7-B3B3-ACEB1DC5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0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FDC479-4643-4D6C-8309-F648F4097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9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46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Join the follow-up Telco</a:t>
            </a:r>
            <a:endParaRPr lang="en-GB" sz="46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A206F493-BCA8-4278-A408-9CC6CA8C2F0B}"/>
              </a:ext>
            </a:extLst>
          </p:cNvPr>
          <p:cNvSpPr/>
          <p:nvPr/>
        </p:nvSpPr>
        <p:spPr>
          <a:xfrm>
            <a:off x="587388" y="6237312"/>
            <a:ext cx="10261140" cy="325362"/>
          </a:xfrm>
          <a:prstGeom prst="rect">
            <a:avLst/>
          </a:prstGeom>
        </p:spPr>
        <p:txBody>
          <a:bodyPr wrap="square" lIns="108855" tIns="54428" rIns="108855" bIns="54428">
            <a:spAutoFit/>
          </a:bodyPr>
          <a:lstStyle/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office@celticnext.eu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240868"/>
            <a:ext cx="3685654" cy="390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0721" y="2456892"/>
            <a:ext cx="5855806" cy="356140"/>
          </a:xfrm>
          <a:prstGeom prst="rect">
            <a:avLst/>
          </a:prstGeom>
          <a:noFill/>
        </p:spPr>
        <p:txBody>
          <a:bodyPr wrap="square" lIns="108855" tIns="54428" rIns="108855" bIns="54428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685800" y="800708"/>
            <a:ext cx="6202288" cy="1143000"/>
          </a:xfrm>
          <a:prstGeom prst="rect">
            <a:avLst/>
          </a:prstGeom>
        </p:spPr>
        <p:txBody>
          <a:bodyPr vert="horz" lIns="108843" tIns="54422" rIns="108843" bIns="54422" rtlCol="0" anchor="ctr">
            <a:normAutofit fontScale="25000" lnSpcReduction="20000"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endParaRPr lang="de-DE" sz="46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46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46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46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r>
              <a:rPr lang="de-DE" sz="184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14 </a:t>
            </a:r>
            <a:r>
              <a:rPr lang="de-DE" sz="184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Feb.  </a:t>
            </a:r>
            <a:r>
              <a:rPr lang="de-DE" sz="184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13.00 </a:t>
            </a:r>
            <a:r>
              <a:rPr lang="de-DE" sz="184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CET</a:t>
            </a:r>
            <a:endParaRPr lang="de-DE" sz="184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5792" y="1876467"/>
            <a:ext cx="8196572" cy="3801041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r>
              <a:rPr lang="en-GB" dirty="0" smtClean="0"/>
              <a:t> </a:t>
            </a:r>
            <a:br>
              <a:rPr lang="en-GB" dirty="0" smtClean="0"/>
            </a:br>
            <a:r>
              <a:rPr lang="en-GB" dirty="0" smtClean="0"/>
              <a:t> 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u="sng" dirty="0">
                <a:hlinkClick r:id="rId3"/>
              </a:rPr>
              <a:t>Join Webex meeting</a:t>
            </a:r>
            <a:r>
              <a:rPr lang="en-GB" sz="1600" dirty="0"/>
              <a:t> </a:t>
            </a:r>
          </a:p>
          <a:p>
            <a:r>
              <a:rPr lang="en-GB" sz="1600" dirty="0"/>
              <a:t>Meeting number (access code): </a:t>
            </a:r>
            <a:r>
              <a:rPr lang="en-GB" sz="1600" b="1" dirty="0"/>
              <a:t>955 548 476 </a:t>
            </a:r>
            <a:r>
              <a:rPr lang="en-GB" sz="1600" b="1" dirty="0" smtClean="0"/>
              <a:t> </a:t>
            </a:r>
            <a:r>
              <a:rPr lang="en-GB" sz="1600" dirty="0"/>
              <a:t>	</a:t>
            </a:r>
          </a:p>
          <a:p>
            <a:r>
              <a:rPr lang="en-GB" sz="1600" dirty="0"/>
              <a:t>Meeting </a:t>
            </a:r>
            <a:r>
              <a:rPr lang="en-GB" sz="1600" dirty="0"/>
              <a:t>password:	</a:t>
            </a:r>
            <a:r>
              <a:rPr lang="en-GB" sz="1600" b="1" dirty="0"/>
              <a:t>7ukAmGNF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 </a:t>
            </a:r>
            <a:br>
              <a:rPr lang="en-GB" sz="1600" dirty="0"/>
            </a:br>
            <a:r>
              <a:rPr lang="en-GB" sz="1600" dirty="0"/>
              <a:t> </a:t>
            </a:r>
            <a:br>
              <a:rPr lang="en-GB" sz="1600" dirty="0"/>
            </a:br>
            <a:r>
              <a:rPr lang="en-GB" sz="1600" dirty="0"/>
              <a:t>Join by phone  </a:t>
            </a:r>
            <a:br>
              <a:rPr lang="en-GB" sz="1600" dirty="0"/>
            </a:br>
            <a:r>
              <a:rPr lang="en-GB" sz="1600" b="1" u="sng" dirty="0">
                <a:hlinkClick r:id="rId4"/>
              </a:rPr>
              <a:t>+49-6925511-4400</a:t>
            </a:r>
            <a:r>
              <a:rPr lang="en-GB" sz="1600" dirty="0"/>
              <a:t> Germany toll  </a:t>
            </a:r>
            <a:br>
              <a:rPr lang="en-GB" sz="1600" dirty="0"/>
            </a:br>
            <a:r>
              <a:rPr lang="en-GB" sz="1600" u="sng" dirty="0">
                <a:hlinkClick r:id="rId5"/>
              </a:rPr>
              <a:t>Global call-in numbers</a:t>
            </a:r>
            <a:r>
              <a:rPr lang="en-GB" sz="1600" dirty="0"/>
              <a:t>  </a:t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 </a:t>
            </a:r>
            <a:br>
              <a:rPr lang="en-GB" sz="1600" dirty="0"/>
            </a:br>
            <a:r>
              <a:rPr lang="en-GB" sz="1600" u="sng" dirty="0">
                <a:hlinkClick r:id="rId6"/>
              </a:rPr>
              <a:t>Can't join the meeting?</a:t>
            </a:r>
            <a:r>
              <a:rPr lang="en-GB" sz="1600" dirty="0"/>
              <a:t>  </a:t>
            </a:r>
            <a:br>
              <a:rPr lang="en-GB" sz="1600" dirty="0"/>
            </a:br>
            <a:r>
              <a:rPr lang="en-GB" sz="1600" dirty="0"/>
              <a:t> </a:t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6857255" y="8620"/>
            <a:ext cx="5334746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1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Custom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 the follow-up Telco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 Dintinjana</dc:creator>
  <cp:lastModifiedBy>Christiane Reinsch</cp:lastModifiedBy>
  <cp:revision>4</cp:revision>
  <dcterms:created xsi:type="dcterms:W3CDTF">2019-01-31T05:58:28Z</dcterms:created>
  <dcterms:modified xsi:type="dcterms:W3CDTF">2019-02-05T06:28:42Z</dcterms:modified>
</cp:coreProperties>
</file>