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4"/>
    <p:sldMasterId id="2147483828" r:id="rId5"/>
  </p:sldMasterIdLst>
  <p:notesMasterIdLst>
    <p:notesMasterId r:id="rId14"/>
  </p:notesMasterIdLst>
  <p:sldIdLst>
    <p:sldId id="272" r:id="rId6"/>
    <p:sldId id="315" r:id="rId7"/>
    <p:sldId id="316" r:id="rId8"/>
    <p:sldId id="317" r:id="rId9"/>
    <p:sldId id="318" r:id="rId10"/>
    <p:sldId id="319" r:id="rId11"/>
    <p:sldId id="320" r:id="rId12"/>
    <p:sldId id="321" r:id="rId13"/>
  </p:sldIdLst>
  <p:sldSz cx="24384000" cy="13716000"/>
  <p:notesSz cx="6858000" cy="9144000"/>
  <p:defaultTextStyle>
    <a:defPPr>
      <a:defRPr lang="en-US"/>
    </a:defPPr>
    <a:lvl1pPr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4320">
          <p15:clr>
            <a:srgbClr val="A4A3A4"/>
          </p15:clr>
        </p15:guide>
        <p15:guide id="2" pos="921" userDrawn="1">
          <p15:clr>
            <a:srgbClr val="A4A3A4"/>
          </p15:clr>
        </p15:guide>
        <p15:guide id="3" pos="1874" userDrawn="1">
          <p15:clr>
            <a:srgbClr val="A4A3A4"/>
          </p15:clr>
        </p15:guide>
        <p15:guide id="4" pos="1330" userDrawn="1">
          <p15:clr>
            <a:srgbClr val="A4A3A4"/>
          </p15:clr>
        </p15:guide>
        <p15:guide id="5" pos="2917" userDrawn="1">
          <p15:clr>
            <a:srgbClr val="A4A3A4"/>
          </p15:clr>
        </p15:guide>
        <p15:guide id="6" pos="3779" userDrawn="1">
          <p15:clr>
            <a:srgbClr val="A4A3A4"/>
          </p15:clr>
        </p15:guide>
        <p15:guide id="7" pos="76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is Maierhofer" initials="A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a:srgbClr val="336600"/>
    <a:srgbClr val="663300"/>
    <a:srgbClr val="996633"/>
    <a:srgbClr val="D60093"/>
    <a:srgbClr val="9E2286"/>
    <a:srgbClr val="D0DFFC"/>
    <a:srgbClr val="52BEB0"/>
    <a:srgbClr val="67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F5756-4F5B-46C8-8A8E-D2F219845C6E}" v="503" dt="2019-01-31T10:21:45.466"/>
    <p1510:client id="{81050026-B5E2-4F97-80AB-126E176C8872}" v="31" dt="2019-01-31T09:32:30.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5" d="100"/>
          <a:sy n="35" d="100"/>
        </p:scale>
        <p:origin x="-432" y="-882"/>
      </p:cViewPr>
      <p:guideLst>
        <p:guide orient="horz" pos="4320"/>
        <p:guide pos="921"/>
        <p:guide pos="1874"/>
        <p:guide pos="1330"/>
        <p:guide pos="2917"/>
        <p:guide pos="3779"/>
        <p:guide pos="76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is Maierhofer" userId="S::alois.maierhofer@geodata.com::22120f8c-8a9b-4d1c-813f-43337a5c21ad" providerId="AD" clId="Web-{81050026-B5E2-4F97-80AB-126E176C8872}"/>
    <pc:docChg chg="modSld">
      <pc:chgData name="Alois Maierhofer" userId="S::alois.maierhofer@geodata.com::22120f8c-8a9b-4d1c-813f-43337a5c21ad" providerId="AD" clId="Web-{81050026-B5E2-4F97-80AB-126E176C8872}" dt="2019-01-31T09:32:30.957" v="48" actId="20577"/>
      <pc:docMkLst>
        <pc:docMk/>
      </pc:docMkLst>
      <pc:sldChg chg="modSp addCm">
        <pc:chgData name="Alois Maierhofer" userId="S::alois.maierhofer@geodata.com::22120f8c-8a9b-4d1c-813f-43337a5c21ad" providerId="AD" clId="Web-{81050026-B5E2-4F97-80AB-126E176C8872}" dt="2019-01-31T09:26:49.411" v="8"/>
        <pc:sldMkLst>
          <pc:docMk/>
          <pc:sldMk cId="0" sldId="272"/>
        </pc:sldMkLst>
        <pc:spChg chg="mod">
          <ac:chgData name="Alois Maierhofer" userId="S::alois.maierhofer@geodata.com::22120f8c-8a9b-4d1c-813f-43337a5c21ad" providerId="AD" clId="Web-{81050026-B5E2-4F97-80AB-126E176C8872}" dt="2019-01-31T09:26:22.426" v="6" actId="20577"/>
          <ac:spMkLst>
            <pc:docMk/>
            <pc:sldMk cId="0" sldId="272"/>
            <ac:spMk id="7" creationId="{00000000-0000-0000-0000-000000000000}"/>
          </ac:spMkLst>
        </pc:spChg>
      </pc:sldChg>
      <pc:sldChg chg="modSp">
        <pc:chgData name="Alois Maierhofer" userId="S::alois.maierhofer@geodata.com::22120f8c-8a9b-4d1c-813f-43337a5c21ad" providerId="AD" clId="Web-{81050026-B5E2-4F97-80AB-126E176C8872}" dt="2019-01-31T09:29:51.676" v="31" actId="20577"/>
        <pc:sldMkLst>
          <pc:docMk/>
          <pc:sldMk cId="4241690252" sldId="315"/>
        </pc:sldMkLst>
        <pc:spChg chg="mod">
          <ac:chgData name="Alois Maierhofer" userId="S::alois.maierhofer@geodata.com::22120f8c-8a9b-4d1c-813f-43337a5c21ad" providerId="AD" clId="Web-{81050026-B5E2-4F97-80AB-126E176C8872}" dt="2019-01-31T09:29:22.973" v="26" actId="20577"/>
          <ac:spMkLst>
            <pc:docMk/>
            <pc:sldMk cId="4241690252" sldId="315"/>
            <ac:spMk id="12" creationId="{79D95D9D-9824-480B-9925-AB5301010DEE}"/>
          </ac:spMkLst>
        </pc:spChg>
        <pc:spChg chg="mod">
          <ac:chgData name="Alois Maierhofer" userId="S::alois.maierhofer@geodata.com::22120f8c-8a9b-4d1c-813f-43337a5c21ad" providerId="AD" clId="Web-{81050026-B5E2-4F97-80AB-126E176C8872}" dt="2019-01-31T09:29:51.676" v="31" actId="20577"/>
          <ac:spMkLst>
            <pc:docMk/>
            <pc:sldMk cId="4241690252" sldId="315"/>
            <ac:spMk id="13" creationId="{80C47F72-F53D-44CD-94DB-BA5DEE64AF21}"/>
          </ac:spMkLst>
        </pc:spChg>
      </pc:sldChg>
      <pc:sldChg chg="modSp">
        <pc:chgData name="Alois Maierhofer" userId="S::alois.maierhofer@geodata.com::22120f8c-8a9b-4d1c-813f-43337a5c21ad" providerId="AD" clId="Web-{81050026-B5E2-4F97-80AB-126E176C8872}" dt="2019-01-31T09:30:32.613" v="34" actId="20577"/>
        <pc:sldMkLst>
          <pc:docMk/>
          <pc:sldMk cId="372906546" sldId="316"/>
        </pc:sldMkLst>
        <pc:spChg chg="mod">
          <ac:chgData name="Alois Maierhofer" userId="S::alois.maierhofer@geodata.com::22120f8c-8a9b-4d1c-813f-43337a5c21ad" providerId="AD" clId="Web-{81050026-B5E2-4F97-80AB-126E176C8872}" dt="2019-01-31T09:30:32.613" v="34" actId="20577"/>
          <ac:spMkLst>
            <pc:docMk/>
            <pc:sldMk cId="372906546" sldId="316"/>
            <ac:spMk id="19" creationId="{A044A321-2302-4234-A5DE-07EF13FF0C6C}"/>
          </ac:spMkLst>
        </pc:spChg>
      </pc:sldChg>
      <pc:sldChg chg="modSp">
        <pc:chgData name="Alois Maierhofer" userId="S::alois.maierhofer@geodata.com::22120f8c-8a9b-4d1c-813f-43337a5c21ad" providerId="AD" clId="Web-{81050026-B5E2-4F97-80AB-126E176C8872}" dt="2019-01-31T09:31:50.473" v="46" actId="14100"/>
        <pc:sldMkLst>
          <pc:docMk/>
          <pc:sldMk cId="3278199040" sldId="317"/>
        </pc:sldMkLst>
        <pc:spChg chg="mod">
          <ac:chgData name="Alois Maierhofer" userId="S::alois.maierhofer@geodata.com::22120f8c-8a9b-4d1c-813f-43337a5c21ad" providerId="AD" clId="Web-{81050026-B5E2-4F97-80AB-126E176C8872}" dt="2019-01-31T09:31:50.473" v="46" actId="14100"/>
          <ac:spMkLst>
            <pc:docMk/>
            <pc:sldMk cId="3278199040" sldId="317"/>
            <ac:spMk id="5" creationId="{00000000-0000-0000-0000-000000000000}"/>
          </ac:spMkLst>
        </pc:spChg>
        <pc:spChg chg="mod">
          <ac:chgData name="Alois Maierhofer" userId="S::alois.maierhofer@geodata.com::22120f8c-8a9b-4d1c-813f-43337a5c21ad" providerId="AD" clId="Web-{81050026-B5E2-4F97-80AB-126E176C8872}" dt="2019-01-31T09:31:03.551" v="41" actId="20577"/>
          <ac:spMkLst>
            <pc:docMk/>
            <pc:sldMk cId="3278199040" sldId="317"/>
            <ac:spMk id="18" creationId="{AD6D2099-EB0E-4B2C-887D-B95ADBFDCE94}"/>
          </ac:spMkLst>
        </pc:spChg>
      </pc:sldChg>
      <pc:sldChg chg="modSp">
        <pc:chgData name="Alois Maierhofer" userId="S::alois.maierhofer@geodata.com::22120f8c-8a9b-4d1c-813f-43337a5c21ad" providerId="AD" clId="Web-{81050026-B5E2-4F97-80AB-126E176C8872}" dt="2019-01-31T09:32:30.957" v="47" actId="20577"/>
        <pc:sldMkLst>
          <pc:docMk/>
          <pc:sldMk cId="240960429" sldId="318"/>
        </pc:sldMkLst>
        <pc:spChg chg="mod">
          <ac:chgData name="Alois Maierhofer" userId="S::alois.maierhofer@geodata.com::22120f8c-8a9b-4d1c-813f-43337a5c21ad" providerId="AD" clId="Web-{81050026-B5E2-4F97-80AB-126E176C8872}" dt="2019-01-31T09:32:30.957" v="47" actId="20577"/>
          <ac:spMkLst>
            <pc:docMk/>
            <pc:sldMk cId="240960429" sldId="318"/>
            <ac:spMk id="25" creationId="{2464D1DB-2AE5-43FF-B6BA-13C715EC1902}"/>
          </ac:spMkLst>
        </pc:spChg>
      </pc:sldChg>
    </pc:docChg>
  </pc:docChgLst>
  <pc:docChgLst>
    <pc:chgData name="Clemens Schmuck" userId="c7819c85-b8a2-4ff1-92ab-12c3a40f7e3e" providerId="ADAL" clId="{B04E9FC7-36FC-42E6-AA5D-6B5EDD62AD97}"/>
    <pc:docChg chg="undo custSel modSld">
      <pc:chgData name="Clemens Schmuck" userId="c7819c85-b8a2-4ff1-92ab-12c3a40f7e3e" providerId="ADAL" clId="{B04E9FC7-36FC-42E6-AA5D-6B5EDD62AD97}" dt="2019-01-31T09:41:35.107" v="5378" actId="1076"/>
      <pc:docMkLst>
        <pc:docMk/>
      </pc:docMkLst>
      <pc:sldChg chg="addSp delSp modSp">
        <pc:chgData name="Clemens Schmuck" userId="c7819c85-b8a2-4ff1-92ab-12c3a40f7e3e" providerId="ADAL" clId="{B04E9FC7-36FC-42E6-AA5D-6B5EDD62AD97}" dt="2019-01-31T05:20:11.933" v="916" actId="20577"/>
        <pc:sldMkLst>
          <pc:docMk/>
          <pc:sldMk cId="0" sldId="272"/>
        </pc:sldMkLst>
        <pc:spChg chg="mod">
          <ac:chgData name="Clemens Schmuck" userId="c7819c85-b8a2-4ff1-92ab-12c3a40f7e3e" providerId="ADAL" clId="{B04E9FC7-36FC-42E6-AA5D-6B5EDD62AD97}" dt="2019-01-31T05:20:11.933" v="916" actId="20577"/>
          <ac:spMkLst>
            <pc:docMk/>
            <pc:sldMk cId="0" sldId="272"/>
            <ac:spMk id="7" creationId="{00000000-0000-0000-0000-000000000000}"/>
          </ac:spMkLst>
        </pc:spChg>
        <pc:spChg chg="mod">
          <ac:chgData name="Clemens Schmuck" userId="c7819c85-b8a2-4ff1-92ab-12c3a40f7e3e" providerId="ADAL" clId="{B04E9FC7-36FC-42E6-AA5D-6B5EDD62AD97}" dt="2019-01-31T05:03:41.586" v="110" actId="20577"/>
          <ac:spMkLst>
            <pc:docMk/>
            <pc:sldMk cId="0" sldId="272"/>
            <ac:spMk id="11" creationId="{00000000-0000-0000-0000-000000000000}"/>
          </ac:spMkLst>
        </pc:spChg>
        <pc:spChg chg="del">
          <ac:chgData name="Clemens Schmuck" userId="c7819c85-b8a2-4ff1-92ab-12c3a40f7e3e" providerId="ADAL" clId="{B04E9FC7-36FC-42E6-AA5D-6B5EDD62AD97}" dt="2019-01-31T05:03:18.003" v="39" actId="478"/>
          <ac:spMkLst>
            <pc:docMk/>
            <pc:sldMk cId="0" sldId="272"/>
            <ac:spMk id="13" creationId="{00000000-0000-0000-0000-000000000000}"/>
          </ac:spMkLst>
        </pc:spChg>
        <pc:picChg chg="add mod ord">
          <ac:chgData name="Clemens Schmuck" userId="c7819c85-b8a2-4ff1-92ab-12c3a40f7e3e" providerId="ADAL" clId="{B04E9FC7-36FC-42E6-AA5D-6B5EDD62AD97}" dt="2019-01-31T05:04:08.443" v="113" actId="167"/>
          <ac:picMkLst>
            <pc:docMk/>
            <pc:sldMk cId="0" sldId="272"/>
            <ac:picMk id="3" creationId="{71E89050-A979-421D-B586-A8CD689EB0E5}"/>
          </ac:picMkLst>
        </pc:picChg>
      </pc:sldChg>
      <pc:sldChg chg="addSp delSp modSp">
        <pc:chgData name="Clemens Schmuck" userId="c7819c85-b8a2-4ff1-92ab-12c3a40f7e3e" providerId="ADAL" clId="{B04E9FC7-36FC-42E6-AA5D-6B5EDD62AD97}" dt="2019-01-31T09:38:52.917" v="5347" actId="478"/>
        <pc:sldMkLst>
          <pc:docMk/>
          <pc:sldMk cId="4241690252" sldId="315"/>
        </pc:sldMkLst>
        <pc:spChg chg="mod">
          <ac:chgData name="Clemens Schmuck" userId="c7819c85-b8a2-4ff1-92ab-12c3a40f7e3e" providerId="ADAL" clId="{B04E9FC7-36FC-42E6-AA5D-6B5EDD62AD97}" dt="2019-01-31T09:05:57.648" v="4812" actId="790"/>
          <ac:spMkLst>
            <pc:docMk/>
            <pc:sldMk cId="4241690252" sldId="315"/>
            <ac:spMk id="2" creationId="{00000000-0000-0000-0000-000000000000}"/>
          </ac:spMkLst>
        </pc:spChg>
        <pc:spChg chg="mod">
          <ac:chgData name="Clemens Schmuck" userId="c7819c85-b8a2-4ff1-92ab-12c3a40f7e3e" providerId="ADAL" clId="{B04E9FC7-36FC-42E6-AA5D-6B5EDD62AD97}" dt="2019-01-31T09:06:11.470" v="4813" actId="790"/>
          <ac:spMkLst>
            <pc:docMk/>
            <pc:sldMk cId="4241690252" sldId="315"/>
            <ac:spMk id="5" creationId="{00000000-0000-0000-0000-000000000000}"/>
          </ac:spMkLst>
        </pc:spChg>
        <pc:spChg chg="mod">
          <ac:chgData name="Clemens Schmuck" userId="c7819c85-b8a2-4ff1-92ab-12c3a40f7e3e" providerId="ADAL" clId="{B04E9FC7-36FC-42E6-AA5D-6B5EDD62AD97}" dt="2019-01-31T07:26:03.881" v="2818" actId="1076"/>
          <ac:spMkLst>
            <pc:docMk/>
            <pc:sldMk cId="4241690252" sldId="315"/>
            <ac:spMk id="6" creationId="{00000000-0000-0000-0000-000000000000}"/>
          </ac:spMkLst>
        </pc:spChg>
        <pc:spChg chg="add mod">
          <ac:chgData name="Clemens Schmuck" userId="c7819c85-b8a2-4ff1-92ab-12c3a40f7e3e" providerId="ADAL" clId="{B04E9FC7-36FC-42E6-AA5D-6B5EDD62AD97}" dt="2019-01-31T08:22:13.430" v="3565" actId="1076"/>
          <ac:spMkLst>
            <pc:docMk/>
            <pc:sldMk cId="4241690252" sldId="315"/>
            <ac:spMk id="8" creationId="{BE5DE9D5-4A49-49C0-AB1C-E64EE7FD359B}"/>
          </ac:spMkLst>
        </pc:spChg>
        <pc:spChg chg="add mod">
          <ac:chgData name="Clemens Schmuck" userId="c7819c85-b8a2-4ff1-92ab-12c3a40f7e3e" providerId="ADAL" clId="{B04E9FC7-36FC-42E6-AA5D-6B5EDD62AD97}" dt="2019-01-31T08:01:55.873" v="3380" actId="1076"/>
          <ac:spMkLst>
            <pc:docMk/>
            <pc:sldMk cId="4241690252" sldId="315"/>
            <ac:spMk id="9" creationId="{1F6A18DD-8ECA-46FC-BF63-9F251405FFE4}"/>
          </ac:spMkLst>
        </pc:spChg>
        <pc:spChg chg="add mod">
          <ac:chgData name="Clemens Schmuck" userId="c7819c85-b8a2-4ff1-92ab-12c3a40f7e3e" providerId="ADAL" clId="{B04E9FC7-36FC-42E6-AA5D-6B5EDD62AD97}" dt="2019-01-31T08:02:02.627" v="3381" actId="1076"/>
          <ac:spMkLst>
            <pc:docMk/>
            <pc:sldMk cId="4241690252" sldId="315"/>
            <ac:spMk id="10" creationId="{8652450A-7241-41BA-8409-E32E55E59151}"/>
          </ac:spMkLst>
        </pc:spChg>
        <pc:spChg chg="add del mod">
          <ac:chgData name="Clemens Schmuck" userId="c7819c85-b8a2-4ff1-92ab-12c3a40f7e3e" providerId="ADAL" clId="{B04E9FC7-36FC-42E6-AA5D-6B5EDD62AD97}" dt="2019-01-31T07:31:17.985" v="3022" actId="478"/>
          <ac:spMkLst>
            <pc:docMk/>
            <pc:sldMk cId="4241690252" sldId="315"/>
            <ac:spMk id="11" creationId="{4E48FB30-628C-4C02-97BF-8D0DD117CB0D}"/>
          </ac:spMkLst>
        </pc:spChg>
        <pc:spChg chg="add mod">
          <ac:chgData name="Clemens Schmuck" userId="c7819c85-b8a2-4ff1-92ab-12c3a40f7e3e" providerId="ADAL" clId="{B04E9FC7-36FC-42E6-AA5D-6B5EDD62AD97}" dt="2019-01-31T09:06:11.470" v="4813" actId="790"/>
          <ac:spMkLst>
            <pc:docMk/>
            <pc:sldMk cId="4241690252" sldId="315"/>
            <ac:spMk id="12" creationId="{79D95D9D-9824-480B-9925-AB5301010DEE}"/>
          </ac:spMkLst>
        </pc:spChg>
        <pc:spChg chg="add mod">
          <ac:chgData name="Clemens Schmuck" userId="c7819c85-b8a2-4ff1-92ab-12c3a40f7e3e" providerId="ADAL" clId="{B04E9FC7-36FC-42E6-AA5D-6B5EDD62AD97}" dt="2019-01-31T09:06:11.470" v="4813" actId="790"/>
          <ac:spMkLst>
            <pc:docMk/>
            <pc:sldMk cId="4241690252" sldId="315"/>
            <ac:spMk id="13" creationId="{80C47F72-F53D-44CD-94DB-BA5DEE64AF21}"/>
          </ac:spMkLst>
        </pc:spChg>
        <pc:spChg chg="add mod">
          <ac:chgData name="Clemens Schmuck" userId="c7819c85-b8a2-4ff1-92ab-12c3a40f7e3e" providerId="ADAL" clId="{B04E9FC7-36FC-42E6-AA5D-6B5EDD62AD97}" dt="2019-01-31T09:06:11.470" v="4813" actId="790"/>
          <ac:spMkLst>
            <pc:docMk/>
            <pc:sldMk cId="4241690252" sldId="315"/>
            <ac:spMk id="19" creationId="{4C4913D7-C96F-41D3-A90B-C57E244E922F}"/>
          </ac:spMkLst>
        </pc:spChg>
        <pc:spChg chg="add mod">
          <ac:chgData name="Clemens Schmuck" userId="c7819c85-b8a2-4ff1-92ab-12c3a40f7e3e" providerId="ADAL" clId="{B04E9FC7-36FC-42E6-AA5D-6B5EDD62AD97}" dt="2019-01-31T08:02:07.397" v="3382" actId="1076"/>
          <ac:spMkLst>
            <pc:docMk/>
            <pc:sldMk cId="4241690252" sldId="315"/>
            <ac:spMk id="25" creationId="{2F5485A0-C3D6-42AF-96FD-896E887E9EDE}"/>
          </ac:spMkLst>
        </pc:spChg>
        <pc:picChg chg="add del mod">
          <ac:chgData name="Clemens Schmuck" userId="c7819c85-b8a2-4ff1-92ab-12c3a40f7e3e" providerId="ADAL" clId="{B04E9FC7-36FC-42E6-AA5D-6B5EDD62AD97}" dt="2019-01-31T07:22:40.452" v="2766" actId="478"/>
          <ac:picMkLst>
            <pc:docMk/>
            <pc:sldMk cId="4241690252" sldId="315"/>
            <ac:picMk id="3" creationId="{22E128F4-A318-486F-BAAB-C23DC10BD797}"/>
          </ac:picMkLst>
        </pc:picChg>
        <pc:picChg chg="add mod">
          <ac:chgData name="Clemens Schmuck" userId="c7819c85-b8a2-4ff1-92ab-12c3a40f7e3e" providerId="ADAL" clId="{B04E9FC7-36FC-42E6-AA5D-6B5EDD62AD97}" dt="2019-01-31T09:37:13.928" v="5324" actId="1076"/>
          <ac:picMkLst>
            <pc:docMk/>
            <pc:sldMk cId="4241690252" sldId="315"/>
            <ac:picMk id="18" creationId="{EF5C04A8-6EAA-4F01-9062-0A3715F72982}"/>
          </ac:picMkLst>
        </pc:picChg>
        <pc:picChg chg="add mod">
          <ac:chgData name="Clemens Schmuck" userId="c7819c85-b8a2-4ff1-92ab-12c3a40f7e3e" providerId="ADAL" clId="{B04E9FC7-36FC-42E6-AA5D-6B5EDD62AD97}" dt="2019-01-31T09:37:27.182" v="5326" actId="1076"/>
          <ac:picMkLst>
            <pc:docMk/>
            <pc:sldMk cId="4241690252" sldId="315"/>
            <ac:picMk id="21" creationId="{EB0D2683-8F97-437A-AD3F-53BB4CE6444C}"/>
          </ac:picMkLst>
        </pc:picChg>
        <pc:picChg chg="add mod">
          <ac:chgData name="Clemens Schmuck" userId="c7819c85-b8a2-4ff1-92ab-12c3a40f7e3e" providerId="ADAL" clId="{B04E9FC7-36FC-42E6-AA5D-6B5EDD62AD97}" dt="2019-01-31T09:37:32.161" v="5328" actId="1076"/>
          <ac:picMkLst>
            <pc:docMk/>
            <pc:sldMk cId="4241690252" sldId="315"/>
            <ac:picMk id="26" creationId="{BAFED48B-6322-491C-BAE2-FA44D844EDE2}"/>
          </ac:picMkLst>
        </pc:picChg>
        <pc:picChg chg="add mod">
          <ac:chgData name="Clemens Schmuck" userId="c7819c85-b8a2-4ff1-92ab-12c3a40f7e3e" providerId="ADAL" clId="{B04E9FC7-36FC-42E6-AA5D-6B5EDD62AD97}" dt="2019-01-31T09:37:35.980" v="5330" actId="1076"/>
          <ac:picMkLst>
            <pc:docMk/>
            <pc:sldMk cId="4241690252" sldId="315"/>
            <ac:picMk id="28" creationId="{046456EF-1AF2-4D82-9451-599D2AAB0EFF}"/>
          </ac:picMkLst>
        </pc:picChg>
        <pc:picChg chg="add del mod">
          <ac:chgData name="Clemens Schmuck" userId="c7819c85-b8a2-4ff1-92ab-12c3a40f7e3e" providerId="ADAL" clId="{B04E9FC7-36FC-42E6-AA5D-6B5EDD62AD97}" dt="2019-01-31T09:38:51.793" v="5345" actId="478"/>
          <ac:picMkLst>
            <pc:docMk/>
            <pc:sldMk cId="4241690252" sldId="315"/>
            <ac:picMk id="2050" creationId="{5BA6889C-D052-48FC-AA61-F04CD6C9D193}"/>
          </ac:picMkLst>
        </pc:picChg>
        <pc:picChg chg="add del mod">
          <ac:chgData name="Clemens Schmuck" userId="c7819c85-b8a2-4ff1-92ab-12c3a40f7e3e" providerId="ADAL" clId="{B04E9FC7-36FC-42E6-AA5D-6B5EDD62AD97}" dt="2019-01-31T09:38:52.389" v="5346" actId="478"/>
          <ac:picMkLst>
            <pc:docMk/>
            <pc:sldMk cId="4241690252" sldId="315"/>
            <ac:picMk id="2052" creationId="{F10F01F8-B0B2-448A-9A33-32B6745798C6}"/>
          </ac:picMkLst>
        </pc:picChg>
        <pc:picChg chg="add del mod">
          <ac:chgData name="Clemens Schmuck" userId="c7819c85-b8a2-4ff1-92ab-12c3a40f7e3e" providerId="ADAL" clId="{B04E9FC7-36FC-42E6-AA5D-6B5EDD62AD97}" dt="2019-01-31T06:24:49.762" v="1897"/>
          <ac:picMkLst>
            <pc:docMk/>
            <pc:sldMk cId="4241690252" sldId="315"/>
            <ac:picMk id="2054" creationId="{1B42C7E3-6D79-4F07-AE28-621B3D98A3BF}"/>
          </ac:picMkLst>
        </pc:picChg>
        <pc:picChg chg="add del mod">
          <ac:chgData name="Clemens Schmuck" userId="c7819c85-b8a2-4ff1-92ab-12c3a40f7e3e" providerId="ADAL" clId="{B04E9FC7-36FC-42E6-AA5D-6B5EDD62AD97}" dt="2019-01-31T09:38:52.917" v="5347" actId="478"/>
          <ac:picMkLst>
            <pc:docMk/>
            <pc:sldMk cId="4241690252" sldId="315"/>
            <ac:picMk id="2056" creationId="{90B1CA59-8426-4290-A4EE-BBE3ED646EA8}"/>
          </ac:picMkLst>
        </pc:picChg>
        <pc:picChg chg="add del mod">
          <ac:chgData name="Clemens Schmuck" userId="c7819c85-b8a2-4ff1-92ab-12c3a40f7e3e" providerId="ADAL" clId="{B04E9FC7-36FC-42E6-AA5D-6B5EDD62AD97}" dt="2019-01-31T09:36:52.096" v="5318" actId="478"/>
          <ac:picMkLst>
            <pc:docMk/>
            <pc:sldMk cId="4241690252" sldId="315"/>
            <ac:picMk id="2058" creationId="{9B5C1A35-7C97-4730-8731-8A36F898C674}"/>
          </ac:picMkLst>
        </pc:picChg>
        <pc:cxnChg chg="add mod">
          <ac:chgData name="Clemens Schmuck" userId="c7819c85-b8a2-4ff1-92ab-12c3a40f7e3e" providerId="ADAL" clId="{B04E9FC7-36FC-42E6-AA5D-6B5EDD62AD97}" dt="2019-01-31T07:32:46.064" v="3031" actId="208"/>
          <ac:cxnSpMkLst>
            <pc:docMk/>
            <pc:sldMk cId="4241690252" sldId="315"/>
            <ac:cxnSpMk id="15" creationId="{87B4B662-C208-42F7-8913-5B9C61482E5F}"/>
          </ac:cxnSpMkLst>
        </pc:cxnChg>
        <pc:cxnChg chg="add mod">
          <ac:chgData name="Clemens Schmuck" userId="c7819c85-b8a2-4ff1-92ab-12c3a40f7e3e" providerId="ADAL" clId="{B04E9FC7-36FC-42E6-AA5D-6B5EDD62AD97}" dt="2019-01-31T07:32:46.064" v="3031" actId="208"/>
          <ac:cxnSpMkLst>
            <pc:docMk/>
            <pc:sldMk cId="4241690252" sldId="315"/>
            <ac:cxnSpMk id="23" creationId="{F8089E86-B9F1-48C9-8C26-427B79E4A9B8}"/>
          </ac:cxnSpMkLst>
        </pc:cxnChg>
        <pc:cxnChg chg="add mod">
          <ac:chgData name="Clemens Schmuck" userId="c7819c85-b8a2-4ff1-92ab-12c3a40f7e3e" providerId="ADAL" clId="{B04E9FC7-36FC-42E6-AA5D-6B5EDD62AD97}" dt="2019-01-31T07:32:46.064" v="3031" actId="208"/>
          <ac:cxnSpMkLst>
            <pc:docMk/>
            <pc:sldMk cId="4241690252" sldId="315"/>
            <ac:cxnSpMk id="24" creationId="{6D5AC0E4-011A-4E30-8546-CF1D67B706B5}"/>
          </ac:cxnSpMkLst>
        </pc:cxnChg>
      </pc:sldChg>
      <pc:sldChg chg="addSp delSp modSp">
        <pc:chgData name="Clemens Schmuck" userId="c7819c85-b8a2-4ff1-92ab-12c3a40f7e3e" providerId="ADAL" clId="{B04E9FC7-36FC-42E6-AA5D-6B5EDD62AD97}" dt="2019-01-31T09:38:48.417" v="5344" actId="478"/>
        <pc:sldMkLst>
          <pc:docMk/>
          <pc:sldMk cId="372906546" sldId="316"/>
        </pc:sldMkLst>
        <pc:spChg chg="mod">
          <ac:chgData name="Clemens Schmuck" userId="c7819c85-b8a2-4ff1-92ab-12c3a40f7e3e" providerId="ADAL" clId="{B04E9FC7-36FC-42E6-AA5D-6B5EDD62AD97}" dt="2019-01-31T08:00:17.828" v="3369" actId="1076"/>
          <ac:spMkLst>
            <pc:docMk/>
            <pc:sldMk cId="372906546" sldId="316"/>
            <ac:spMk id="5" creationId="{00000000-0000-0000-0000-000000000000}"/>
          </ac:spMkLst>
        </pc:spChg>
        <pc:spChg chg="mod">
          <ac:chgData name="Clemens Schmuck" userId="c7819c85-b8a2-4ff1-92ab-12c3a40f7e3e" providerId="ADAL" clId="{B04E9FC7-36FC-42E6-AA5D-6B5EDD62AD97}" dt="2019-01-31T09:07:22.891" v="4836"/>
          <ac:spMkLst>
            <pc:docMk/>
            <pc:sldMk cId="372906546" sldId="316"/>
            <ac:spMk id="10" creationId="{00000000-0000-0000-0000-000000000000}"/>
          </ac:spMkLst>
        </pc:spChg>
        <pc:spChg chg="add mod">
          <ac:chgData name="Clemens Schmuck" userId="c7819c85-b8a2-4ff1-92ab-12c3a40f7e3e" providerId="ADAL" clId="{B04E9FC7-36FC-42E6-AA5D-6B5EDD62AD97}" dt="2019-01-31T09:06:53.078" v="4835" actId="790"/>
          <ac:spMkLst>
            <pc:docMk/>
            <pc:sldMk cId="372906546" sldId="316"/>
            <ac:spMk id="12" creationId="{4242B938-CBE4-47E2-9EBC-F11300C4B263}"/>
          </ac:spMkLst>
        </pc:spChg>
        <pc:spChg chg="add mod">
          <ac:chgData name="Clemens Schmuck" userId="c7819c85-b8a2-4ff1-92ab-12c3a40f7e3e" providerId="ADAL" clId="{B04E9FC7-36FC-42E6-AA5D-6B5EDD62AD97}" dt="2019-01-31T09:38:40.643" v="5341" actId="1076"/>
          <ac:spMkLst>
            <pc:docMk/>
            <pc:sldMk cId="372906546" sldId="316"/>
            <ac:spMk id="13" creationId="{7A5ABBAD-D0A0-4220-9611-161959EB1E44}"/>
          </ac:spMkLst>
        </pc:spChg>
        <pc:spChg chg="add mod">
          <ac:chgData name="Clemens Schmuck" userId="c7819c85-b8a2-4ff1-92ab-12c3a40f7e3e" providerId="ADAL" clId="{B04E9FC7-36FC-42E6-AA5D-6B5EDD62AD97}" dt="2019-01-31T08:00:47.774" v="3375" actId="1076"/>
          <ac:spMkLst>
            <pc:docMk/>
            <pc:sldMk cId="372906546" sldId="316"/>
            <ac:spMk id="16" creationId="{A9ED8089-5ED9-4563-A0B2-C50A4A2EA788}"/>
          </ac:spMkLst>
        </pc:spChg>
        <pc:spChg chg="add mod">
          <ac:chgData name="Clemens Schmuck" userId="c7819c85-b8a2-4ff1-92ab-12c3a40f7e3e" providerId="ADAL" clId="{B04E9FC7-36FC-42E6-AA5D-6B5EDD62AD97}" dt="2019-01-31T08:00:32.778" v="3371" actId="1076"/>
          <ac:spMkLst>
            <pc:docMk/>
            <pc:sldMk cId="372906546" sldId="316"/>
            <ac:spMk id="19" creationId="{A044A321-2302-4234-A5DE-07EF13FF0C6C}"/>
          </ac:spMkLst>
        </pc:spChg>
        <pc:spChg chg="add del mod">
          <ac:chgData name="Clemens Schmuck" userId="c7819c85-b8a2-4ff1-92ab-12c3a40f7e3e" providerId="ADAL" clId="{B04E9FC7-36FC-42E6-AA5D-6B5EDD62AD97}" dt="2019-01-31T07:47:28.075" v="3184" actId="478"/>
          <ac:spMkLst>
            <pc:docMk/>
            <pc:sldMk cId="372906546" sldId="316"/>
            <ac:spMk id="21" creationId="{0C46FFE5-13BD-4EAE-A1E4-1578FA7D0A76}"/>
          </ac:spMkLst>
        </pc:spChg>
        <pc:spChg chg="add mod">
          <ac:chgData name="Clemens Schmuck" userId="c7819c85-b8a2-4ff1-92ab-12c3a40f7e3e" providerId="ADAL" clId="{B04E9FC7-36FC-42E6-AA5D-6B5EDD62AD97}" dt="2019-01-31T09:06:53.078" v="4835" actId="790"/>
          <ac:spMkLst>
            <pc:docMk/>
            <pc:sldMk cId="372906546" sldId="316"/>
            <ac:spMk id="23" creationId="{E4477879-04B9-438F-A7C2-BFABFB960641}"/>
          </ac:spMkLst>
        </pc:spChg>
        <pc:picChg chg="add del mod">
          <ac:chgData name="Clemens Schmuck" userId="c7819c85-b8a2-4ff1-92ab-12c3a40f7e3e" providerId="ADAL" clId="{B04E9FC7-36FC-42E6-AA5D-6B5EDD62AD97}" dt="2019-01-31T07:45:49.836" v="3157" actId="478"/>
          <ac:picMkLst>
            <pc:docMk/>
            <pc:sldMk cId="372906546" sldId="316"/>
            <ac:picMk id="6" creationId="{14B4533D-2822-4721-AF0F-3BCB70C3D63F}"/>
          </ac:picMkLst>
        </pc:picChg>
        <pc:picChg chg="add del mod">
          <ac:chgData name="Clemens Schmuck" userId="c7819c85-b8a2-4ff1-92ab-12c3a40f7e3e" providerId="ADAL" clId="{B04E9FC7-36FC-42E6-AA5D-6B5EDD62AD97}" dt="2019-01-31T07:38:31.285" v="3036" actId="478"/>
          <ac:picMkLst>
            <pc:docMk/>
            <pc:sldMk cId="372906546" sldId="316"/>
            <ac:picMk id="8" creationId="{9E3A0A7C-2DD4-4234-8B0C-4DC208A63D58}"/>
          </ac:picMkLst>
        </pc:picChg>
        <pc:picChg chg="add del mod">
          <ac:chgData name="Clemens Schmuck" userId="c7819c85-b8a2-4ff1-92ab-12c3a40f7e3e" providerId="ADAL" clId="{B04E9FC7-36FC-42E6-AA5D-6B5EDD62AD97}" dt="2019-01-31T07:41:05.088" v="3098" actId="478"/>
          <ac:picMkLst>
            <pc:docMk/>
            <pc:sldMk cId="372906546" sldId="316"/>
            <ac:picMk id="11" creationId="{2BA74C94-C93E-4C1C-8B55-04209E934344}"/>
          </ac:picMkLst>
        </pc:picChg>
        <pc:picChg chg="add del mod">
          <ac:chgData name="Clemens Schmuck" userId="c7819c85-b8a2-4ff1-92ab-12c3a40f7e3e" providerId="ADAL" clId="{B04E9FC7-36FC-42E6-AA5D-6B5EDD62AD97}" dt="2019-01-31T07:46:27.027" v="3173" actId="478"/>
          <ac:picMkLst>
            <pc:docMk/>
            <pc:sldMk cId="372906546" sldId="316"/>
            <ac:picMk id="15" creationId="{A07475DB-5355-4F04-AF93-E6DFEFC7777F}"/>
          </ac:picMkLst>
        </pc:picChg>
        <pc:picChg chg="add del mod">
          <ac:chgData name="Clemens Schmuck" userId="c7819c85-b8a2-4ff1-92ab-12c3a40f7e3e" providerId="ADAL" clId="{B04E9FC7-36FC-42E6-AA5D-6B5EDD62AD97}" dt="2019-01-31T08:33:11.277" v="3871" actId="478"/>
          <ac:picMkLst>
            <pc:docMk/>
            <pc:sldMk cId="372906546" sldId="316"/>
            <ac:picMk id="18" creationId="{59E23922-29F4-4E9D-A272-7A6790DB1B3A}"/>
          </ac:picMkLst>
        </pc:picChg>
        <pc:picChg chg="add mod">
          <ac:chgData name="Clemens Schmuck" userId="c7819c85-b8a2-4ff1-92ab-12c3a40f7e3e" providerId="ADAL" clId="{B04E9FC7-36FC-42E6-AA5D-6B5EDD62AD97}" dt="2019-01-31T08:33:13.510" v="3872" actId="14100"/>
          <ac:picMkLst>
            <pc:docMk/>
            <pc:sldMk cId="372906546" sldId="316"/>
            <ac:picMk id="22" creationId="{7B987705-6062-494E-A890-CB33198059F4}"/>
          </ac:picMkLst>
        </pc:picChg>
        <pc:picChg chg="add mod">
          <ac:chgData name="Clemens Schmuck" userId="c7819c85-b8a2-4ff1-92ab-12c3a40f7e3e" providerId="ADAL" clId="{B04E9FC7-36FC-42E6-AA5D-6B5EDD62AD97}" dt="2019-01-31T09:38:45.939" v="5343" actId="1076"/>
          <ac:picMkLst>
            <pc:docMk/>
            <pc:sldMk cId="372906546" sldId="316"/>
            <ac:picMk id="25" creationId="{C2B20B03-1674-40FE-BD74-4E5C93AD7F29}"/>
          </ac:picMkLst>
        </pc:picChg>
        <pc:picChg chg="add mod">
          <ac:chgData name="Clemens Schmuck" userId="c7819c85-b8a2-4ff1-92ab-12c3a40f7e3e" providerId="ADAL" clId="{B04E9FC7-36FC-42E6-AA5D-6B5EDD62AD97}" dt="2019-01-31T09:38:36.278" v="5340" actId="1076"/>
          <ac:picMkLst>
            <pc:docMk/>
            <pc:sldMk cId="372906546" sldId="316"/>
            <ac:picMk id="27" creationId="{65CF2D4C-65AC-4E4F-84E2-47E005A4B225}"/>
          </ac:picMkLst>
        </pc:picChg>
        <pc:picChg chg="add del mod">
          <ac:chgData name="Clemens Schmuck" userId="c7819c85-b8a2-4ff1-92ab-12c3a40f7e3e" providerId="ADAL" clId="{B04E9FC7-36FC-42E6-AA5D-6B5EDD62AD97}" dt="2019-01-31T09:38:48.417" v="5344" actId="478"/>
          <ac:picMkLst>
            <pc:docMk/>
            <pc:sldMk cId="372906546" sldId="316"/>
            <ac:picMk id="4098" creationId="{41818001-D5E1-432C-825D-3F5A7127B3B2}"/>
          </ac:picMkLst>
        </pc:picChg>
        <pc:picChg chg="add del mod">
          <ac:chgData name="Clemens Schmuck" userId="c7819c85-b8a2-4ff1-92ab-12c3a40f7e3e" providerId="ADAL" clId="{B04E9FC7-36FC-42E6-AA5D-6B5EDD62AD97}" dt="2019-01-31T09:38:30.504" v="5339" actId="478"/>
          <ac:picMkLst>
            <pc:docMk/>
            <pc:sldMk cId="372906546" sldId="316"/>
            <ac:picMk id="4100" creationId="{1DF66E8F-4378-4C4F-AB8D-6CF9E2D6FCDB}"/>
          </ac:picMkLst>
        </pc:picChg>
        <pc:cxnChg chg="add mod">
          <ac:chgData name="Clemens Schmuck" userId="c7819c85-b8a2-4ff1-92ab-12c3a40f7e3e" providerId="ADAL" clId="{B04E9FC7-36FC-42E6-AA5D-6B5EDD62AD97}" dt="2019-01-31T07:42:01.011" v="3144" actId="1076"/>
          <ac:cxnSpMkLst>
            <pc:docMk/>
            <pc:sldMk cId="372906546" sldId="316"/>
            <ac:cxnSpMk id="14" creationId="{939BDD8C-C873-4D0A-B6B1-0289A60E1D0A}"/>
          </ac:cxnSpMkLst>
        </pc:cxnChg>
        <pc:cxnChg chg="add mod">
          <ac:chgData name="Clemens Schmuck" userId="c7819c85-b8a2-4ff1-92ab-12c3a40f7e3e" providerId="ADAL" clId="{B04E9FC7-36FC-42E6-AA5D-6B5EDD62AD97}" dt="2019-01-31T07:43:28.097" v="3151" actId="1076"/>
          <ac:cxnSpMkLst>
            <pc:docMk/>
            <pc:sldMk cId="372906546" sldId="316"/>
            <ac:cxnSpMk id="17" creationId="{AF08E5CF-B26C-41A2-9261-527EA522E652}"/>
          </ac:cxnSpMkLst>
        </pc:cxnChg>
      </pc:sldChg>
      <pc:sldChg chg="addSp delSp modSp">
        <pc:chgData name="Clemens Schmuck" userId="c7819c85-b8a2-4ff1-92ab-12c3a40f7e3e" providerId="ADAL" clId="{B04E9FC7-36FC-42E6-AA5D-6B5EDD62AD97}" dt="2019-01-31T09:40:59.930" v="5372" actId="1076"/>
        <pc:sldMkLst>
          <pc:docMk/>
          <pc:sldMk cId="3278199040" sldId="317"/>
        </pc:sldMkLst>
        <pc:spChg chg="add del mod">
          <ac:chgData name="Clemens Schmuck" userId="c7819c85-b8a2-4ff1-92ab-12c3a40f7e3e" providerId="ADAL" clId="{B04E9FC7-36FC-42E6-AA5D-6B5EDD62AD97}" dt="2019-01-31T08:27:45.503" v="3804" actId="478"/>
          <ac:spMkLst>
            <pc:docMk/>
            <pc:sldMk cId="3278199040" sldId="317"/>
            <ac:spMk id="3" creationId="{4EE72E9F-1914-4502-8C0E-46AC7B1A1B78}"/>
          </ac:spMkLst>
        </pc:spChg>
        <pc:spChg chg="mod">
          <ac:chgData name="Clemens Schmuck" userId="c7819c85-b8a2-4ff1-92ab-12c3a40f7e3e" providerId="ADAL" clId="{B04E9FC7-36FC-42E6-AA5D-6B5EDD62AD97}" dt="2019-01-31T09:14:55.138" v="5025" actId="20577"/>
          <ac:spMkLst>
            <pc:docMk/>
            <pc:sldMk cId="3278199040" sldId="317"/>
            <ac:spMk id="5" creationId="{00000000-0000-0000-0000-000000000000}"/>
          </ac:spMkLst>
        </pc:spChg>
        <pc:spChg chg="add del mod">
          <ac:chgData name="Clemens Schmuck" userId="c7819c85-b8a2-4ff1-92ab-12c3a40f7e3e" providerId="ADAL" clId="{B04E9FC7-36FC-42E6-AA5D-6B5EDD62AD97}" dt="2019-01-31T08:28:00.920" v="3808" actId="478"/>
          <ac:spMkLst>
            <pc:docMk/>
            <pc:sldMk cId="3278199040" sldId="317"/>
            <ac:spMk id="6" creationId="{F798E0F0-F1E9-400D-A671-004EF04174DD}"/>
          </ac:spMkLst>
        </pc:spChg>
        <pc:spChg chg="add del mod">
          <ac:chgData name="Clemens Schmuck" userId="c7819c85-b8a2-4ff1-92ab-12c3a40f7e3e" providerId="ADAL" clId="{B04E9FC7-36FC-42E6-AA5D-6B5EDD62AD97}" dt="2019-01-31T08:28:21.795" v="3815"/>
          <ac:spMkLst>
            <pc:docMk/>
            <pc:sldMk cId="3278199040" sldId="317"/>
            <ac:spMk id="8" creationId="{587AE7F1-C211-48E5-AC30-22A18561516A}"/>
          </ac:spMkLst>
        </pc:spChg>
        <pc:spChg chg="mod">
          <ac:chgData name="Clemens Schmuck" userId="c7819c85-b8a2-4ff1-92ab-12c3a40f7e3e" providerId="ADAL" clId="{B04E9FC7-36FC-42E6-AA5D-6B5EDD62AD97}" dt="2019-01-31T09:07:26.603" v="4837"/>
          <ac:spMkLst>
            <pc:docMk/>
            <pc:sldMk cId="3278199040" sldId="317"/>
            <ac:spMk id="10" creationId="{00000000-0000-0000-0000-000000000000}"/>
          </ac:spMkLst>
        </pc:spChg>
        <pc:spChg chg="add del mod">
          <ac:chgData name="Clemens Schmuck" userId="c7819c85-b8a2-4ff1-92ab-12c3a40f7e3e" providerId="ADAL" clId="{B04E9FC7-36FC-42E6-AA5D-6B5EDD62AD97}" dt="2019-01-31T08:11:55.992" v="3546" actId="478"/>
          <ac:spMkLst>
            <pc:docMk/>
            <pc:sldMk cId="3278199040" sldId="317"/>
            <ac:spMk id="12" creationId="{108F0B2E-7743-4D48-BF23-DD22E20ECDEB}"/>
          </ac:spMkLst>
        </pc:spChg>
        <pc:spChg chg="add mod">
          <ac:chgData name="Clemens Schmuck" userId="c7819c85-b8a2-4ff1-92ab-12c3a40f7e3e" providerId="ADAL" clId="{B04E9FC7-36FC-42E6-AA5D-6B5EDD62AD97}" dt="2019-01-31T08:36:51.946" v="3922" actId="14100"/>
          <ac:spMkLst>
            <pc:docMk/>
            <pc:sldMk cId="3278199040" sldId="317"/>
            <ac:spMk id="13" creationId="{3694DFC9-CDD9-4A37-AD4C-9029EC66D528}"/>
          </ac:spMkLst>
        </pc:spChg>
        <pc:spChg chg="add mod topLvl">
          <ac:chgData name="Clemens Schmuck" userId="c7819c85-b8a2-4ff1-92ab-12c3a40f7e3e" providerId="ADAL" clId="{B04E9FC7-36FC-42E6-AA5D-6B5EDD62AD97}" dt="2019-01-31T09:40:38.023" v="5368" actId="478"/>
          <ac:spMkLst>
            <pc:docMk/>
            <pc:sldMk cId="3278199040" sldId="317"/>
            <ac:spMk id="16" creationId="{6000FC4E-6785-4CAE-B3B6-2A5DE916DF80}"/>
          </ac:spMkLst>
        </pc:spChg>
        <pc:spChg chg="add mod">
          <ac:chgData name="Clemens Schmuck" userId="c7819c85-b8a2-4ff1-92ab-12c3a40f7e3e" providerId="ADAL" clId="{B04E9FC7-36FC-42E6-AA5D-6B5EDD62AD97}" dt="2019-01-31T09:14:00.794" v="4948" actId="20577"/>
          <ac:spMkLst>
            <pc:docMk/>
            <pc:sldMk cId="3278199040" sldId="317"/>
            <ac:spMk id="18" creationId="{AD6D2099-EB0E-4B2C-887D-B95ADBFDCE94}"/>
          </ac:spMkLst>
        </pc:spChg>
        <pc:spChg chg="add del mod">
          <ac:chgData name="Clemens Schmuck" userId="c7819c85-b8a2-4ff1-92ab-12c3a40f7e3e" providerId="ADAL" clId="{B04E9FC7-36FC-42E6-AA5D-6B5EDD62AD97}" dt="2019-01-31T08:35:18.774" v="3901" actId="478"/>
          <ac:spMkLst>
            <pc:docMk/>
            <pc:sldMk cId="3278199040" sldId="317"/>
            <ac:spMk id="19" creationId="{96F0A358-B460-40B2-9A05-D4E07E10DAF1}"/>
          </ac:spMkLst>
        </pc:spChg>
        <pc:spChg chg="add del mod">
          <ac:chgData name="Clemens Schmuck" userId="c7819c85-b8a2-4ff1-92ab-12c3a40f7e3e" providerId="ADAL" clId="{B04E9FC7-36FC-42E6-AA5D-6B5EDD62AD97}" dt="2019-01-31T08:35:16.431" v="3900" actId="478"/>
          <ac:spMkLst>
            <pc:docMk/>
            <pc:sldMk cId="3278199040" sldId="317"/>
            <ac:spMk id="20" creationId="{24FE2B1F-1D27-4668-926B-688FB98123A9}"/>
          </ac:spMkLst>
        </pc:spChg>
        <pc:spChg chg="add del mod">
          <ac:chgData name="Clemens Schmuck" userId="c7819c85-b8a2-4ff1-92ab-12c3a40f7e3e" providerId="ADAL" clId="{B04E9FC7-36FC-42E6-AA5D-6B5EDD62AD97}" dt="2019-01-31T08:38:29.550" v="3941" actId="478"/>
          <ac:spMkLst>
            <pc:docMk/>
            <pc:sldMk cId="3278199040" sldId="317"/>
            <ac:spMk id="24" creationId="{60F6C673-D453-446A-9990-1033AD2A7140}"/>
          </ac:spMkLst>
        </pc:spChg>
        <pc:spChg chg="add mod">
          <ac:chgData name="Clemens Schmuck" userId="c7819c85-b8a2-4ff1-92ab-12c3a40f7e3e" providerId="ADAL" clId="{B04E9FC7-36FC-42E6-AA5D-6B5EDD62AD97}" dt="2019-01-31T08:39:12.345" v="3945" actId="1076"/>
          <ac:spMkLst>
            <pc:docMk/>
            <pc:sldMk cId="3278199040" sldId="317"/>
            <ac:spMk id="25" creationId="{7B1CC0BD-ADF5-453A-A603-C335E8A8CA5E}"/>
          </ac:spMkLst>
        </pc:spChg>
        <pc:spChg chg="mod topLvl">
          <ac:chgData name="Clemens Schmuck" userId="c7819c85-b8a2-4ff1-92ab-12c3a40f7e3e" providerId="ADAL" clId="{B04E9FC7-36FC-42E6-AA5D-6B5EDD62AD97}" dt="2019-01-31T09:40:55.245" v="5371" actId="478"/>
          <ac:spMkLst>
            <pc:docMk/>
            <pc:sldMk cId="3278199040" sldId="317"/>
            <ac:spMk id="29" creationId="{F40C015F-B893-46F8-A19E-E04BFEF6187C}"/>
          </ac:spMkLst>
        </pc:spChg>
        <pc:spChg chg="add del mod">
          <ac:chgData name="Clemens Schmuck" userId="c7819c85-b8a2-4ff1-92ab-12c3a40f7e3e" providerId="ADAL" clId="{B04E9FC7-36FC-42E6-AA5D-6B5EDD62AD97}" dt="2019-01-31T08:35:26.614" v="3904" actId="478"/>
          <ac:spMkLst>
            <pc:docMk/>
            <pc:sldMk cId="3278199040" sldId="317"/>
            <ac:spMk id="30" creationId="{411170C3-5927-4112-A662-6DC28661DBE7}"/>
          </ac:spMkLst>
        </pc:spChg>
        <pc:spChg chg="add del mod">
          <ac:chgData name="Clemens Schmuck" userId="c7819c85-b8a2-4ff1-92ab-12c3a40f7e3e" providerId="ADAL" clId="{B04E9FC7-36FC-42E6-AA5D-6B5EDD62AD97}" dt="2019-01-31T08:37:22.423" v="3928" actId="478"/>
          <ac:spMkLst>
            <pc:docMk/>
            <pc:sldMk cId="3278199040" sldId="317"/>
            <ac:spMk id="31" creationId="{036BDB61-5B86-429B-A37C-569F3F21A3E4}"/>
          </ac:spMkLst>
        </pc:spChg>
        <pc:spChg chg="add mod">
          <ac:chgData name="Clemens Schmuck" userId="c7819c85-b8a2-4ff1-92ab-12c3a40f7e3e" providerId="ADAL" clId="{B04E9FC7-36FC-42E6-AA5D-6B5EDD62AD97}" dt="2019-01-31T08:39:04.284" v="3943" actId="1076"/>
          <ac:spMkLst>
            <pc:docMk/>
            <pc:sldMk cId="3278199040" sldId="317"/>
            <ac:spMk id="34" creationId="{C1591241-1685-43DE-B081-81E10F89B89B}"/>
          </ac:spMkLst>
        </pc:spChg>
        <pc:grpChg chg="add del mod">
          <ac:chgData name="Clemens Schmuck" userId="c7819c85-b8a2-4ff1-92ab-12c3a40f7e3e" providerId="ADAL" clId="{B04E9FC7-36FC-42E6-AA5D-6B5EDD62AD97}" dt="2019-01-31T09:40:38.023" v="5368" actId="478"/>
          <ac:grpSpMkLst>
            <pc:docMk/>
            <pc:sldMk cId="3278199040" sldId="317"/>
            <ac:grpSpMk id="9" creationId="{D5DDB567-7A8C-4759-B89B-260B4002C45F}"/>
          </ac:grpSpMkLst>
        </pc:grpChg>
        <pc:grpChg chg="add del mod">
          <ac:chgData name="Clemens Schmuck" userId="c7819c85-b8a2-4ff1-92ab-12c3a40f7e3e" providerId="ADAL" clId="{B04E9FC7-36FC-42E6-AA5D-6B5EDD62AD97}" dt="2019-01-31T08:35:45.861" v="3909" actId="478"/>
          <ac:grpSpMkLst>
            <pc:docMk/>
            <pc:sldMk cId="3278199040" sldId="317"/>
            <ac:grpSpMk id="26" creationId="{E2D243A5-F968-440C-ABAE-C39BB9FEB016}"/>
          </ac:grpSpMkLst>
        </pc:grpChg>
        <pc:grpChg chg="add del mod">
          <ac:chgData name="Clemens Schmuck" userId="c7819c85-b8a2-4ff1-92ab-12c3a40f7e3e" providerId="ADAL" clId="{B04E9FC7-36FC-42E6-AA5D-6B5EDD62AD97}" dt="2019-01-31T09:40:55.245" v="5371" actId="478"/>
          <ac:grpSpMkLst>
            <pc:docMk/>
            <pc:sldMk cId="3278199040" sldId="317"/>
            <ac:grpSpMk id="36" creationId="{DD58BFA5-1139-4C39-9E3E-9F8C0AEBB277}"/>
          </ac:grpSpMkLst>
        </pc:grpChg>
        <pc:picChg chg="mod">
          <ac:chgData name="Clemens Schmuck" userId="c7819c85-b8a2-4ff1-92ab-12c3a40f7e3e" providerId="ADAL" clId="{B04E9FC7-36FC-42E6-AA5D-6B5EDD62AD97}" dt="2019-01-31T08:10:26.443" v="3526" actId="1076"/>
          <ac:picMkLst>
            <pc:docMk/>
            <pc:sldMk cId="3278199040" sldId="317"/>
            <ac:picMk id="7" creationId="{00000000-0000-0000-0000-000000000000}"/>
          </ac:picMkLst>
        </pc:picChg>
        <pc:picChg chg="del">
          <ac:chgData name="Clemens Schmuck" userId="c7819c85-b8a2-4ff1-92ab-12c3a40f7e3e" providerId="ADAL" clId="{B04E9FC7-36FC-42E6-AA5D-6B5EDD62AD97}" dt="2019-01-31T08:35:39.207" v="3908" actId="478"/>
          <ac:picMkLst>
            <pc:docMk/>
            <pc:sldMk cId="3278199040" sldId="317"/>
            <ac:picMk id="27" creationId="{A568515F-F593-4173-A78F-FABCC26E46C8}"/>
          </ac:picMkLst>
        </pc:picChg>
        <pc:picChg chg="del topLvl">
          <ac:chgData name="Clemens Schmuck" userId="c7819c85-b8a2-4ff1-92ab-12c3a40f7e3e" providerId="ADAL" clId="{B04E9FC7-36FC-42E6-AA5D-6B5EDD62AD97}" dt="2019-01-31T08:35:45.861" v="3909" actId="478"/>
          <ac:picMkLst>
            <pc:docMk/>
            <pc:sldMk cId="3278199040" sldId="317"/>
            <ac:picMk id="28" creationId="{422F52E7-8FA6-4283-81AA-56EE62EE6CA8}"/>
          </ac:picMkLst>
        </pc:picChg>
        <pc:picChg chg="add mod">
          <ac:chgData name="Clemens Schmuck" userId="c7819c85-b8a2-4ff1-92ab-12c3a40f7e3e" providerId="ADAL" clId="{B04E9FC7-36FC-42E6-AA5D-6B5EDD62AD97}" dt="2019-01-31T09:40:46.735" v="5369" actId="1076"/>
          <ac:picMkLst>
            <pc:docMk/>
            <pc:sldMk cId="3278199040" sldId="317"/>
            <ac:picMk id="38" creationId="{F097FACA-8695-490C-9AAD-5CE44BCBB8B6}"/>
          </ac:picMkLst>
        </pc:picChg>
        <pc:picChg chg="add mod ord">
          <ac:chgData name="Clemens Schmuck" userId="c7819c85-b8a2-4ff1-92ab-12c3a40f7e3e" providerId="ADAL" clId="{B04E9FC7-36FC-42E6-AA5D-6B5EDD62AD97}" dt="2019-01-31T09:40:46.735" v="5369" actId="1076"/>
          <ac:picMkLst>
            <pc:docMk/>
            <pc:sldMk cId="3278199040" sldId="317"/>
            <ac:picMk id="40" creationId="{00AC0CE6-FB28-492A-9D62-35A8724C9BBD}"/>
          </ac:picMkLst>
        </pc:picChg>
        <pc:picChg chg="add mod ord">
          <ac:chgData name="Clemens Schmuck" userId="c7819c85-b8a2-4ff1-92ab-12c3a40f7e3e" providerId="ADAL" clId="{B04E9FC7-36FC-42E6-AA5D-6B5EDD62AD97}" dt="2019-01-31T09:40:59.930" v="5372" actId="1076"/>
          <ac:picMkLst>
            <pc:docMk/>
            <pc:sldMk cId="3278199040" sldId="317"/>
            <ac:picMk id="42" creationId="{4C9FC2C3-04BC-454C-9986-34436B302EF0}"/>
          </ac:picMkLst>
        </pc:picChg>
        <pc:picChg chg="add mod">
          <ac:chgData name="Clemens Schmuck" userId="c7819c85-b8a2-4ff1-92ab-12c3a40f7e3e" providerId="ADAL" clId="{B04E9FC7-36FC-42E6-AA5D-6B5EDD62AD97}" dt="2019-01-31T09:40:59.930" v="5372" actId="1076"/>
          <ac:picMkLst>
            <pc:docMk/>
            <pc:sldMk cId="3278199040" sldId="317"/>
            <ac:picMk id="44" creationId="{CD6D3364-6904-4E27-A97E-A0414AF1F5D0}"/>
          </ac:picMkLst>
        </pc:picChg>
        <pc:picChg chg="add del mod topLvl">
          <ac:chgData name="Clemens Schmuck" userId="c7819c85-b8a2-4ff1-92ab-12c3a40f7e3e" providerId="ADAL" clId="{B04E9FC7-36FC-42E6-AA5D-6B5EDD62AD97}" dt="2019-01-31T09:40:55.245" v="5371" actId="478"/>
          <ac:picMkLst>
            <pc:docMk/>
            <pc:sldMk cId="3278199040" sldId="317"/>
            <ac:picMk id="3074" creationId="{182D9CF9-B3E0-43D7-BB89-94091FB62E04}"/>
          </ac:picMkLst>
        </pc:picChg>
        <pc:picChg chg="add del mod topLvl">
          <ac:chgData name="Clemens Schmuck" userId="c7819c85-b8a2-4ff1-92ab-12c3a40f7e3e" providerId="ADAL" clId="{B04E9FC7-36FC-42E6-AA5D-6B5EDD62AD97}" dt="2019-01-31T09:40:38.023" v="5368" actId="478"/>
          <ac:picMkLst>
            <pc:docMk/>
            <pc:sldMk cId="3278199040" sldId="317"/>
            <ac:picMk id="3076" creationId="{F1C8849E-664C-4FD5-A306-CD395EF44D65}"/>
          </ac:picMkLst>
        </pc:picChg>
        <pc:picChg chg="add del mod">
          <ac:chgData name="Clemens Schmuck" userId="c7819c85-b8a2-4ff1-92ab-12c3a40f7e3e" providerId="ADAL" clId="{B04E9FC7-36FC-42E6-AA5D-6B5EDD62AD97}" dt="2019-01-31T08:28:08.575" v="3812" actId="478"/>
          <ac:picMkLst>
            <pc:docMk/>
            <pc:sldMk cId="3278199040" sldId="317"/>
            <ac:picMk id="3078" creationId="{D3990AFF-03F4-4C71-AC86-5421707F1E64}"/>
          </ac:picMkLst>
        </pc:picChg>
        <pc:picChg chg="add del mod">
          <ac:chgData name="Clemens Schmuck" userId="c7819c85-b8a2-4ff1-92ab-12c3a40f7e3e" providerId="ADAL" clId="{B04E9FC7-36FC-42E6-AA5D-6B5EDD62AD97}" dt="2019-01-31T09:40:38.023" v="5368" actId="478"/>
          <ac:picMkLst>
            <pc:docMk/>
            <pc:sldMk cId="3278199040" sldId="317"/>
            <ac:picMk id="3080" creationId="{289173F0-A615-430B-A9D1-EC24C665E635}"/>
          </ac:picMkLst>
        </pc:picChg>
        <pc:picChg chg="add del mod">
          <ac:chgData name="Clemens Schmuck" userId="c7819c85-b8a2-4ff1-92ab-12c3a40f7e3e" providerId="ADAL" clId="{B04E9FC7-36FC-42E6-AA5D-6B5EDD62AD97}" dt="2019-01-31T09:40:55.245" v="5371" actId="478"/>
          <ac:picMkLst>
            <pc:docMk/>
            <pc:sldMk cId="3278199040" sldId="317"/>
            <ac:picMk id="3082" creationId="{61C1A872-B7AB-4AAA-8BCC-1BDA03D55534}"/>
          </ac:picMkLst>
        </pc:picChg>
        <pc:cxnChg chg="add mod">
          <ac:chgData name="Clemens Schmuck" userId="c7819c85-b8a2-4ff1-92ab-12c3a40f7e3e" providerId="ADAL" clId="{B04E9FC7-36FC-42E6-AA5D-6B5EDD62AD97}" dt="2019-01-31T08:39:33.383" v="3947" actId="1582"/>
          <ac:cxnSpMkLst>
            <pc:docMk/>
            <pc:sldMk cId="3278199040" sldId="317"/>
            <ac:cxnSpMk id="15" creationId="{956F32DB-7334-4706-99B1-9191D8FC7554}"/>
          </ac:cxnSpMkLst>
        </pc:cxnChg>
        <pc:cxnChg chg="add del mod">
          <ac:chgData name="Clemens Schmuck" userId="c7819c85-b8a2-4ff1-92ab-12c3a40f7e3e" providerId="ADAL" clId="{B04E9FC7-36FC-42E6-AA5D-6B5EDD62AD97}" dt="2019-01-31T08:35:47.981" v="3910" actId="478"/>
          <ac:cxnSpMkLst>
            <pc:docMk/>
            <pc:sldMk cId="3278199040" sldId="317"/>
            <ac:cxnSpMk id="21" creationId="{F507E0B0-AE71-456E-8CFF-FDAABA8A99D5}"/>
          </ac:cxnSpMkLst>
        </pc:cxnChg>
        <pc:cxnChg chg="add del mod">
          <ac:chgData name="Clemens Schmuck" userId="c7819c85-b8a2-4ff1-92ab-12c3a40f7e3e" providerId="ADAL" clId="{B04E9FC7-36FC-42E6-AA5D-6B5EDD62AD97}" dt="2019-01-31T08:38:30.564" v="3942" actId="478"/>
          <ac:cxnSpMkLst>
            <pc:docMk/>
            <pc:sldMk cId="3278199040" sldId="317"/>
            <ac:cxnSpMk id="23" creationId="{98BC10A4-0BAA-414A-8A4D-FBBB71D0ED23}"/>
          </ac:cxnSpMkLst>
        </pc:cxnChg>
        <pc:cxnChg chg="add mod">
          <ac:chgData name="Clemens Schmuck" userId="c7819c85-b8a2-4ff1-92ab-12c3a40f7e3e" providerId="ADAL" clId="{B04E9FC7-36FC-42E6-AA5D-6B5EDD62AD97}" dt="2019-01-31T08:39:40.586" v="3949" actId="14100"/>
          <ac:cxnSpMkLst>
            <pc:docMk/>
            <pc:sldMk cId="3278199040" sldId="317"/>
            <ac:cxnSpMk id="32" creationId="{7BAF3CAC-0C4F-49C2-992C-6A017C226C4F}"/>
          </ac:cxnSpMkLst>
        </pc:cxnChg>
      </pc:sldChg>
      <pc:sldChg chg="addSp delSp modSp">
        <pc:chgData name="Clemens Schmuck" userId="c7819c85-b8a2-4ff1-92ab-12c3a40f7e3e" providerId="ADAL" clId="{B04E9FC7-36FC-42E6-AA5D-6B5EDD62AD97}" dt="2019-01-31T09:41:35.107" v="5378" actId="1076"/>
        <pc:sldMkLst>
          <pc:docMk/>
          <pc:sldMk cId="240960429" sldId="318"/>
        </pc:sldMkLst>
        <pc:spChg chg="add del mod">
          <ac:chgData name="Clemens Schmuck" userId="c7819c85-b8a2-4ff1-92ab-12c3a40f7e3e" providerId="ADAL" clId="{B04E9FC7-36FC-42E6-AA5D-6B5EDD62AD97}" dt="2019-01-31T08:42:24.843" v="3982" actId="478"/>
          <ac:spMkLst>
            <pc:docMk/>
            <pc:sldMk cId="240960429" sldId="318"/>
            <ac:spMk id="3" creationId="{4F9FE0F9-D9D3-45F0-90D6-8A7E2CDD5E79}"/>
          </ac:spMkLst>
        </pc:spChg>
        <pc:spChg chg="del mod">
          <ac:chgData name="Clemens Schmuck" userId="c7819c85-b8a2-4ff1-92ab-12c3a40f7e3e" providerId="ADAL" clId="{B04E9FC7-36FC-42E6-AA5D-6B5EDD62AD97}" dt="2019-01-31T09:08:52.256" v="4909" actId="478"/>
          <ac:spMkLst>
            <pc:docMk/>
            <pc:sldMk cId="240960429" sldId="318"/>
            <ac:spMk id="5" creationId="{00000000-0000-0000-0000-000000000000}"/>
          </ac:spMkLst>
        </pc:spChg>
        <pc:spChg chg="add del mod">
          <ac:chgData name="Clemens Schmuck" userId="c7819c85-b8a2-4ff1-92ab-12c3a40f7e3e" providerId="ADAL" clId="{B04E9FC7-36FC-42E6-AA5D-6B5EDD62AD97}" dt="2019-01-31T08:42:15.250" v="3980"/>
          <ac:spMkLst>
            <pc:docMk/>
            <pc:sldMk cId="240960429" sldId="318"/>
            <ac:spMk id="6" creationId="{A7E41AAD-30F0-4641-A703-D834F4299D15}"/>
          </ac:spMkLst>
        </pc:spChg>
        <pc:spChg chg="add del mod">
          <ac:chgData name="Clemens Schmuck" userId="c7819c85-b8a2-4ff1-92ab-12c3a40f7e3e" providerId="ADAL" clId="{B04E9FC7-36FC-42E6-AA5D-6B5EDD62AD97}" dt="2019-01-31T08:43:33.091" v="4008" actId="478"/>
          <ac:spMkLst>
            <pc:docMk/>
            <pc:sldMk cId="240960429" sldId="318"/>
            <ac:spMk id="9" creationId="{304F35E5-75F9-4A6C-939F-4F7EFD345E38}"/>
          </ac:spMkLst>
        </pc:spChg>
        <pc:spChg chg="mod">
          <ac:chgData name="Clemens Schmuck" userId="c7819c85-b8a2-4ff1-92ab-12c3a40f7e3e" providerId="ADAL" clId="{B04E9FC7-36FC-42E6-AA5D-6B5EDD62AD97}" dt="2019-01-31T09:07:29.335" v="4838"/>
          <ac:spMkLst>
            <pc:docMk/>
            <pc:sldMk cId="240960429" sldId="318"/>
            <ac:spMk id="10" creationId="{00000000-0000-0000-0000-000000000000}"/>
          </ac:spMkLst>
        </pc:spChg>
        <pc:spChg chg="add del mod">
          <ac:chgData name="Clemens Schmuck" userId="c7819c85-b8a2-4ff1-92ab-12c3a40f7e3e" providerId="ADAL" clId="{B04E9FC7-36FC-42E6-AA5D-6B5EDD62AD97}" dt="2019-01-31T08:44:19.836" v="4062" actId="478"/>
          <ac:spMkLst>
            <pc:docMk/>
            <pc:sldMk cId="240960429" sldId="318"/>
            <ac:spMk id="12" creationId="{F2BEFA16-8322-449C-9245-91CBFD383A29}"/>
          </ac:spMkLst>
        </pc:spChg>
        <pc:spChg chg="add del mod">
          <ac:chgData name="Clemens Schmuck" userId="c7819c85-b8a2-4ff1-92ab-12c3a40f7e3e" providerId="ADAL" clId="{B04E9FC7-36FC-42E6-AA5D-6B5EDD62AD97}" dt="2019-01-31T08:42:53.270" v="3999"/>
          <ac:spMkLst>
            <pc:docMk/>
            <pc:sldMk cId="240960429" sldId="318"/>
            <ac:spMk id="13" creationId="{A6B2DB54-0258-4F64-8A92-051B7691E815}"/>
          </ac:spMkLst>
        </pc:spChg>
        <pc:spChg chg="add mod">
          <ac:chgData name="Clemens Schmuck" userId="c7819c85-b8a2-4ff1-92ab-12c3a40f7e3e" providerId="ADAL" clId="{B04E9FC7-36FC-42E6-AA5D-6B5EDD62AD97}" dt="2019-01-31T08:44:21.172" v="4063" actId="6549"/>
          <ac:spMkLst>
            <pc:docMk/>
            <pc:sldMk cId="240960429" sldId="318"/>
            <ac:spMk id="14" creationId="{C149E62D-C0CC-46D7-BD34-3201F2269370}"/>
          </ac:spMkLst>
        </pc:spChg>
        <pc:spChg chg="add mod">
          <ac:chgData name="Clemens Schmuck" userId="c7819c85-b8a2-4ff1-92ab-12c3a40f7e3e" providerId="ADAL" clId="{B04E9FC7-36FC-42E6-AA5D-6B5EDD62AD97}" dt="2019-01-31T08:41:31.225" v="3958" actId="1076"/>
          <ac:spMkLst>
            <pc:docMk/>
            <pc:sldMk cId="240960429" sldId="318"/>
            <ac:spMk id="20" creationId="{AC262E5F-2DC3-4D30-A652-243EA75F1ADC}"/>
          </ac:spMkLst>
        </pc:spChg>
        <pc:spChg chg="add del">
          <ac:chgData name="Clemens Schmuck" userId="c7819c85-b8a2-4ff1-92ab-12c3a40f7e3e" providerId="ADAL" clId="{B04E9FC7-36FC-42E6-AA5D-6B5EDD62AD97}" dt="2019-01-31T08:41:25.558" v="3957"/>
          <ac:spMkLst>
            <pc:docMk/>
            <pc:sldMk cId="240960429" sldId="318"/>
            <ac:spMk id="21" creationId="{3C0E5986-4614-4C25-A40E-24668EBF9B3A}"/>
          </ac:spMkLst>
        </pc:spChg>
        <pc:spChg chg="add del">
          <ac:chgData name="Clemens Schmuck" userId="c7819c85-b8a2-4ff1-92ab-12c3a40f7e3e" providerId="ADAL" clId="{B04E9FC7-36FC-42E6-AA5D-6B5EDD62AD97}" dt="2019-01-31T08:41:25.558" v="3957"/>
          <ac:spMkLst>
            <pc:docMk/>
            <pc:sldMk cId="240960429" sldId="318"/>
            <ac:spMk id="22" creationId="{F1E67A8C-FEC8-454C-9ADF-07BD095D5AA7}"/>
          </ac:spMkLst>
        </pc:spChg>
        <pc:spChg chg="add mod">
          <ac:chgData name="Clemens Schmuck" userId="c7819c85-b8a2-4ff1-92ab-12c3a40f7e3e" providerId="ADAL" clId="{B04E9FC7-36FC-42E6-AA5D-6B5EDD62AD97}" dt="2019-01-31T09:19:03.940" v="5135" actId="20577"/>
          <ac:spMkLst>
            <pc:docMk/>
            <pc:sldMk cId="240960429" sldId="318"/>
            <ac:spMk id="25" creationId="{2464D1DB-2AE5-43FF-B6BA-13C715EC1902}"/>
          </ac:spMkLst>
        </pc:spChg>
        <pc:spChg chg="add mod">
          <ac:chgData name="Clemens Schmuck" userId="c7819c85-b8a2-4ff1-92ab-12c3a40f7e3e" providerId="ADAL" clId="{B04E9FC7-36FC-42E6-AA5D-6B5EDD62AD97}" dt="2019-01-31T08:41:50.612" v="3969" actId="20577"/>
          <ac:spMkLst>
            <pc:docMk/>
            <pc:sldMk cId="240960429" sldId="318"/>
            <ac:spMk id="26" creationId="{6877C6F4-33E5-4E8B-BEAD-7355FD775D57}"/>
          </ac:spMkLst>
        </pc:spChg>
        <pc:spChg chg="add mod">
          <ac:chgData name="Clemens Schmuck" userId="c7819c85-b8a2-4ff1-92ab-12c3a40f7e3e" providerId="ADAL" clId="{B04E9FC7-36FC-42E6-AA5D-6B5EDD62AD97}" dt="2019-01-31T09:19:50.243" v="5171" actId="20577"/>
          <ac:spMkLst>
            <pc:docMk/>
            <pc:sldMk cId="240960429" sldId="318"/>
            <ac:spMk id="30" creationId="{A40B3249-1BBA-4B40-BC7E-FB61D3274B0B}"/>
          </ac:spMkLst>
        </pc:spChg>
        <pc:spChg chg="add mod">
          <ac:chgData name="Clemens Schmuck" userId="c7819c85-b8a2-4ff1-92ab-12c3a40f7e3e" providerId="ADAL" clId="{B04E9FC7-36FC-42E6-AA5D-6B5EDD62AD97}" dt="2019-01-31T09:18:34.871" v="5119" actId="1076"/>
          <ac:spMkLst>
            <pc:docMk/>
            <pc:sldMk cId="240960429" sldId="318"/>
            <ac:spMk id="31" creationId="{C8A451AB-C240-486B-9B5F-14A07A8F3144}"/>
          </ac:spMkLst>
        </pc:spChg>
        <pc:spChg chg="add mod">
          <ac:chgData name="Clemens Schmuck" userId="c7819c85-b8a2-4ff1-92ab-12c3a40f7e3e" providerId="ADAL" clId="{B04E9FC7-36FC-42E6-AA5D-6B5EDD62AD97}" dt="2019-01-31T09:09:12.602" v="4910" actId="1076"/>
          <ac:spMkLst>
            <pc:docMk/>
            <pc:sldMk cId="240960429" sldId="318"/>
            <ac:spMk id="34" creationId="{DC38B0E9-FA77-4EB4-8A7F-8A407E6A5757}"/>
          </ac:spMkLst>
        </pc:spChg>
        <pc:spChg chg="add mod">
          <ac:chgData name="Clemens Schmuck" userId="c7819c85-b8a2-4ff1-92ab-12c3a40f7e3e" providerId="ADAL" clId="{B04E9FC7-36FC-42E6-AA5D-6B5EDD62AD97}" dt="2019-01-31T09:20:02.119" v="5173" actId="1076"/>
          <ac:spMkLst>
            <pc:docMk/>
            <pc:sldMk cId="240960429" sldId="318"/>
            <ac:spMk id="35" creationId="{78349349-3AA5-4ED8-993C-40306D455267}"/>
          </ac:spMkLst>
        </pc:spChg>
        <pc:picChg chg="add mod">
          <ac:chgData name="Clemens Schmuck" userId="c7819c85-b8a2-4ff1-92ab-12c3a40f7e3e" providerId="ADAL" clId="{B04E9FC7-36FC-42E6-AA5D-6B5EDD62AD97}" dt="2019-01-31T09:41:35.107" v="5378" actId="1076"/>
          <ac:picMkLst>
            <pc:docMk/>
            <pc:sldMk cId="240960429" sldId="318"/>
            <ac:picMk id="15" creationId="{A08CAEF0-DDE4-4A45-8A7E-02E9D54EE849}"/>
          </ac:picMkLst>
        </pc:picChg>
        <pc:picChg chg="add mod">
          <ac:chgData name="Clemens Schmuck" userId="c7819c85-b8a2-4ff1-92ab-12c3a40f7e3e" providerId="ADAL" clId="{B04E9FC7-36FC-42E6-AA5D-6B5EDD62AD97}" dt="2019-01-31T09:41:32.508" v="5377" actId="14100"/>
          <ac:picMkLst>
            <pc:docMk/>
            <pc:sldMk cId="240960429" sldId="318"/>
            <ac:picMk id="17" creationId="{EF885C96-1916-4BBA-BE98-CD5C6AD46669}"/>
          </ac:picMkLst>
        </pc:picChg>
        <pc:picChg chg="add del">
          <ac:chgData name="Clemens Schmuck" userId="c7819c85-b8a2-4ff1-92ab-12c3a40f7e3e" providerId="ADAL" clId="{B04E9FC7-36FC-42E6-AA5D-6B5EDD62AD97}" dt="2019-01-31T08:41:25.558" v="3957"/>
          <ac:picMkLst>
            <pc:docMk/>
            <pc:sldMk cId="240960429" sldId="318"/>
            <ac:picMk id="23" creationId="{E586FD3F-08A7-4825-8CA5-2646B3E2AFD1}"/>
          </ac:picMkLst>
        </pc:picChg>
        <pc:picChg chg="add del">
          <ac:chgData name="Clemens Schmuck" userId="c7819c85-b8a2-4ff1-92ab-12c3a40f7e3e" providerId="ADAL" clId="{B04E9FC7-36FC-42E6-AA5D-6B5EDD62AD97}" dt="2019-01-31T08:41:46.722" v="3962" actId="478"/>
          <ac:picMkLst>
            <pc:docMk/>
            <pc:sldMk cId="240960429" sldId="318"/>
            <ac:picMk id="27" creationId="{3859F54F-204A-48B7-95A5-BC5B7B3E61DB}"/>
          </ac:picMkLst>
        </pc:picChg>
        <pc:picChg chg="add del mod">
          <ac:chgData name="Clemens Schmuck" userId="c7819c85-b8a2-4ff1-92ab-12c3a40f7e3e" providerId="ADAL" clId="{B04E9FC7-36FC-42E6-AA5D-6B5EDD62AD97}" dt="2019-01-31T08:42:37.052" v="3991" actId="478"/>
          <ac:picMkLst>
            <pc:docMk/>
            <pc:sldMk cId="240960429" sldId="318"/>
            <ac:picMk id="29" creationId="{A5D0ED00-E12E-4F8D-9D13-594E1919C4A5}"/>
          </ac:picMkLst>
        </pc:picChg>
        <pc:picChg chg="add mod">
          <ac:chgData name="Clemens Schmuck" userId="c7819c85-b8a2-4ff1-92ab-12c3a40f7e3e" providerId="ADAL" clId="{B04E9FC7-36FC-42E6-AA5D-6B5EDD62AD97}" dt="2019-01-31T09:18:31.969" v="5118" actId="1076"/>
          <ac:picMkLst>
            <pc:docMk/>
            <pc:sldMk cId="240960429" sldId="318"/>
            <ac:picMk id="33" creationId="{3166ADAA-FCF1-452C-A766-E607BA93F7B5}"/>
          </ac:picMkLst>
        </pc:picChg>
        <pc:picChg chg="add del mod">
          <ac:chgData name="Clemens Schmuck" userId="c7819c85-b8a2-4ff1-92ab-12c3a40f7e3e" providerId="ADAL" clId="{B04E9FC7-36FC-42E6-AA5D-6B5EDD62AD97}" dt="2019-01-31T08:43:52.075" v="4020" actId="478"/>
          <ac:picMkLst>
            <pc:docMk/>
            <pc:sldMk cId="240960429" sldId="318"/>
            <ac:picMk id="37" creationId="{B0E07CC8-6AB7-4B59-84B6-8C9E9B61B40F}"/>
          </ac:picMkLst>
        </pc:picChg>
        <pc:picChg chg="add mod">
          <ac:chgData name="Clemens Schmuck" userId="c7819c85-b8a2-4ff1-92ab-12c3a40f7e3e" providerId="ADAL" clId="{B04E9FC7-36FC-42E6-AA5D-6B5EDD62AD97}" dt="2019-01-31T08:41:42.953" v="3961" actId="14100"/>
          <ac:picMkLst>
            <pc:docMk/>
            <pc:sldMk cId="240960429" sldId="318"/>
            <ac:picMk id="6146" creationId="{F68FEC14-983F-48C6-939D-21FC477353C9}"/>
          </ac:picMkLst>
        </pc:picChg>
        <pc:picChg chg="add del mod">
          <ac:chgData name="Clemens Schmuck" userId="c7819c85-b8a2-4ff1-92ab-12c3a40f7e3e" providerId="ADAL" clId="{B04E9FC7-36FC-42E6-AA5D-6B5EDD62AD97}" dt="2019-01-31T09:10:54.089" v="4947" actId="478"/>
          <ac:picMkLst>
            <pc:docMk/>
            <pc:sldMk cId="240960429" sldId="318"/>
            <ac:picMk id="6148" creationId="{95D059EC-D4A0-4CC3-AA81-1451F8F78643}"/>
          </ac:picMkLst>
        </pc:picChg>
        <pc:picChg chg="add del mod">
          <ac:chgData name="Clemens Schmuck" userId="c7819c85-b8a2-4ff1-92ab-12c3a40f7e3e" providerId="ADAL" clId="{B04E9FC7-36FC-42E6-AA5D-6B5EDD62AD97}" dt="2019-01-31T09:10:54.089" v="4947" actId="478"/>
          <ac:picMkLst>
            <pc:docMk/>
            <pc:sldMk cId="240960429" sldId="318"/>
            <ac:picMk id="6150" creationId="{114A5345-DF02-4193-9A0C-E639DD4A4CA6}"/>
          </ac:picMkLst>
        </pc:picChg>
        <pc:picChg chg="add mod">
          <ac:chgData name="Clemens Schmuck" userId="c7819c85-b8a2-4ff1-92ab-12c3a40f7e3e" providerId="ADAL" clId="{B04E9FC7-36FC-42E6-AA5D-6B5EDD62AD97}" dt="2019-01-31T09:19:59.713" v="5172" actId="1076"/>
          <ac:picMkLst>
            <pc:docMk/>
            <pc:sldMk cId="240960429" sldId="318"/>
            <ac:picMk id="6152" creationId="{45A1F51C-5E46-4002-B6AA-1F4F67FC0392}"/>
          </ac:picMkLst>
        </pc:picChg>
        <pc:picChg chg="add del mod">
          <ac:chgData name="Clemens Schmuck" userId="c7819c85-b8a2-4ff1-92ab-12c3a40f7e3e" providerId="ADAL" clId="{B04E9FC7-36FC-42E6-AA5D-6B5EDD62AD97}" dt="2019-01-31T08:42:20.435" v="3981" actId="478"/>
          <ac:picMkLst>
            <pc:docMk/>
            <pc:sldMk cId="240960429" sldId="318"/>
            <ac:picMk id="6154" creationId="{E65E0494-44FE-4DAB-83EF-EB7741FCF943}"/>
          </ac:picMkLst>
        </pc:picChg>
        <pc:picChg chg="add mod">
          <ac:chgData name="Clemens Schmuck" userId="c7819c85-b8a2-4ff1-92ab-12c3a40f7e3e" providerId="ADAL" clId="{B04E9FC7-36FC-42E6-AA5D-6B5EDD62AD97}" dt="2019-01-31T08:41:31.225" v="3958" actId="1076"/>
          <ac:picMkLst>
            <pc:docMk/>
            <pc:sldMk cId="240960429" sldId="318"/>
            <ac:picMk id="6156" creationId="{E526C466-0799-4B9C-A495-2DA5E8F69026}"/>
          </ac:picMkLst>
        </pc:picChg>
        <pc:cxnChg chg="add del">
          <ac:chgData name="Clemens Schmuck" userId="c7819c85-b8a2-4ff1-92ab-12c3a40f7e3e" providerId="ADAL" clId="{B04E9FC7-36FC-42E6-AA5D-6B5EDD62AD97}" dt="2019-01-31T08:41:25.558" v="3957"/>
          <ac:cxnSpMkLst>
            <pc:docMk/>
            <pc:sldMk cId="240960429" sldId="318"/>
            <ac:cxnSpMk id="24" creationId="{CE41D249-8287-4502-94F1-520F8EE3BC1A}"/>
          </ac:cxnSpMkLst>
        </pc:cxnChg>
        <pc:cxnChg chg="add mod">
          <ac:chgData name="Clemens Schmuck" userId="c7819c85-b8a2-4ff1-92ab-12c3a40f7e3e" providerId="ADAL" clId="{B04E9FC7-36FC-42E6-AA5D-6B5EDD62AD97}" dt="2019-01-31T09:09:12.602" v="4910" actId="1076"/>
          <ac:cxnSpMkLst>
            <pc:docMk/>
            <pc:sldMk cId="240960429" sldId="318"/>
            <ac:cxnSpMk id="28" creationId="{F940E027-CEB8-47A9-AD3F-164DEE4DEAF9}"/>
          </ac:cxnSpMkLst>
        </pc:cxnChg>
        <pc:cxnChg chg="add mod">
          <ac:chgData name="Clemens Schmuck" userId="c7819c85-b8a2-4ff1-92ab-12c3a40f7e3e" providerId="ADAL" clId="{B04E9FC7-36FC-42E6-AA5D-6B5EDD62AD97}" dt="2019-01-31T09:09:12.602" v="4910" actId="1076"/>
          <ac:cxnSpMkLst>
            <pc:docMk/>
            <pc:sldMk cId="240960429" sldId="318"/>
            <ac:cxnSpMk id="32" creationId="{A93E86CA-9317-4D4D-8EDC-83EC707DD7FD}"/>
          </ac:cxnSpMkLst>
        </pc:cxnChg>
        <pc:cxnChg chg="add mod">
          <ac:chgData name="Clemens Schmuck" userId="c7819c85-b8a2-4ff1-92ab-12c3a40f7e3e" providerId="ADAL" clId="{B04E9FC7-36FC-42E6-AA5D-6B5EDD62AD97}" dt="2019-01-31T09:09:12.602" v="4910" actId="1076"/>
          <ac:cxnSpMkLst>
            <pc:docMk/>
            <pc:sldMk cId="240960429" sldId="318"/>
            <ac:cxnSpMk id="36" creationId="{684EB7EC-2E6D-4196-AE71-234673F88927}"/>
          </ac:cxnSpMkLst>
        </pc:cxnChg>
      </pc:sldChg>
      <pc:sldChg chg="addSp delSp modSp">
        <pc:chgData name="Clemens Schmuck" userId="c7819c85-b8a2-4ff1-92ab-12c3a40f7e3e" providerId="ADAL" clId="{B04E9FC7-36FC-42E6-AA5D-6B5EDD62AD97}" dt="2019-01-31T09:23:23.498" v="5305" actId="14100"/>
        <pc:sldMkLst>
          <pc:docMk/>
          <pc:sldMk cId="4279909245" sldId="319"/>
        </pc:sldMkLst>
        <pc:spChg chg="add del mod">
          <ac:chgData name="Clemens Schmuck" userId="c7819c85-b8a2-4ff1-92ab-12c3a40f7e3e" providerId="ADAL" clId="{B04E9FC7-36FC-42E6-AA5D-6B5EDD62AD97}" dt="2019-01-31T08:49:41.586" v="4346" actId="478"/>
          <ac:spMkLst>
            <pc:docMk/>
            <pc:sldMk cId="4279909245" sldId="319"/>
            <ac:spMk id="3" creationId="{DB462D21-A2D6-433A-839B-B7B3034809CF}"/>
          </ac:spMkLst>
        </pc:spChg>
        <pc:spChg chg="mod">
          <ac:chgData name="Clemens Schmuck" userId="c7819c85-b8a2-4ff1-92ab-12c3a40f7e3e" providerId="ADAL" clId="{B04E9FC7-36FC-42E6-AA5D-6B5EDD62AD97}" dt="2019-01-31T08:55:00.595" v="4522" actId="20577"/>
          <ac:spMkLst>
            <pc:docMk/>
            <pc:sldMk cId="4279909245" sldId="319"/>
            <ac:spMk id="5" creationId="{00000000-0000-0000-0000-000000000000}"/>
          </ac:spMkLst>
        </pc:spChg>
        <pc:spChg chg="mod">
          <ac:chgData name="Clemens Schmuck" userId="c7819c85-b8a2-4ff1-92ab-12c3a40f7e3e" providerId="ADAL" clId="{B04E9FC7-36FC-42E6-AA5D-6B5EDD62AD97}" dt="2019-01-31T09:07:32.220" v="4839"/>
          <ac:spMkLst>
            <pc:docMk/>
            <pc:sldMk cId="4279909245" sldId="319"/>
            <ac:spMk id="10" creationId="{00000000-0000-0000-0000-000000000000}"/>
          </ac:spMkLst>
        </pc:spChg>
        <pc:spChg chg="add mod">
          <ac:chgData name="Clemens Schmuck" userId="c7819c85-b8a2-4ff1-92ab-12c3a40f7e3e" providerId="ADAL" clId="{B04E9FC7-36FC-42E6-AA5D-6B5EDD62AD97}" dt="2019-01-31T09:22:47.652" v="5277" actId="113"/>
          <ac:spMkLst>
            <pc:docMk/>
            <pc:sldMk cId="4279909245" sldId="319"/>
            <ac:spMk id="12" creationId="{8D95D870-7172-4E90-91F9-748E8DAD1051}"/>
          </ac:spMkLst>
        </pc:spChg>
        <pc:spChg chg="add mod">
          <ac:chgData name="Clemens Schmuck" userId="c7819c85-b8a2-4ff1-92ab-12c3a40f7e3e" providerId="ADAL" clId="{B04E9FC7-36FC-42E6-AA5D-6B5EDD62AD97}" dt="2019-01-31T09:23:01.811" v="5295" actId="20577"/>
          <ac:spMkLst>
            <pc:docMk/>
            <pc:sldMk cId="4279909245" sldId="319"/>
            <ac:spMk id="13" creationId="{3310DD9B-3504-49DB-B0FF-A8EAB2CABAB6}"/>
          </ac:spMkLst>
        </pc:spChg>
        <pc:spChg chg="add mod">
          <ac:chgData name="Clemens Schmuck" userId="c7819c85-b8a2-4ff1-92ab-12c3a40f7e3e" providerId="ADAL" clId="{B04E9FC7-36FC-42E6-AA5D-6B5EDD62AD97}" dt="2019-01-31T09:21:29.892" v="5193" actId="113"/>
          <ac:spMkLst>
            <pc:docMk/>
            <pc:sldMk cId="4279909245" sldId="319"/>
            <ac:spMk id="15" creationId="{19A56E08-4D3E-4DDF-A9A1-6B4951BED2AB}"/>
          </ac:spMkLst>
        </pc:spChg>
        <pc:spChg chg="add mod">
          <ac:chgData name="Clemens Schmuck" userId="c7819c85-b8a2-4ff1-92ab-12c3a40f7e3e" providerId="ADAL" clId="{B04E9FC7-36FC-42E6-AA5D-6B5EDD62AD97}" dt="2019-01-31T09:23:12.003" v="5304" actId="20577"/>
          <ac:spMkLst>
            <pc:docMk/>
            <pc:sldMk cId="4279909245" sldId="319"/>
            <ac:spMk id="17" creationId="{1A62052E-D7D5-4017-B019-500BF6F6563A}"/>
          </ac:spMkLst>
        </pc:spChg>
        <pc:grpChg chg="add mod">
          <ac:chgData name="Clemens Schmuck" userId="c7819c85-b8a2-4ff1-92ab-12c3a40f7e3e" providerId="ADAL" clId="{B04E9FC7-36FC-42E6-AA5D-6B5EDD62AD97}" dt="2019-01-31T08:52:53.854" v="4479" actId="1076"/>
          <ac:grpSpMkLst>
            <pc:docMk/>
            <pc:sldMk cId="4279909245" sldId="319"/>
            <ac:grpSpMk id="6" creationId="{848F344B-190F-46EE-9770-5BA87CCC0026}"/>
          </ac:grpSpMkLst>
        </pc:grpChg>
        <pc:grpChg chg="add mod">
          <ac:chgData name="Clemens Schmuck" userId="c7819c85-b8a2-4ff1-92ab-12c3a40f7e3e" providerId="ADAL" clId="{B04E9FC7-36FC-42E6-AA5D-6B5EDD62AD97}" dt="2019-01-31T08:52:50.131" v="4478" actId="1076"/>
          <ac:grpSpMkLst>
            <pc:docMk/>
            <pc:sldMk cId="4279909245" sldId="319"/>
            <ac:grpSpMk id="8" creationId="{CF50EF5B-A8D7-4202-957B-6F6C82B3F9E4}"/>
          </ac:grpSpMkLst>
        </pc:grpChg>
        <pc:grpChg chg="add mod">
          <ac:chgData name="Clemens Schmuck" userId="c7819c85-b8a2-4ff1-92ab-12c3a40f7e3e" providerId="ADAL" clId="{B04E9FC7-36FC-42E6-AA5D-6B5EDD62AD97}" dt="2019-01-31T09:23:04.632" v="5296"/>
          <ac:grpSpMkLst>
            <pc:docMk/>
            <pc:sldMk cId="4279909245" sldId="319"/>
            <ac:grpSpMk id="9" creationId="{C352FD5F-88F2-4103-94F3-27744A28569C}"/>
          </ac:grpSpMkLst>
        </pc:grpChg>
        <pc:grpChg chg="add mod">
          <ac:chgData name="Clemens Schmuck" userId="c7819c85-b8a2-4ff1-92ab-12c3a40f7e3e" providerId="ADAL" clId="{B04E9FC7-36FC-42E6-AA5D-6B5EDD62AD97}" dt="2019-01-31T08:53:38.933" v="4502" actId="1076"/>
          <ac:grpSpMkLst>
            <pc:docMk/>
            <pc:sldMk cId="4279909245" sldId="319"/>
            <ac:grpSpMk id="14" creationId="{645BC0E4-50E3-4B7B-88CB-32FC7CCC3554}"/>
          </ac:grpSpMkLst>
        </pc:grpChg>
        <pc:picChg chg="add mod">
          <ac:chgData name="Clemens Schmuck" userId="c7819c85-b8a2-4ff1-92ab-12c3a40f7e3e" providerId="ADAL" clId="{B04E9FC7-36FC-42E6-AA5D-6B5EDD62AD97}" dt="2019-01-31T08:53:43.246" v="4503" actId="1076"/>
          <ac:picMkLst>
            <pc:docMk/>
            <pc:sldMk cId="4279909245" sldId="319"/>
            <ac:picMk id="16" creationId="{A38985A8-B7FA-4260-AD9A-78691840FE47}"/>
          </ac:picMkLst>
        </pc:picChg>
        <pc:picChg chg="add mod">
          <ac:chgData name="Clemens Schmuck" userId="c7819c85-b8a2-4ff1-92ab-12c3a40f7e3e" providerId="ADAL" clId="{B04E9FC7-36FC-42E6-AA5D-6B5EDD62AD97}" dt="2019-01-31T08:52:43.037" v="4476" actId="164"/>
          <ac:picMkLst>
            <pc:docMk/>
            <pc:sldMk cId="4279909245" sldId="319"/>
            <ac:picMk id="5122" creationId="{400FC0CC-4476-4897-AD70-37D2DA9DFCCA}"/>
          </ac:picMkLst>
        </pc:picChg>
        <pc:picChg chg="add del mod">
          <ac:chgData name="Clemens Schmuck" userId="c7819c85-b8a2-4ff1-92ab-12c3a40f7e3e" providerId="ADAL" clId="{B04E9FC7-36FC-42E6-AA5D-6B5EDD62AD97}" dt="2019-01-31T08:50:01.779" v="4349" actId="478"/>
          <ac:picMkLst>
            <pc:docMk/>
            <pc:sldMk cId="4279909245" sldId="319"/>
            <ac:picMk id="5124" creationId="{6FCA0B10-0DD5-4DAF-B3BC-A6E03B5C2842}"/>
          </ac:picMkLst>
        </pc:picChg>
        <pc:picChg chg="add mod">
          <ac:chgData name="Clemens Schmuck" userId="c7819c85-b8a2-4ff1-92ab-12c3a40f7e3e" providerId="ADAL" clId="{B04E9FC7-36FC-42E6-AA5D-6B5EDD62AD97}" dt="2019-01-31T08:47:32.626" v="4216" actId="1076"/>
          <ac:picMkLst>
            <pc:docMk/>
            <pc:sldMk cId="4279909245" sldId="319"/>
            <ac:picMk id="5126" creationId="{09BCB2A0-1F5E-4C2C-B940-4706949771ED}"/>
          </ac:picMkLst>
        </pc:picChg>
        <pc:picChg chg="add mod">
          <ac:chgData name="Clemens Schmuck" userId="c7819c85-b8a2-4ff1-92ab-12c3a40f7e3e" providerId="ADAL" clId="{B04E9FC7-36FC-42E6-AA5D-6B5EDD62AD97}" dt="2019-01-31T08:53:29.653" v="4501" actId="164"/>
          <ac:picMkLst>
            <pc:docMk/>
            <pc:sldMk cId="4279909245" sldId="319"/>
            <ac:picMk id="5128" creationId="{EC24AEE1-96F1-4E89-83F5-366347D8FE4A}"/>
          </ac:picMkLst>
        </pc:picChg>
        <pc:picChg chg="add mod">
          <ac:chgData name="Clemens Schmuck" userId="c7819c85-b8a2-4ff1-92ab-12c3a40f7e3e" providerId="ADAL" clId="{B04E9FC7-36FC-42E6-AA5D-6B5EDD62AD97}" dt="2019-01-31T08:52:46.961" v="4477" actId="164"/>
          <ac:picMkLst>
            <pc:docMk/>
            <pc:sldMk cId="4279909245" sldId="319"/>
            <ac:picMk id="5130" creationId="{C3472FAE-4BBE-42EA-BD0C-E11F9C6044BF}"/>
          </ac:picMkLst>
        </pc:picChg>
        <pc:cxnChg chg="add mod ord">
          <ac:chgData name="Clemens Schmuck" userId="c7819c85-b8a2-4ff1-92ab-12c3a40f7e3e" providerId="ADAL" clId="{B04E9FC7-36FC-42E6-AA5D-6B5EDD62AD97}" dt="2019-01-31T09:00:49.049" v="4621" actId="167"/>
          <ac:cxnSpMkLst>
            <pc:docMk/>
            <pc:sldMk cId="4279909245" sldId="319"/>
            <ac:cxnSpMk id="19" creationId="{7478DC52-7611-43DA-A844-9AE4028C5D20}"/>
          </ac:cxnSpMkLst>
        </pc:cxnChg>
        <pc:cxnChg chg="add mod ord">
          <ac:chgData name="Clemens Schmuck" userId="c7819c85-b8a2-4ff1-92ab-12c3a40f7e3e" providerId="ADAL" clId="{B04E9FC7-36FC-42E6-AA5D-6B5EDD62AD97}" dt="2019-01-31T09:00:49.049" v="4621" actId="167"/>
          <ac:cxnSpMkLst>
            <pc:docMk/>
            <pc:sldMk cId="4279909245" sldId="319"/>
            <ac:cxnSpMk id="21" creationId="{9ECD7E6A-194D-4E8D-B69F-5143A736F40A}"/>
          </ac:cxnSpMkLst>
        </pc:cxnChg>
        <pc:cxnChg chg="add mod ord">
          <ac:chgData name="Clemens Schmuck" userId="c7819c85-b8a2-4ff1-92ab-12c3a40f7e3e" providerId="ADAL" clId="{B04E9FC7-36FC-42E6-AA5D-6B5EDD62AD97}" dt="2019-01-31T09:23:23.498" v="5305" actId="14100"/>
          <ac:cxnSpMkLst>
            <pc:docMk/>
            <pc:sldMk cId="4279909245" sldId="319"/>
            <ac:cxnSpMk id="23" creationId="{C1F69870-26BF-475F-990C-F5297EC30373}"/>
          </ac:cxnSpMkLst>
        </pc:cxnChg>
        <pc:cxnChg chg="add mod ord">
          <ac:chgData name="Clemens Schmuck" userId="c7819c85-b8a2-4ff1-92ab-12c3a40f7e3e" providerId="ADAL" clId="{B04E9FC7-36FC-42E6-AA5D-6B5EDD62AD97}" dt="2019-01-31T09:00:49.049" v="4621" actId="167"/>
          <ac:cxnSpMkLst>
            <pc:docMk/>
            <pc:sldMk cId="4279909245" sldId="319"/>
            <ac:cxnSpMk id="25" creationId="{B6F5E530-2E42-4C96-9A87-B91973F8AA81}"/>
          </ac:cxnSpMkLst>
        </pc:cxnChg>
      </pc:sldChg>
      <pc:sldChg chg="addSp delSp modSp">
        <pc:chgData name="Clemens Schmuck" userId="c7819c85-b8a2-4ff1-92ab-12c3a40f7e3e" providerId="ADAL" clId="{B04E9FC7-36FC-42E6-AA5D-6B5EDD62AD97}" dt="2019-01-31T09:01:10.959" v="4636" actId="1076"/>
        <pc:sldMkLst>
          <pc:docMk/>
          <pc:sldMk cId="1052411627" sldId="320"/>
        </pc:sldMkLst>
        <pc:spChg chg="del">
          <ac:chgData name="Clemens Schmuck" userId="c7819c85-b8a2-4ff1-92ab-12c3a40f7e3e" providerId="ADAL" clId="{B04E9FC7-36FC-42E6-AA5D-6B5EDD62AD97}" dt="2019-01-31T05:14:02.847" v="753" actId="478"/>
          <ac:spMkLst>
            <pc:docMk/>
            <pc:sldMk cId="1052411627" sldId="320"/>
            <ac:spMk id="3" creationId="{00000000-0000-0000-0000-000000000000}"/>
          </ac:spMkLst>
        </pc:spChg>
        <pc:spChg chg="mod">
          <ac:chgData name="Clemens Schmuck" userId="c7819c85-b8a2-4ff1-92ab-12c3a40f7e3e" providerId="ADAL" clId="{B04E9FC7-36FC-42E6-AA5D-6B5EDD62AD97}" dt="2019-01-31T08:57:58.022" v="4581"/>
          <ac:spMkLst>
            <pc:docMk/>
            <pc:sldMk cId="1052411627" sldId="320"/>
            <ac:spMk id="5" creationId="{00000000-0000-0000-0000-000000000000}"/>
          </ac:spMkLst>
        </pc:spChg>
        <pc:spChg chg="add mod">
          <ac:chgData name="Clemens Schmuck" userId="c7819c85-b8a2-4ff1-92ab-12c3a40f7e3e" providerId="ADAL" clId="{B04E9FC7-36FC-42E6-AA5D-6B5EDD62AD97}" dt="2019-01-31T09:01:09.409" v="4635" actId="20577"/>
          <ac:spMkLst>
            <pc:docMk/>
            <pc:sldMk cId="1052411627" sldId="320"/>
            <ac:spMk id="8" creationId="{70DBB1D0-BF18-4F45-99E9-DC8D0CB43294}"/>
          </ac:spMkLst>
        </pc:spChg>
        <pc:spChg chg="add mod">
          <ac:chgData name="Clemens Schmuck" userId="c7819c85-b8a2-4ff1-92ab-12c3a40f7e3e" providerId="ADAL" clId="{B04E9FC7-36FC-42E6-AA5D-6B5EDD62AD97}" dt="2019-01-31T08:59:57.529" v="4619" actId="14100"/>
          <ac:spMkLst>
            <pc:docMk/>
            <pc:sldMk cId="1052411627" sldId="320"/>
            <ac:spMk id="9" creationId="{66E055E9-CAEB-4DCC-8D48-B99998CD059C}"/>
          </ac:spMkLst>
        </pc:spChg>
        <pc:spChg chg="mod">
          <ac:chgData name="Clemens Schmuck" userId="c7819c85-b8a2-4ff1-92ab-12c3a40f7e3e" providerId="ADAL" clId="{B04E9FC7-36FC-42E6-AA5D-6B5EDD62AD97}" dt="2019-01-31T09:01:10.959" v="4636" actId="1076"/>
          <ac:spMkLst>
            <pc:docMk/>
            <pc:sldMk cId="1052411627" sldId="320"/>
            <ac:spMk id="15" creationId="{00000000-0000-0000-0000-000000000000}"/>
          </ac:spMkLst>
        </pc:spChg>
        <pc:picChg chg="add mod">
          <ac:chgData name="Clemens Schmuck" userId="c7819c85-b8a2-4ff1-92ab-12c3a40f7e3e" providerId="ADAL" clId="{B04E9FC7-36FC-42E6-AA5D-6B5EDD62AD97}" dt="2019-01-31T08:56:14.785" v="4567" actId="1076"/>
          <ac:picMkLst>
            <pc:docMk/>
            <pc:sldMk cId="1052411627" sldId="320"/>
            <ac:picMk id="7" creationId="{B3B4E54E-5AA0-4F6F-A55F-9CAF028147CF}"/>
          </ac:picMkLst>
        </pc:picChg>
        <pc:picChg chg="del">
          <ac:chgData name="Clemens Schmuck" userId="c7819c85-b8a2-4ff1-92ab-12c3a40f7e3e" providerId="ADAL" clId="{B04E9FC7-36FC-42E6-AA5D-6B5EDD62AD97}" dt="2019-01-31T05:14:02.847" v="753" actId="478"/>
          <ac:picMkLst>
            <pc:docMk/>
            <pc:sldMk cId="1052411627" sldId="320"/>
            <ac:picMk id="12" creationId="{00000000-0000-0000-0000-000000000000}"/>
          </ac:picMkLst>
        </pc:picChg>
        <pc:picChg chg="mod">
          <ac:chgData name="Clemens Schmuck" userId="c7819c85-b8a2-4ff1-92ab-12c3a40f7e3e" providerId="ADAL" clId="{B04E9FC7-36FC-42E6-AA5D-6B5EDD62AD97}" dt="2019-01-31T08:59:12.137" v="4618" actId="1076"/>
          <ac:picMkLst>
            <pc:docMk/>
            <pc:sldMk cId="1052411627" sldId="320"/>
            <ac:picMk id="1027" creationId="{00000000-0000-0000-0000-000000000000}"/>
          </ac:picMkLst>
        </pc:picChg>
      </pc:sldChg>
    </pc:docChg>
  </pc:docChgLst>
  <pc:docChgLst>
    <pc:chgData name="Clemens Schmuck" userId="c7819c85-b8a2-4ff1-92ab-12c3a40f7e3e" providerId="ADAL" clId="{A84F5756-4F5B-46C8-8A8E-D2F219845C6E}"/>
    <pc:docChg chg="custSel modSld">
      <pc:chgData name="Clemens Schmuck" userId="c7819c85-b8a2-4ff1-92ab-12c3a40f7e3e" providerId="ADAL" clId="{A84F5756-4F5B-46C8-8A8E-D2F219845C6E}" dt="2019-01-31T10:21:52.613" v="101" actId="6549"/>
      <pc:docMkLst>
        <pc:docMk/>
      </pc:docMkLst>
      <pc:sldChg chg="addSp modSp">
        <pc:chgData name="Clemens Schmuck" userId="c7819c85-b8a2-4ff1-92ab-12c3a40f7e3e" providerId="ADAL" clId="{A84F5756-4F5B-46C8-8A8E-D2F219845C6E}" dt="2019-01-31T09:50:15.192" v="76" actId="20577"/>
        <pc:sldMkLst>
          <pc:docMk/>
          <pc:sldMk cId="4241690252" sldId="315"/>
        </pc:sldMkLst>
        <pc:spChg chg="mod">
          <ac:chgData name="Clemens Schmuck" userId="c7819c85-b8a2-4ff1-92ab-12c3a40f7e3e" providerId="ADAL" clId="{A84F5756-4F5B-46C8-8A8E-D2F219845C6E}" dt="2019-01-31T09:50:15.192" v="76" actId="20577"/>
          <ac:spMkLst>
            <pc:docMk/>
            <pc:sldMk cId="4241690252" sldId="315"/>
            <ac:spMk id="19" creationId="{4C4913D7-C96F-41D3-A90B-C57E244E922F}"/>
          </ac:spMkLst>
        </pc:spChg>
        <pc:picChg chg="mod">
          <ac:chgData name="Clemens Schmuck" userId="c7819c85-b8a2-4ff1-92ab-12c3a40f7e3e" providerId="ADAL" clId="{A84F5756-4F5B-46C8-8A8E-D2F219845C6E}" dt="2019-01-31T09:49:42.386" v="54" actId="1076"/>
          <ac:picMkLst>
            <pc:docMk/>
            <pc:sldMk cId="4241690252" sldId="315"/>
            <ac:picMk id="26" creationId="{BAFED48B-6322-491C-BAE2-FA44D844EDE2}"/>
          </ac:picMkLst>
        </pc:picChg>
        <pc:picChg chg="mod">
          <ac:chgData name="Clemens Schmuck" userId="c7819c85-b8a2-4ff1-92ab-12c3a40f7e3e" providerId="ADAL" clId="{A84F5756-4F5B-46C8-8A8E-D2F219845C6E}" dt="2019-01-31T09:49:46.136" v="55" actId="1076"/>
          <ac:picMkLst>
            <pc:docMk/>
            <pc:sldMk cId="4241690252" sldId="315"/>
            <ac:picMk id="28" creationId="{046456EF-1AF2-4D82-9451-599D2AAB0EFF}"/>
          </ac:picMkLst>
        </pc:picChg>
        <pc:cxnChg chg="add mod">
          <ac:chgData name="Clemens Schmuck" userId="c7819c85-b8a2-4ff1-92ab-12c3a40f7e3e" providerId="ADAL" clId="{A84F5756-4F5B-46C8-8A8E-D2F219845C6E}" dt="2019-01-31T09:49:55.666" v="57" actId="1076"/>
          <ac:cxnSpMkLst>
            <pc:docMk/>
            <pc:sldMk cId="4241690252" sldId="315"/>
            <ac:cxnSpMk id="22" creationId="{98881BE9-4246-4CBC-8C6B-D66C07147A07}"/>
          </ac:cxnSpMkLst>
        </pc:cxnChg>
      </pc:sldChg>
      <pc:sldChg chg="modSp">
        <pc:chgData name="Clemens Schmuck" userId="c7819c85-b8a2-4ff1-92ab-12c3a40f7e3e" providerId="ADAL" clId="{A84F5756-4F5B-46C8-8A8E-D2F219845C6E}" dt="2019-01-31T10:20:53.420" v="86" actId="20577"/>
        <pc:sldMkLst>
          <pc:docMk/>
          <pc:sldMk cId="3278199040" sldId="317"/>
        </pc:sldMkLst>
        <pc:spChg chg="mod">
          <ac:chgData name="Clemens Schmuck" userId="c7819c85-b8a2-4ff1-92ab-12c3a40f7e3e" providerId="ADAL" clId="{A84F5756-4F5B-46C8-8A8E-D2F219845C6E}" dt="2019-01-31T10:20:53.420" v="86" actId="20577"/>
          <ac:spMkLst>
            <pc:docMk/>
            <pc:sldMk cId="3278199040" sldId="317"/>
            <ac:spMk id="5" creationId="{00000000-0000-0000-0000-000000000000}"/>
          </ac:spMkLst>
        </pc:spChg>
      </pc:sldChg>
      <pc:sldChg chg="addSp delSp modSp">
        <pc:chgData name="Clemens Schmuck" userId="c7819c85-b8a2-4ff1-92ab-12c3a40f7e3e" providerId="ADAL" clId="{A84F5756-4F5B-46C8-8A8E-D2F219845C6E}" dt="2019-01-31T09:45:27.342" v="12" actId="478"/>
        <pc:sldMkLst>
          <pc:docMk/>
          <pc:sldMk cId="240960429" sldId="318"/>
        </pc:sldMkLst>
        <pc:spChg chg="del">
          <ac:chgData name="Clemens Schmuck" userId="c7819c85-b8a2-4ff1-92ab-12c3a40f7e3e" providerId="ADAL" clId="{A84F5756-4F5B-46C8-8A8E-D2F219845C6E}" dt="2019-01-31T09:45:25.430" v="11" actId="478"/>
          <ac:spMkLst>
            <pc:docMk/>
            <pc:sldMk cId="240960429" sldId="318"/>
            <ac:spMk id="14" creationId="{C149E62D-C0CC-46D7-BD34-3201F2269370}"/>
          </ac:spMkLst>
        </pc:spChg>
        <pc:spChg chg="del">
          <ac:chgData name="Clemens Schmuck" userId="c7819c85-b8a2-4ff1-92ab-12c3a40f7e3e" providerId="ADAL" clId="{A84F5756-4F5B-46C8-8A8E-D2F219845C6E}" dt="2019-01-31T09:45:27.342" v="12" actId="478"/>
          <ac:spMkLst>
            <pc:docMk/>
            <pc:sldMk cId="240960429" sldId="318"/>
            <ac:spMk id="20" creationId="{AC262E5F-2DC3-4D30-A652-243EA75F1ADC}"/>
          </ac:spMkLst>
        </pc:spChg>
        <pc:picChg chg="add mod">
          <ac:chgData name="Clemens Schmuck" userId="c7819c85-b8a2-4ff1-92ab-12c3a40f7e3e" providerId="ADAL" clId="{A84F5756-4F5B-46C8-8A8E-D2F219845C6E}" dt="2019-01-31T09:42:22.110" v="0"/>
          <ac:picMkLst>
            <pc:docMk/>
            <pc:sldMk cId="240960429" sldId="318"/>
            <ac:picMk id="5" creationId="{654ACF79-99BC-4A55-AB36-4D1AFE0E19E0}"/>
          </ac:picMkLst>
        </pc:picChg>
        <pc:picChg chg="add mod">
          <ac:chgData name="Clemens Schmuck" userId="c7819c85-b8a2-4ff1-92ab-12c3a40f7e3e" providerId="ADAL" clId="{A84F5756-4F5B-46C8-8A8E-D2F219845C6E}" dt="2019-01-31T09:45:18.907" v="8" actId="1076"/>
          <ac:picMkLst>
            <pc:docMk/>
            <pc:sldMk cId="240960429" sldId="318"/>
            <ac:picMk id="6" creationId="{77F30E17-CA90-4679-91D6-03F6C424C960}"/>
          </ac:picMkLst>
        </pc:picChg>
        <pc:picChg chg="mod">
          <ac:chgData name="Clemens Schmuck" userId="c7819c85-b8a2-4ff1-92ab-12c3a40f7e3e" providerId="ADAL" clId="{A84F5756-4F5B-46C8-8A8E-D2F219845C6E}" dt="2019-01-31T09:43:24.752" v="2" actId="1076"/>
          <ac:picMkLst>
            <pc:docMk/>
            <pc:sldMk cId="240960429" sldId="318"/>
            <ac:picMk id="17" creationId="{EF885C96-1916-4BBA-BE98-CD5C6AD46669}"/>
          </ac:picMkLst>
        </pc:picChg>
        <pc:picChg chg="del">
          <ac:chgData name="Clemens Schmuck" userId="c7819c85-b8a2-4ff1-92ab-12c3a40f7e3e" providerId="ADAL" clId="{A84F5756-4F5B-46C8-8A8E-D2F219845C6E}" dt="2019-01-31T09:45:20.928" v="9" actId="478"/>
          <ac:picMkLst>
            <pc:docMk/>
            <pc:sldMk cId="240960429" sldId="318"/>
            <ac:picMk id="33" creationId="{3166ADAA-FCF1-452C-A766-E607BA93F7B5}"/>
          </ac:picMkLst>
        </pc:picChg>
        <pc:picChg chg="del">
          <ac:chgData name="Clemens Schmuck" userId="c7819c85-b8a2-4ff1-92ab-12c3a40f7e3e" providerId="ADAL" clId="{A84F5756-4F5B-46C8-8A8E-D2F219845C6E}" dt="2019-01-31T09:44:49.040" v="3" actId="478"/>
          <ac:picMkLst>
            <pc:docMk/>
            <pc:sldMk cId="240960429" sldId="318"/>
            <ac:picMk id="6152" creationId="{45A1F51C-5E46-4002-B6AA-1F4F67FC0392}"/>
          </ac:picMkLst>
        </pc:picChg>
        <pc:picChg chg="del">
          <ac:chgData name="Clemens Schmuck" userId="c7819c85-b8a2-4ff1-92ab-12c3a40f7e3e" providerId="ADAL" clId="{A84F5756-4F5B-46C8-8A8E-D2F219845C6E}" dt="2019-01-31T09:45:23.591" v="10" actId="478"/>
          <ac:picMkLst>
            <pc:docMk/>
            <pc:sldMk cId="240960429" sldId="318"/>
            <ac:picMk id="6156" creationId="{E526C466-0799-4B9C-A495-2DA5E8F69026}"/>
          </ac:picMkLst>
        </pc:picChg>
      </pc:sldChg>
      <pc:sldChg chg="addSp delSp modSp">
        <pc:chgData name="Clemens Schmuck" userId="c7819c85-b8a2-4ff1-92ab-12c3a40f7e3e" providerId="ADAL" clId="{A84F5756-4F5B-46C8-8A8E-D2F219845C6E}" dt="2019-01-31T09:49:02.377" v="53" actId="14100"/>
        <pc:sldMkLst>
          <pc:docMk/>
          <pc:sldMk cId="4279909245" sldId="319"/>
        </pc:sldMkLst>
        <pc:spChg chg="topLvl">
          <ac:chgData name="Clemens Schmuck" userId="c7819c85-b8a2-4ff1-92ab-12c3a40f7e3e" providerId="ADAL" clId="{A84F5756-4F5B-46C8-8A8E-D2F219845C6E}" dt="2019-01-31T09:47:30.137" v="34" actId="478"/>
          <ac:spMkLst>
            <pc:docMk/>
            <pc:sldMk cId="4279909245" sldId="319"/>
            <ac:spMk id="12" creationId="{8D95D870-7172-4E90-91F9-748E8DAD1051}"/>
          </ac:spMkLst>
        </pc:spChg>
        <pc:spChg chg="topLvl">
          <ac:chgData name="Clemens Schmuck" userId="c7819c85-b8a2-4ff1-92ab-12c3a40f7e3e" providerId="ADAL" clId="{A84F5756-4F5B-46C8-8A8E-D2F219845C6E}" dt="2019-01-31T09:46:00.478" v="17" actId="478"/>
          <ac:spMkLst>
            <pc:docMk/>
            <pc:sldMk cId="4279909245" sldId="319"/>
            <ac:spMk id="13" creationId="{3310DD9B-3504-49DB-B0FF-A8EAB2CABAB6}"/>
          </ac:spMkLst>
        </pc:spChg>
        <pc:spChg chg="topLvl">
          <ac:chgData name="Clemens Schmuck" userId="c7819c85-b8a2-4ff1-92ab-12c3a40f7e3e" providerId="ADAL" clId="{A84F5756-4F5B-46C8-8A8E-D2F219845C6E}" dt="2019-01-31T09:47:56.142" v="42" actId="478"/>
          <ac:spMkLst>
            <pc:docMk/>
            <pc:sldMk cId="4279909245" sldId="319"/>
            <ac:spMk id="15" creationId="{19A56E08-4D3E-4DDF-A9A1-6B4951BED2AB}"/>
          </ac:spMkLst>
        </pc:spChg>
        <pc:spChg chg="topLvl">
          <ac:chgData name="Clemens Schmuck" userId="c7819c85-b8a2-4ff1-92ab-12c3a40f7e3e" providerId="ADAL" clId="{A84F5756-4F5B-46C8-8A8E-D2F219845C6E}" dt="2019-01-31T09:48:42.424" v="45" actId="478"/>
          <ac:spMkLst>
            <pc:docMk/>
            <pc:sldMk cId="4279909245" sldId="319"/>
            <ac:spMk id="17" creationId="{1A62052E-D7D5-4017-B019-500BF6F6563A}"/>
          </ac:spMkLst>
        </pc:spChg>
        <pc:grpChg chg="del">
          <ac:chgData name="Clemens Schmuck" userId="c7819c85-b8a2-4ff1-92ab-12c3a40f7e3e" providerId="ADAL" clId="{A84F5756-4F5B-46C8-8A8E-D2F219845C6E}" dt="2019-01-31T09:47:30.137" v="34" actId="478"/>
          <ac:grpSpMkLst>
            <pc:docMk/>
            <pc:sldMk cId="4279909245" sldId="319"/>
            <ac:grpSpMk id="6" creationId="{848F344B-190F-46EE-9770-5BA87CCC0026}"/>
          </ac:grpSpMkLst>
        </pc:grpChg>
        <pc:grpChg chg="del">
          <ac:chgData name="Clemens Schmuck" userId="c7819c85-b8a2-4ff1-92ab-12c3a40f7e3e" providerId="ADAL" clId="{A84F5756-4F5B-46C8-8A8E-D2F219845C6E}" dt="2019-01-31T09:46:00.478" v="17" actId="478"/>
          <ac:grpSpMkLst>
            <pc:docMk/>
            <pc:sldMk cId="4279909245" sldId="319"/>
            <ac:grpSpMk id="8" creationId="{CF50EF5B-A8D7-4202-957B-6F6C82B3F9E4}"/>
          </ac:grpSpMkLst>
        </pc:grpChg>
        <pc:grpChg chg="del">
          <ac:chgData name="Clemens Schmuck" userId="c7819c85-b8a2-4ff1-92ab-12c3a40f7e3e" providerId="ADAL" clId="{A84F5756-4F5B-46C8-8A8E-D2F219845C6E}" dt="2019-01-31T09:48:42.424" v="45" actId="478"/>
          <ac:grpSpMkLst>
            <pc:docMk/>
            <pc:sldMk cId="4279909245" sldId="319"/>
            <ac:grpSpMk id="9" creationId="{C352FD5F-88F2-4103-94F3-27744A28569C}"/>
          </ac:grpSpMkLst>
        </pc:grpChg>
        <pc:grpChg chg="del">
          <ac:chgData name="Clemens Schmuck" userId="c7819c85-b8a2-4ff1-92ab-12c3a40f7e3e" providerId="ADAL" clId="{A84F5756-4F5B-46C8-8A8E-D2F219845C6E}" dt="2019-01-31T09:47:56.142" v="42" actId="478"/>
          <ac:grpSpMkLst>
            <pc:docMk/>
            <pc:sldMk cId="4279909245" sldId="319"/>
            <ac:grpSpMk id="14" creationId="{645BC0E4-50E3-4B7B-88CB-32FC7CCC3554}"/>
          </ac:grpSpMkLst>
        </pc:grpChg>
        <pc:picChg chg="add mod">
          <ac:chgData name="Clemens Schmuck" userId="c7819c85-b8a2-4ff1-92ab-12c3a40f7e3e" providerId="ADAL" clId="{A84F5756-4F5B-46C8-8A8E-D2F219845C6E}" dt="2019-01-31T09:47:59.217" v="43" actId="1076"/>
          <ac:picMkLst>
            <pc:docMk/>
            <pc:sldMk cId="4279909245" sldId="319"/>
            <ac:picMk id="8" creationId="{CB2A000B-20D4-42BA-B246-4185C7C34B85}"/>
          </ac:picMkLst>
        </pc:picChg>
        <pc:picChg chg="del topLvl">
          <ac:chgData name="Clemens Schmuck" userId="c7819c85-b8a2-4ff1-92ab-12c3a40f7e3e" providerId="ADAL" clId="{A84F5756-4F5B-46C8-8A8E-D2F219845C6E}" dt="2019-01-31T09:48:42.424" v="45" actId="478"/>
          <ac:picMkLst>
            <pc:docMk/>
            <pc:sldMk cId="4279909245" sldId="319"/>
            <ac:picMk id="16" creationId="{A38985A8-B7FA-4260-AD9A-78691840FE47}"/>
          </ac:picMkLst>
        </pc:picChg>
        <pc:picChg chg="add mod">
          <ac:chgData name="Clemens Schmuck" userId="c7819c85-b8a2-4ff1-92ab-12c3a40f7e3e" providerId="ADAL" clId="{A84F5756-4F5B-46C8-8A8E-D2F219845C6E}" dt="2019-01-31T09:46:09.110" v="20" actId="1076"/>
          <ac:picMkLst>
            <pc:docMk/>
            <pc:sldMk cId="4279909245" sldId="319"/>
            <ac:picMk id="18" creationId="{2EAC0058-564A-4FDE-97E5-53BEECB6EA45}"/>
          </ac:picMkLst>
        </pc:picChg>
        <pc:picChg chg="add mod ord">
          <ac:chgData name="Clemens Schmuck" userId="c7819c85-b8a2-4ff1-92ab-12c3a40f7e3e" providerId="ADAL" clId="{A84F5756-4F5B-46C8-8A8E-D2F219845C6E}" dt="2019-01-31T09:46:36.430" v="29" actId="166"/>
          <ac:picMkLst>
            <pc:docMk/>
            <pc:sldMk cId="4279909245" sldId="319"/>
            <ac:picMk id="22" creationId="{8FFA410E-5366-452F-B581-CA2DB46C4FB5}"/>
          </ac:picMkLst>
        </pc:picChg>
        <pc:picChg chg="add mod">
          <ac:chgData name="Clemens Schmuck" userId="c7819c85-b8a2-4ff1-92ab-12c3a40f7e3e" providerId="ADAL" clId="{A84F5756-4F5B-46C8-8A8E-D2F219845C6E}" dt="2019-01-31T09:49:00.700" v="52" actId="1076"/>
          <ac:picMkLst>
            <pc:docMk/>
            <pc:sldMk cId="4279909245" sldId="319"/>
            <ac:picMk id="24" creationId="{1CCF45D2-9FB9-4323-B3E1-FD0259F17924}"/>
          </ac:picMkLst>
        </pc:picChg>
        <pc:picChg chg="add mod">
          <ac:chgData name="Clemens Schmuck" userId="c7819c85-b8a2-4ff1-92ab-12c3a40f7e3e" providerId="ADAL" clId="{A84F5756-4F5B-46C8-8A8E-D2F219845C6E}" dt="2019-01-31T09:47:36.343" v="36" actId="1076"/>
          <ac:picMkLst>
            <pc:docMk/>
            <pc:sldMk cId="4279909245" sldId="319"/>
            <ac:picMk id="30" creationId="{7B3E77A4-BBDF-4757-AA02-0980945FC349}"/>
          </ac:picMkLst>
        </pc:picChg>
        <pc:picChg chg="del topLvl">
          <ac:chgData name="Clemens Schmuck" userId="c7819c85-b8a2-4ff1-92ab-12c3a40f7e3e" providerId="ADAL" clId="{A84F5756-4F5B-46C8-8A8E-D2F219845C6E}" dt="2019-01-31T09:47:30.137" v="34" actId="478"/>
          <ac:picMkLst>
            <pc:docMk/>
            <pc:sldMk cId="4279909245" sldId="319"/>
            <ac:picMk id="5122" creationId="{400FC0CC-4476-4897-AD70-37D2DA9DFCCA}"/>
          </ac:picMkLst>
        </pc:picChg>
        <pc:picChg chg="del">
          <ac:chgData name="Clemens Schmuck" userId="c7819c85-b8a2-4ff1-92ab-12c3a40f7e3e" providerId="ADAL" clId="{A84F5756-4F5B-46C8-8A8E-D2F219845C6E}" dt="2019-01-31T09:46:17.807" v="22" actId="478"/>
          <ac:picMkLst>
            <pc:docMk/>
            <pc:sldMk cId="4279909245" sldId="319"/>
            <ac:picMk id="5126" creationId="{09BCB2A0-1F5E-4C2C-B940-4706949771ED}"/>
          </ac:picMkLst>
        </pc:picChg>
        <pc:picChg chg="del topLvl">
          <ac:chgData name="Clemens Schmuck" userId="c7819c85-b8a2-4ff1-92ab-12c3a40f7e3e" providerId="ADAL" clId="{A84F5756-4F5B-46C8-8A8E-D2F219845C6E}" dt="2019-01-31T09:47:56.142" v="42" actId="478"/>
          <ac:picMkLst>
            <pc:docMk/>
            <pc:sldMk cId="4279909245" sldId="319"/>
            <ac:picMk id="5128" creationId="{EC24AEE1-96F1-4E89-83F5-366347D8FE4A}"/>
          </ac:picMkLst>
        </pc:picChg>
        <pc:picChg chg="del topLvl">
          <ac:chgData name="Clemens Schmuck" userId="c7819c85-b8a2-4ff1-92ab-12c3a40f7e3e" providerId="ADAL" clId="{A84F5756-4F5B-46C8-8A8E-D2F219845C6E}" dt="2019-01-31T09:46:00.478" v="17" actId="478"/>
          <ac:picMkLst>
            <pc:docMk/>
            <pc:sldMk cId="4279909245" sldId="319"/>
            <ac:picMk id="5130" creationId="{C3472FAE-4BBE-42EA-BD0C-E11F9C6044BF}"/>
          </ac:picMkLst>
        </pc:picChg>
        <pc:cxnChg chg="mod">
          <ac:chgData name="Clemens Schmuck" userId="c7819c85-b8a2-4ff1-92ab-12c3a40f7e3e" providerId="ADAL" clId="{A84F5756-4F5B-46C8-8A8E-D2F219845C6E}" dt="2019-01-31T09:47:30.137" v="34" actId="478"/>
          <ac:cxnSpMkLst>
            <pc:docMk/>
            <pc:sldMk cId="4279909245" sldId="319"/>
            <ac:cxnSpMk id="19" creationId="{7478DC52-7611-43DA-A844-9AE4028C5D20}"/>
          </ac:cxnSpMkLst>
        </pc:cxnChg>
        <pc:cxnChg chg="mod">
          <ac:chgData name="Clemens Schmuck" userId="c7819c85-b8a2-4ff1-92ab-12c3a40f7e3e" providerId="ADAL" clId="{A84F5756-4F5B-46C8-8A8E-D2F219845C6E}" dt="2019-01-31T09:46:30.108" v="27" actId="14100"/>
          <ac:cxnSpMkLst>
            <pc:docMk/>
            <pc:sldMk cId="4279909245" sldId="319"/>
            <ac:cxnSpMk id="21" creationId="{9ECD7E6A-194D-4E8D-B69F-5143A736F40A}"/>
          </ac:cxnSpMkLst>
        </pc:cxnChg>
        <pc:cxnChg chg="mod">
          <ac:chgData name="Clemens Schmuck" userId="c7819c85-b8a2-4ff1-92ab-12c3a40f7e3e" providerId="ADAL" clId="{A84F5756-4F5B-46C8-8A8E-D2F219845C6E}" dt="2019-01-31T09:47:56.142" v="42" actId="478"/>
          <ac:cxnSpMkLst>
            <pc:docMk/>
            <pc:sldMk cId="4279909245" sldId="319"/>
            <ac:cxnSpMk id="23" creationId="{C1F69870-26BF-475F-990C-F5297EC30373}"/>
          </ac:cxnSpMkLst>
        </pc:cxnChg>
        <pc:cxnChg chg="mod">
          <ac:chgData name="Clemens Schmuck" userId="c7819c85-b8a2-4ff1-92ab-12c3a40f7e3e" providerId="ADAL" clId="{A84F5756-4F5B-46C8-8A8E-D2F219845C6E}" dt="2019-01-31T09:49:02.377" v="53" actId="14100"/>
          <ac:cxnSpMkLst>
            <pc:docMk/>
            <pc:sldMk cId="4279909245" sldId="319"/>
            <ac:cxnSpMk id="25" creationId="{B6F5E530-2E42-4C96-9A87-B91973F8AA81}"/>
          </ac:cxnSpMkLst>
        </pc:cxnChg>
      </pc:sldChg>
      <pc:sldChg chg="modSp">
        <pc:chgData name="Clemens Schmuck" userId="c7819c85-b8a2-4ff1-92ab-12c3a40f7e3e" providerId="ADAL" clId="{A84F5756-4F5B-46C8-8A8E-D2F219845C6E}" dt="2019-01-31T10:21:52.613" v="101" actId="6549"/>
        <pc:sldMkLst>
          <pc:docMk/>
          <pc:sldMk cId="1052411627" sldId="320"/>
        </pc:sldMkLst>
        <pc:spChg chg="mod">
          <ac:chgData name="Clemens Schmuck" userId="c7819c85-b8a2-4ff1-92ab-12c3a40f7e3e" providerId="ADAL" clId="{A84F5756-4F5B-46C8-8A8E-D2F219845C6E}" dt="2019-01-31T10:21:52.613" v="101" actId="6549"/>
          <ac:spMkLst>
            <pc:docMk/>
            <pc:sldMk cId="1052411627" sldId="320"/>
            <ac:spMk id="8" creationId="{70DBB1D0-BF18-4F45-99E9-DC8D0CB4329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1-31T01:26:49.411" idx="1">
    <p:pos x="13944" y="3421"/>
    <p:text>oder DS²  ?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2/5/2019</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2</a:t>
            </a:fld>
            <a:endParaRPr lang="en-US"/>
          </a:p>
        </p:txBody>
      </p:sp>
    </p:spTree>
    <p:extLst>
      <p:ext uri="{BB962C8B-B14F-4D97-AF65-F5344CB8AC3E}">
        <p14:creationId xmlns:p14="http://schemas.microsoft.com/office/powerpoint/2010/main" val="328599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1" name="Marcador de texto 10"/>
          <p:cNvSpPr>
            <a:spLocks noGrp="1"/>
          </p:cNvSpPr>
          <p:nvPr>
            <p:ph type="body" sz="quarter" idx="11" hasCustomPrompt="1"/>
          </p:nvPr>
        </p:nvSpPr>
        <p:spPr>
          <a:xfrm>
            <a:off x="1401304" y="1692101"/>
            <a:ext cx="21608328" cy="1483362"/>
          </a:xfrm>
          <a:prstGeom prst="rect">
            <a:avLst/>
          </a:prstGeom>
        </p:spPr>
        <p:txBody>
          <a:bodyPr lIns="0" tIns="0" rIns="0" bIns="0"/>
          <a:lstStyle>
            <a:lvl1pPr marL="0" indent="0">
              <a:buFontTx/>
              <a:buNone/>
              <a:defRPr sz="10800" b="1" u="sng">
                <a:solidFill>
                  <a:srgbClr val="A8D200"/>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a:t>Titular Presentación</a:t>
            </a:r>
          </a:p>
        </p:txBody>
      </p:sp>
      <p:sp>
        <p:nvSpPr>
          <p:cNvPr id="3" name="Marcador de texto 2"/>
          <p:cNvSpPr>
            <a:spLocks noGrp="1"/>
          </p:cNvSpPr>
          <p:nvPr>
            <p:ph type="body" sz="quarter" idx="12" hasCustomPrompt="1"/>
          </p:nvPr>
        </p:nvSpPr>
        <p:spPr>
          <a:xfrm>
            <a:off x="3576637" y="4738977"/>
            <a:ext cx="19432994" cy="5602054"/>
          </a:xfrm>
          <a:prstGeom prst="rect">
            <a:avLst/>
          </a:prstGeom>
        </p:spPr>
        <p:txBody>
          <a:bodyPr lIns="0" tIns="0" rIns="0" bIns="0"/>
          <a:lstStyle>
            <a:lvl1pPr marL="0" indent="0">
              <a:buNone/>
              <a:defRPr sz="7200" b="1" i="0">
                <a:solidFill>
                  <a:schemeClr val="tx1">
                    <a:lumMod val="65000"/>
                    <a:lumOff val="35000"/>
                  </a:schemeClr>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a:t>Subtitular presentación</a:t>
            </a:r>
            <a:endParaRPr lang="es-ES_tradnl"/>
          </a:p>
        </p:txBody>
      </p:sp>
      <p:sp>
        <p:nvSpPr>
          <p:cNvPr id="5" name="Marcador de texto 4"/>
          <p:cNvSpPr>
            <a:spLocks noGrp="1"/>
          </p:cNvSpPr>
          <p:nvPr>
            <p:ph type="body" sz="quarter" idx="13" hasCustomPrompt="1"/>
          </p:nvPr>
        </p:nvSpPr>
        <p:spPr>
          <a:xfrm>
            <a:off x="16617488" y="12403688"/>
            <a:ext cx="6874280" cy="447788"/>
          </a:xfrm>
          <a:prstGeom prst="rect">
            <a:avLst/>
          </a:prstGeom>
        </p:spPr>
        <p:txBody>
          <a:bodyPr lIns="0" tIns="0" rIns="0" bIns="0"/>
          <a:lstStyle>
            <a:lvl1pPr marL="0" indent="0" algn="r">
              <a:buNone/>
              <a:defRPr sz="3000">
                <a:solidFill>
                  <a:srgbClr val="A8D200"/>
                </a:solidFill>
                <a:latin typeface="Arial" charset="0"/>
                <a:ea typeface="Arial" charset="0"/>
                <a:cs typeface="Arial" charset="0"/>
              </a:defRPr>
            </a:lvl1pPr>
            <a:lvl2pPr marL="914400" indent="0">
              <a:buNone/>
              <a:defRPr sz="3200">
                <a:latin typeface="Arial" charset="0"/>
                <a:ea typeface="Arial" charset="0"/>
                <a:cs typeface="Arial" charset="0"/>
              </a:defRPr>
            </a:lvl2pPr>
            <a:lvl3pPr marL="1828800" indent="0">
              <a:buNone/>
              <a:defRPr sz="3200">
                <a:latin typeface="Arial" charset="0"/>
                <a:ea typeface="Arial" charset="0"/>
                <a:cs typeface="Arial" charset="0"/>
              </a:defRPr>
            </a:lvl3pPr>
            <a:lvl4pPr marL="2743200" indent="0">
              <a:buNone/>
              <a:defRPr sz="3200">
                <a:latin typeface="Arial" charset="0"/>
                <a:ea typeface="Arial" charset="0"/>
                <a:cs typeface="Arial" charset="0"/>
              </a:defRPr>
            </a:lvl4pPr>
            <a:lvl5pPr marL="3657600" indent="0">
              <a:buNone/>
              <a:defRPr sz="3200">
                <a:latin typeface="Arial" charset="0"/>
                <a:ea typeface="Arial" charset="0"/>
                <a:cs typeface="Arial" charset="0"/>
              </a:defRPr>
            </a:lvl5pPr>
          </a:lstStyle>
          <a:p>
            <a:pPr lvl="0"/>
            <a:r>
              <a:rPr lang="es-ES"/>
              <a:t>Fecha</a:t>
            </a:r>
            <a:endParaRPr lang="es-ES_tradnl"/>
          </a:p>
        </p:txBody>
      </p:sp>
      <p:sp>
        <p:nvSpPr>
          <p:cNvPr id="8" name="Marcador de texto 2"/>
          <p:cNvSpPr>
            <a:spLocks noGrp="1"/>
          </p:cNvSpPr>
          <p:nvPr>
            <p:ph type="body" sz="quarter" idx="14" hasCustomPrompt="1"/>
          </p:nvPr>
        </p:nvSpPr>
        <p:spPr>
          <a:xfrm>
            <a:off x="1400178" y="4741998"/>
            <a:ext cx="1675532" cy="924640"/>
          </a:xfrm>
          <a:prstGeom prst="rect">
            <a:avLst/>
          </a:prstGeom>
          <a:solidFill>
            <a:srgbClr val="A8D200"/>
          </a:solidFill>
        </p:spPr>
        <p:txBody>
          <a:bodyPr lIns="144000" tIns="72000" rIns="144000" bIns="72000"/>
          <a:lstStyle>
            <a:lvl1pPr marL="0" indent="0" algn="ctr">
              <a:buNone/>
              <a:defRPr sz="56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a:t>12.3</a:t>
            </a:r>
            <a:endParaRPr lang="es-ES_tradnl"/>
          </a:p>
        </p:txBody>
      </p:sp>
    </p:spTree>
    <p:extLst>
      <p:ext uri="{BB962C8B-B14F-4D97-AF65-F5344CB8AC3E}">
        <p14:creationId xmlns:p14="http://schemas.microsoft.com/office/powerpoint/2010/main" val="16349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C9EC9D-4369-4EC4-95F3-88922B4B0C1C}" type="datetimeFigureOut">
              <a:rPr lang="en-GB" smtClean="0"/>
              <a:t>05/02/2019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526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EC9D-4369-4EC4-95F3-88922B4B0C1C}" type="datetimeFigureOut">
              <a:rPr lang="en-GB" smtClean="0"/>
              <a:t>05/02/2019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93531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a:t>Click to edit Master title style</a:t>
            </a:r>
            <a:endParaRPr lang="en-GB"/>
          </a:p>
        </p:txBody>
      </p:sp>
      <p:sp>
        <p:nvSpPr>
          <p:cNvPr id="3" name="Content Placeholder 2"/>
          <p:cNvSpPr>
            <a:spLocks noGrp="1"/>
          </p:cNvSpPr>
          <p:nvPr>
            <p:ph idx="1"/>
          </p:nvPr>
        </p:nvSpPr>
        <p:spPr>
          <a:xfrm>
            <a:off x="9533467" y="54611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1" y="2870207"/>
            <a:ext cx="8022168" cy="9382126"/>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3206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428" indent="0">
              <a:buNone/>
              <a:defRPr sz="6700"/>
            </a:lvl2pPr>
            <a:lvl3pPr marL="2176857" indent="0">
              <a:buNone/>
              <a:defRPr sz="5700"/>
            </a:lvl3pPr>
            <a:lvl4pPr marL="3265285" indent="0">
              <a:buNone/>
              <a:defRPr sz="4800"/>
            </a:lvl4pPr>
            <a:lvl5pPr marL="4353714" indent="0">
              <a:buNone/>
              <a:defRPr sz="4800"/>
            </a:lvl5pPr>
            <a:lvl6pPr marL="5442142" indent="0">
              <a:buNone/>
              <a:defRPr sz="4800"/>
            </a:lvl6pPr>
            <a:lvl7pPr marL="6530568" indent="0">
              <a:buNone/>
              <a:defRPr sz="4800"/>
            </a:lvl7pPr>
            <a:lvl8pPr marL="7618992" indent="0">
              <a:buNone/>
              <a:defRPr sz="4800"/>
            </a:lvl8pPr>
            <a:lvl9pPr marL="8707425" indent="0">
              <a:buNone/>
              <a:defRPr sz="4800"/>
            </a:lvl9pPr>
          </a:lstStyle>
          <a:p>
            <a:endParaRPr lang="en-GB"/>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59758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8016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8760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mari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a:xfrm>
            <a:off x="23303950" y="12780835"/>
            <a:ext cx="504000" cy="412158"/>
          </a:xfrm>
          <a:prstGeom prst="rect">
            <a:avLst/>
          </a:prstGeom>
        </p:spPr>
        <p:txBody>
          <a:bodyPr lIns="182880" tIns="91440" rIns="182880" bIns="91440"/>
          <a:lstStyle/>
          <a:p>
            <a:pPr defTabSz="1828800" eaLnBrk="1" fontAlgn="auto" hangingPunct="1">
              <a:spcBef>
                <a:spcPts val="0"/>
              </a:spcBef>
              <a:spcAft>
                <a:spcPts val="0"/>
              </a:spcAft>
            </a:pPr>
            <a:fld id="{EEA4495D-35CE-2741-BA1A-FCDF99A4A1F7}" type="slidenum">
              <a:rPr lang="es-ES_tradnl" sz="3600" smtClean="0">
                <a:solidFill>
                  <a:prstClr val="black"/>
                </a:solidFill>
                <a:latin typeface="Calibri" panose="020F0502020204030204"/>
                <a:ea typeface="+mn-ea"/>
                <a:cs typeface="+mn-cs"/>
              </a:rPr>
              <a:pPr defTabSz="1828800" eaLnBrk="1" fontAlgn="auto" hangingPunct="1">
                <a:spcBef>
                  <a:spcPts val="0"/>
                </a:spcBef>
                <a:spcAft>
                  <a:spcPts val="0"/>
                </a:spcAft>
              </a:pPr>
              <a:t>‹#›</a:t>
            </a:fld>
            <a:endParaRPr lang="es-ES_tradnl" sz="3600">
              <a:solidFill>
                <a:prstClr val="black"/>
              </a:solidFill>
              <a:latin typeface="Calibri" panose="020F0502020204030204"/>
              <a:ea typeface="+mn-ea"/>
              <a:cs typeface="+mn-cs"/>
            </a:endParaRPr>
          </a:p>
        </p:txBody>
      </p:sp>
      <p:sp>
        <p:nvSpPr>
          <p:cNvPr id="6" name="Marcador de texto 5"/>
          <p:cNvSpPr>
            <a:spLocks noGrp="1"/>
          </p:cNvSpPr>
          <p:nvPr>
            <p:ph type="body" sz="quarter" idx="11" hasCustomPrompt="1"/>
          </p:nvPr>
        </p:nvSpPr>
        <p:spPr>
          <a:xfrm>
            <a:off x="1400177"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a:t>1// Apartado</a:t>
            </a:r>
            <a:endParaRPr lang="es-ES_tradnl"/>
          </a:p>
        </p:txBody>
      </p:sp>
      <p:sp>
        <p:nvSpPr>
          <p:cNvPr id="8" name="Marcador de texto 7"/>
          <p:cNvSpPr>
            <a:spLocks noGrp="1"/>
          </p:cNvSpPr>
          <p:nvPr>
            <p:ph type="body" sz="quarter" idx="12" hasCustomPrompt="1"/>
          </p:nvPr>
        </p:nvSpPr>
        <p:spPr>
          <a:xfrm>
            <a:off x="1400177"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1.1 Titular apartado</a:t>
            </a:r>
            <a:endParaRPr lang="es-ES_tradnl"/>
          </a:p>
        </p:txBody>
      </p:sp>
      <p:sp>
        <p:nvSpPr>
          <p:cNvPr id="11" name="Marcador de texto 5"/>
          <p:cNvSpPr>
            <a:spLocks noGrp="1"/>
          </p:cNvSpPr>
          <p:nvPr>
            <p:ph type="body" sz="quarter" idx="13" hasCustomPrompt="1"/>
          </p:nvPr>
        </p:nvSpPr>
        <p:spPr>
          <a:xfrm>
            <a:off x="729677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a:t>2// Apartado</a:t>
            </a:r>
            <a:endParaRPr lang="es-ES_tradnl"/>
          </a:p>
        </p:txBody>
      </p:sp>
      <p:sp>
        <p:nvSpPr>
          <p:cNvPr id="12" name="Marcador de texto 7"/>
          <p:cNvSpPr>
            <a:spLocks noGrp="1"/>
          </p:cNvSpPr>
          <p:nvPr>
            <p:ph type="body" sz="quarter" idx="14" hasCustomPrompt="1"/>
          </p:nvPr>
        </p:nvSpPr>
        <p:spPr>
          <a:xfrm>
            <a:off x="729677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2.1 Titular apartado</a:t>
            </a:r>
            <a:endParaRPr lang="es-ES_tradnl"/>
          </a:p>
        </p:txBody>
      </p:sp>
      <p:sp>
        <p:nvSpPr>
          <p:cNvPr id="17" name="Marcador de texto 5"/>
          <p:cNvSpPr>
            <a:spLocks noGrp="1"/>
          </p:cNvSpPr>
          <p:nvPr>
            <p:ph type="body" sz="quarter" idx="15" hasCustomPrompt="1"/>
          </p:nvPr>
        </p:nvSpPr>
        <p:spPr>
          <a:xfrm>
            <a:off x="13073731"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a:t>3// Apartado</a:t>
            </a:r>
            <a:endParaRPr lang="es-ES_tradnl"/>
          </a:p>
        </p:txBody>
      </p:sp>
      <p:sp>
        <p:nvSpPr>
          <p:cNvPr id="18" name="Marcador de texto 7"/>
          <p:cNvSpPr>
            <a:spLocks noGrp="1"/>
          </p:cNvSpPr>
          <p:nvPr>
            <p:ph type="body" sz="quarter" idx="16" hasCustomPrompt="1"/>
          </p:nvPr>
        </p:nvSpPr>
        <p:spPr>
          <a:xfrm>
            <a:off x="13073731"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3.1 Titular apartado</a:t>
            </a:r>
            <a:endParaRPr lang="es-ES_tradnl"/>
          </a:p>
        </p:txBody>
      </p:sp>
      <p:sp>
        <p:nvSpPr>
          <p:cNvPr id="19" name="Marcador de texto 5"/>
          <p:cNvSpPr>
            <a:spLocks noGrp="1"/>
          </p:cNvSpPr>
          <p:nvPr>
            <p:ph type="body" sz="quarter" idx="17" hasCustomPrompt="1"/>
          </p:nvPr>
        </p:nvSpPr>
        <p:spPr>
          <a:xfrm>
            <a:off x="1881650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a:t>4// Apartado</a:t>
            </a:r>
            <a:endParaRPr lang="es-ES_tradnl"/>
          </a:p>
        </p:txBody>
      </p:sp>
      <p:sp>
        <p:nvSpPr>
          <p:cNvPr id="20" name="Marcador de texto 7"/>
          <p:cNvSpPr>
            <a:spLocks noGrp="1"/>
          </p:cNvSpPr>
          <p:nvPr>
            <p:ph type="body" sz="quarter" idx="18" hasCustomPrompt="1"/>
          </p:nvPr>
        </p:nvSpPr>
        <p:spPr>
          <a:xfrm>
            <a:off x="1881650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4.1 Titular apartado</a:t>
            </a:r>
            <a:endParaRPr lang="es-ES_tradnl"/>
          </a:p>
        </p:txBody>
      </p:sp>
      <p:sp>
        <p:nvSpPr>
          <p:cNvPr id="13" name="Marcador de texto 10"/>
          <p:cNvSpPr>
            <a:spLocks noGrp="1"/>
          </p:cNvSpPr>
          <p:nvPr>
            <p:ph type="body" sz="quarter" idx="19" hasCustomPrompt="1"/>
          </p:nvPr>
        </p:nvSpPr>
        <p:spPr>
          <a:xfrm>
            <a:off x="1401304" y="1692101"/>
            <a:ext cx="21608328" cy="1483362"/>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a:t>Sumario</a:t>
            </a:r>
          </a:p>
        </p:txBody>
      </p:sp>
    </p:spTree>
    <p:extLst>
      <p:ext uri="{BB962C8B-B14F-4D97-AF65-F5344CB8AC3E}">
        <p14:creationId xmlns:p14="http://schemas.microsoft.com/office/powerpoint/2010/main" val="12911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lIns="182880" tIns="91440" rIns="182880" bIns="91440"/>
          <a:lstStyle/>
          <a:p>
            <a:r>
              <a:rPr lang="nl-BE"/>
              <a:t>Titelstijl van model bewerken</a:t>
            </a:r>
            <a:endParaRPr lang="nl-NL"/>
          </a:p>
        </p:txBody>
      </p:sp>
      <p:sp>
        <p:nvSpPr>
          <p:cNvPr id="3" name="Tijdelijke aanduiding voor inhoud 2"/>
          <p:cNvSpPr>
            <a:spLocks noGrp="1"/>
          </p:cNvSpPr>
          <p:nvPr>
            <p:ph idx="1"/>
          </p:nvPr>
        </p:nvSpPr>
        <p:spPr/>
        <p:txBody>
          <a:bodyPr lIns="182880" tIns="91440" rIns="182880" bIns="9144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Slide Number Placeholder 5"/>
          <p:cNvSpPr>
            <a:spLocks noGrp="1"/>
          </p:cNvSpPr>
          <p:nvPr>
            <p:ph type="sldNum" sz="quarter" idx="4"/>
          </p:nvPr>
        </p:nvSpPr>
        <p:spPr>
          <a:xfrm>
            <a:off x="23170486" y="12635504"/>
            <a:ext cx="753412" cy="738664"/>
          </a:xfrm>
          <a:prstGeom prst="rect">
            <a:avLst/>
          </a:prstGeom>
        </p:spPr>
        <p:txBody>
          <a:bodyPr vert="horz" wrap="none" lIns="0" tIns="0" rIns="0" bIns="0" rtlCol="0" anchor="ctr">
            <a:spAutoFit/>
          </a:bodyPr>
          <a:lstStyle>
            <a:lvl1pPr algn="r">
              <a:defRPr sz="4800" b="1" i="0">
                <a:solidFill>
                  <a:schemeClr val="tx2"/>
                </a:solidFill>
                <a:latin typeface="Arial"/>
                <a:cs typeface="Arial"/>
              </a:defRPr>
            </a:lvl1pPr>
          </a:lstStyle>
          <a:p>
            <a:pPr defTabSz="1828800" eaLnBrk="1" fontAlgn="auto" hangingPunct="1">
              <a:spcBef>
                <a:spcPts val="0"/>
              </a:spcBef>
              <a:spcAft>
                <a:spcPts val="0"/>
              </a:spcAft>
            </a:pPr>
            <a:fld id="{38C080AE-66C8-8249-B90B-B6D109566B0C}" type="slidenum">
              <a:rPr lang="en-US">
                <a:solidFill>
                  <a:srgbClr val="C1C1C1"/>
                </a:solidFill>
                <a:ea typeface="+mn-ea"/>
              </a:rPr>
              <a:pPr defTabSz="1828800" eaLnBrk="1" fontAlgn="auto" hangingPunct="1">
                <a:spcBef>
                  <a:spcPts val="0"/>
                </a:spcBef>
                <a:spcAft>
                  <a:spcPts val="0"/>
                </a:spcAft>
              </a:pPr>
              <a:t>‹#›</a:t>
            </a:fld>
            <a:endParaRPr lang="en-US">
              <a:solidFill>
                <a:srgbClr val="C1C1C1"/>
              </a:solidFill>
              <a:ea typeface="+mn-ea"/>
            </a:endParaRPr>
          </a:p>
        </p:txBody>
      </p:sp>
    </p:spTree>
    <p:extLst>
      <p:ext uri="{BB962C8B-B14F-4D97-AF65-F5344CB8AC3E}">
        <p14:creationId xmlns:p14="http://schemas.microsoft.com/office/powerpoint/2010/main" val="37726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ortadillas">
    <p:spTree>
      <p:nvGrpSpPr>
        <p:cNvPr id="1" name=""/>
        <p:cNvGrpSpPr/>
        <p:nvPr/>
      </p:nvGrpSpPr>
      <p:grpSpPr>
        <a:xfrm>
          <a:off x="0" y="0"/>
          <a:ext cx="0" cy="0"/>
          <a:chOff x="0" y="0"/>
          <a:chExt cx="0" cy="0"/>
        </a:xfrm>
      </p:grpSpPr>
      <p:sp>
        <p:nvSpPr>
          <p:cNvPr id="4" name="Marcador de texto 10"/>
          <p:cNvSpPr>
            <a:spLocks noGrp="1"/>
          </p:cNvSpPr>
          <p:nvPr>
            <p:ph type="body" sz="quarter" idx="13"/>
          </p:nvPr>
        </p:nvSpPr>
        <p:spPr>
          <a:xfrm>
            <a:off x="4044753" y="5083347"/>
            <a:ext cx="9787626" cy="6620974"/>
          </a:xfrm>
          <a:prstGeom prst="rect">
            <a:avLst/>
          </a:prstGeom>
        </p:spPr>
        <p:txBody>
          <a:bodyPr lIns="0" tIns="0" rIns="0" bIns="0"/>
          <a:lstStyle>
            <a:lvl1pPr marL="0" indent="0">
              <a:buNone/>
              <a:defRPr sz="3200">
                <a:solidFill>
                  <a:schemeClr val="tx1">
                    <a:lumMod val="65000"/>
                    <a:lumOff val="35000"/>
                  </a:schemeClr>
                </a:solidFill>
              </a:defRPr>
            </a:lvl1pPr>
          </a:lstStyle>
          <a:p>
            <a:pPr lvl="0"/>
            <a:r>
              <a:rPr lang="es-ES"/>
              <a:t>Haga clic para modificar el estilo de texto del patrón</a:t>
            </a:r>
            <a:endParaRPr lang="es-ES_tradnl"/>
          </a:p>
        </p:txBody>
      </p:sp>
      <p:sp>
        <p:nvSpPr>
          <p:cNvPr id="6" name="Marcador de texto 10"/>
          <p:cNvSpPr>
            <a:spLocks noGrp="1"/>
          </p:cNvSpPr>
          <p:nvPr>
            <p:ph type="body" sz="quarter" idx="11" hasCustomPrompt="1"/>
          </p:nvPr>
        </p:nvSpPr>
        <p:spPr>
          <a:xfrm>
            <a:off x="4044753" y="1692101"/>
            <a:ext cx="12065314" cy="1084350"/>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a:t>Titular Presentación</a:t>
            </a:r>
          </a:p>
        </p:txBody>
      </p:sp>
      <p:sp>
        <p:nvSpPr>
          <p:cNvPr id="7" name="Marcador de texto 2"/>
          <p:cNvSpPr>
            <a:spLocks noGrp="1"/>
          </p:cNvSpPr>
          <p:nvPr>
            <p:ph type="body" sz="quarter" idx="12" hasCustomPrompt="1"/>
          </p:nvPr>
        </p:nvSpPr>
        <p:spPr>
          <a:xfrm>
            <a:off x="1400176" y="761420"/>
            <a:ext cx="15757524" cy="930680"/>
          </a:xfrm>
          <a:prstGeom prst="rect">
            <a:avLst/>
          </a:prstGeom>
        </p:spPr>
        <p:txBody>
          <a:bodyPr lIns="0" tIns="0" rIns="0" bIns="0"/>
          <a:lstStyle>
            <a:lvl1pPr marL="0" indent="0">
              <a:buNone/>
              <a:defRPr sz="3200" b="0" i="0" u="sng">
                <a:solidFill>
                  <a:srgbClr val="A8D200"/>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a:t>Titular presentación / Subtitular</a:t>
            </a:r>
            <a:endParaRPr lang="es-ES_tradnl"/>
          </a:p>
        </p:txBody>
      </p:sp>
      <p:sp>
        <p:nvSpPr>
          <p:cNvPr id="8" name="Marcador de texto 2"/>
          <p:cNvSpPr>
            <a:spLocks noGrp="1"/>
          </p:cNvSpPr>
          <p:nvPr>
            <p:ph type="body" sz="quarter" idx="14" hasCustomPrompt="1"/>
          </p:nvPr>
        </p:nvSpPr>
        <p:spPr>
          <a:xfrm>
            <a:off x="1400178" y="1851810"/>
            <a:ext cx="1924912" cy="924640"/>
          </a:xfrm>
          <a:prstGeom prst="rect">
            <a:avLst/>
          </a:prstGeom>
          <a:solidFill>
            <a:srgbClr val="A8D200"/>
          </a:solidFill>
        </p:spPr>
        <p:txBody>
          <a:bodyPr lIns="72000" tIns="72000" rIns="72000" bIns="72000"/>
          <a:lstStyle>
            <a:lvl1pPr marL="0" indent="0" algn="ctr">
              <a:buNone/>
              <a:defRPr sz="64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a:t>12.3</a:t>
            </a:r>
            <a:endParaRPr lang="es-ES_tradnl"/>
          </a:p>
        </p:txBody>
      </p:sp>
      <p:sp>
        <p:nvSpPr>
          <p:cNvPr id="9" name="Marcador de texto 10"/>
          <p:cNvSpPr>
            <a:spLocks noGrp="1"/>
          </p:cNvSpPr>
          <p:nvPr>
            <p:ph type="body" sz="quarter" idx="15" hasCustomPrompt="1"/>
          </p:nvPr>
        </p:nvSpPr>
        <p:spPr>
          <a:xfrm>
            <a:off x="4044753" y="3707131"/>
            <a:ext cx="5117002" cy="770234"/>
          </a:xfrm>
          <a:prstGeom prst="rect">
            <a:avLst/>
          </a:prstGeom>
        </p:spPr>
        <p:txBody>
          <a:bodyPr lIns="0" tIns="0" rIns="0" bIns="0"/>
          <a:lstStyle>
            <a:lvl1pPr marL="0" indent="0">
              <a:buNone/>
              <a:defRPr sz="5600" b="1">
                <a:solidFill>
                  <a:srgbClr val="A8D200"/>
                </a:solidFill>
              </a:defRPr>
            </a:lvl1pPr>
            <a:lvl2pPr marL="914400" indent="0">
              <a:buNone/>
              <a:defRPr sz="4000"/>
            </a:lvl2pPr>
            <a:lvl3pPr marL="1828800" indent="0">
              <a:buNone/>
              <a:defRPr sz="4000"/>
            </a:lvl3pPr>
            <a:lvl4pPr marL="2743200" indent="0">
              <a:buNone/>
              <a:defRPr sz="4000"/>
            </a:lvl4pPr>
            <a:lvl5pPr marL="3657600" indent="0">
              <a:buNone/>
              <a:defRPr sz="4000"/>
            </a:lvl5pPr>
          </a:lstStyle>
          <a:p>
            <a:pPr lvl="0"/>
            <a:r>
              <a:rPr lang="es-ES"/>
              <a:t>Subtitular</a:t>
            </a:r>
            <a:endParaRPr lang="es-ES_tradnl"/>
          </a:p>
        </p:txBody>
      </p:sp>
      <p:sp>
        <p:nvSpPr>
          <p:cNvPr id="10" name="Marcador de gráfico 9"/>
          <p:cNvSpPr>
            <a:spLocks noGrp="1"/>
          </p:cNvSpPr>
          <p:nvPr>
            <p:ph type="chart" sz="quarter" idx="16"/>
          </p:nvPr>
        </p:nvSpPr>
        <p:spPr>
          <a:xfrm>
            <a:off x="14281151" y="5083177"/>
            <a:ext cx="9442450" cy="6619874"/>
          </a:xfrm>
          <a:prstGeom prst="rect">
            <a:avLst/>
          </a:prstGeom>
        </p:spPr>
        <p:txBody>
          <a:bodyPr lIns="182880" tIns="91440" rIns="182880" bIns="91440"/>
          <a:lstStyle/>
          <a:p>
            <a:endParaRPr lang="es-ES_tradnl"/>
          </a:p>
        </p:txBody>
      </p:sp>
    </p:spTree>
    <p:extLst>
      <p:ext uri="{BB962C8B-B14F-4D97-AF65-F5344CB8AC3E}">
        <p14:creationId xmlns:p14="http://schemas.microsoft.com/office/powerpoint/2010/main" val="2575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428" indent="0" algn="ctr">
              <a:buNone/>
              <a:defRPr>
                <a:solidFill>
                  <a:schemeClr val="tx1">
                    <a:tint val="75000"/>
                  </a:schemeClr>
                </a:solidFill>
              </a:defRPr>
            </a:lvl2pPr>
            <a:lvl3pPr marL="2176857" indent="0" algn="ctr">
              <a:buNone/>
              <a:defRPr>
                <a:solidFill>
                  <a:schemeClr val="tx1">
                    <a:tint val="75000"/>
                  </a:schemeClr>
                </a:solidFill>
              </a:defRPr>
            </a:lvl3pPr>
            <a:lvl4pPr marL="3265285" indent="0" algn="ctr">
              <a:buNone/>
              <a:defRPr>
                <a:solidFill>
                  <a:schemeClr val="tx1">
                    <a:tint val="75000"/>
                  </a:schemeClr>
                </a:solidFill>
              </a:defRPr>
            </a:lvl4pPr>
            <a:lvl5pPr marL="4353714" indent="0" algn="ctr">
              <a:buNone/>
              <a:defRPr>
                <a:solidFill>
                  <a:schemeClr val="tx1">
                    <a:tint val="75000"/>
                  </a:schemeClr>
                </a:solidFill>
              </a:defRPr>
            </a:lvl5pPr>
            <a:lvl6pPr marL="5442142" indent="0" algn="ctr">
              <a:buNone/>
              <a:defRPr>
                <a:solidFill>
                  <a:schemeClr val="tx1">
                    <a:tint val="75000"/>
                  </a:schemeClr>
                </a:solidFill>
              </a:defRPr>
            </a:lvl6pPr>
            <a:lvl7pPr marL="6530568" indent="0" algn="ctr">
              <a:buNone/>
              <a:defRPr>
                <a:solidFill>
                  <a:schemeClr val="tx1">
                    <a:tint val="75000"/>
                  </a:schemeClr>
                </a:solidFill>
              </a:defRPr>
            </a:lvl7pPr>
            <a:lvl8pPr marL="7618992" indent="0" algn="ctr">
              <a:buNone/>
              <a:defRPr>
                <a:solidFill>
                  <a:schemeClr val="tx1">
                    <a:tint val="75000"/>
                  </a:schemeClr>
                </a:solidFill>
              </a:defRPr>
            </a:lvl8pPr>
            <a:lvl9pPr marL="870742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7145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6461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11"/>
            <a:ext cx="20726400" cy="2724150"/>
          </a:xfrm>
        </p:spPr>
        <p:txBody>
          <a:bodyPr anchor="t"/>
          <a:lstStyle>
            <a:lvl1pPr algn="l">
              <a:defRPr sz="9500" b="1" cap="all"/>
            </a:lvl1pPr>
          </a:lstStyle>
          <a:p>
            <a:r>
              <a:rPr lang="en-US"/>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428" indent="0">
              <a:buNone/>
              <a:defRPr sz="4300">
                <a:solidFill>
                  <a:schemeClr val="tx1">
                    <a:tint val="75000"/>
                  </a:schemeClr>
                </a:solidFill>
              </a:defRPr>
            </a:lvl2pPr>
            <a:lvl3pPr marL="2176857" indent="0">
              <a:buNone/>
              <a:defRPr sz="3800">
                <a:solidFill>
                  <a:schemeClr val="tx1">
                    <a:tint val="75000"/>
                  </a:schemeClr>
                </a:solidFill>
              </a:defRPr>
            </a:lvl3pPr>
            <a:lvl4pPr marL="3265285" indent="0">
              <a:buNone/>
              <a:defRPr sz="3300">
                <a:solidFill>
                  <a:schemeClr val="tx1">
                    <a:tint val="75000"/>
                  </a:schemeClr>
                </a:solidFill>
              </a:defRPr>
            </a:lvl4pPr>
            <a:lvl5pPr marL="4353714" indent="0">
              <a:buNone/>
              <a:defRPr sz="3300">
                <a:solidFill>
                  <a:schemeClr val="tx1">
                    <a:tint val="75000"/>
                  </a:schemeClr>
                </a:solidFill>
              </a:defRPr>
            </a:lvl5pPr>
            <a:lvl6pPr marL="5442142" indent="0">
              <a:buNone/>
              <a:defRPr sz="3300">
                <a:solidFill>
                  <a:schemeClr val="tx1">
                    <a:tint val="75000"/>
                  </a:schemeClr>
                </a:solidFill>
              </a:defRPr>
            </a:lvl6pPr>
            <a:lvl7pPr marL="6530568" indent="0">
              <a:buNone/>
              <a:defRPr sz="3300">
                <a:solidFill>
                  <a:schemeClr val="tx1">
                    <a:tint val="75000"/>
                  </a:schemeClr>
                </a:solidFill>
              </a:defRPr>
            </a:lvl7pPr>
            <a:lvl8pPr marL="7618992" indent="0">
              <a:buNone/>
              <a:defRPr sz="3300">
                <a:solidFill>
                  <a:schemeClr val="tx1">
                    <a:tint val="75000"/>
                  </a:schemeClr>
                </a:solidFill>
              </a:defRPr>
            </a:lvl8pPr>
            <a:lvl9pPr marL="8707425"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1898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51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715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C9EC9D-4369-4EC4-95F3-88922B4B0C1C}"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86964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48" y="3070226"/>
            <a:ext cx="10778067"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48"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C9EC9D-4369-4EC4-95F3-88922B4B0C1C}" type="datetimeFigureOut">
              <a:rPr lang="en-GB" smtClean="0"/>
              <a:t>05/02/2019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40325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303" y="11647698"/>
            <a:ext cx="9904006" cy="1556532"/>
          </a:xfrm>
          <a:prstGeom prst="rect">
            <a:avLst/>
          </a:prstGeom>
        </p:spPr>
      </p:pic>
    </p:spTree>
    <p:extLst>
      <p:ext uri="{BB962C8B-B14F-4D97-AF65-F5344CB8AC3E}">
        <p14:creationId xmlns:p14="http://schemas.microsoft.com/office/powerpoint/2010/main" val="24005512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s-ES_trad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686" tIns="108843" rIns="217686" bIns="10884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19200" y="3200411"/>
            <a:ext cx="21945600" cy="9051926"/>
          </a:xfrm>
          <a:prstGeom prst="rect">
            <a:avLst/>
          </a:prstGeom>
        </p:spPr>
        <p:txBody>
          <a:bodyPr vert="horz" lIns="217686" tIns="108843" rIns="217686" bIns="1088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19200" y="12712711"/>
            <a:ext cx="5689600" cy="730250"/>
          </a:xfrm>
          <a:prstGeom prst="rect">
            <a:avLst/>
          </a:prstGeom>
        </p:spPr>
        <p:txBody>
          <a:bodyPr vert="horz" lIns="217686" tIns="108843" rIns="217686" bIns="108843" rtlCol="0" anchor="ctr"/>
          <a:lstStyle>
            <a:lvl1pPr algn="l">
              <a:defRPr sz="2900">
                <a:solidFill>
                  <a:schemeClr val="tx1">
                    <a:tint val="75000"/>
                  </a:schemeClr>
                </a:solidFill>
              </a:defRPr>
            </a:lvl1pPr>
          </a:lstStyle>
          <a:p>
            <a:fld id="{65C9EC9D-4369-4EC4-95F3-88922B4B0C1C}" type="datetimeFigureOut">
              <a:rPr lang="en-GB" smtClean="0"/>
              <a:t>05/02/2019</a:t>
            </a:fld>
            <a:endParaRPr lang="en-GB"/>
          </a:p>
        </p:txBody>
      </p:sp>
      <p:sp>
        <p:nvSpPr>
          <p:cNvPr id="5" name="Footer Placeholder 4"/>
          <p:cNvSpPr>
            <a:spLocks noGrp="1"/>
          </p:cNvSpPr>
          <p:nvPr>
            <p:ph type="ftr" sz="quarter" idx="3"/>
          </p:nvPr>
        </p:nvSpPr>
        <p:spPr>
          <a:xfrm>
            <a:off x="8331200" y="12712711"/>
            <a:ext cx="7721600" cy="730250"/>
          </a:xfrm>
          <a:prstGeom prst="rect">
            <a:avLst/>
          </a:prstGeom>
        </p:spPr>
        <p:txBody>
          <a:bodyPr vert="horz" lIns="217686" tIns="108843" rIns="217686" bIns="108843" rtlCol="0" anchor="ctr"/>
          <a:lstStyle>
            <a:lvl1pPr algn="ctr">
              <a:defRPr sz="2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475200" y="12712711"/>
            <a:ext cx="5689600" cy="730250"/>
          </a:xfrm>
          <a:prstGeom prst="rect">
            <a:avLst/>
          </a:prstGeom>
        </p:spPr>
        <p:txBody>
          <a:bodyPr vert="horz" lIns="217686" tIns="108843" rIns="217686" bIns="108843" rtlCol="0" anchor="ctr"/>
          <a:lstStyle>
            <a:lvl1pPr algn="r">
              <a:defRPr sz="2900">
                <a:solidFill>
                  <a:schemeClr val="tx1">
                    <a:tint val="75000"/>
                  </a:schemeClr>
                </a:solidFill>
              </a:defRPr>
            </a:lvl1pPr>
          </a:lstStyle>
          <a:p>
            <a:fld id="{E0C5A916-48A2-48A2-9A75-3DD55F3698BD}" type="slidenum">
              <a:rPr lang="en-GB" smtClean="0"/>
              <a:t>‹#›</a:t>
            </a:fld>
            <a:endParaRPr lang="en-GB"/>
          </a:p>
        </p:txBody>
      </p:sp>
    </p:spTree>
    <p:extLst>
      <p:ext uri="{BB962C8B-B14F-4D97-AF65-F5344CB8AC3E}">
        <p14:creationId xmlns:p14="http://schemas.microsoft.com/office/powerpoint/2010/main" val="612629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2176857" rtl="0" eaLnBrk="1" latinLnBrk="0" hangingPunct="1">
        <a:spcBef>
          <a:spcPct val="0"/>
        </a:spcBef>
        <a:buNone/>
        <a:defRPr sz="10500" kern="1200">
          <a:solidFill>
            <a:schemeClr val="tx1"/>
          </a:solidFill>
          <a:latin typeface="+mj-lt"/>
          <a:ea typeface="+mj-ea"/>
          <a:cs typeface="+mj-cs"/>
        </a:defRPr>
      </a:lvl1pPr>
    </p:titleStyle>
    <p:bodyStyle>
      <a:lvl1pPr marL="816320" indent="-816320" algn="l" defTabSz="2176857"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697" indent="-680271" algn="l" defTabSz="2176857"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071" indent="-544214" algn="l" defTabSz="2176857"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500"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928"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6356"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782"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3209"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1635"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857" rtl="0" eaLnBrk="1" latinLnBrk="0" hangingPunct="1">
        <a:defRPr sz="4300" kern="1200">
          <a:solidFill>
            <a:schemeClr val="tx1"/>
          </a:solidFill>
          <a:latin typeface="+mn-lt"/>
          <a:ea typeface="+mn-ea"/>
          <a:cs typeface="+mn-cs"/>
        </a:defRPr>
      </a:lvl1pPr>
      <a:lvl2pPr marL="1088428" algn="l" defTabSz="2176857" rtl="0" eaLnBrk="1" latinLnBrk="0" hangingPunct="1">
        <a:defRPr sz="4300" kern="1200">
          <a:solidFill>
            <a:schemeClr val="tx1"/>
          </a:solidFill>
          <a:latin typeface="+mn-lt"/>
          <a:ea typeface="+mn-ea"/>
          <a:cs typeface="+mn-cs"/>
        </a:defRPr>
      </a:lvl2pPr>
      <a:lvl3pPr marL="2176857" algn="l" defTabSz="2176857" rtl="0" eaLnBrk="1" latinLnBrk="0" hangingPunct="1">
        <a:defRPr sz="4300" kern="1200">
          <a:solidFill>
            <a:schemeClr val="tx1"/>
          </a:solidFill>
          <a:latin typeface="+mn-lt"/>
          <a:ea typeface="+mn-ea"/>
          <a:cs typeface="+mn-cs"/>
        </a:defRPr>
      </a:lvl3pPr>
      <a:lvl4pPr marL="3265285" algn="l" defTabSz="2176857" rtl="0" eaLnBrk="1" latinLnBrk="0" hangingPunct="1">
        <a:defRPr sz="4300" kern="1200">
          <a:solidFill>
            <a:schemeClr val="tx1"/>
          </a:solidFill>
          <a:latin typeface="+mn-lt"/>
          <a:ea typeface="+mn-ea"/>
          <a:cs typeface="+mn-cs"/>
        </a:defRPr>
      </a:lvl4pPr>
      <a:lvl5pPr marL="4353714" algn="l" defTabSz="2176857" rtl="0" eaLnBrk="1" latinLnBrk="0" hangingPunct="1">
        <a:defRPr sz="4300" kern="1200">
          <a:solidFill>
            <a:schemeClr val="tx1"/>
          </a:solidFill>
          <a:latin typeface="+mn-lt"/>
          <a:ea typeface="+mn-ea"/>
          <a:cs typeface="+mn-cs"/>
        </a:defRPr>
      </a:lvl5pPr>
      <a:lvl6pPr marL="5442142" algn="l" defTabSz="2176857" rtl="0" eaLnBrk="1" latinLnBrk="0" hangingPunct="1">
        <a:defRPr sz="4300" kern="1200">
          <a:solidFill>
            <a:schemeClr val="tx1"/>
          </a:solidFill>
          <a:latin typeface="+mn-lt"/>
          <a:ea typeface="+mn-ea"/>
          <a:cs typeface="+mn-cs"/>
        </a:defRPr>
      </a:lvl6pPr>
      <a:lvl7pPr marL="6530568" algn="l" defTabSz="2176857" rtl="0" eaLnBrk="1" latinLnBrk="0" hangingPunct="1">
        <a:defRPr sz="4300" kern="1200">
          <a:solidFill>
            <a:schemeClr val="tx1"/>
          </a:solidFill>
          <a:latin typeface="+mn-lt"/>
          <a:ea typeface="+mn-ea"/>
          <a:cs typeface="+mn-cs"/>
        </a:defRPr>
      </a:lvl7pPr>
      <a:lvl8pPr marL="7618992" algn="l" defTabSz="2176857" rtl="0" eaLnBrk="1" latinLnBrk="0" hangingPunct="1">
        <a:defRPr sz="4300" kern="1200">
          <a:solidFill>
            <a:schemeClr val="tx1"/>
          </a:solidFill>
          <a:latin typeface="+mn-lt"/>
          <a:ea typeface="+mn-ea"/>
          <a:cs typeface="+mn-cs"/>
        </a:defRPr>
      </a:lvl8pPr>
      <a:lvl9pPr marL="8707425" algn="l" defTabSz="217685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jp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s://eurescom.webex.com/eurescom/j.php?MTID=mbac5494351e3faacff8cb9bfd29b1d5a" TargetMode="External"/><Relationship Id="rId7" Type="http://schemas.openxmlformats.org/officeDocument/2006/relationships/image" Target="../media/image5.jp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hyperlink" Target="https://collaborationhelp.cisco.com/article/WBX000029055" TargetMode="External"/><Relationship Id="rId5" Type="http://schemas.openxmlformats.org/officeDocument/2006/relationships/hyperlink" Target="https://eurescom.webex.com/eurescom/globalcallin.php?serviceType=MC&amp;ED=697732507&amp;tollFree=0" TargetMode="External"/><Relationship Id="rId4" Type="http://schemas.openxmlformats.org/officeDocument/2006/relationships/hyperlink" Target="tel:+49-6925511-4400,,*01*955071414##*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dergebnis fÃ¼r geodata logo">
            <a:extLst>
              <a:ext uri="{FF2B5EF4-FFF2-40B4-BE49-F238E27FC236}">
                <a16:creationId xmlns="" xmlns:a16="http://schemas.microsoft.com/office/drawing/2014/main" id="{71E89050-A979-421D-B586-A8CD689E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394" y="923426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a:spLocks/>
          </p:cNvSpPr>
          <p:nvPr/>
        </p:nvSpPr>
        <p:spPr bwMode="auto">
          <a:xfrm>
            <a:off x="-27856" y="11030981"/>
            <a:ext cx="2438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5400" b="1">
              <a:solidFill>
                <a:srgbClr val="3C3C3C"/>
              </a:solidFill>
              <a:latin typeface="Century Gothic" panose="020B0502020202020204" pitchFamily="34" charset="0"/>
              <a:ea typeface="Aleo" panose="020F0502020204030203" pitchFamily="34" charset="0"/>
              <a:cs typeface="Aleo" panose="020F0502020204030203" pitchFamily="34" charset="0"/>
              <a:sym typeface="Aleo" panose="020F050202020403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1688" y="89248"/>
            <a:ext cx="3657656" cy="43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p:cNvSpPr>
          <p:nvPr/>
        </p:nvSpPr>
        <p:spPr bwMode="auto">
          <a:xfrm>
            <a:off x="1174776" y="5449196"/>
            <a:ext cx="2095432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5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Pitch of the Project Proposal</a:t>
            </a:r>
          </a:p>
          <a:p>
            <a:pPr eaLnBrk="1" hangingPunct="1"/>
            <a:r>
              <a:rPr lang="en-GB" sz="4400" b="1" dirty="0">
                <a:latin typeface="Arial" panose="020B0604020202020204" pitchFamily="34" charset="0"/>
                <a:ea typeface="Aleo" panose="020F0502020204030203" pitchFamily="34" charset="0"/>
                <a:cs typeface="Arial" panose="020B0604020202020204" pitchFamily="34" charset="0"/>
              </a:rPr>
              <a:t/>
            </a:r>
            <a:br>
              <a:rPr lang="en-GB" sz="4400" b="1" dirty="0">
                <a:latin typeface="Arial" panose="020B0604020202020204" pitchFamily="34" charset="0"/>
                <a:ea typeface="Aleo" panose="020F0502020204030203" pitchFamily="34" charset="0"/>
                <a:cs typeface="Arial" panose="020B0604020202020204" pitchFamily="34" charset="0"/>
              </a:rPr>
            </a:br>
            <a:r>
              <a:rPr lang="en-GB" sz="8000" b="1" dirty="0">
                <a:solidFill>
                  <a:srgbClr val="0070C0"/>
                </a:solidFill>
                <a:latin typeface="Arial"/>
                <a:ea typeface="Aleo" panose="020F0502020204030203" pitchFamily="34" charset="0"/>
                <a:cs typeface="Arial"/>
                <a:sym typeface="Aleo" panose="020F0502020204030203" pitchFamily="34" charset="0"/>
              </a:rPr>
              <a:t>Distributed Sensor </a:t>
            </a:r>
            <a:r>
              <a:rPr lang="en-GB" sz="8000" b="1" dirty="0">
                <a:latin typeface="Arial" panose="020B0604020202020204" pitchFamily="34" charset="0"/>
                <a:ea typeface="Aleo" panose="020F0502020204030203" pitchFamily="34" charset="0"/>
                <a:cs typeface="Arial" panose="020B0604020202020204" pitchFamily="34" charset="0"/>
              </a:rPr>
              <a:t/>
            </a:r>
            <a:br>
              <a:rPr lang="en-GB" sz="8000" b="1" dirty="0">
                <a:latin typeface="Arial" panose="020B0604020202020204" pitchFamily="34" charset="0"/>
                <a:ea typeface="Aleo" panose="020F0502020204030203" pitchFamily="34" charset="0"/>
                <a:cs typeface="Arial" panose="020B0604020202020204" pitchFamily="34" charset="0"/>
              </a:rPr>
            </a:br>
            <a:r>
              <a:rPr lang="en-GB" sz="8000" b="1" dirty="0">
                <a:solidFill>
                  <a:srgbClr val="0070C0"/>
                </a:solidFill>
                <a:latin typeface="Arial"/>
                <a:ea typeface="Aleo" panose="020F0502020204030203" pitchFamily="34" charset="0"/>
                <a:cs typeface="Arial"/>
                <a:sym typeface="Aleo" panose="020F0502020204030203" pitchFamily="34" charset="0"/>
              </a:rPr>
              <a:t>Data Format Services (DS2)</a:t>
            </a:r>
            <a:endParaRPr lang="en-GB" sz="8000" b="1" dirty="0">
              <a:solidFill>
                <a:srgbClr val="0070C0"/>
              </a:solidFill>
              <a:latin typeface="Arial"/>
              <a:ea typeface="Aleo" panose="020F0502020204030203" pitchFamily="34" charset="0"/>
              <a:cs typeface="Arial"/>
            </a:endParaRPr>
          </a:p>
        </p:txBody>
      </p:sp>
      <p:sp>
        <p:nvSpPr>
          <p:cNvPr id="9" name="Rectangle 7"/>
          <p:cNvSpPr>
            <a:spLocks/>
          </p:cNvSpPr>
          <p:nvPr/>
        </p:nvSpPr>
        <p:spPr bwMode="auto">
          <a:xfrm>
            <a:off x="3551040" y="441152"/>
            <a:ext cx="1703990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9600" b="1">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CELTIC-NEXT </a:t>
            </a:r>
            <a:br>
              <a:rPr lang="en-GB" sz="9600" b="1">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9600" b="1">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Proposers Day</a:t>
            </a:r>
            <a:br>
              <a:rPr lang="en-GB" sz="9600" b="1">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endParaRPr lang="en-GB" sz="3600" b="1">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a:p>
            <a:pPr eaLnBrk="1" hangingPunct="1"/>
            <a:r>
              <a:rPr lang="en-GB" sz="700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5</a:t>
            </a:r>
            <a:r>
              <a:rPr lang="en-GB" sz="7000" baseline="3000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th</a:t>
            </a:r>
            <a:r>
              <a:rPr lang="en-GB" sz="700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February 2019, London </a:t>
            </a:r>
          </a:p>
        </p:txBody>
      </p:sp>
      <p:sp>
        <p:nvSpPr>
          <p:cNvPr id="11" name="Rectangle 6"/>
          <p:cNvSpPr>
            <a:spLocks/>
          </p:cNvSpPr>
          <p:nvPr/>
        </p:nvSpPr>
        <p:spPr bwMode="auto">
          <a:xfrm>
            <a:off x="7112184" y="11768479"/>
            <a:ext cx="967399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Clemens Schmuck, </a:t>
            </a:r>
            <a:r>
              <a:rPr lang="en-GB" sz="4400" b="1" dirty="0" err="1">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Geodata</a:t>
            </a:r>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 Austria</a:t>
            </a:r>
          </a:p>
          <a:p>
            <a:pPr eaLnBrk="1" hangingPunct="1"/>
            <a:r>
              <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Clemens.schmuck@geodata.at</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79" t="12515"/>
          <a:stretch/>
        </p:blipFill>
        <p:spPr>
          <a:xfrm>
            <a:off x="0" y="0"/>
            <a:ext cx="4991201" cy="44097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549276"/>
            <a:ext cx="21945600" cy="2286000"/>
          </a:xfrm>
        </p:spPr>
        <p:txBody>
          <a:bodyPr>
            <a:normAutofit/>
          </a:bodyPr>
          <a:lstStyle/>
          <a:p>
            <a:pPr algn="l" fontAlgn="base">
              <a:spcAft>
                <a:spcPct val="0"/>
              </a:spcAft>
            </a:pPr>
            <a:r>
              <a:rPr lang="en-US" sz="9200" b="1">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Teaser</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a:p>
        </p:txBody>
      </p:sp>
      <p:sp>
        <p:nvSpPr>
          <p:cNvPr id="5" name="TextBox 4"/>
          <p:cNvSpPr txBox="1"/>
          <p:nvPr/>
        </p:nvSpPr>
        <p:spPr>
          <a:xfrm>
            <a:off x="5974905" y="3274380"/>
            <a:ext cx="15937771" cy="2435827"/>
          </a:xfrm>
          <a:prstGeom prst="rect">
            <a:avLst/>
          </a:prstGeom>
          <a:noFill/>
        </p:spPr>
        <p:txBody>
          <a:bodyPr wrap="square" lIns="217709" tIns="108855" rIns="217709" bIns="108855" rtlCol="0">
            <a:spAutoFit/>
          </a:bodyPr>
          <a:lstStyle/>
          <a:p>
            <a:pPr marL="685800" indent="-685800">
              <a:buFont typeface="Arial" panose="020B0604020202020204" pitchFamily="34" charset="0"/>
              <a:buChar char="•"/>
            </a:pPr>
            <a:r>
              <a:rPr lang="en-US" sz="3600">
                <a:solidFill>
                  <a:schemeClr val="tx1">
                    <a:lumMod val="65000"/>
                    <a:lumOff val="35000"/>
                  </a:schemeClr>
                </a:solidFill>
              </a:rPr>
              <a:t>Solve the Babylonian confusion in monitoring</a:t>
            </a:r>
          </a:p>
          <a:p>
            <a:pPr marL="685800" indent="-685800">
              <a:buFont typeface="Arial" panose="020B0604020202020204" pitchFamily="34" charset="0"/>
              <a:buChar char="•"/>
            </a:pPr>
            <a:r>
              <a:rPr lang="en-US" sz="3600">
                <a:solidFill>
                  <a:schemeClr val="tx1">
                    <a:lumMod val="65000"/>
                    <a:lumOff val="35000"/>
                  </a:schemeClr>
                </a:solidFill>
              </a:rPr>
              <a:t>Means to have contract certainty</a:t>
            </a:r>
          </a:p>
          <a:p>
            <a:pPr marL="685800" indent="-685800">
              <a:buFont typeface="Arial" panose="020B0604020202020204" pitchFamily="34" charset="0"/>
              <a:buChar char="•"/>
            </a:pPr>
            <a:r>
              <a:rPr lang="en-US" sz="3600">
                <a:solidFill>
                  <a:schemeClr val="tx1">
                    <a:lumMod val="65000"/>
                    <a:lumOff val="35000"/>
                  </a:schemeClr>
                </a:solidFill>
              </a:rPr>
              <a:t>Basis for information security (non-repudiation)</a:t>
            </a:r>
          </a:p>
          <a:p>
            <a:pPr marL="685800" indent="-685800">
              <a:buFont typeface="Arial" panose="020B0604020202020204" pitchFamily="34" charset="0"/>
              <a:buChar char="•"/>
            </a:pPr>
            <a:r>
              <a:rPr lang="en-US" sz="3600">
                <a:solidFill>
                  <a:schemeClr val="tx1">
                    <a:lumMod val="65000"/>
                    <a:lumOff val="35000"/>
                  </a:schemeClr>
                </a:solidFill>
              </a:rPr>
              <a:t>Basis for near-real-time, AI driven data analysis</a:t>
            </a:r>
            <a:endParaRPr lang="en-US" sz="4400">
              <a:solidFill>
                <a:srgbClr val="00B0F0"/>
              </a:solidFill>
            </a:endParaRPr>
          </a:p>
        </p:txBody>
      </p:sp>
      <p:sp>
        <p:nvSpPr>
          <p:cNvPr id="6" name="Rectangle 5"/>
          <p:cNvSpPr/>
          <p:nvPr/>
        </p:nvSpPr>
        <p:spPr>
          <a:xfrm>
            <a:off x="1205952" y="1276495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a:solidFill>
                  <a:schemeClr val="accent1">
                    <a:lumMod val="75000"/>
                  </a:schemeClr>
                </a:solidFill>
              </a:rPr>
              <a:t>DS2,  Clemens Schmuck, Geodata Austria, clemens.schmuck@geodata.at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8" name="Rectangle 7">
            <a:extLst>
              <a:ext uri="{FF2B5EF4-FFF2-40B4-BE49-F238E27FC236}">
                <a16:creationId xmlns="" xmlns:a16="http://schemas.microsoft.com/office/drawing/2014/main" id="{BE5DE9D5-4A49-49C0-AB1C-E64EE7FD359B}"/>
              </a:ext>
            </a:extLst>
          </p:cNvPr>
          <p:cNvSpPr/>
          <p:nvPr/>
        </p:nvSpPr>
        <p:spPr>
          <a:xfrm rot="16200000">
            <a:off x="1516085" y="4308730"/>
            <a:ext cx="1120820" cy="584775"/>
          </a:xfrm>
          <a:prstGeom prst="rect">
            <a:avLst/>
          </a:prstGeom>
        </p:spPr>
        <p:txBody>
          <a:bodyPr wrap="none">
            <a:spAutoFit/>
          </a:bodyPr>
          <a:lstStyle/>
          <a:p>
            <a:r>
              <a:rPr lang="en-GB" sz="3200" i="1">
                <a:solidFill>
                  <a:srgbClr val="00B0F0"/>
                </a:solidFill>
              </a:rPr>
              <a:t>Goals</a:t>
            </a:r>
            <a:endParaRPr lang="de-AT" sz="3200"/>
          </a:p>
        </p:txBody>
      </p:sp>
      <p:sp>
        <p:nvSpPr>
          <p:cNvPr id="9" name="Rectangle 8">
            <a:extLst>
              <a:ext uri="{FF2B5EF4-FFF2-40B4-BE49-F238E27FC236}">
                <a16:creationId xmlns="" xmlns:a16="http://schemas.microsoft.com/office/drawing/2014/main" id="{1F6A18DD-8ECA-46FC-BF63-9F251405FFE4}"/>
              </a:ext>
            </a:extLst>
          </p:cNvPr>
          <p:cNvSpPr/>
          <p:nvPr/>
        </p:nvSpPr>
        <p:spPr>
          <a:xfrm rot="16200000">
            <a:off x="1285905" y="6401807"/>
            <a:ext cx="1527598" cy="1077218"/>
          </a:xfrm>
          <a:prstGeom prst="rect">
            <a:avLst/>
          </a:prstGeom>
        </p:spPr>
        <p:txBody>
          <a:bodyPr wrap="none">
            <a:spAutoFit/>
          </a:bodyPr>
          <a:lstStyle/>
          <a:p>
            <a:pPr algn="ctr"/>
            <a:r>
              <a:rPr lang="en-GB" sz="3200" i="1">
                <a:solidFill>
                  <a:srgbClr val="00B0F0"/>
                </a:solidFill>
              </a:rPr>
              <a:t>Main</a:t>
            </a:r>
            <a:br>
              <a:rPr lang="en-GB" sz="3200" i="1">
                <a:solidFill>
                  <a:srgbClr val="00B0F0"/>
                </a:solidFill>
              </a:rPr>
            </a:br>
            <a:r>
              <a:rPr lang="en-GB" sz="3200" i="1">
                <a:solidFill>
                  <a:srgbClr val="00B0F0"/>
                </a:solidFill>
              </a:rPr>
              <a:t>Benefits</a:t>
            </a:r>
            <a:endParaRPr lang="de-AT" sz="3200"/>
          </a:p>
        </p:txBody>
      </p:sp>
      <p:sp>
        <p:nvSpPr>
          <p:cNvPr id="10" name="Rectangle 9">
            <a:extLst>
              <a:ext uri="{FF2B5EF4-FFF2-40B4-BE49-F238E27FC236}">
                <a16:creationId xmlns="" xmlns:a16="http://schemas.microsoft.com/office/drawing/2014/main" id="{8652450A-7241-41BA-8409-E32E55E59151}"/>
              </a:ext>
            </a:extLst>
          </p:cNvPr>
          <p:cNvSpPr/>
          <p:nvPr/>
        </p:nvSpPr>
        <p:spPr>
          <a:xfrm rot="16200000">
            <a:off x="1438755" y="8411016"/>
            <a:ext cx="1345240" cy="1077218"/>
          </a:xfrm>
          <a:prstGeom prst="rect">
            <a:avLst/>
          </a:prstGeom>
        </p:spPr>
        <p:txBody>
          <a:bodyPr wrap="none">
            <a:spAutoFit/>
          </a:bodyPr>
          <a:lstStyle/>
          <a:p>
            <a:pPr algn="ctr"/>
            <a:r>
              <a:rPr lang="en-GB" sz="3200" i="1">
                <a:solidFill>
                  <a:srgbClr val="00B0F0"/>
                </a:solidFill>
              </a:rPr>
              <a:t>Added </a:t>
            </a:r>
            <a:br>
              <a:rPr lang="en-GB" sz="3200" i="1">
                <a:solidFill>
                  <a:srgbClr val="00B0F0"/>
                </a:solidFill>
              </a:rPr>
            </a:br>
            <a:r>
              <a:rPr lang="en-GB" sz="3200" i="1">
                <a:solidFill>
                  <a:srgbClr val="00B0F0"/>
                </a:solidFill>
              </a:rPr>
              <a:t>value</a:t>
            </a:r>
            <a:endParaRPr lang="de-AT" sz="3200"/>
          </a:p>
        </p:txBody>
      </p:sp>
      <p:sp>
        <p:nvSpPr>
          <p:cNvPr id="12" name="Rectangle 11">
            <a:extLst>
              <a:ext uri="{FF2B5EF4-FFF2-40B4-BE49-F238E27FC236}">
                <a16:creationId xmlns="" xmlns:a16="http://schemas.microsoft.com/office/drawing/2014/main" id="{79D95D9D-9824-480B-9925-AB5301010DEE}"/>
              </a:ext>
            </a:extLst>
          </p:cNvPr>
          <p:cNvSpPr/>
          <p:nvPr/>
        </p:nvSpPr>
        <p:spPr>
          <a:xfrm>
            <a:off x="6035304" y="5777311"/>
            <a:ext cx="12192000" cy="2031325"/>
          </a:xfrm>
          <a:prstGeom prst="rect">
            <a:avLst/>
          </a:prstGeom>
        </p:spPr>
        <p:txBody>
          <a:bodyPr anchor="t">
            <a:spAutoFit/>
          </a:bodyPr>
          <a:lstStyle/>
          <a:p>
            <a:pPr marL="571500" indent="-571500">
              <a:buFont typeface="Arial" panose="020B0604020202020204" pitchFamily="34" charset="0"/>
              <a:buChar char="•"/>
            </a:pPr>
            <a:r>
              <a:rPr lang="en-US" sz="3600">
                <a:solidFill>
                  <a:schemeClr val="tx1">
                    <a:lumMod val="65000"/>
                    <a:lumOff val="35000"/>
                  </a:schemeClr>
                </a:solidFill>
                <a:latin typeface="Gill Sans"/>
              </a:rPr>
              <a:t>Enabling</a:t>
            </a:r>
            <a:r>
              <a:rPr lang="en-US" sz="5400">
                <a:solidFill>
                  <a:srgbClr val="00B0F0"/>
                </a:solidFill>
                <a:latin typeface="Gill Sans"/>
              </a:rPr>
              <a:t> </a:t>
            </a:r>
            <a:r>
              <a:rPr lang="en-US" sz="3600">
                <a:solidFill>
                  <a:schemeClr val="tx1">
                    <a:lumMod val="65000"/>
                    <a:lumOff val="35000"/>
                  </a:schemeClr>
                </a:solidFill>
                <a:latin typeface="Gill Sans"/>
              </a:rPr>
              <a:t>new business models</a:t>
            </a:r>
          </a:p>
          <a:p>
            <a:pPr marL="571500" indent="-571500">
              <a:buFont typeface="Arial" panose="020B0604020202020204" pitchFamily="34" charset="0"/>
              <a:buChar char="•"/>
            </a:pPr>
            <a:r>
              <a:rPr lang="en-US" sz="3600">
                <a:solidFill>
                  <a:schemeClr val="tx1">
                    <a:lumMod val="65000"/>
                    <a:lumOff val="35000"/>
                  </a:schemeClr>
                </a:solidFill>
                <a:latin typeface="Gill Sans"/>
              </a:rPr>
              <a:t>Unique selling point</a:t>
            </a:r>
          </a:p>
          <a:p>
            <a:pPr marL="571500" indent="-571500">
              <a:buFont typeface="Arial" panose="020B0604020202020204" pitchFamily="34" charset="0"/>
              <a:buChar char="•"/>
            </a:pPr>
            <a:r>
              <a:rPr lang="en-US" sz="3600">
                <a:solidFill>
                  <a:schemeClr val="tx1">
                    <a:lumMod val="65000"/>
                    <a:lumOff val="35000"/>
                  </a:schemeClr>
                </a:solidFill>
                <a:latin typeface="Gill Sans"/>
              </a:rPr>
              <a:t>New higher-level services (e.g. AI based analyses)</a:t>
            </a:r>
          </a:p>
        </p:txBody>
      </p:sp>
      <p:sp>
        <p:nvSpPr>
          <p:cNvPr id="13" name="Rectangle 12">
            <a:extLst>
              <a:ext uri="{FF2B5EF4-FFF2-40B4-BE49-F238E27FC236}">
                <a16:creationId xmlns="" xmlns:a16="http://schemas.microsoft.com/office/drawing/2014/main" id="{80C47F72-F53D-44CD-94DB-BA5DEE64AF21}"/>
              </a:ext>
            </a:extLst>
          </p:cNvPr>
          <p:cNvSpPr/>
          <p:nvPr/>
        </p:nvSpPr>
        <p:spPr>
          <a:xfrm>
            <a:off x="5977509" y="8296543"/>
            <a:ext cx="13559692" cy="1200329"/>
          </a:xfrm>
          <a:prstGeom prst="rect">
            <a:avLst/>
          </a:prstGeom>
        </p:spPr>
        <p:txBody>
          <a:bodyPr wrap="square" anchor="t">
            <a:spAutoFit/>
          </a:bodyPr>
          <a:lstStyle/>
          <a:p>
            <a:pPr marL="571500" indent="-571500">
              <a:buFont typeface="Arial" panose="020B0604020202020204" pitchFamily="34" charset="0"/>
              <a:buChar char="•"/>
            </a:pPr>
            <a:r>
              <a:rPr lang="en-US" sz="3600">
                <a:solidFill>
                  <a:schemeClr val="tx1">
                    <a:lumMod val="65000"/>
                    <a:lumOff val="35000"/>
                  </a:schemeClr>
                </a:solidFill>
                <a:latin typeface="Gill Sans"/>
              </a:rPr>
              <a:t>Adaptability to local standards and therefore wider market</a:t>
            </a:r>
          </a:p>
          <a:p>
            <a:pPr marL="571500" indent="-571500">
              <a:buFont typeface="Arial" panose="020B0604020202020204" pitchFamily="34" charset="0"/>
              <a:buChar char="•"/>
            </a:pPr>
            <a:r>
              <a:rPr lang="en-US" sz="3600">
                <a:solidFill>
                  <a:schemeClr val="tx1">
                    <a:lumMod val="65000"/>
                    <a:lumOff val="35000"/>
                  </a:schemeClr>
                </a:solidFill>
                <a:latin typeface="Gill Sans"/>
              </a:rPr>
              <a:t>New insights provide new consulting opportunities</a:t>
            </a:r>
            <a:endParaRPr lang="en-US" sz="3600">
              <a:solidFill>
                <a:schemeClr val="tx1">
                  <a:lumMod val="65000"/>
                  <a:lumOff val="35000"/>
                </a:schemeClr>
              </a:solidFill>
            </a:endParaRPr>
          </a:p>
        </p:txBody>
      </p:sp>
      <p:sp>
        <p:nvSpPr>
          <p:cNvPr id="19" name="Rectangle 18">
            <a:extLst>
              <a:ext uri="{FF2B5EF4-FFF2-40B4-BE49-F238E27FC236}">
                <a16:creationId xmlns="" xmlns:a16="http://schemas.microsoft.com/office/drawing/2014/main" id="{4C4913D7-C96F-41D3-A90B-C57E244E922F}"/>
              </a:ext>
            </a:extLst>
          </p:cNvPr>
          <p:cNvSpPr/>
          <p:nvPr/>
        </p:nvSpPr>
        <p:spPr>
          <a:xfrm>
            <a:off x="5974905" y="10282306"/>
            <a:ext cx="12192000" cy="1754326"/>
          </a:xfrm>
          <a:prstGeom prst="rect">
            <a:avLst/>
          </a:prstGeom>
        </p:spPr>
        <p:txBody>
          <a:bodyPr>
            <a:spAutoFit/>
          </a:bodyPr>
          <a:lstStyle/>
          <a:p>
            <a:pPr marL="571500" indent="-571500">
              <a:buFont typeface="Arial" panose="020B0604020202020204" pitchFamily="34" charset="0"/>
              <a:buChar char="•"/>
            </a:pPr>
            <a:r>
              <a:rPr lang="en-US" sz="3600" dirty="0">
                <a:solidFill>
                  <a:schemeClr val="tx1">
                    <a:lumMod val="65000"/>
                    <a:lumOff val="35000"/>
                  </a:schemeClr>
                </a:solidFill>
              </a:rPr>
              <a:t>Similar pains</a:t>
            </a:r>
          </a:p>
          <a:p>
            <a:pPr marL="571500" indent="-571500">
              <a:buFont typeface="Arial" panose="020B0604020202020204" pitchFamily="34" charset="0"/>
              <a:buChar char="•"/>
            </a:pPr>
            <a:r>
              <a:rPr lang="en-US" sz="3600" dirty="0">
                <a:solidFill>
                  <a:schemeClr val="tx1">
                    <a:lumMod val="65000"/>
                    <a:lumOff val="35000"/>
                  </a:schemeClr>
                </a:solidFill>
              </a:rPr>
              <a:t>Similar gains</a:t>
            </a:r>
          </a:p>
          <a:p>
            <a:pPr marL="571500" indent="-571500">
              <a:buFont typeface="Arial" panose="020B0604020202020204" pitchFamily="34" charset="0"/>
              <a:buChar char="•"/>
            </a:pPr>
            <a:r>
              <a:rPr lang="en-US" sz="3600" dirty="0">
                <a:solidFill>
                  <a:schemeClr val="tx1">
                    <a:lumMod val="65000"/>
                    <a:lumOff val="35000"/>
                  </a:schemeClr>
                </a:solidFill>
              </a:rPr>
              <a:t>Similar business</a:t>
            </a:r>
          </a:p>
        </p:txBody>
      </p:sp>
      <p:cxnSp>
        <p:nvCxnSpPr>
          <p:cNvPr id="15" name="Straight Connector 14">
            <a:extLst>
              <a:ext uri="{FF2B5EF4-FFF2-40B4-BE49-F238E27FC236}">
                <a16:creationId xmlns="" xmlns:a16="http://schemas.microsoft.com/office/drawing/2014/main" id="{87B4B662-C208-42F7-8913-5B9C61482E5F}"/>
              </a:ext>
            </a:extLst>
          </p:cNvPr>
          <p:cNvCxnSpPr>
            <a:cxnSpLocks/>
          </p:cNvCxnSpPr>
          <p:nvPr/>
        </p:nvCxnSpPr>
        <p:spPr>
          <a:xfrm>
            <a:off x="1460446" y="5841971"/>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F8089E86-B9F1-48C9-8C26-427B79E4A9B8}"/>
              </a:ext>
            </a:extLst>
          </p:cNvPr>
          <p:cNvCxnSpPr>
            <a:cxnSpLocks/>
          </p:cNvCxnSpPr>
          <p:nvPr/>
        </p:nvCxnSpPr>
        <p:spPr>
          <a:xfrm>
            <a:off x="1460446" y="7913057"/>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D5AC0E4-011A-4E30-8546-CF1D67B706B5}"/>
              </a:ext>
            </a:extLst>
          </p:cNvPr>
          <p:cNvCxnSpPr>
            <a:cxnSpLocks/>
          </p:cNvCxnSpPr>
          <p:nvPr/>
        </p:nvCxnSpPr>
        <p:spPr>
          <a:xfrm>
            <a:off x="1460446" y="9952275"/>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 xmlns:a16="http://schemas.microsoft.com/office/drawing/2014/main" id="{2F5485A0-C3D6-42AF-96FD-896E887E9EDE}"/>
              </a:ext>
            </a:extLst>
          </p:cNvPr>
          <p:cNvSpPr/>
          <p:nvPr/>
        </p:nvSpPr>
        <p:spPr>
          <a:xfrm rot="16200000">
            <a:off x="943278" y="10693310"/>
            <a:ext cx="2212849" cy="1200329"/>
          </a:xfrm>
          <a:prstGeom prst="rect">
            <a:avLst/>
          </a:prstGeom>
        </p:spPr>
        <p:txBody>
          <a:bodyPr wrap="none">
            <a:spAutoFit/>
          </a:bodyPr>
          <a:lstStyle/>
          <a:p>
            <a:pPr algn="ctr"/>
            <a:r>
              <a:rPr lang="en-GB" sz="3600" i="1" dirty="0">
                <a:solidFill>
                  <a:srgbClr val="00B0F0"/>
                </a:solidFill>
              </a:rPr>
              <a:t>Why </a:t>
            </a:r>
            <a:br>
              <a:rPr lang="en-GB" sz="3600" i="1" dirty="0">
                <a:solidFill>
                  <a:srgbClr val="00B0F0"/>
                </a:solidFill>
              </a:rPr>
            </a:br>
            <a:r>
              <a:rPr lang="en-GB" sz="3200" i="1" dirty="0">
                <a:solidFill>
                  <a:srgbClr val="00B0F0"/>
                </a:solidFill>
              </a:rPr>
              <a:t>participate</a:t>
            </a:r>
            <a:r>
              <a:rPr lang="en-GB" sz="3600" i="1" dirty="0">
                <a:solidFill>
                  <a:srgbClr val="00B0F0"/>
                </a:solidFill>
              </a:rPr>
              <a:t>?</a:t>
            </a:r>
            <a:endParaRPr lang="de-AT" sz="3600" dirty="0"/>
          </a:p>
        </p:txBody>
      </p:sp>
      <p:pic>
        <p:nvPicPr>
          <p:cNvPr id="18" name="Picture 17">
            <a:extLst>
              <a:ext uri="{FF2B5EF4-FFF2-40B4-BE49-F238E27FC236}">
                <a16:creationId xmlns="" xmlns:a16="http://schemas.microsoft.com/office/drawing/2014/main" id="{EF5C04A8-6EAA-4F01-9062-0A3715F72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301" y="3817135"/>
            <a:ext cx="1592491" cy="1592491"/>
          </a:xfrm>
          <a:prstGeom prst="rect">
            <a:avLst/>
          </a:prstGeom>
        </p:spPr>
      </p:pic>
      <p:pic>
        <p:nvPicPr>
          <p:cNvPr id="21" name="Picture 20">
            <a:extLst>
              <a:ext uri="{FF2B5EF4-FFF2-40B4-BE49-F238E27FC236}">
                <a16:creationId xmlns="" xmlns:a16="http://schemas.microsoft.com/office/drawing/2014/main" id="{EB0D2683-8F97-437A-AD3F-53BB4CE64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0069" y="6032791"/>
            <a:ext cx="1592491" cy="1592491"/>
          </a:xfrm>
          <a:prstGeom prst="rect">
            <a:avLst/>
          </a:prstGeom>
        </p:spPr>
      </p:pic>
      <p:pic>
        <p:nvPicPr>
          <p:cNvPr id="26" name="Picture 25">
            <a:extLst>
              <a:ext uri="{FF2B5EF4-FFF2-40B4-BE49-F238E27FC236}">
                <a16:creationId xmlns="" xmlns:a16="http://schemas.microsoft.com/office/drawing/2014/main" id="{BAFED48B-6322-491C-BAE2-FA44D844ED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0300" y="8132082"/>
            <a:ext cx="1592491" cy="1592491"/>
          </a:xfrm>
          <a:prstGeom prst="rect">
            <a:avLst/>
          </a:prstGeom>
        </p:spPr>
      </p:pic>
      <p:pic>
        <p:nvPicPr>
          <p:cNvPr id="28" name="Picture 27">
            <a:extLst>
              <a:ext uri="{FF2B5EF4-FFF2-40B4-BE49-F238E27FC236}">
                <a16:creationId xmlns="" xmlns:a16="http://schemas.microsoft.com/office/drawing/2014/main" id="{046456EF-1AF2-4D82-9451-599D2AAB0E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3432" y="10407679"/>
            <a:ext cx="1592491" cy="1592491"/>
          </a:xfrm>
          <a:prstGeom prst="rect">
            <a:avLst/>
          </a:prstGeom>
        </p:spPr>
      </p:pic>
      <p:cxnSp>
        <p:nvCxnSpPr>
          <p:cNvPr id="22" name="Straight Connector 21">
            <a:extLst>
              <a:ext uri="{FF2B5EF4-FFF2-40B4-BE49-F238E27FC236}">
                <a16:creationId xmlns="" xmlns:a16="http://schemas.microsoft.com/office/drawing/2014/main" id="{98881BE9-4246-4CBC-8C6B-D66C07147A07}"/>
              </a:ext>
            </a:extLst>
          </p:cNvPr>
          <p:cNvCxnSpPr>
            <a:cxnSpLocks/>
          </p:cNvCxnSpPr>
          <p:nvPr/>
        </p:nvCxnSpPr>
        <p:spPr>
          <a:xfrm>
            <a:off x="1511094" y="12538956"/>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69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de-DE" sz="9200" b="1">
                <a:solidFill>
                  <a:srgbClr val="0070C0"/>
                </a:solidFill>
                <a:latin typeface="Aleo" panose="020F0502020204030203" pitchFamily="34" charset="0"/>
                <a:ea typeface="Aleo" panose="020F0502020204030203" pitchFamily="34" charset="0"/>
                <a:cs typeface="Aleo" panose="020F0502020204030203" pitchFamily="34" charset="0"/>
              </a:rPr>
              <a:t>Organisation Profile</a:t>
            </a:r>
            <a:endParaRPr lang="en-GB" sz="9200" b="1">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a:p>
        </p:txBody>
      </p:sp>
      <p:sp>
        <p:nvSpPr>
          <p:cNvPr id="5" name="TextBox 4"/>
          <p:cNvSpPr txBox="1"/>
          <p:nvPr/>
        </p:nvSpPr>
        <p:spPr>
          <a:xfrm>
            <a:off x="5759285" y="4001156"/>
            <a:ext cx="15937771" cy="2435827"/>
          </a:xfrm>
          <a:prstGeom prst="rect">
            <a:avLst/>
          </a:prstGeom>
          <a:noFill/>
        </p:spPr>
        <p:txBody>
          <a:bodyPr wrap="square" lIns="217709" tIns="108855" rIns="217709" bIns="108855" rtlCol="0">
            <a:spAutoFit/>
          </a:bodyPr>
          <a:lstStyle/>
          <a:p>
            <a:r>
              <a:rPr lang="en-US" sz="3600">
                <a:solidFill>
                  <a:schemeClr val="tx1">
                    <a:lumMod val="65000"/>
                    <a:lumOff val="35000"/>
                  </a:schemeClr>
                </a:solidFill>
              </a:rPr>
              <a:t>Geodata is an Austrian-based, international supplier of solutions and services in the test and measurement field and in engineering surveys.</a:t>
            </a:r>
          </a:p>
          <a:p>
            <a:r>
              <a:rPr lang="en-US" sz="3600">
                <a:solidFill>
                  <a:schemeClr val="tx1">
                    <a:lumMod val="65000"/>
                    <a:lumOff val="35000"/>
                  </a:schemeClr>
                </a:solidFill>
              </a:rPr>
              <a:t>Mainly active in the area of tunneling, mining, environmental control.</a:t>
            </a:r>
          </a:p>
          <a:p>
            <a:pPr algn="ctr"/>
            <a:endParaRPr lang="en-US" sz="3600" i="1">
              <a:solidFill>
                <a:srgbClr val="00B0F0"/>
              </a:solidFill>
            </a:endParaRP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a:solidFill>
                  <a:schemeClr val="accent1">
                    <a:lumMod val="75000"/>
                  </a:schemeClr>
                </a:solidFill>
              </a:rPr>
              <a:t>DS2,  Clemens Schmuck, </a:t>
            </a:r>
            <a:r>
              <a:rPr lang="en-GB" sz="2800" dirty="0" err="1">
                <a:solidFill>
                  <a:schemeClr val="accent1">
                    <a:lumMod val="75000"/>
                  </a:schemeClr>
                </a:solidFill>
              </a:rPr>
              <a:t>Geodata</a:t>
            </a:r>
            <a:r>
              <a:rPr lang="en-GB" sz="2800" dirty="0">
                <a:solidFill>
                  <a:schemeClr val="accent1">
                    <a:lumMod val="75000"/>
                  </a:schemeClr>
                </a:solidFill>
              </a:rPr>
              <a:t> Austria, clemens.schmuck@geodata.at</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12" name="Rectangle 11">
            <a:extLst>
              <a:ext uri="{FF2B5EF4-FFF2-40B4-BE49-F238E27FC236}">
                <a16:creationId xmlns="" xmlns:a16="http://schemas.microsoft.com/office/drawing/2014/main" id="{4242B938-CBE4-47E2-9EBC-F11300C4B263}"/>
              </a:ext>
            </a:extLst>
          </p:cNvPr>
          <p:cNvSpPr/>
          <p:nvPr/>
        </p:nvSpPr>
        <p:spPr>
          <a:xfrm rot="16200000">
            <a:off x="1221760" y="4670507"/>
            <a:ext cx="1678665" cy="584775"/>
          </a:xfrm>
          <a:prstGeom prst="rect">
            <a:avLst/>
          </a:prstGeom>
        </p:spPr>
        <p:txBody>
          <a:bodyPr wrap="none">
            <a:spAutoFit/>
          </a:bodyPr>
          <a:lstStyle/>
          <a:p>
            <a:r>
              <a:rPr lang="en-US" sz="3200" i="1">
                <a:solidFill>
                  <a:srgbClr val="00B0F0"/>
                </a:solidFill>
              </a:rPr>
              <a:t>About us</a:t>
            </a:r>
          </a:p>
        </p:txBody>
      </p:sp>
      <p:sp>
        <p:nvSpPr>
          <p:cNvPr id="13" name="Rectangle 12">
            <a:extLst>
              <a:ext uri="{FF2B5EF4-FFF2-40B4-BE49-F238E27FC236}">
                <a16:creationId xmlns="" xmlns:a16="http://schemas.microsoft.com/office/drawing/2014/main" id="{7A5ABBAD-D0A0-4220-9611-161959EB1E44}"/>
              </a:ext>
            </a:extLst>
          </p:cNvPr>
          <p:cNvSpPr/>
          <p:nvPr/>
        </p:nvSpPr>
        <p:spPr>
          <a:xfrm rot="16200000">
            <a:off x="1356200" y="10301564"/>
            <a:ext cx="1510350" cy="1077218"/>
          </a:xfrm>
          <a:prstGeom prst="rect">
            <a:avLst/>
          </a:prstGeom>
        </p:spPr>
        <p:txBody>
          <a:bodyPr wrap="none">
            <a:spAutoFit/>
          </a:bodyPr>
          <a:lstStyle/>
          <a:p>
            <a:pPr algn="ctr"/>
            <a:r>
              <a:rPr lang="en-US" sz="3200" i="1">
                <a:solidFill>
                  <a:srgbClr val="00B0F0"/>
                </a:solidFill>
              </a:rPr>
              <a:t>Recent</a:t>
            </a:r>
            <a:br>
              <a:rPr lang="en-US" sz="3200" i="1">
                <a:solidFill>
                  <a:srgbClr val="00B0F0"/>
                </a:solidFill>
              </a:rPr>
            </a:br>
            <a:r>
              <a:rPr lang="en-US" sz="3200" i="1">
                <a:solidFill>
                  <a:srgbClr val="00B0F0"/>
                </a:solidFill>
              </a:rPr>
              <a:t>Projects</a:t>
            </a:r>
          </a:p>
        </p:txBody>
      </p:sp>
      <p:cxnSp>
        <p:nvCxnSpPr>
          <p:cNvPr id="14" name="Straight Connector 13">
            <a:extLst>
              <a:ext uri="{FF2B5EF4-FFF2-40B4-BE49-F238E27FC236}">
                <a16:creationId xmlns="" xmlns:a16="http://schemas.microsoft.com/office/drawing/2014/main" id="{939BDD8C-C873-4D0A-B6B1-0289A60E1D0A}"/>
              </a:ext>
            </a:extLst>
          </p:cNvPr>
          <p:cNvCxnSpPr>
            <a:cxnSpLocks/>
          </p:cNvCxnSpPr>
          <p:nvPr/>
        </p:nvCxnSpPr>
        <p:spPr>
          <a:xfrm>
            <a:off x="1606824" y="6497960"/>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A9ED8089-5ED9-4563-A0B2-C50A4A2EA788}"/>
              </a:ext>
            </a:extLst>
          </p:cNvPr>
          <p:cNvSpPr/>
          <p:nvPr/>
        </p:nvSpPr>
        <p:spPr>
          <a:xfrm rot="16200000">
            <a:off x="1202653" y="7541404"/>
            <a:ext cx="1716880" cy="584775"/>
          </a:xfrm>
          <a:prstGeom prst="rect">
            <a:avLst/>
          </a:prstGeom>
        </p:spPr>
        <p:txBody>
          <a:bodyPr wrap="none">
            <a:spAutoFit/>
          </a:bodyPr>
          <a:lstStyle/>
          <a:p>
            <a:r>
              <a:rPr lang="de-AT" sz="3200" i="1">
                <a:solidFill>
                  <a:srgbClr val="00B0F0"/>
                </a:solidFill>
              </a:rPr>
              <a:t>Key Facts</a:t>
            </a:r>
          </a:p>
        </p:txBody>
      </p:sp>
      <p:cxnSp>
        <p:nvCxnSpPr>
          <p:cNvPr id="17" name="Straight Connector 16">
            <a:extLst>
              <a:ext uri="{FF2B5EF4-FFF2-40B4-BE49-F238E27FC236}">
                <a16:creationId xmlns="" xmlns:a16="http://schemas.microsoft.com/office/drawing/2014/main" id="{AF08E5CF-B26C-41A2-9261-527EA522E652}"/>
              </a:ext>
            </a:extLst>
          </p:cNvPr>
          <p:cNvCxnSpPr>
            <a:cxnSpLocks/>
          </p:cNvCxnSpPr>
          <p:nvPr/>
        </p:nvCxnSpPr>
        <p:spPr>
          <a:xfrm>
            <a:off x="1606824" y="9090248"/>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A044A321-2302-4234-A5DE-07EF13FF0C6C}"/>
              </a:ext>
            </a:extLst>
          </p:cNvPr>
          <p:cNvSpPr/>
          <p:nvPr/>
        </p:nvSpPr>
        <p:spPr>
          <a:xfrm>
            <a:off x="5831553" y="6818063"/>
            <a:ext cx="13364307" cy="1881830"/>
          </a:xfrm>
          <a:prstGeom prst="rect">
            <a:avLst/>
          </a:prstGeom>
          <a:noFill/>
        </p:spPr>
        <p:txBody>
          <a:bodyPr wrap="square" lIns="217709" tIns="108855" rIns="217709" bIns="108855" rtlCol="0" anchor="t">
            <a:spAutoFit/>
          </a:bodyPr>
          <a:lstStyle/>
          <a:p>
            <a:pPr marL="457200" indent="-457200">
              <a:buFont typeface="Arial" panose="020B0604020202020204" pitchFamily="34" charset="0"/>
              <a:buChar char="•"/>
            </a:pPr>
            <a:r>
              <a:rPr lang="en-US" sz="3600">
                <a:solidFill>
                  <a:schemeClr val="tx1">
                    <a:lumMod val="65000"/>
                    <a:lumOff val="35000"/>
                  </a:schemeClr>
                </a:solidFill>
              </a:rPr>
              <a:t>Privately owned SME (total ~200 p.)</a:t>
            </a:r>
          </a:p>
          <a:p>
            <a:pPr marL="457200" indent="-457200">
              <a:buFont typeface="Arial" panose="020B0604020202020204" pitchFamily="34" charset="0"/>
              <a:buChar char="•"/>
            </a:pPr>
            <a:r>
              <a:rPr lang="en-US" sz="3600">
                <a:solidFill>
                  <a:schemeClr val="tx1">
                    <a:lumMod val="65000"/>
                    <a:lumOff val="35000"/>
                  </a:schemeClr>
                </a:solidFill>
              </a:rPr>
              <a:t>Small departments for Hardware &amp; Software development</a:t>
            </a:r>
          </a:p>
          <a:p>
            <a:pPr marL="457200" indent="-457200">
              <a:buFont typeface="Arial" panose="020B0604020202020204" pitchFamily="34" charset="0"/>
              <a:buChar char="•"/>
            </a:pPr>
            <a:r>
              <a:rPr lang="en-US" sz="3600">
                <a:solidFill>
                  <a:schemeClr val="tx1">
                    <a:lumMod val="65000"/>
                    <a:lumOff val="35000"/>
                  </a:schemeClr>
                </a:solidFill>
                <a:latin typeface="Gill Sans"/>
              </a:rPr>
              <a:t>Own data integration software products since ~2008</a:t>
            </a:r>
            <a:endParaRPr lang="en-US" sz="3600">
              <a:solidFill>
                <a:schemeClr val="tx1">
                  <a:lumMod val="65000"/>
                  <a:lumOff val="35000"/>
                </a:schemeClr>
              </a:solidFill>
            </a:endParaRPr>
          </a:p>
        </p:txBody>
      </p:sp>
      <p:sp>
        <p:nvSpPr>
          <p:cNvPr id="23" name="Rectangle 22">
            <a:extLst>
              <a:ext uri="{FF2B5EF4-FFF2-40B4-BE49-F238E27FC236}">
                <a16:creationId xmlns="" xmlns:a16="http://schemas.microsoft.com/office/drawing/2014/main" id="{E4477879-04B9-438F-A7C2-BFABFB960641}"/>
              </a:ext>
            </a:extLst>
          </p:cNvPr>
          <p:cNvSpPr/>
          <p:nvPr/>
        </p:nvSpPr>
        <p:spPr>
          <a:xfrm>
            <a:off x="5831553" y="9345261"/>
            <a:ext cx="12192000" cy="2989825"/>
          </a:xfrm>
          <a:prstGeom prst="rect">
            <a:avLst/>
          </a:prstGeom>
          <a:noFill/>
        </p:spPr>
        <p:txBody>
          <a:bodyPr wrap="square" lIns="217709" tIns="108855" rIns="217709" bIns="108855" rtlCol="0">
            <a:spAutoFit/>
          </a:bodyPr>
          <a:lstStyle/>
          <a:p>
            <a:pPr marL="457200" indent="-457200">
              <a:buFont typeface="Arial" panose="020B0604020202020204" pitchFamily="34" charset="0"/>
              <a:buChar char="•"/>
            </a:pPr>
            <a:r>
              <a:rPr lang="en-US" sz="3600">
                <a:solidFill>
                  <a:schemeClr val="tx1">
                    <a:lumMod val="65000"/>
                    <a:lumOff val="35000"/>
                  </a:schemeClr>
                </a:solidFill>
              </a:rPr>
              <a:t>Metro Tel Aviv, Israel</a:t>
            </a:r>
          </a:p>
          <a:p>
            <a:pPr marL="457200" indent="-457200">
              <a:buFont typeface="Arial" panose="020B0604020202020204" pitchFamily="34" charset="0"/>
              <a:buChar char="•"/>
            </a:pPr>
            <a:r>
              <a:rPr lang="en-US" sz="3600">
                <a:solidFill>
                  <a:schemeClr val="tx1">
                    <a:lumMod val="65000"/>
                    <a:lumOff val="35000"/>
                  </a:schemeClr>
                </a:solidFill>
              </a:rPr>
              <a:t>Metro Sydney, Australia</a:t>
            </a:r>
          </a:p>
          <a:p>
            <a:pPr marL="457200" indent="-457200">
              <a:buFont typeface="Arial" panose="020B0604020202020204" pitchFamily="34" charset="0"/>
              <a:buChar char="•"/>
            </a:pPr>
            <a:r>
              <a:rPr lang="en-US" sz="3600">
                <a:solidFill>
                  <a:schemeClr val="tx1">
                    <a:lumMod val="65000"/>
                    <a:lumOff val="35000"/>
                  </a:schemeClr>
                </a:solidFill>
              </a:rPr>
              <a:t>Tames Tidway, GB</a:t>
            </a:r>
          </a:p>
          <a:p>
            <a:pPr marL="457200" indent="-457200">
              <a:buFont typeface="Arial" panose="020B0604020202020204" pitchFamily="34" charset="0"/>
              <a:buChar char="•"/>
            </a:pPr>
            <a:r>
              <a:rPr lang="en-US" sz="3600">
                <a:solidFill>
                  <a:schemeClr val="tx1">
                    <a:lumMod val="65000"/>
                    <a:lumOff val="35000"/>
                  </a:schemeClr>
                </a:solidFill>
              </a:rPr>
              <a:t>Amsterdam Sydhavn, Danmark</a:t>
            </a:r>
          </a:p>
          <a:p>
            <a:pPr marL="457200" indent="-457200">
              <a:buFont typeface="Arial" panose="020B0604020202020204" pitchFamily="34" charset="0"/>
              <a:buChar char="•"/>
            </a:pPr>
            <a:r>
              <a:rPr lang="en-US" sz="3600">
                <a:solidFill>
                  <a:schemeClr val="tx1">
                    <a:lumMod val="65000"/>
                    <a:lumOff val="35000"/>
                  </a:schemeClr>
                </a:solidFill>
              </a:rPr>
              <a:t>… and many more</a:t>
            </a:r>
          </a:p>
        </p:txBody>
      </p:sp>
      <p:pic>
        <p:nvPicPr>
          <p:cNvPr id="22" name="Picture 21">
            <a:extLst>
              <a:ext uri="{FF2B5EF4-FFF2-40B4-BE49-F238E27FC236}">
                <a16:creationId xmlns="" xmlns:a16="http://schemas.microsoft.com/office/drawing/2014/main" id="{7B987705-6062-494E-A890-CB3319805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486" y="4072096"/>
            <a:ext cx="1653690" cy="1653690"/>
          </a:xfrm>
          <a:prstGeom prst="rect">
            <a:avLst/>
          </a:prstGeom>
        </p:spPr>
      </p:pic>
      <p:pic>
        <p:nvPicPr>
          <p:cNvPr id="25" name="Picture 24">
            <a:extLst>
              <a:ext uri="{FF2B5EF4-FFF2-40B4-BE49-F238E27FC236}">
                <a16:creationId xmlns="" xmlns:a16="http://schemas.microsoft.com/office/drawing/2014/main" id="{C2B20B03-1674-40FE-BD74-4E5C93AD7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538" y="6982886"/>
            <a:ext cx="1643200" cy="1643200"/>
          </a:xfrm>
          <a:prstGeom prst="rect">
            <a:avLst/>
          </a:prstGeom>
        </p:spPr>
      </p:pic>
      <p:pic>
        <p:nvPicPr>
          <p:cNvPr id="27" name="Picture 26">
            <a:extLst>
              <a:ext uri="{FF2B5EF4-FFF2-40B4-BE49-F238E27FC236}">
                <a16:creationId xmlns="" xmlns:a16="http://schemas.microsoft.com/office/drawing/2014/main" id="{65CF2D4C-65AC-4E4F-84E2-47E005A4B2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9731" y="10018573"/>
            <a:ext cx="1643200" cy="1643200"/>
          </a:xfrm>
          <a:prstGeom prst="rect">
            <a:avLst/>
          </a:prstGeom>
        </p:spPr>
      </p:pic>
    </p:spTree>
    <p:extLst>
      <p:ext uri="{BB962C8B-B14F-4D97-AF65-F5344CB8AC3E}">
        <p14:creationId xmlns:p14="http://schemas.microsoft.com/office/powerpoint/2010/main" val="37290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 xmlns:a16="http://schemas.microsoft.com/office/drawing/2014/main" id="{00AC0CE6-FB28-492A-9D62-35A8724C9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349" y="3836671"/>
            <a:ext cx="1296326" cy="1296326"/>
          </a:xfrm>
          <a:prstGeom prst="rect">
            <a:avLst/>
          </a:prstGeom>
        </p:spPr>
      </p:pic>
      <p:sp>
        <p:nvSpPr>
          <p:cNvPr id="2" name="Titre 1"/>
          <p:cNvSpPr>
            <a:spLocks noGrp="1"/>
          </p:cNvSpPr>
          <p:nvPr>
            <p:ph type="title"/>
          </p:nvPr>
        </p:nvSpPr>
        <p:spPr/>
        <p:txBody>
          <a:bodyPr>
            <a:normAutofit/>
          </a:bodyPr>
          <a:lstStyle/>
          <a:p>
            <a:pPr algn="l" fontAlgn="base">
              <a:spcAft>
                <a:spcPct val="0"/>
              </a:spcAft>
            </a:pPr>
            <a:r>
              <a:rPr lang="en-GB" sz="9200" b="1">
                <a:solidFill>
                  <a:srgbClr val="0070C0"/>
                </a:solidFill>
                <a:latin typeface="Aleo" panose="020F0502020204030203" pitchFamily="34" charset="0"/>
                <a:ea typeface="Aleo" panose="020F0502020204030203" pitchFamily="34" charset="0"/>
                <a:cs typeface="Aleo" panose="020F0502020204030203" pitchFamily="34" charset="0"/>
              </a:rPr>
              <a:t>Proposal Introduction (1)</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5" name="TextBox 4"/>
          <p:cNvSpPr txBox="1"/>
          <p:nvPr/>
        </p:nvSpPr>
        <p:spPr>
          <a:xfrm>
            <a:off x="13747430" y="6446544"/>
            <a:ext cx="8995535" cy="4651819"/>
          </a:xfrm>
          <a:prstGeom prst="rect">
            <a:avLst/>
          </a:prstGeom>
          <a:noFill/>
        </p:spPr>
        <p:txBody>
          <a:bodyPr wrap="square" lIns="217709" tIns="108855" rIns="217709" bIns="108855" rtlCol="0">
            <a:spAutoFit/>
          </a:bodyPr>
          <a:lstStyle/>
          <a:p>
            <a:pPr algn="ctr"/>
            <a:r>
              <a:rPr lang="en-US" sz="3600" i="1" dirty="0">
                <a:solidFill>
                  <a:schemeClr val="tx1">
                    <a:lumMod val="65000"/>
                    <a:lumOff val="35000"/>
                  </a:schemeClr>
                </a:solidFill>
              </a:rPr>
              <a:t>We envision an open and distributed sensor data format service (DS2) that allows the secure, decentralized specification, extension and versioning of data formats used to exchange, store and analyze monitoring data with no need for a central authority. This shall enable us to apply new methods of data analysis.</a:t>
            </a:r>
            <a:endParaRPr lang="en-GB" sz="3600" i="1" dirty="0">
              <a:solidFill>
                <a:srgbClr val="00B0F0"/>
              </a:solidFill>
            </a:endParaRP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a:solidFill>
                  <a:schemeClr val="accent1">
                    <a:lumMod val="75000"/>
                  </a:schemeClr>
                </a:solidFill>
              </a:rPr>
              <a:t>DS2,  Clemens Schmuck, </a:t>
            </a:r>
            <a:r>
              <a:rPr lang="en-GB" sz="2800" dirty="0" err="1">
                <a:solidFill>
                  <a:schemeClr val="accent1">
                    <a:lumMod val="75000"/>
                  </a:schemeClr>
                </a:solidFill>
              </a:rPr>
              <a:t>Geodata</a:t>
            </a:r>
            <a:r>
              <a:rPr lang="en-GB" sz="2800" dirty="0">
                <a:solidFill>
                  <a:schemeClr val="accent1">
                    <a:lumMod val="75000"/>
                  </a:schemeClr>
                </a:solidFill>
              </a:rPr>
              <a:t> Austria, clemens.schmuck@geodata.at</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13746154" y="-35989"/>
            <a:ext cx="10669491" cy="2969568"/>
          </a:xfrm>
          <a:prstGeom prst="rect">
            <a:avLst/>
          </a:prstGeom>
        </p:spPr>
      </p:pic>
      <p:sp>
        <p:nvSpPr>
          <p:cNvPr id="16" name="Rectangle 15">
            <a:extLst>
              <a:ext uri="{FF2B5EF4-FFF2-40B4-BE49-F238E27FC236}">
                <a16:creationId xmlns="" xmlns:a16="http://schemas.microsoft.com/office/drawing/2014/main" id="{6000FC4E-6785-4CAE-B3B6-2A5DE916DF80}"/>
              </a:ext>
            </a:extLst>
          </p:cNvPr>
          <p:cNvSpPr/>
          <p:nvPr/>
        </p:nvSpPr>
        <p:spPr>
          <a:xfrm>
            <a:off x="5948916" y="4074968"/>
            <a:ext cx="2484976" cy="707886"/>
          </a:xfrm>
          <a:prstGeom prst="rect">
            <a:avLst/>
          </a:prstGeom>
        </p:spPr>
        <p:txBody>
          <a:bodyPr wrap="none">
            <a:spAutoFit/>
          </a:bodyPr>
          <a:lstStyle/>
          <a:p>
            <a:r>
              <a:rPr lang="de-AT" sz="4000" i="1">
                <a:solidFill>
                  <a:srgbClr val="00B0F0"/>
                </a:solidFill>
              </a:rPr>
              <a:t>Motivation</a:t>
            </a:r>
          </a:p>
        </p:txBody>
      </p:sp>
      <p:sp>
        <p:nvSpPr>
          <p:cNvPr id="18" name="TextBox 17">
            <a:extLst>
              <a:ext uri="{FF2B5EF4-FFF2-40B4-BE49-F238E27FC236}">
                <a16:creationId xmlns="" xmlns:a16="http://schemas.microsoft.com/office/drawing/2014/main" id="{AD6D2099-EB0E-4B2C-887D-B95ADBFDCE94}"/>
              </a:ext>
            </a:extLst>
          </p:cNvPr>
          <p:cNvSpPr txBox="1"/>
          <p:nvPr/>
        </p:nvSpPr>
        <p:spPr>
          <a:xfrm>
            <a:off x="1822848" y="6438358"/>
            <a:ext cx="8856984" cy="4651819"/>
          </a:xfrm>
          <a:prstGeom prst="rect">
            <a:avLst/>
          </a:prstGeom>
          <a:noFill/>
        </p:spPr>
        <p:txBody>
          <a:bodyPr wrap="square" lIns="217709" tIns="108855" rIns="217709" bIns="108855" rtlCol="0" anchor="t">
            <a:spAutoFit/>
          </a:bodyPr>
          <a:lstStyle/>
          <a:p>
            <a:pPr marL="571500" indent="-571500" algn="ctr">
              <a:buFont typeface="Arial" panose="020B0604020202020204" pitchFamily="34" charset="0"/>
              <a:buChar char="•"/>
            </a:pPr>
            <a:r>
              <a:rPr lang="en-US" sz="3600" i="1">
                <a:solidFill>
                  <a:schemeClr val="tx1">
                    <a:lumMod val="65000"/>
                    <a:lumOff val="35000"/>
                  </a:schemeClr>
                </a:solidFill>
                <a:latin typeface="Gill Sans"/>
              </a:rPr>
              <a:t>We suffer from Babylonian Confusion in data formats.</a:t>
            </a:r>
          </a:p>
          <a:p>
            <a:pPr marL="571500" indent="-571500" algn="ctr">
              <a:buFont typeface="Arial" panose="020B0604020202020204" pitchFamily="34" charset="0"/>
              <a:buChar char="•"/>
            </a:pPr>
            <a:r>
              <a:rPr lang="en-US" sz="3600" i="1">
                <a:solidFill>
                  <a:schemeClr val="tx1">
                    <a:lumMod val="65000"/>
                    <a:lumOff val="35000"/>
                  </a:schemeClr>
                </a:solidFill>
                <a:latin typeface="Gill Sans"/>
              </a:rPr>
              <a:t>We see new possibilities that we currently cannot exploit (e.g. AI)</a:t>
            </a:r>
          </a:p>
          <a:p>
            <a:pPr marL="571500" indent="-571500" algn="ctr">
              <a:buFont typeface="Arial" panose="020B0604020202020204" pitchFamily="34" charset="0"/>
              <a:buChar char="•"/>
            </a:pPr>
            <a:r>
              <a:rPr lang="en-US" sz="3600" i="1">
                <a:solidFill>
                  <a:schemeClr val="tx1">
                    <a:lumMod val="65000"/>
                    <a:lumOff val="35000"/>
                  </a:schemeClr>
                </a:solidFill>
                <a:latin typeface="Gill Sans"/>
              </a:rPr>
              <a:t>We see new markets that we want to target (data integration expertise)</a:t>
            </a:r>
          </a:p>
          <a:p>
            <a:pPr marL="571500" indent="-571500" algn="ctr">
              <a:buFont typeface="Arial" panose="020B0604020202020204" pitchFamily="34" charset="0"/>
              <a:buChar char="•"/>
            </a:pPr>
            <a:r>
              <a:rPr lang="en-US" sz="3600" i="1">
                <a:solidFill>
                  <a:schemeClr val="tx1">
                    <a:lumMod val="65000"/>
                    <a:lumOff val="35000"/>
                  </a:schemeClr>
                </a:solidFill>
                <a:latin typeface="Gill Sans"/>
              </a:rPr>
              <a:t>We see new possibilities to exploit and sell our expert knowledge </a:t>
            </a:r>
            <a:endParaRPr lang="en-US" sz="3600" i="1">
              <a:solidFill>
                <a:schemeClr val="tx1">
                  <a:lumMod val="65000"/>
                  <a:lumOff val="35000"/>
                </a:schemeClr>
              </a:solidFill>
            </a:endParaRPr>
          </a:p>
        </p:txBody>
      </p:sp>
      <p:sp>
        <p:nvSpPr>
          <p:cNvPr id="13" name="Rectangle 12">
            <a:extLst>
              <a:ext uri="{FF2B5EF4-FFF2-40B4-BE49-F238E27FC236}">
                <a16:creationId xmlns="" xmlns:a16="http://schemas.microsoft.com/office/drawing/2014/main" id="{3694DFC9-CDD9-4A37-AD4C-9029EC66D528}"/>
              </a:ext>
            </a:extLst>
          </p:cNvPr>
          <p:cNvSpPr/>
          <p:nvPr/>
        </p:nvSpPr>
        <p:spPr>
          <a:xfrm>
            <a:off x="1462088" y="3411431"/>
            <a:ext cx="9649792" cy="8775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5" name="Straight Connector 14">
            <a:extLst>
              <a:ext uri="{FF2B5EF4-FFF2-40B4-BE49-F238E27FC236}">
                <a16:creationId xmlns="" xmlns:a16="http://schemas.microsoft.com/office/drawing/2014/main" id="{956F32DB-7334-4706-99B1-9191D8FC7554}"/>
              </a:ext>
            </a:extLst>
          </p:cNvPr>
          <p:cNvCxnSpPr>
            <a:cxnSpLocks/>
          </p:cNvCxnSpPr>
          <p:nvPr/>
        </p:nvCxnSpPr>
        <p:spPr>
          <a:xfrm>
            <a:off x="1462087" y="5345923"/>
            <a:ext cx="9649793" cy="0"/>
          </a:xfrm>
          <a:prstGeom prst="line">
            <a:avLst/>
          </a:prstGeom>
          <a:noFill/>
          <a:ln w="3175"/>
        </p:spPr>
        <p:style>
          <a:lnRef idx="2">
            <a:schemeClr val="accent1">
              <a:shade val="50000"/>
            </a:schemeClr>
          </a:lnRef>
          <a:fillRef idx="1">
            <a:schemeClr val="accent1"/>
          </a:fillRef>
          <a:effectRef idx="0">
            <a:schemeClr val="accent1"/>
          </a:effectRef>
          <a:fontRef idx="minor">
            <a:schemeClr val="lt1"/>
          </a:fontRef>
        </p:style>
      </p:cxnSp>
      <p:sp>
        <p:nvSpPr>
          <p:cNvPr id="29" name="Rectangle 28">
            <a:extLst>
              <a:ext uri="{FF2B5EF4-FFF2-40B4-BE49-F238E27FC236}">
                <a16:creationId xmlns="" xmlns:a16="http://schemas.microsoft.com/office/drawing/2014/main" id="{F40C015F-B893-46F8-A19E-E04BFEF6187C}"/>
              </a:ext>
            </a:extLst>
          </p:cNvPr>
          <p:cNvSpPr/>
          <p:nvPr/>
        </p:nvSpPr>
        <p:spPr>
          <a:xfrm>
            <a:off x="18381590" y="4051926"/>
            <a:ext cx="1438214" cy="707886"/>
          </a:xfrm>
          <a:prstGeom prst="rect">
            <a:avLst/>
          </a:prstGeom>
        </p:spPr>
        <p:txBody>
          <a:bodyPr wrap="none">
            <a:spAutoFit/>
          </a:bodyPr>
          <a:lstStyle/>
          <a:p>
            <a:r>
              <a:rPr lang="de-AT" sz="4000" i="1">
                <a:solidFill>
                  <a:srgbClr val="00B0F0"/>
                </a:solidFill>
              </a:rPr>
              <a:t>Vision</a:t>
            </a:r>
          </a:p>
        </p:txBody>
      </p:sp>
      <p:cxnSp>
        <p:nvCxnSpPr>
          <p:cNvPr id="32" name="Straight Connector 31">
            <a:extLst>
              <a:ext uri="{FF2B5EF4-FFF2-40B4-BE49-F238E27FC236}">
                <a16:creationId xmlns="" xmlns:a16="http://schemas.microsoft.com/office/drawing/2014/main" id="{7BAF3CAC-0C4F-49C2-992C-6A017C226C4F}"/>
              </a:ext>
            </a:extLst>
          </p:cNvPr>
          <p:cNvCxnSpPr>
            <a:cxnSpLocks/>
          </p:cNvCxnSpPr>
          <p:nvPr/>
        </p:nvCxnSpPr>
        <p:spPr>
          <a:xfrm>
            <a:off x="13238086" y="5338453"/>
            <a:ext cx="9649792" cy="7470"/>
          </a:xfrm>
          <a:prstGeom prst="line">
            <a:avLst/>
          </a:prstGeom>
          <a:noFill/>
          <a:ln w="3175"/>
        </p:spPr>
        <p:style>
          <a:lnRef idx="2">
            <a:schemeClr val="accent1">
              <a:shade val="50000"/>
            </a:schemeClr>
          </a:lnRef>
          <a:fillRef idx="1">
            <a:schemeClr val="accent1"/>
          </a:fillRef>
          <a:effectRef idx="0">
            <a:schemeClr val="accent1"/>
          </a:effectRef>
          <a:fontRef idx="minor">
            <a:schemeClr val="lt1"/>
          </a:fontRef>
        </p:style>
      </p:cxnSp>
      <p:sp>
        <p:nvSpPr>
          <p:cNvPr id="34" name="Rectangle 33">
            <a:extLst>
              <a:ext uri="{FF2B5EF4-FFF2-40B4-BE49-F238E27FC236}">
                <a16:creationId xmlns="" xmlns:a16="http://schemas.microsoft.com/office/drawing/2014/main" id="{C1591241-1685-43DE-B081-81E10F89B89B}"/>
              </a:ext>
            </a:extLst>
          </p:cNvPr>
          <p:cNvSpPr/>
          <p:nvPr/>
        </p:nvSpPr>
        <p:spPr>
          <a:xfrm>
            <a:off x="13238086" y="3385293"/>
            <a:ext cx="9649792" cy="8775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rrow: Chevron 24">
            <a:extLst>
              <a:ext uri="{FF2B5EF4-FFF2-40B4-BE49-F238E27FC236}">
                <a16:creationId xmlns="" xmlns:a16="http://schemas.microsoft.com/office/drawing/2014/main" id="{7B1CC0BD-ADF5-453A-A603-C335E8A8CA5E}"/>
              </a:ext>
            </a:extLst>
          </p:cNvPr>
          <p:cNvSpPr/>
          <p:nvPr/>
        </p:nvSpPr>
        <p:spPr>
          <a:xfrm>
            <a:off x="11687944" y="7053463"/>
            <a:ext cx="1008112" cy="156301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pic>
        <p:nvPicPr>
          <p:cNvPr id="38" name="Picture 37">
            <a:extLst>
              <a:ext uri="{FF2B5EF4-FFF2-40B4-BE49-F238E27FC236}">
                <a16:creationId xmlns="" xmlns:a16="http://schemas.microsoft.com/office/drawing/2014/main" id="{F097FACA-8695-490C-9AAD-5CE44BCBB8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6867" y="3854551"/>
            <a:ext cx="1296326" cy="1296326"/>
          </a:xfrm>
          <a:prstGeom prst="rect">
            <a:avLst/>
          </a:prstGeom>
        </p:spPr>
      </p:pic>
      <p:pic>
        <p:nvPicPr>
          <p:cNvPr id="44" name="Picture 43">
            <a:extLst>
              <a:ext uri="{FF2B5EF4-FFF2-40B4-BE49-F238E27FC236}">
                <a16:creationId xmlns="" xmlns:a16="http://schemas.microsoft.com/office/drawing/2014/main" id="{CD6D3364-6904-4E27-A97E-A0414AF1F5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56496" y="3738543"/>
            <a:ext cx="1296326" cy="1296326"/>
          </a:xfrm>
          <a:prstGeom prst="rect">
            <a:avLst/>
          </a:prstGeom>
        </p:spPr>
      </p:pic>
      <p:pic>
        <p:nvPicPr>
          <p:cNvPr id="42" name="Picture 41">
            <a:extLst>
              <a:ext uri="{FF2B5EF4-FFF2-40B4-BE49-F238E27FC236}">
                <a16:creationId xmlns="" xmlns:a16="http://schemas.microsoft.com/office/drawing/2014/main" id="{4C9FC2C3-04BC-454C-9986-34436B302E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27953" y="3738543"/>
            <a:ext cx="1296326" cy="1296326"/>
          </a:xfrm>
          <a:prstGeom prst="rect">
            <a:avLst/>
          </a:prstGeom>
        </p:spPr>
      </p:pic>
    </p:spTree>
    <p:extLst>
      <p:ext uri="{BB962C8B-B14F-4D97-AF65-F5344CB8AC3E}">
        <p14:creationId xmlns:p14="http://schemas.microsoft.com/office/powerpoint/2010/main" val="32781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a:solidFill>
                  <a:srgbClr val="0070C0"/>
                </a:solidFill>
                <a:latin typeface="Aleo" panose="020F0502020204030203" pitchFamily="34" charset="0"/>
                <a:ea typeface="Aleo" panose="020F0502020204030203" pitchFamily="34" charset="0"/>
                <a:cs typeface="Aleo" panose="020F0502020204030203" pitchFamily="34" charset="0"/>
              </a:rPr>
              <a:t>Proposal Introduction (2)</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a:solidFill>
                  <a:schemeClr val="accent1">
                    <a:lumMod val="75000"/>
                  </a:schemeClr>
                </a:solidFill>
              </a:rPr>
              <a:t>DS2,  Clemens Schmuck, </a:t>
            </a:r>
            <a:r>
              <a:rPr lang="en-GB" sz="2800" dirty="0" err="1">
                <a:solidFill>
                  <a:schemeClr val="accent1">
                    <a:lumMod val="75000"/>
                  </a:schemeClr>
                </a:solidFill>
              </a:rPr>
              <a:t>Geodata</a:t>
            </a:r>
            <a:r>
              <a:rPr lang="en-GB" sz="2800" dirty="0">
                <a:solidFill>
                  <a:schemeClr val="accent1">
                    <a:lumMod val="75000"/>
                  </a:schemeClr>
                </a:solidFill>
              </a:rPr>
              <a:t> Austria, clemens.schmuck@geodata.at</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25" name="TextBox 24">
            <a:extLst>
              <a:ext uri="{FF2B5EF4-FFF2-40B4-BE49-F238E27FC236}">
                <a16:creationId xmlns="" xmlns:a16="http://schemas.microsoft.com/office/drawing/2014/main" id="{2464D1DB-2AE5-43FF-B6BA-13C715EC1902}"/>
              </a:ext>
            </a:extLst>
          </p:cNvPr>
          <p:cNvSpPr txBox="1"/>
          <p:nvPr/>
        </p:nvSpPr>
        <p:spPr>
          <a:xfrm>
            <a:off x="5790461" y="3331588"/>
            <a:ext cx="15937771" cy="2989825"/>
          </a:xfrm>
          <a:prstGeom prst="rect">
            <a:avLst/>
          </a:prstGeom>
          <a:noFill/>
        </p:spPr>
        <p:txBody>
          <a:bodyPr wrap="square" lIns="217709" tIns="108855" rIns="217709" bIns="108855" rtlCol="0" anchor="t">
            <a:spAutoFit/>
          </a:bodyPr>
          <a:lstStyle/>
          <a:p>
            <a:pPr marL="571500" indent="-571500">
              <a:buFont typeface="Arial" panose="020B0604020202020204" pitchFamily="34" charset="0"/>
              <a:buChar char="•"/>
            </a:pPr>
            <a:r>
              <a:rPr lang="en-GB" sz="3600">
                <a:solidFill>
                  <a:schemeClr val="tx1">
                    <a:lumMod val="65000"/>
                    <a:lumOff val="35000"/>
                  </a:schemeClr>
                </a:solidFill>
              </a:rPr>
              <a:t>Tailored meta-language definition (OGC SWE based, if possible)</a:t>
            </a:r>
          </a:p>
          <a:p>
            <a:pPr marL="571500" indent="-571500">
              <a:buFont typeface="Arial" panose="020B0604020202020204" pitchFamily="34" charset="0"/>
              <a:buChar char="•"/>
            </a:pPr>
            <a:r>
              <a:rPr lang="en-GB" sz="3600">
                <a:solidFill>
                  <a:schemeClr val="tx1">
                    <a:lumMod val="65000"/>
                    <a:lumOff val="35000"/>
                  </a:schemeClr>
                </a:solidFill>
                <a:latin typeface="Gill Sans"/>
              </a:rPr>
              <a:t>Free &amp; open Source: generic SDKs, auto compiling SDKs, Distributed Specification Service with open API, Specification Generation UI, generic format converters, blockchain based specification security</a:t>
            </a:r>
          </a:p>
          <a:p>
            <a:pPr marL="571500" indent="-571500">
              <a:buFont typeface="Arial" panose="020B0604020202020204" pitchFamily="34" charset="0"/>
              <a:buChar char="•"/>
            </a:pPr>
            <a:r>
              <a:rPr lang="en-GB" sz="3600">
                <a:solidFill>
                  <a:schemeClr val="tx1">
                    <a:lumMod val="65000"/>
                    <a:lumOff val="35000"/>
                  </a:schemeClr>
                </a:solidFill>
              </a:rPr>
              <a:t>Closed source: Integration of DS2 in our own Data Integration Software</a:t>
            </a:r>
          </a:p>
        </p:txBody>
      </p:sp>
      <p:sp>
        <p:nvSpPr>
          <p:cNvPr id="26" name="Rectangle 25">
            <a:extLst>
              <a:ext uri="{FF2B5EF4-FFF2-40B4-BE49-F238E27FC236}">
                <a16:creationId xmlns="" xmlns:a16="http://schemas.microsoft.com/office/drawing/2014/main" id="{6877C6F4-33E5-4E8B-BEAD-7355FD775D57}"/>
              </a:ext>
            </a:extLst>
          </p:cNvPr>
          <p:cNvSpPr/>
          <p:nvPr/>
        </p:nvSpPr>
        <p:spPr>
          <a:xfrm rot="16200000">
            <a:off x="1227547" y="4308730"/>
            <a:ext cx="1697901" cy="584775"/>
          </a:xfrm>
          <a:prstGeom prst="rect">
            <a:avLst/>
          </a:prstGeom>
        </p:spPr>
        <p:txBody>
          <a:bodyPr wrap="none">
            <a:spAutoFit/>
          </a:bodyPr>
          <a:lstStyle/>
          <a:p>
            <a:r>
              <a:rPr lang="en-GB" sz="3200" i="1">
                <a:solidFill>
                  <a:srgbClr val="00B0F0"/>
                </a:solidFill>
              </a:rPr>
              <a:t>Outcome</a:t>
            </a:r>
            <a:endParaRPr lang="de-AT" sz="3200"/>
          </a:p>
        </p:txBody>
      </p:sp>
      <p:cxnSp>
        <p:nvCxnSpPr>
          <p:cNvPr id="28" name="Straight Connector 27">
            <a:extLst>
              <a:ext uri="{FF2B5EF4-FFF2-40B4-BE49-F238E27FC236}">
                <a16:creationId xmlns="" xmlns:a16="http://schemas.microsoft.com/office/drawing/2014/main" id="{F940E027-CEB8-47A9-AD3F-164DEE4DEAF9}"/>
              </a:ext>
            </a:extLst>
          </p:cNvPr>
          <p:cNvCxnSpPr>
            <a:cxnSpLocks/>
          </p:cNvCxnSpPr>
          <p:nvPr/>
        </p:nvCxnSpPr>
        <p:spPr>
          <a:xfrm>
            <a:off x="1476370" y="6804911"/>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A40B3249-1BBA-4B40-BC7E-FB61D3274B0B}"/>
              </a:ext>
            </a:extLst>
          </p:cNvPr>
          <p:cNvSpPr txBox="1"/>
          <p:nvPr/>
        </p:nvSpPr>
        <p:spPr>
          <a:xfrm>
            <a:off x="5999163" y="7323814"/>
            <a:ext cx="15937771" cy="1881830"/>
          </a:xfrm>
          <a:prstGeom prst="rect">
            <a:avLst/>
          </a:prstGeom>
          <a:noFill/>
        </p:spPr>
        <p:txBody>
          <a:bodyPr wrap="square" lIns="217709" tIns="108855" rIns="217709" bIns="108855" rtlCol="0">
            <a:spAutoFit/>
          </a:bodyPr>
          <a:lstStyle>
            <a:defPPr>
              <a:defRPr lang="en-US"/>
            </a:defPPr>
            <a:lvl1pPr marL="571500" indent="-571500">
              <a:buFont typeface="Arial" panose="020B0604020202020204" pitchFamily="34" charset="0"/>
              <a:buChar char="•"/>
              <a:defRPr sz="3600">
                <a:solidFill>
                  <a:schemeClr val="tx1">
                    <a:lumMod val="65000"/>
                    <a:lumOff val="35000"/>
                  </a:schemeClr>
                </a:solidFill>
              </a:defRPr>
            </a:lvl1pPr>
          </a:lstStyle>
          <a:p>
            <a:pPr marL="0" indent="0">
              <a:buNone/>
            </a:pPr>
            <a:r>
              <a:rPr lang="en-GB"/>
              <a:t>Change the way we think about sensor data in monitoring by providing tailored standards AND free tools. Govern the development of new sensor data ecosystems in the monitoring business.</a:t>
            </a:r>
          </a:p>
        </p:txBody>
      </p:sp>
      <p:sp>
        <p:nvSpPr>
          <p:cNvPr id="31" name="Rectangle 30">
            <a:extLst>
              <a:ext uri="{FF2B5EF4-FFF2-40B4-BE49-F238E27FC236}">
                <a16:creationId xmlns="" xmlns:a16="http://schemas.microsoft.com/office/drawing/2014/main" id="{C8A451AB-C240-486B-9B5F-14A07A8F3144}"/>
              </a:ext>
            </a:extLst>
          </p:cNvPr>
          <p:cNvSpPr/>
          <p:nvPr/>
        </p:nvSpPr>
        <p:spPr>
          <a:xfrm rot="16200000">
            <a:off x="1462250" y="7989940"/>
            <a:ext cx="1346844" cy="584775"/>
          </a:xfrm>
          <a:prstGeom prst="rect">
            <a:avLst/>
          </a:prstGeom>
        </p:spPr>
        <p:txBody>
          <a:bodyPr wrap="none">
            <a:spAutoFit/>
          </a:bodyPr>
          <a:lstStyle/>
          <a:p>
            <a:r>
              <a:rPr lang="en-GB" sz="3200" i="1">
                <a:solidFill>
                  <a:srgbClr val="00B0F0"/>
                </a:solidFill>
              </a:rPr>
              <a:t>Impact</a:t>
            </a:r>
            <a:endParaRPr lang="de-AT" sz="3200"/>
          </a:p>
        </p:txBody>
      </p:sp>
      <p:cxnSp>
        <p:nvCxnSpPr>
          <p:cNvPr id="32" name="Straight Connector 31">
            <a:extLst>
              <a:ext uri="{FF2B5EF4-FFF2-40B4-BE49-F238E27FC236}">
                <a16:creationId xmlns="" xmlns:a16="http://schemas.microsoft.com/office/drawing/2014/main" id="{A93E86CA-9317-4D4D-8EDC-83EC707DD7FD}"/>
              </a:ext>
            </a:extLst>
          </p:cNvPr>
          <p:cNvCxnSpPr>
            <a:cxnSpLocks/>
          </p:cNvCxnSpPr>
          <p:nvPr/>
        </p:nvCxnSpPr>
        <p:spPr>
          <a:xfrm>
            <a:off x="1547836" y="9759744"/>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DC38B0E9-FA77-4EB4-8A7F-8A407E6A5757}"/>
              </a:ext>
            </a:extLst>
          </p:cNvPr>
          <p:cNvSpPr txBox="1"/>
          <p:nvPr/>
        </p:nvSpPr>
        <p:spPr>
          <a:xfrm>
            <a:off x="5975856" y="10652321"/>
            <a:ext cx="15937771" cy="773834"/>
          </a:xfrm>
          <a:prstGeom prst="rect">
            <a:avLst/>
          </a:prstGeom>
          <a:noFill/>
        </p:spPr>
        <p:txBody>
          <a:bodyPr wrap="square" lIns="217709" tIns="108855" rIns="217709" bIns="108855" rtlCol="0">
            <a:spAutoFit/>
          </a:bodyPr>
          <a:lstStyle>
            <a:defPPr>
              <a:defRPr lang="en-US"/>
            </a:defPPr>
            <a:lvl1pPr marL="571500" indent="-571500">
              <a:buFont typeface="Arial" panose="020B0604020202020204" pitchFamily="34" charset="0"/>
              <a:buChar char="•"/>
              <a:defRPr sz="3600">
                <a:solidFill>
                  <a:schemeClr val="tx1">
                    <a:lumMod val="65000"/>
                    <a:lumOff val="35000"/>
                  </a:schemeClr>
                </a:solidFill>
              </a:defRPr>
            </a:lvl1pPr>
          </a:lstStyle>
          <a:p>
            <a:pPr marL="0" indent="0">
              <a:buNone/>
            </a:pPr>
            <a:r>
              <a:rPr lang="en-GB"/>
              <a:t>12-24 Month, depending on actual scope of work</a:t>
            </a:r>
          </a:p>
        </p:txBody>
      </p:sp>
      <p:sp>
        <p:nvSpPr>
          <p:cNvPr id="35" name="Rectangle 34">
            <a:extLst>
              <a:ext uri="{FF2B5EF4-FFF2-40B4-BE49-F238E27FC236}">
                <a16:creationId xmlns="" xmlns:a16="http://schemas.microsoft.com/office/drawing/2014/main" id="{78349349-3AA5-4ED8-993C-40306D455267}"/>
              </a:ext>
            </a:extLst>
          </p:cNvPr>
          <p:cNvSpPr/>
          <p:nvPr/>
        </p:nvSpPr>
        <p:spPr>
          <a:xfrm rot="16200000">
            <a:off x="1317277" y="10878473"/>
            <a:ext cx="1662635" cy="584775"/>
          </a:xfrm>
          <a:prstGeom prst="rect">
            <a:avLst/>
          </a:prstGeom>
        </p:spPr>
        <p:txBody>
          <a:bodyPr wrap="none">
            <a:spAutoFit/>
          </a:bodyPr>
          <a:lstStyle/>
          <a:p>
            <a:r>
              <a:rPr lang="en-GB" sz="3200" i="1">
                <a:solidFill>
                  <a:srgbClr val="00B0F0"/>
                </a:solidFill>
              </a:rPr>
              <a:t>Schedule</a:t>
            </a:r>
            <a:endParaRPr lang="de-AT" sz="3200"/>
          </a:p>
        </p:txBody>
      </p:sp>
      <p:cxnSp>
        <p:nvCxnSpPr>
          <p:cNvPr id="36" name="Straight Connector 35">
            <a:extLst>
              <a:ext uri="{FF2B5EF4-FFF2-40B4-BE49-F238E27FC236}">
                <a16:creationId xmlns="" xmlns:a16="http://schemas.microsoft.com/office/drawing/2014/main" id="{684EB7EC-2E6D-4196-AE71-234673F88927}"/>
              </a:ext>
            </a:extLst>
          </p:cNvPr>
          <p:cNvCxnSpPr>
            <a:cxnSpLocks/>
          </p:cNvCxnSpPr>
          <p:nvPr/>
        </p:nvCxnSpPr>
        <p:spPr>
          <a:xfrm>
            <a:off x="1547836" y="12357444"/>
            <a:ext cx="202677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EF885C96-1916-4BBA-BE98-CD5C6AD46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8335" y="7433527"/>
            <a:ext cx="1662403" cy="1662403"/>
          </a:xfrm>
          <a:prstGeom prst="rect">
            <a:avLst/>
          </a:prstGeom>
        </p:spPr>
      </p:pic>
      <p:pic>
        <p:nvPicPr>
          <p:cNvPr id="5" name="Picture 4">
            <a:extLst>
              <a:ext uri="{FF2B5EF4-FFF2-40B4-BE49-F238E27FC236}">
                <a16:creationId xmlns="" xmlns:a16="http://schemas.microsoft.com/office/drawing/2014/main" id="{654ACF79-99BC-4A55-AB36-4D1AFE0E1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2933" y="3805466"/>
            <a:ext cx="1637805" cy="1637805"/>
          </a:xfrm>
          <a:prstGeom prst="rect">
            <a:avLst/>
          </a:prstGeom>
        </p:spPr>
      </p:pic>
      <p:pic>
        <p:nvPicPr>
          <p:cNvPr id="6" name="Picture 5">
            <a:extLst>
              <a:ext uri="{FF2B5EF4-FFF2-40B4-BE49-F238E27FC236}">
                <a16:creationId xmlns="" xmlns:a16="http://schemas.microsoft.com/office/drawing/2014/main" id="{77F30E17-CA90-4679-91D6-03F6C424C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8335" y="10249471"/>
            <a:ext cx="1655763" cy="1682045"/>
          </a:xfrm>
          <a:prstGeom prst="rect">
            <a:avLst/>
          </a:prstGeom>
        </p:spPr>
      </p:pic>
    </p:spTree>
    <p:extLst>
      <p:ext uri="{BB962C8B-B14F-4D97-AF65-F5344CB8AC3E}">
        <p14:creationId xmlns:p14="http://schemas.microsoft.com/office/powerpoint/2010/main" val="24096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 xmlns:a16="http://schemas.microsoft.com/office/drawing/2014/main" id="{7478DC52-7611-43DA-A844-9AE4028C5D20}"/>
              </a:ext>
            </a:extLst>
          </p:cNvPr>
          <p:cNvCxnSpPr>
            <a:cxnSpLocks/>
          </p:cNvCxnSpPr>
          <p:nvPr/>
        </p:nvCxnSpPr>
        <p:spPr>
          <a:xfrm>
            <a:off x="7473659" y="6099682"/>
            <a:ext cx="3601802" cy="109700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9ECD7E6A-194D-4E8D-B69F-5143A736F40A}"/>
              </a:ext>
            </a:extLst>
          </p:cNvPr>
          <p:cNvCxnSpPr>
            <a:cxnSpLocks/>
          </p:cNvCxnSpPr>
          <p:nvPr/>
        </p:nvCxnSpPr>
        <p:spPr>
          <a:xfrm flipV="1">
            <a:off x="7529493" y="8975476"/>
            <a:ext cx="3625820" cy="84631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C1F69870-26BF-475F-990C-F5297EC30373}"/>
              </a:ext>
            </a:extLst>
          </p:cNvPr>
          <p:cNvCxnSpPr>
            <a:cxnSpLocks/>
          </p:cNvCxnSpPr>
          <p:nvPr/>
        </p:nvCxnSpPr>
        <p:spPr>
          <a:xfrm flipV="1">
            <a:off x="13233400" y="6096536"/>
            <a:ext cx="3841887" cy="1196823"/>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B6F5E530-2E42-4C96-9A87-B91973F8AA81}"/>
              </a:ext>
            </a:extLst>
          </p:cNvPr>
          <p:cNvCxnSpPr>
            <a:cxnSpLocks/>
          </p:cNvCxnSpPr>
          <p:nvPr/>
        </p:nvCxnSpPr>
        <p:spPr>
          <a:xfrm>
            <a:off x="13385800" y="9042838"/>
            <a:ext cx="3689487" cy="84957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normAutofit/>
          </a:bodyPr>
          <a:lstStyle/>
          <a:p>
            <a:pPr algn="l" fontAlgn="base">
              <a:spcAft>
                <a:spcPct val="0"/>
              </a:spcAft>
            </a:pPr>
            <a:r>
              <a:rPr lang="en-GB" sz="9200" b="1">
                <a:solidFill>
                  <a:srgbClr val="0070C0"/>
                </a:solidFill>
                <a:latin typeface="Aleo" panose="020F0502020204030203" pitchFamily="34" charset="0"/>
                <a:ea typeface="Aleo" panose="020F0502020204030203" pitchFamily="34" charset="0"/>
                <a:cs typeface="Aleo" panose="020F0502020204030203" pitchFamily="34" charset="0"/>
              </a:rPr>
              <a:t>Partners</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a:p>
        </p:txBody>
      </p:sp>
      <p:sp>
        <p:nvSpPr>
          <p:cNvPr id="5" name="TextBox 4"/>
          <p:cNvSpPr txBox="1"/>
          <p:nvPr/>
        </p:nvSpPr>
        <p:spPr>
          <a:xfrm>
            <a:off x="1227162" y="3895557"/>
            <a:ext cx="19202133" cy="773834"/>
          </a:xfrm>
          <a:prstGeom prst="rect">
            <a:avLst/>
          </a:prstGeom>
          <a:noFill/>
        </p:spPr>
        <p:txBody>
          <a:bodyPr wrap="square" lIns="217709" tIns="108855" rIns="217709" bIns="108855" rtlCol="0">
            <a:spAutoFit/>
          </a:bodyPr>
          <a:lstStyle/>
          <a:p>
            <a:r>
              <a:rPr lang="en-GB" sz="3600">
                <a:solidFill>
                  <a:schemeClr val="tx1">
                    <a:lumMod val="65000"/>
                    <a:lumOff val="35000"/>
                  </a:schemeClr>
                </a:solidFill>
              </a:rPr>
              <a:t>No formally existing consortium yet but some interested parties </a:t>
            </a: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a:solidFill>
                  <a:schemeClr val="accent1">
                    <a:lumMod val="75000"/>
                  </a:schemeClr>
                </a:solidFill>
              </a:rPr>
              <a:t>DS2,  Clemens Schmuck, </a:t>
            </a:r>
            <a:r>
              <a:rPr lang="en-GB" sz="2800" dirty="0" err="1">
                <a:solidFill>
                  <a:schemeClr val="accent1">
                    <a:lumMod val="75000"/>
                  </a:schemeClr>
                </a:solidFill>
              </a:rPr>
              <a:t>Geodata</a:t>
            </a:r>
            <a:r>
              <a:rPr lang="en-GB" sz="2800" dirty="0">
                <a:solidFill>
                  <a:schemeClr val="accent1">
                    <a:lumMod val="75000"/>
                  </a:schemeClr>
                </a:solidFill>
              </a:rPr>
              <a:t> Austria, clemens.schmuck@geodata.at</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12" name="Rectangle 11">
            <a:extLst>
              <a:ext uri="{FF2B5EF4-FFF2-40B4-BE49-F238E27FC236}">
                <a16:creationId xmlns="" xmlns:a16="http://schemas.microsoft.com/office/drawing/2014/main" id="{8D95D870-7172-4E90-91F9-748E8DAD1051}"/>
              </a:ext>
            </a:extLst>
          </p:cNvPr>
          <p:cNvSpPr/>
          <p:nvPr/>
        </p:nvSpPr>
        <p:spPr>
          <a:xfrm>
            <a:off x="5310717" y="6967086"/>
            <a:ext cx="3106684" cy="1477328"/>
          </a:xfrm>
          <a:prstGeom prst="rect">
            <a:avLst/>
          </a:prstGeom>
        </p:spPr>
        <p:txBody>
          <a:bodyPr wrap="none">
            <a:spAutoFit/>
          </a:bodyPr>
          <a:lstStyle/>
          <a:p>
            <a:pPr algn="ctr"/>
            <a:r>
              <a:rPr lang="de-AT" sz="3000" b="1">
                <a:solidFill>
                  <a:schemeClr val="tx1">
                    <a:lumMod val="65000"/>
                    <a:lumOff val="35000"/>
                  </a:schemeClr>
                </a:solidFill>
              </a:rPr>
              <a:t>Research Partners</a:t>
            </a:r>
            <a:r>
              <a:rPr lang="de-AT" sz="3000">
                <a:solidFill>
                  <a:schemeClr val="tx1">
                    <a:lumMod val="65000"/>
                    <a:lumOff val="35000"/>
                  </a:schemeClr>
                </a:solidFill>
              </a:rPr>
              <a:t/>
            </a:r>
            <a:br>
              <a:rPr lang="de-AT" sz="3000">
                <a:solidFill>
                  <a:schemeClr val="tx1">
                    <a:lumMod val="65000"/>
                    <a:lumOff val="35000"/>
                  </a:schemeClr>
                </a:solidFill>
              </a:rPr>
            </a:br>
            <a:r>
              <a:rPr lang="de-AT" sz="3000">
                <a:solidFill>
                  <a:schemeClr val="tx1">
                    <a:lumMod val="65000"/>
                    <a:lumOff val="35000"/>
                  </a:schemeClr>
                </a:solidFill>
              </a:rPr>
              <a:t>Georesearch, AT</a:t>
            </a:r>
          </a:p>
          <a:p>
            <a:pPr algn="ctr"/>
            <a:r>
              <a:rPr lang="de-AT" sz="3000">
                <a:solidFill>
                  <a:schemeClr val="tx1">
                    <a:lumMod val="65000"/>
                    <a:lumOff val="35000"/>
                  </a:schemeClr>
                </a:solidFill>
              </a:rPr>
              <a:t>University Graz, AT</a:t>
            </a:r>
          </a:p>
        </p:txBody>
      </p:sp>
      <p:sp>
        <p:nvSpPr>
          <p:cNvPr id="15" name="Rectangle 14">
            <a:extLst>
              <a:ext uri="{FF2B5EF4-FFF2-40B4-BE49-F238E27FC236}">
                <a16:creationId xmlns="" xmlns:a16="http://schemas.microsoft.com/office/drawing/2014/main" id="{19A56E08-4D3E-4DDF-A9A1-6B4951BED2AB}"/>
              </a:ext>
            </a:extLst>
          </p:cNvPr>
          <p:cNvSpPr/>
          <p:nvPr/>
        </p:nvSpPr>
        <p:spPr>
          <a:xfrm>
            <a:off x="14737862" y="6923411"/>
            <a:ext cx="5894050" cy="1015663"/>
          </a:xfrm>
          <a:prstGeom prst="rect">
            <a:avLst/>
          </a:prstGeom>
        </p:spPr>
        <p:txBody>
          <a:bodyPr wrap="none">
            <a:spAutoFit/>
          </a:bodyPr>
          <a:lstStyle/>
          <a:p>
            <a:pPr algn="ctr"/>
            <a:r>
              <a:rPr lang="de-AT" sz="3000" b="1">
                <a:solidFill>
                  <a:schemeClr val="tx1">
                    <a:lumMod val="65000"/>
                    <a:lumOff val="35000"/>
                  </a:schemeClr>
                </a:solidFill>
              </a:rPr>
              <a:t>Security </a:t>
            </a:r>
            <a:r>
              <a:rPr lang="de-AT" sz="3000" b="1" err="1">
                <a:solidFill>
                  <a:schemeClr val="tx1">
                    <a:lumMod val="65000"/>
                    <a:lumOff val="35000"/>
                  </a:schemeClr>
                </a:solidFill>
              </a:rPr>
              <a:t>Expert</a:t>
            </a:r>
            <a:r>
              <a:rPr lang="de-AT" sz="3000" err="1">
                <a:solidFill>
                  <a:schemeClr val="tx1">
                    <a:lumMod val="65000"/>
                    <a:lumOff val="35000"/>
                  </a:schemeClr>
                </a:solidFill>
              </a:rPr>
              <a:t>s</a:t>
            </a:r>
            <a:r>
              <a:rPr lang="de-AT" sz="3000">
                <a:solidFill>
                  <a:schemeClr val="tx1">
                    <a:lumMod val="65000"/>
                    <a:lumOff val="35000"/>
                  </a:schemeClr>
                </a:solidFill>
              </a:rPr>
              <a:t> </a:t>
            </a:r>
            <a:br>
              <a:rPr lang="de-AT" sz="3000">
                <a:solidFill>
                  <a:schemeClr val="tx1">
                    <a:lumMod val="65000"/>
                    <a:lumOff val="35000"/>
                  </a:schemeClr>
                </a:solidFill>
              </a:rPr>
            </a:br>
            <a:r>
              <a:rPr lang="de-AT" sz="3000">
                <a:solidFill>
                  <a:schemeClr val="tx1">
                    <a:lumMod val="65000"/>
                    <a:lumOff val="35000"/>
                  </a:schemeClr>
                </a:solidFill>
              </a:rPr>
              <a:t>N.N. (Block Chain, Digital </a:t>
            </a:r>
            <a:r>
              <a:rPr lang="de-AT" sz="3000" err="1">
                <a:solidFill>
                  <a:schemeClr val="tx1">
                    <a:lumMod val="65000"/>
                    <a:lumOff val="35000"/>
                  </a:schemeClr>
                </a:solidFill>
              </a:rPr>
              <a:t>Signatures</a:t>
            </a:r>
            <a:r>
              <a:rPr lang="de-AT" sz="3000">
                <a:solidFill>
                  <a:schemeClr val="tx1">
                    <a:lumMod val="65000"/>
                    <a:lumOff val="35000"/>
                  </a:schemeClr>
                </a:solidFill>
              </a:rPr>
              <a:t>)</a:t>
            </a:r>
          </a:p>
        </p:txBody>
      </p:sp>
      <p:sp>
        <p:nvSpPr>
          <p:cNvPr id="17" name="Rectangle 16">
            <a:extLst>
              <a:ext uri="{FF2B5EF4-FFF2-40B4-BE49-F238E27FC236}">
                <a16:creationId xmlns="" xmlns:a16="http://schemas.microsoft.com/office/drawing/2014/main" id="{1A62052E-D7D5-4017-B019-500BF6F6563A}"/>
              </a:ext>
            </a:extLst>
          </p:cNvPr>
          <p:cNvSpPr/>
          <p:nvPr/>
        </p:nvSpPr>
        <p:spPr>
          <a:xfrm>
            <a:off x="16010550" y="10715237"/>
            <a:ext cx="3348674" cy="1015663"/>
          </a:xfrm>
          <a:prstGeom prst="rect">
            <a:avLst/>
          </a:prstGeom>
        </p:spPr>
        <p:txBody>
          <a:bodyPr wrap="none">
            <a:spAutoFit/>
          </a:bodyPr>
          <a:lstStyle/>
          <a:p>
            <a:pPr algn="ctr"/>
            <a:r>
              <a:rPr lang="de-AT" sz="3000" b="1">
                <a:solidFill>
                  <a:schemeClr val="tx1">
                    <a:lumMod val="65000"/>
                    <a:lumOff val="35000"/>
                  </a:schemeClr>
                </a:solidFill>
              </a:rPr>
              <a:t>Sensor, </a:t>
            </a:r>
            <a:r>
              <a:rPr lang="de-AT" sz="3000" b="1" err="1">
                <a:solidFill>
                  <a:schemeClr val="tx1">
                    <a:lumMod val="65000"/>
                    <a:lumOff val="35000"/>
                  </a:schemeClr>
                </a:solidFill>
              </a:rPr>
              <a:t>IoT</a:t>
            </a:r>
            <a:r>
              <a:rPr lang="de-AT" sz="3000" b="1">
                <a:solidFill>
                  <a:schemeClr val="tx1">
                    <a:lumMod val="65000"/>
                    <a:lumOff val="35000"/>
                  </a:schemeClr>
                </a:solidFill>
              </a:rPr>
              <a:t> </a:t>
            </a:r>
            <a:r>
              <a:rPr lang="de-AT" sz="3000" b="1" err="1">
                <a:solidFill>
                  <a:schemeClr val="tx1">
                    <a:lumMod val="65000"/>
                    <a:lumOff val="35000"/>
                  </a:schemeClr>
                </a:solidFill>
              </a:rPr>
              <a:t>Experts</a:t>
            </a:r>
            <a:endParaRPr lang="de-AT" sz="3000" b="1">
              <a:solidFill>
                <a:schemeClr val="tx1">
                  <a:lumMod val="65000"/>
                  <a:lumOff val="35000"/>
                </a:schemeClr>
              </a:solidFill>
            </a:endParaRPr>
          </a:p>
          <a:p>
            <a:pPr algn="ctr"/>
            <a:r>
              <a:rPr lang="de-AT" sz="3000">
                <a:solidFill>
                  <a:schemeClr val="tx1">
                    <a:lumMod val="65000"/>
                    <a:lumOff val="35000"/>
                  </a:schemeClr>
                </a:solidFill>
              </a:rPr>
              <a:t>N.N. (e.g. OGC SWE)</a:t>
            </a:r>
          </a:p>
        </p:txBody>
      </p:sp>
      <p:sp>
        <p:nvSpPr>
          <p:cNvPr id="13" name="Rectangle 12">
            <a:extLst>
              <a:ext uri="{FF2B5EF4-FFF2-40B4-BE49-F238E27FC236}">
                <a16:creationId xmlns="" xmlns:a16="http://schemas.microsoft.com/office/drawing/2014/main" id="{3310DD9B-3504-49DB-B0FF-A8EAB2CABAB6}"/>
              </a:ext>
            </a:extLst>
          </p:cNvPr>
          <p:cNvSpPr/>
          <p:nvPr/>
        </p:nvSpPr>
        <p:spPr>
          <a:xfrm>
            <a:off x="4849206" y="10681385"/>
            <a:ext cx="4277774" cy="1938992"/>
          </a:xfrm>
          <a:prstGeom prst="rect">
            <a:avLst/>
          </a:prstGeom>
        </p:spPr>
        <p:txBody>
          <a:bodyPr wrap="none">
            <a:spAutoFit/>
          </a:bodyPr>
          <a:lstStyle/>
          <a:p>
            <a:pPr algn="ctr"/>
            <a:r>
              <a:rPr lang="de-AT" sz="3000" b="1">
                <a:solidFill>
                  <a:schemeClr val="tx1">
                    <a:lumMod val="65000"/>
                    <a:lumOff val="35000"/>
                  </a:schemeClr>
                </a:solidFill>
              </a:rPr>
              <a:t>Monitoring </a:t>
            </a:r>
            <a:br>
              <a:rPr lang="de-AT" sz="3000" b="1">
                <a:solidFill>
                  <a:schemeClr val="tx1">
                    <a:lumMod val="65000"/>
                    <a:lumOff val="35000"/>
                  </a:schemeClr>
                </a:solidFill>
              </a:rPr>
            </a:br>
            <a:r>
              <a:rPr lang="de-AT" sz="3000" b="1">
                <a:solidFill>
                  <a:schemeClr val="tx1">
                    <a:lumMod val="65000"/>
                    <a:lumOff val="35000"/>
                  </a:schemeClr>
                </a:solidFill>
              </a:rPr>
              <a:t>Companies &amp; Consultants</a:t>
            </a:r>
          </a:p>
          <a:p>
            <a:pPr algn="ctr"/>
            <a:r>
              <a:rPr lang="de-AT" sz="3000" err="1">
                <a:solidFill>
                  <a:schemeClr val="tx1">
                    <a:lumMod val="65000"/>
                    <a:lumOff val="35000"/>
                  </a:schemeClr>
                </a:solidFill>
              </a:rPr>
              <a:t>Tre</a:t>
            </a:r>
            <a:r>
              <a:rPr lang="de-AT" sz="3000">
                <a:solidFill>
                  <a:schemeClr val="tx1">
                    <a:lumMod val="65000"/>
                    <a:lumOff val="35000"/>
                  </a:schemeClr>
                </a:solidFill>
              </a:rPr>
              <a:t> Altamira, IT/SP</a:t>
            </a:r>
            <a:br>
              <a:rPr lang="de-AT" sz="3000">
                <a:solidFill>
                  <a:schemeClr val="tx1">
                    <a:lumMod val="65000"/>
                    <a:lumOff val="35000"/>
                  </a:schemeClr>
                </a:solidFill>
              </a:rPr>
            </a:br>
            <a:r>
              <a:rPr lang="de-AT" sz="3000">
                <a:solidFill>
                  <a:schemeClr val="tx1">
                    <a:lumMod val="65000"/>
                    <a:lumOff val="35000"/>
                  </a:schemeClr>
                </a:solidFill>
              </a:rPr>
              <a:t>N.N. (e.g. TBM)</a:t>
            </a:r>
          </a:p>
        </p:txBody>
      </p:sp>
      <p:pic>
        <p:nvPicPr>
          <p:cNvPr id="18" name="Picture 17">
            <a:extLst>
              <a:ext uri="{FF2B5EF4-FFF2-40B4-BE49-F238E27FC236}">
                <a16:creationId xmlns="" xmlns:a16="http://schemas.microsoft.com/office/drawing/2014/main" id="{2EAC0058-564A-4FDE-97E5-53BEECB6E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293" y="9341252"/>
            <a:ext cx="1219200" cy="1219200"/>
          </a:xfrm>
          <a:prstGeom prst="rect">
            <a:avLst/>
          </a:prstGeom>
        </p:spPr>
      </p:pic>
      <p:pic>
        <p:nvPicPr>
          <p:cNvPr id="22" name="Picture 21">
            <a:extLst>
              <a:ext uri="{FF2B5EF4-FFF2-40B4-BE49-F238E27FC236}">
                <a16:creationId xmlns="" xmlns:a16="http://schemas.microsoft.com/office/drawing/2014/main" id="{8FFA410E-5366-452F-B581-CA2DB46C4F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5758" y="6561423"/>
            <a:ext cx="3250794" cy="3250794"/>
          </a:xfrm>
          <a:prstGeom prst="rect">
            <a:avLst/>
          </a:prstGeom>
        </p:spPr>
      </p:pic>
      <p:pic>
        <p:nvPicPr>
          <p:cNvPr id="30" name="Picture 29">
            <a:extLst>
              <a:ext uri="{FF2B5EF4-FFF2-40B4-BE49-F238E27FC236}">
                <a16:creationId xmlns="" xmlns:a16="http://schemas.microsoft.com/office/drawing/2014/main" id="{7B3E77A4-BBDF-4757-AA02-0980945FC3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354" y="5485505"/>
            <a:ext cx="1263409" cy="1263409"/>
          </a:xfrm>
          <a:prstGeom prst="rect">
            <a:avLst/>
          </a:prstGeom>
        </p:spPr>
      </p:pic>
      <p:pic>
        <p:nvPicPr>
          <p:cNvPr id="8" name="Picture 7">
            <a:extLst>
              <a:ext uri="{FF2B5EF4-FFF2-40B4-BE49-F238E27FC236}">
                <a16:creationId xmlns="" xmlns:a16="http://schemas.microsoft.com/office/drawing/2014/main" id="{CB2A000B-20D4-42BA-B246-4185C7C34B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30349" y="5441998"/>
            <a:ext cx="1309076" cy="1309076"/>
          </a:xfrm>
          <a:prstGeom prst="rect">
            <a:avLst/>
          </a:prstGeom>
        </p:spPr>
      </p:pic>
      <p:pic>
        <p:nvPicPr>
          <p:cNvPr id="24" name="Picture 23">
            <a:extLst>
              <a:ext uri="{FF2B5EF4-FFF2-40B4-BE49-F238E27FC236}">
                <a16:creationId xmlns="" xmlns:a16="http://schemas.microsoft.com/office/drawing/2014/main" id="{1CCF45D2-9FB9-4323-B3E1-FD0259F179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15871" y="9237874"/>
            <a:ext cx="1309076" cy="1309076"/>
          </a:xfrm>
          <a:prstGeom prst="rect">
            <a:avLst/>
          </a:prstGeom>
        </p:spPr>
      </p:pic>
    </p:spTree>
    <p:extLst>
      <p:ext uri="{BB962C8B-B14F-4D97-AF65-F5344CB8AC3E}">
        <p14:creationId xmlns:p14="http://schemas.microsoft.com/office/powerpoint/2010/main" val="427990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a:solidFill>
                  <a:srgbClr val="0070C0"/>
                </a:solidFill>
                <a:latin typeface="Aleo" panose="020F0502020204030203" pitchFamily="34" charset="0"/>
                <a:ea typeface="Aleo" panose="020F0502020204030203" pitchFamily="34" charset="0"/>
                <a:cs typeface="Aleo" panose="020F0502020204030203" pitchFamily="34" charset="0"/>
              </a:rPr>
              <a:t>Contact Info</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a:p>
        </p:txBody>
      </p:sp>
      <p:sp>
        <p:nvSpPr>
          <p:cNvPr id="5" name="TextBox 4"/>
          <p:cNvSpPr txBox="1"/>
          <p:nvPr/>
        </p:nvSpPr>
        <p:spPr>
          <a:xfrm>
            <a:off x="2542928" y="3185592"/>
            <a:ext cx="20018224" cy="5575148"/>
          </a:xfrm>
          <a:prstGeom prst="rect">
            <a:avLst/>
          </a:prstGeom>
          <a:noFill/>
        </p:spPr>
        <p:txBody>
          <a:bodyPr wrap="square" lIns="217709" tIns="108855" rIns="217709" bIns="108855" rtlCol="0">
            <a:spAutoFit/>
          </a:bodyPr>
          <a:lstStyle/>
          <a:p>
            <a:pPr eaLnBrk="1" hangingPunct="1"/>
            <a:r>
              <a:rPr lang="en-GB" sz="5400" b="1">
                <a:solidFill>
                  <a:srgbClr val="0070C0"/>
                </a:solidFill>
                <a:latin typeface="Arial" panose="020B0604020202020204" pitchFamily="34" charset="0"/>
                <a:ea typeface="Aleo" panose="020F0502020204030203" pitchFamily="34" charset="0"/>
                <a:cs typeface="Arial" panose="020B0604020202020204" pitchFamily="34" charset="0"/>
              </a:rPr>
              <a:t>For more information and for interest to participate please contact:</a:t>
            </a:r>
          </a:p>
          <a:p>
            <a:endParaRPr lang="en-GB" sz="4800">
              <a:solidFill>
                <a:srgbClr val="0070C0"/>
              </a:solidFill>
            </a:endParaRPr>
          </a:p>
          <a:p>
            <a:endParaRPr lang="en-GB" sz="4800">
              <a:solidFill>
                <a:srgbClr val="0070C0"/>
              </a:solidFill>
            </a:endParaRPr>
          </a:p>
          <a:p>
            <a:pPr lvl="8"/>
            <a:endParaRPr lang="de-DE" sz="4800">
              <a:solidFill>
                <a:srgbClr val="0070C0"/>
              </a:solidFill>
            </a:endParaRPr>
          </a:p>
          <a:p>
            <a:pPr lvl="8"/>
            <a:endParaRPr lang="en-GB" sz="4800"/>
          </a:p>
          <a:p>
            <a:pPr lvl="8"/>
            <a:endParaRPr lang="en-GB" sz="480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26704" y="12792238"/>
            <a:ext cx="20522280" cy="650723"/>
          </a:xfrm>
          <a:prstGeom prst="rect">
            <a:avLst/>
          </a:prstGeom>
        </p:spPr>
        <p:txBody>
          <a:bodyPr wrap="square" lIns="217709" tIns="108855" rIns="217709" bIns="108855">
            <a:spAutoFit/>
          </a:bodyPr>
          <a:lstStyle/>
          <a:p>
            <a:r>
              <a:rPr lang="en-GB" sz="2800">
                <a:solidFill>
                  <a:schemeClr val="accent1">
                    <a:lumMod val="75000"/>
                  </a:schemeClr>
                </a:solidFill>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7" name="Picture 6">
            <a:extLst>
              <a:ext uri="{FF2B5EF4-FFF2-40B4-BE49-F238E27FC236}">
                <a16:creationId xmlns="" xmlns:a16="http://schemas.microsoft.com/office/drawing/2014/main" id="{B3B4E54E-5AA0-4F6F-A55F-9CAF02814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928" y="6065912"/>
            <a:ext cx="3217833" cy="3217833"/>
          </a:xfrm>
          <a:prstGeom prst="rect">
            <a:avLst/>
          </a:prstGeom>
        </p:spPr>
      </p:pic>
      <p:sp>
        <p:nvSpPr>
          <p:cNvPr id="8" name="Rectangle 7">
            <a:extLst>
              <a:ext uri="{FF2B5EF4-FFF2-40B4-BE49-F238E27FC236}">
                <a16:creationId xmlns="" xmlns:a16="http://schemas.microsoft.com/office/drawing/2014/main" id="{70DBB1D0-BF18-4F45-99E9-DC8D0CB43294}"/>
              </a:ext>
            </a:extLst>
          </p:cNvPr>
          <p:cNvSpPr/>
          <p:nvPr/>
        </p:nvSpPr>
        <p:spPr>
          <a:xfrm>
            <a:off x="6791400" y="5973166"/>
            <a:ext cx="15452646" cy="3477875"/>
          </a:xfrm>
          <a:prstGeom prst="rect">
            <a:avLst/>
          </a:prstGeom>
        </p:spPr>
        <p:txBody>
          <a:bodyPr wrap="square">
            <a:spAutoFit/>
          </a:bodyPr>
          <a:lstStyle/>
          <a:p>
            <a:r>
              <a:rPr lang="en-GB" sz="4400" dirty="0">
                <a:solidFill>
                  <a:schemeClr val="tx1">
                    <a:lumMod val="65000"/>
                    <a:lumOff val="35000"/>
                  </a:schemeClr>
                </a:solidFill>
              </a:rPr>
              <a:t>Clemens Schmuck, Geodata</a:t>
            </a:r>
          </a:p>
          <a:p>
            <a:r>
              <a:rPr lang="en-GB" sz="4400" dirty="0">
                <a:solidFill>
                  <a:schemeClr val="tx1">
                    <a:lumMod val="65000"/>
                    <a:lumOff val="35000"/>
                  </a:schemeClr>
                </a:solidFill>
              </a:rPr>
              <a:t>E-mail: clemens.schmuck@geodata.at</a:t>
            </a:r>
          </a:p>
          <a:p>
            <a:r>
              <a:rPr lang="en-GB" sz="4400" dirty="0">
                <a:solidFill>
                  <a:schemeClr val="tx1">
                    <a:lumMod val="65000"/>
                    <a:lumOff val="35000"/>
                  </a:schemeClr>
                </a:solidFill>
              </a:rPr>
              <a:t>Mobile: +43 664 20 5000 92</a:t>
            </a:r>
          </a:p>
          <a:p>
            <a:r>
              <a:rPr lang="en-GB" sz="4400" dirty="0">
                <a:solidFill>
                  <a:schemeClr val="tx1">
                    <a:lumMod val="65000"/>
                    <a:lumOff val="35000"/>
                  </a:schemeClr>
                </a:solidFill>
              </a:rPr>
              <a:t>Address: Hans-</a:t>
            </a:r>
            <a:r>
              <a:rPr lang="en-GB" sz="4400" dirty="0" err="1">
                <a:solidFill>
                  <a:schemeClr val="tx1">
                    <a:lumMod val="65000"/>
                    <a:lumOff val="35000"/>
                  </a:schemeClr>
                </a:solidFill>
              </a:rPr>
              <a:t>Kudlich</a:t>
            </a:r>
            <a:r>
              <a:rPr lang="en-GB" sz="4400" dirty="0">
                <a:solidFill>
                  <a:schemeClr val="tx1">
                    <a:lumMod val="65000"/>
                    <a:lumOff val="35000"/>
                  </a:schemeClr>
                </a:solidFill>
              </a:rPr>
              <a:t>-</a:t>
            </a:r>
            <a:r>
              <a:rPr lang="en-GB" sz="4400" dirty="0" err="1">
                <a:solidFill>
                  <a:schemeClr val="tx1">
                    <a:lumMod val="65000"/>
                    <a:lumOff val="35000"/>
                  </a:schemeClr>
                </a:solidFill>
              </a:rPr>
              <a:t>Straße</a:t>
            </a:r>
            <a:r>
              <a:rPr lang="en-GB" sz="4400" dirty="0">
                <a:solidFill>
                  <a:schemeClr val="tx1">
                    <a:lumMod val="65000"/>
                    <a:lumOff val="35000"/>
                  </a:schemeClr>
                </a:solidFill>
              </a:rPr>
              <a:t> 28, 8700 </a:t>
            </a:r>
            <a:r>
              <a:rPr lang="en-GB" sz="4400" dirty="0" err="1">
                <a:solidFill>
                  <a:schemeClr val="tx1">
                    <a:lumMod val="65000"/>
                    <a:lumOff val="35000"/>
                  </a:schemeClr>
                </a:solidFill>
              </a:rPr>
              <a:t>Leoben</a:t>
            </a:r>
            <a:r>
              <a:rPr lang="en-GB" sz="4400" dirty="0">
                <a:solidFill>
                  <a:schemeClr val="tx1">
                    <a:lumMod val="65000"/>
                    <a:lumOff val="35000"/>
                  </a:schemeClr>
                </a:solidFill>
              </a:rPr>
              <a:t>, Austria</a:t>
            </a:r>
          </a:p>
          <a:p>
            <a:r>
              <a:rPr lang="en-GB" sz="4400" dirty="0">
                <a:solidFill>
                  <a:schemeClr val="tx1">
                    <a:lumMod val="65000"/>
                    <a:lumOff val="35000"/>
                  </a:schemeClr>
                </a:solidFill>
              </a:rPr>
              <a:t>Web: www.geodata.at</a:t>
            </a:r>
          </a:p>
        </p:txBody>
      </p:sp>
      <p:sp>
        <p:nvSpPr>
          <p:cNvPr id="9" name="Rectangle 8">
            <a:extLst>
              <a:ext uri="{FF2B5EF4-FFF2-40B4-BE49-F238E27FC236}">
                <a16:creationId xmlns="" xmlns:a16="http://schemas.microsoft.com/office/drawing/2014/main" id="{66E055E9-CAEB-4DCC-8D48-B99998CD059C}"/>
              </a:ext>
            </a:extLst>
          </p:cNvPr>
          <p:cNvSpPr/>
          <p:nvPr/>
        </p:nvSpPr>
        <p:spPr>
          <a:xfrm>
            <a:off x="3046984" y="10332237"/>
            <a:ext cx="13033448" cy="1661993"/>
          </a:xfrm>
          <a:prstGeom prst="rect">
            <a:avLst/>
          </a:prstGeom>
        </p:spPr>
        <p:txBody>
          <a:bodyPr wrap="square">
            <a:spAutoFit/>
          </a:bodyPr>
          <a:lstStyle/>
          <a:p>
            <a:pPr lvl="8"/>
            <a:r>
              <a:rPr lang="de-DE" sz="5400" b="1" dirty="0" err="1">
                <a:solidFill>
                  <a:srgbClr val="0070C0"/>
                </a:solidFill>
                <a:latin typeface="Arial" panose="020B0604020202020204" pitchFamily="34" charset="0"/>
                <a:ea typeface="Aleo" panose="020F0502020204030203" pitchFamily="34" charset="0"/>
                <a:cs typeface="Arial" panose="020B0604020202020204" pitchFamily="34" charset="0"/>
              </a:rPr>
              <a:t>Presentation</a:t>
            </a:r>
            <a:r>
              <a:rPr lang="de-DE" sz="5400" b="1" dirty="0">
                <a:solidFill>
                  <a:srgbClr val="0070C0"/>
                </a:solidFill>
                <a:latin typeface="Arial" panose="020B0604020202020204" pitchFamily="34" charset="0"/>
                <a:ea typeface="Aleo" panose="020F0502020204030203" pitchFamily="34" charset="0"/>
                <a:cs typeface="Arial" panose="020B0604020202020204" pitchFamily="34" charset="0"/>
              </a:rPr>
              <a:t> </a:t>
            </a:r>
            <a:r>
              <a:rPr lang="de-DE" sz="5400" b="1" dirty="0" err="1">
                <a:solidFill>
                  <a:srgbClr val="0070C0"/>
                </a:solidFill>
                <a:latin typeface="Arial" panose="020B0604020202020204" pitchFamily="34" charset="0"/>
                <a:ea typeface="Aleo" panose="020F0502020204030203" pitchFamily="34" charset="0"/>
                <a:cs typeface="Arial" panose="020B0604020202020204" pitchFamily="34" charset="0"/>
              </a:rPr>
              <a:t>available</a:t>
            </a:r>
            <a:r>
              <a:rPr lang="de-DE" sz="5400" b="1" dirty="0">
                <a:solidFill>
                  <a:srgbClr val="0070C0"/>
                </a:solidFill>
                <a:latin typeface="Arial" panose="020B0604020202020204" pitchFamily="34" charset="0"/>
                <a:ea typeface="Aleo" panose="020F0502020204030203" pitchFamily="34" charset="0"/>
                <a:cs typeface="Arial" panose="020B0604020202020204" pitchFamily="34" charset="0"/>
              </a:rPr>
              <a:t> via:</a:t>
            </a:r>
          </a:p>
          <a:p>
            <a:pPr lvl="8"/>
            <a:r>
              <a:rPr lang="en-GB" sz="4800" dirty="0" smtClean="0">
                <a:solidFill>
                  <a:srgbClr val="0070C0"/>
                </a:solidFill>
              </a:rPr>
              <a:t>www.tiny.cc/proposalidea  </a:t>
            </a:r>
            <a:endParaRPr lang="en-GB" sz="4800" dirty="0">
              <a:solidFill>
                <a:srgbClr val="0070C0"/>
              </a:solidFill>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6496" y="9686779"/>
            <a:ext cx="3226640" cy="324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41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de-DE" sz="9200" b="1" dirty="0" smtClean="0">
                <a:solidFill>
                  <a:srgbClr val="0070C0"/>
                </a:solidFill>
                <a:latin typeface="Aleo" panose="020F0502020204030203" pitchFamily="34" charset="0"/>
                <a:ea typeface="Aleo" panose="020F0502020204030203" pitchFamily="34" charset="0"/>
                <a:cs typeface="Aleo" panose="020F0502020204030203" pitchFamily="34" charset="0"/>
              </a:rPr>
              <a:t>Join the follow-up Telco</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dirty="0"/>
          </a:p>
        </p:txBody>
      </p:sp>
      <p:sp>
        <p:nvSpPr>
          <p:cNvPr id="13" name="Rectangle 5">
            <a:extLst>
              <a:ext uri="{FF2B5EF4-FFF2-40B4-BE49-F238E27FC236}">
                <a16:creationId xmlns:a16="http://schemas.microsoft.com/office/drawing/2014/main" xmlns="" id="{A206F493-BCA8-4278-A408-9CC6CA8C2F0B}"/>
              </a:ext>
            </a:extLst>
          </p:cNvPr>
          <p:cNvSpPr/>
          <p:nvPr/>
        </p:nvSpPr>
        <p:spPr>
          <a:xfrm>
            <a:off x="1174776" y="1247462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office@celticnext.eu</a:t>
            </a:r>
            <a:endParaRPr lang="en-GB" sz="2800" dirty="0">
              <a:solidFill>
                <a:schemeClr val="accent1">
                  <a:lumMod val="75000"/>
                </a:schemeClr>
              </a:solidFill>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6096" y="4481736"/>
            <a:ext cx="7371307" cy="78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141442" y="4913784"/>
            <a:ext cx="11711612" cy="712279"/>
          </a:xfrm>
          <a:prstGeom prst="rect">
            <a:avLst/>
          </a:prstGeom>
          <a:noFill/>
        </p:spPr>
        <p:txBody>
          <a:bodyPr wrap="square" lIns="217709" tIns="108855" rIns="217709" bIns="108855" rtlCol="0">
            <a:spAutoFit/>
          </a:bodyPr>
          <a:lstStyle/>
          <a:p>
            <a:r>
              <a:rPr lang="en-US" sz="3200" dirty="0">
                <a:solidFill>
                  <a:schemeClr val="accent1">
                    <a:lumMod val="75000"/>
                  </a:schemeClr>
                </a:solidFill>
              </a:rPr>
              <a:t> </a:t>
            </a:r>
            <a:endParaRPr lang="en-GB" sz="3200" dirty="0">
              <a:solidFill>
                <a:schemeClr val="accent1">
                  <a:lumMod val="75000"/>
                </a:schemeClr>
              </a:solidFill>
            </a:endParaRPr>
          </a:p>
        </p:txBody>
      </p:sp>
      <p:sp>
        <p:nvSpPr>
          <p:cNvPr id="15" name="Titre 1"/>
          <p:cNvSpPr txBox="1">
            <a:spLocks/>
          </p:cNvSpPr>
          <p:nvPr/>
        </p:nvSpPr>
        <p:spPr>
          <a:xfrm>
            <a:off x="1371600" y="1601416"/>
            <a:ext cx="12404576" cy="2286000"/>
          </a:xfrm>
          <a:prstGeom prst="rect">
            <a:avLst/>
          </a:prstGeom>
        </p:spPr>
        <p:txBody>
          <a:bodyPr vert="horz" lIns="217686" tIns="108843" rIns="217686" bIns="108843" rtlCol="0" anchor="ctr">
            <a:normAutofit fontScale="25000" lnSpcReduction="20000"/>
          </a:bodyPr>
          <a:lstStyle>
            <a:lvl1pPr algn="ctr" defTabSz="2176857" rtl="0" eaLnBrk="1" latinLnBrk="0" hangingPunct="1">
              <a:spcBef>
                <a:spcPct val="0"/>
              </a:spcBef>
              <a:buNone/>
              <a:defRPr sz="10500" kern="1200">
                <a:solidFill>
                  <a:schemeClr val="tx1"/>
                </a:solidFill>
                <a:latin typeface="+mj-lt"/>
                <a:ea typeface="+mj-ea"/>
                <a:cs typeface="+mj-cs"/>
              </a:defRPr>
            </a:lvl1pPr>
          </a:lstStyle>
          <a:p>
            <a:pPr algn="l" fontAlgn="base">
              <a:spcAft>
                <a:spcPct val="0"/>
              </a:spcAft>
            </a:pPr>
            <a:endParaRPr lang="de-DE" sz="9200" b="1" dirty="0" smtClean="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endParaRPr lang="de-DE" sz="9200" b="1" dirty="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endParaRPr lang="de-DE" sz="9200" b="1" dirty="0" smtClean="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endParaRPr lang="de-DE" sz="9200" b="1" dirty="0">
              <a:solidFill>
                <a:srgbClr val="0070C0"/>
              </a:solidFill>
              <a:latin typeface="Aleo" panose="020F0502020204030203" pitchFamily="34" charset="0"/>
              <a:ea typeface="Aleo" panose="020F0502020204030203" pitchFamily="34" charset="0"/>
              <a:cs typeface="Aleo" panose="020F0502020204030203" pitchFamily="34" charset="0"/>
            </a:endParaRPr>
          </a:p>
          <a:p>
            <a:pPr algn="l" fontAlgn="base">
              <a:spcAft>
                <a:spcPct val="0"/>
              </a:spcAft>
            </a:pPr>
            <a:r>
              <a:rPr lang="de-DE" sz="36800" b="1" dirty="0" smtClean="0">
                <a:solidFill>
                  <a:srgbClr val="0070C0"/>
                </a:solidFill>
                <a:latin typeface="Aleo" panose="020F0502020204030203" pitchFamily="34" charset="0"/>
                <a:ea typeface="Aleo" panose="020F0502020204030203" pitchFamily="34" charset="0"/>
                <a:cs typeface="Aleo" panose="020F0502020204030203" pitchFamily="34" charset="0"/>
              </a:rPr>
              <a:t>12 Feb</a:t>
            </a:r>
            <a:r>
              <a:rPr lang="de-DE" sz="36800" b="1" smtClean="0">
                <a:solidFill>
                  <a:srgbClr val="0070C0"/>
                </a:solidFill>
                <a:latin typeface="Aleo" panose="020F0502020204030203" pitchFamily="34" charset="0"/>
                <a:ea typeface="Aleo" panose="020F0502020204030203" pitchFamily="34" charset="0"/>
                <a:cs typeface="Aleo" panose="020F0502020204030203" pitchFamily="34" charset="0"/>
              </a:rPr>
              <a:t>.  9.00</a:t>
            </a:r>
            <a:r>
              <a:rPr lang="de-DE" sz="36800" b="1" smtClean="0">
                <a:solidFill>
                  <a:srgbClr val="0070C0"/>
                </a:solidFill>
                <a:latin typeface="Aleo" panose="020F0502020204030203" pitchFamily="34" charset="0"/>
                <a:ea typeface="Aleo" panose="020F0502020204030203" pitchFamily="34" charset="0"/>
                <a:cs typeface="Aleo" panose="020F0502020204030203" pitchFamily="34" charset="0"/>
              </a:rPr>
              <a:t> </a:t>
            </a:r>
            <a:r>
              <a:rPr lang="de-DE" sz="36800" b="1" dirty="0" smtClean="0">
                <a:solidFill>
                  <a:srgbClr val="0070C0"/>
                </a:solidFill>
                <a:latin typeface="Aleo" panose="020F0502020204030203" pitchFamily="34" charset="0"/>
                <a:ea typeface="Aleo" panose="020F0502020204030203" pitchFamily="34" charset="0"/>
                <a:cs typeface="Aleo" panose="020F0502020204030203" pitchFamily="34" charset="0"/>
              </a:rPr>
              <a:t>CET</a:t>
            </a:r>
            <a:endParaRPr lang="de-DE" sz="368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7" name="Rectangle 6"/>
          <p:cNvSpPr/>
          <p:nvPr/>
        </p:nvSpPr>
        <p:spPr>
          <a:xfrm>
            <a:off x="2351584" y="3752934"/>
            <a:ext cx="16393144" cy="8217634"/>
          </a:xfrm>
          <a:prstGeom prst="rect">
            <a:avLst/>
          </a:prstGeom>
        </p:spPr>
        <p:txBody>
          <a:bodyPr wrap="square">
            <a:spAutoFit/>
          </a:bodyPr>
          <a:lstStyle/>
          <a:p>
            <a:r>
              <a:rPr lang="en-GB" dirty="0" smtClean="0"/>
              <a:t> </a:t>
            </a:r>
            <a:br>
              <a:rPr lang="en-GB" dirty="0" smtClean="0"/>
            </a:br>
            <a:r>
              <a:rPr lang="en-GB" dirty="0" smtClean="0"/>
              <a:t> </a:t>
            </a:r>
            <a:r>
              <a:rPr lang="en-GB" sz="3200" dirty="0" smtClean="0"/>
              <a:t/>
            </a:r>
            <a:br>
              <a:rPr lang="en-GB" sz="3200" dirty="0" smtClean="0"/>
            </a:br>
            <a:r>
              <a:rPr lang="en-GB" sz="3200" u="sng" dirty="0" smtClean="0">
                <a:hlinkClick r:id="rId3"/>
              </a:rPr>
              <a:t>Join Webex meeting</a:t>
            </a:r>
            <a:r>
              <a:rPr lang="en-GB" sz="3200" dirty="0" smtClean="0"/>
              <a:t> </a:t>
            </a:r>
          </a:p>
          <a:p>
            <a:r>
              <a:rPr lang="en-GB" sz="3200" dirty="0" smtClean="0"/>
              <a:t>Meeting number (access code): </a:t>
            </a:r>
            <a:r>
              <a:rPr lang="en-GB" sz="3200" b="1" dirty="0"/>
              <a:t>950 271 572 </a:t>
            </a:r>
            <a:r>
              <a:rPr lang="en-GB" sz="3200" dirty="0" smtClean="0"/>
              <a:t>	</a:t>
            </a:r>
          </a:p>
          <a:p>
            <a:r>
              <a:rPr lang="en-GB" sz="3200" dirty="0" smtClean="0"/>
              <a:t>Meeting </a:t>
            </a:r>
            <a:r>
              <a:rPr lang="en-GB" sz="3200" dirty="0"/>
              <a:t>password:	</a:t>
            </a:r>
            <a:r>
              <a:rPr lang="en-GB" sz="3200" b="1" dirty="0" err="1" smtClean="0"/>
              <a:t>mXSKpRVy</a:t>
            </a:r>
            <a:r>
              <a:rPr lang="en-GB" sz="3200" b="1" dirty="0" smtClean="0"/>
              <a:t> </a:t>
            </a:r>
            <a:r>
              <a:rPr lang="en-GB" sz="3200" dirty="0"/>
              <a:t>	</a:t>
            </a:r>
            <a:br>
              <a:rPr lang="en-GB" sz="3200" dirty="0"/>
            </a:br>
            <a:r>
              <a:rPr lang="en-GB" sz="3200" dirty="0"/>
              <a:t> </a:t>
            </a:r>
            <a:br>
              <a:rPr lang="en-GB" sz="3200" dirty="0"/>
            </a:br>
            <a:r>
              <a:rPr lang="en-GB" sz="3200" dirty="0"/>
              <a:t> </a:t>
            </a:r>
            <a:br>
              <a:rPr lang="en-GB" sz="3200" dirty="0"/>
            </a:br>
            <a:r>
              <a:rPr lang="en-GB" sz="3200" dirty="0"/>
              <a:t>Join by phone  </a:t>
            </a:r>
            <a:br>
              <a:rPr lang="en-GB" sz="3200" dirty="0"/>
            </a:br>
            <a:r>
              <a:rPr lang="en-GB" sz="3200" b="1" u="sng" dirty="0">
                <a:hlinkClick r:id="rId4"/>
              </a:rPr>
              <a:t>+49-6925511-4400</a:t>
            </a:r>
            <a:r>
              <a:rPr lang="en-GB" sz="3200" dirty="0"/>
              <a:t> Germany toll  </a:t>
            </a:r>
            <a:br>
              <a:rPr lang="en-GB" sz="3200" dirty="0"/>
            </a:br>
            <a:r>
              <a:rPr lang="en-GB" sz="3200" u="sng" dirty="0">
                <a:hlinkClick r:id="rId5"/>
              </a:rPr>
              <a:t>Global call-in numbers</a:t>
            </a:r>
            <a:r>
              <a:rPr lang="en-GB" sz="3200" dirty="0"/>
              <a:t>  </a:t>
            </a:r>
            <a:br>
              <a:rPr lang="en-GB" sz="3200" dirty="0"/>
            </a:br>
            <a:r>
              <a:rPr lang="en-GB" sz="3200" dirty="0"/>
              <a:t/>
            </a:r>
            <a:br>
              <a:rPr lang="en-GB" sz="3200" dirty="0"/>
            </a:br>
            <a:r>
              <a:rPr lang="en-GB" sz="3200" dirty="0"/>
              <a:t> </a:t>
            </a:r>
            <a:br>
              <a:rPr lang="en-GB" sz="3200" dirty="0"/>
            </a:br>
            <a:r>
              <a:rPr lang="en-GB" sz="3200" u="sng" dirty="0">
                <a:hlinkClick r:id="rId6"/>
              </a:rPr>
              <a:t>Can't join the meeting?</a:t>
            </a:r>
            <a:r>
              <a:rPr lang="en-GB" sz="3200" dirty="0"/>
              <a:t>  </a:t>
            </a:r>
            <a:br>
              <a:rPr lang="en-GB" sz="3200" dirty="0"/>
            </a:br>
            <a:r>
              <a:rPr lang="en-GB" sz="3200" dirty="0"/>
              <a:t> </a:t>
            </a:r>
            <a:br>
              <a:rPr lang="en-GB" sz="3200" dirty="0"/>
            </a:br>
            <a:endParaRPr lang="en-GB" sz="3200" dirty="0"/>
          </a:p>
        </p:txBody>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Tree>
    <p:extLst>
      <p:ext uri="{BB962C8B-B14F-4D97-AF65-F5344CB8AC3E}">
        <p14:creationId xmlns:p14="http://schemas.microsoft.com/office/powerpoint/2010/main" val="1024463957"/>
      </p:ext>
    </p:extLst>
  </p:cSld>
  <p:clrMapOvr>
    <a:masterClrMapping/>
  </p:clrMapOvr>
</p:sld>
</file>

<file path=ppt/theme/theme1.xml><?xml version="1.0" encoding="utf-8"?>
<a:theme xmlns:a="http://schemas.openxmlformats.org/drawingml/2006/main" name="1_Spanish Chair Eureka 2016 inter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panish Chair Eureka 2016 interno" id="{BA4051FA-B5A8-8041-902C-54A3E0A35E45}" vid="{A453499C-19AA-F249-A308-67522C957B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5B5E188B39CED458863910CFE161039" ma:contentTypeVersion="3" ma:contentTypeDescription="Ein neues Dokument erstellen." ma:contentTypeScope="" ma:versionID="0fa9eca6a8db1ac1d5506db155ba144f">
  <xsd:schema xmlns:xsd="http://www.w3.org/2001/XMLSchema" xmlns:xs="http://www.w3.org/2001/XMLSchema" xmlns:p="http://schemas.microsoft.com/office/2006/metadata/properties" xmlns:ns2="86e4d81b-ab28-40de-bada-42389abf2c3a" targetNamespace="http://schemas.microsoft.com/office/2006/metadata/properties" ma:root="true" ma:fieldsID="991feb5459a6517f7c90723c24c19f57" ns2:_="">
    <xsd:import namespace="86e4d81b-ab28-40de-bada-42389abf2c3a"/>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4d81b-ab28-40de-bada-42389abf2c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8A12B8-C7EF-483F-90CC-B08150C8074D}">
  <ds:schemaRefs>
    <ds:schemaRef ds:uri="http://schemas.microsoft.com/sharepoint/v3/contenttype/forms"/>
  </ds:schemaRefs>
</ds:datastoreItem>
</file>

<file path=customXml/itemProps2.xml><?xml version="1.0" encoding="utf-8"?>
<ds:datastoreItem xmlns:ds="http://schemas.openxmlformats.org/officeDocument/2006/customXml" ds:itemID="{123B2F37-1F07-460C-B999-CD27D63E4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4d81b-ab28-40de-bada-42389abf2c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424D67-C361-4AD1-804B-69497208B5AD}">
  <ds:schemaRefs>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86e4d81b-ab28-40de-bada-42389abf2c3a"/>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Custom</PresentationFormat>
  <Paragraphs>100</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1_Spanish Chair Eureka 2016 interno</vt:lpstr>
      <vt:lpstr>Office Theme</vt:lpstr>
      <vt:lpstr>PowerPoint Presentation</vt:lpstr>
      <vt:lpstr>Teaser</vt:lpstr>
      <vt:lpstr>Organisation Profile</vt:lpstr>
      <vt:lpstr>Proposal Introduction (1)</vt:lpstr>
      <vt:lpstr>Proposal Introduction (2)</vt:lpstr>
      <vt:lpstr>Partners</vt:lpstr>
      <vt:lpstr>Contact Info</vt:lpstr>
      <vt:lpstr>Join the follow-up Telco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Christiane Reinsch</cp:lastModifiedBy>
  <cp:revision>4</cp:revision>
  <dcterms:modified xsi:type="dcterms:W3CDTF">2019-02-05T06:21:50Z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0x010100E5B5E188B39CED458863910CFE161039</vt:lpwstr>
  </property>
  <property fmtid="{D5CDD505-2E9C-101B-9397-08002B2CF9AE}" pid="3" name="AuthorIds_UIVersion_15360">
    <vt:lpwstr>13</vt:lpwstr>
  </property>
  <property fmtid="{D5CDD505-2E9C-101B-9397-08002B2CF9AE}" pid="4" name="AuthorIds_UIVersion_16384">
    <vt:lpwstr>13</vt:lpwstr>
  </property>
  <property fmtid="{D5CDD505-2E9C-101B-9397-08002B2CF9AE}" pid="5" name="AuthorIds_UIVersion_17920">
    <vt:lpwstr>13</vt:lpwstr>
  </property>
  <property fmtid="{D5CDD505-2E9C-101B-9397-08002B2CF9AE}" pid="6" name="AuthorIds_UIVersion_18432">
    <vt:lpwstr>13</vt:lpwstr>
  </property>
  <property fmtid="{D5CDD505-2E9C-101B-9397-08002B2CF9AE}" pid="7" name="AuthorIds_UIVersion_19456">
    <vt:lpwstr>13</vt:lpwstr>
  </property>
</Properties>
</file>