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2"/>
  </p:notesMasterIdLst>
  <p:sldIdLst>
    <p:sldId id="272" r:id="rId3"/>
    <p:sldId id="315" r:id="rId4"/>
    <p:sldId id="316" r:id="rId5"/>
    <p:sldId id="322" r:id="rId6"/>
    <p:sldId id="317" r:id="rId7"/>
    <p:sldId id="318" r:id="rId8"/>
    <p:sldId id="319" r:id="rId9"/>
    <p:sldId id="320" r:id="rId10"/>
    <p:sldId id="323" r:id="rId11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FFC"/>
    <a:srgbClr val="0099FF"/>
    <a:srgbClr val="3399FF"/>
    <a:srgbClr val="336600"/>
    <a:srgbClr val="663300"/>
    <a:srgbClr val="996633"/>
    <a:srgbClr val="D60093"/>
    <a:srgbClr val="9E2286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173D0-C495-49E4-8796-B28B363E01BE}" v="455" dt="2019-01-31T20:17:16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0" autoAdjust="0"/>
    <p:restoredTop sz="94660"/>
  </p:normalViewPr>
  <p:slideViewPr>
    <p:cSldViewPr>
      <p:cViewPr>
        <p:scale>
          <a:sx n="37" d="100"/>
          <a:sy n="37" d="100"/>
        </p:scale>
        <p:origin x="-462" y="-79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kki Harjula" userId="94be7706-6710-451e-b594-593eed637742" providerId="ADAL" clId="{D72173D0-C495-49E4-8796-B28B363E01BE}"/>
    <pc:docChg chg="undo redo custSel modSld">
      <pc:chgData name="Erkki Harjula" userId="94be7706-6710-451e-b594-593eed637742" providerId="ADAL" clId="{D72173D0-C495-49E4-8796-B28B363E01BE}" dt="2019-01-31T20:17:16.934" v="454" actId="1035"/>
      <pc:docMkLst>
        <pc:docMk/>
      </pc:docMkLst>
      <pc:sldChg chg="modSp">
        <pc:chgData name="Erkki Harjula" userId="94be7706-6710-451e-b594-593eed637742" providerId="ADAL" clId="{D72173D0-C495-49E4-8796-B28B363E01BE}" dt="2019-01-31T19:42:04.111" v="180" actId="20577"/>
        <pc:sldMkLst>
          <pc:docMk/>
          <pc:sldMk cId="0" sldId="272"/>
        </pc:sldMkLst>
        <pc:spChg chg="mod">
          <ac:chgData name="Erkki Harjula" userId="94be7706-6710-451e-b594-593eed637742" providerId="ADAL" clId="{D72173D0-C495-49E4-8796-B28B363E01BE}" dt="2019-01-31T19:42:04.111" v="180" actId="20577"/>
          <ac:spMkLst>
            <pc:docMk/>
            <pc:sldMk cId="0" sldId="272"/>
            <ac:spMk id="7" creationId="{00000000-0000-0000-0000-000000000000}"/>
          </ac:spMkLst>
        </pc:spChg>
        <pc:picChg chg="mod">
          <ac:chgData name="Erkki Harjula" userId="94be7706-6710-451e-b594-593eed637742" providerId="ADAL" clId="{D72173D0-C495-49E4-8796-B28B363E01BE}" dt="2019-01-31T19:41:39.711" v="177" actId="1076"/>
          <ac:picMkLst>
            <pc:docMk/>
            <pc:sldMk cId="0" sldId="272"/>
            <ac:picMk id="1028" creationId="{B1BF78CC-2439-45E7-8A8A-C51B764EB8D2}"/>
          </ac:picMkLst>
        </pc:picChg>
      </pc:sldChg>
      <pc:sldChg chg="modSp modAnim">
        <pc:chgData name="Erkki Harjula" userId="94be7706-6710-451e-b594-593eed637742" providerId="ADAL" clId="{D72173D0-C495-49E4-8796-B28B363E01BE}" dt="2019-01-31T19:59:53.918" v="323" actId="14100"/>
        <pc:sldMkLst>
          <pc:docMk/>
          <pc:sldMk cId="4241690252" sldId="315"/>
        </pc:sldMkLst>
        <pc:spChg chg="mod">
          <ac:chgData name="Erkki Harjula" userId="94be7706-6710-451e-b594-593eed637742" providerId="ADAL" clId="{D72173D0-C495-49E4-8796-B28B363E01BE}" dt="2019-01-31T19:59:49.654" v="322" actId="1076"/>
          <ac:spMkLst>
            <pc:docMk/>
            <pc:sldMk cId="4241690252" sldId="315"/>
            <ac:spMk id="5" creationId="{00000000-0000-0000-0000-000000000000}"/>
          </ac:spMkLst>
        </pc:spChg>
        <pc:spChg chg="mod">
          <ac:chgData name="Erkki Harjula" userId="94be7706-6710-451e-b594-593eed637742" providerId="ADAL" clId="{D72173D0-C495-49E4-8796-B28B363E01BE}" dt="2019-01-31T19:30:58.178" v="27" actId="1076"/>
          <ac:spMkLst>
            <pc:docMk/>
            <pc:sldMk cId="4241690252" sldId="315"/>
            <ac:spMk id="10" creationId="{1A5948CA-5293-4180-8653-E4AA4C71EB7D}"/>
          </ac:spMkLst>
        </pc:spChg>
        <pc:picChg chg="mod">
          <ac:chgData name="Erkki Harjula" userId="94be7706-6710-451e-b594-593eed637742" providerId="ADAL" clId="{D72173D0-C495-49E4-8796-B28B363E01BE}" dt="2019-01-31T19:59:53.918" v="323" actId="14100"/>
          <ac:picMkLst>
            <pc:docMk/>
            <pc:sldMk cId="4241690252" sldId="315"/>
            <ac:picMk id="9" creationId="{ABD97B34-D283-47E0-82FC-25215BA49F00}"/>
          </ac:picMkLst>
        </pc:picChg>
      </pc:sldChg>
      <pc:sldChg chg="modSp modAnim">
        <pc:chgData name="Erkki Harjula" userId="94be7706-6710-451e-b594-593eed637742" providerId="ADAL" clId="{D72173D0-C495-49E4-8796-B28B363E01BE}" dt="2019-01-31T20:02:57.089" v="349"/>
        <pc:sldMkLst>
          <pc:docMk/>
          <pc:sldMk cId="372906546" sldId="316"/>
        </pc:sldMkLst>
        <pc:spChg chg="mod">
          <ac:chgData name="Erkki Harjula" userId="94be7706-6710-451e-b594-593eed637742" providerId="ADAL" clId="{D72173D0-C495-49E4-8796-B28B363E01BE}" dt="2019-01-31T19:52:19.176" v="235" actId="1035"/>
          <ac:spMkLst>
            <pc:docMk/>
            <pc:sldMk cId="372906546" sldId="316"/>
            <ac:spMk id="5" creationId="{00000000-0000-0000-0000-000000000000}"/>
          </ac:spMkLst>
        </pc:spChg>
        <pc:spChg chg="mod">
          <ac:chgData name="Erkki Harjula" userId="94be7706-6710-451e-b594-593eed637742" providerId="ADAL" clId="{D72173D0-C495-49E4-8796-B28B363E01BE}" dt="2019-01-31T19:52:30.585" v="238" actId="255"/>
          <ac:spMkLst>
            <pc:docMk/>
            <pc:sldMk cId="372906546" sldId="316"/>
            <ac:spMk id="6" creationId="{8422A539-504B-4987-B9F5-7BD1997E6732}"/>
          </ac:spMkLst>
        </pc:spChg>
        <pc:spChg chg="mod">
          <ac:chgData name="Erkki Harjula" userId="94be7706-6710-451e-b594-593eed637742" providerId="ADAL" clId="{D72173D0-C495-49E4-8796-B28B363E01BE}" dt="2019-01-31T19:52:22.717" v="237" actId="1035"/>
          <ac:spMkLst>
            <pc:docMk/>
            <pc:sldMk cId="372906546" sldId="316"/>
            <ac:spMk id="8" creationId="{2336F5DA-CEF2-4320-832E-C856F39CB5AE}"/>
          </ac:spMkLst>
        </pc:spChg>
        <pc:spChg chg="mod">
          <ac:chgData name="Erkki Harjula" userId="94be7706-6710-451e-b594-593eed637742" providerId="ADAL" clId="{D72173D0-C495-49E4-8796-B28B363E01BE}" dt="2019-01-31T19:52:44.788" v="239" actId="255"/>
          <ac:spMkLst>
            <pc:docMk/>
            <pc:sldMk cId="372906546" sldId="316"/>
            <ac:spMk id="9" creationId="{330C4AB9-FB5C-4531-BA74-D6CC1906F58D}"/>
          </ac:spMkLst>
        </pc:spChg>
        <pc:spChg chg="mod">
          <ac:chgData name="Erkki Harjula" userId="94be7706-6710-451e-b594-593eed637742" providerId="ADAL" clId="{D72173D0-C495-49E4-8796-B28B363E01BE}" dt="2019-01-31T19:52:57.371" v="241" actId="14100"/>
          <ac:spMkLst>
            <pc:docMk/>
            <pc:sldMk cId="372906546" sldId="316"/>
            <ac:spMk id="11" creationId="{BE05EC41-139A-4E54-8D1B-7E756FA6227A}"/>
          </ac:spMkLst>
        </pc:spChg>
      </pc:sldChg>
      <pc:sldChg chg="delSp modSp delAnim">
        <pc:chgData name="Erkki Harjula" userId="94be7706-6710-451e-b594-593eed637742" providerId="ADAL" clId="{D72173D0-C495-49E4-8796-B28B363E01BE}" dt="2019-01-31T20:17:15.824" v="453" actId="14100"/>
        <pc:sldMkLst>
          <pc:docMk/>
          <pc:sldMk cId="3278199040" sldId="317"/>
        </pc:sldMkLst>
        <pc:spChg chg="mod">
          <ac:chgData name="Erkki Harjula" userId="94be7706-6710-451e-b594-593eed637742" providerId="ADAL" clId="{D72173D0-C495-49E4-8796-B28B363E01BE}" dt="2019-01-31T20:13:21.674" v="445" actId="14100"/>
          <ac:spMkLst>
            <pc:docMk/>
            <pc:sldMk cId="3278199040" sldId="317"/>
            <ac:spMk id="2" creationId="{00000000-0000-0000-0000-000000000000}"/>
          </ac:spMkLst>
        </pc:spChg>
        <pc:spChg chg="mod">
          <ac:chgData name="Erkki Harjula" userId="94be7706-6710-451e-b594-593eed637742" providerId="ADAL" clId="{D72173D0-C495-49E4-8796-B28B363E01BE}" dt="2019-01-31T20:12:03.325" v="434" actId="1076"/>
          <ac:spMkLst>
            <pc:docMk/>
            <pc:sldMk cId="3278199040" sldId="317"/>
            <ac:spMk id="8" creationId="{C76B4CC8-BB3F-4E7A-BB89-3318C86BF996}"/>
          </ac:spMkLst>
        </pc:spChg>
        <pc:spChg chg="mod">
          <ac:chgData name="Erkki Harjula" userId="94be7706-6710-451e-b594-593eed637742" providerId="ADAL" clId="{D72173D0-C495-49E4-8796-B28B363E01BE}" dt="2019-01-31T20:11:59.442" v="433" actId="14100"/>
          <ac:spMkLst>
            <pc:docMk/>
            <pc:sldMk cId="3278199040" sldId="317"/>
            <ac:spMk id="23" creationId="{349FD08E-4941-4DDC-BBAF-28C83B7B8EED}"/>
          </ac:spMkLst>
        </pc:spChg>
        <pc:spChg chg="mod">
          <ac:chgData name="Erkki Harjula" userId="94be7706-6710-451e-b594-593eed637742" providerId="ADAL" clId="{D72173D0-C495-49E4-8796-B28B363E01BE}" dt="2019-01-31T19:38:05.472" v="154" actId="1076"/>
          <ac:spMkLst>
            <pc:docMk/>
            <pc:sldMk cId="3278199040" sldId="317"/>
            <ac:spMk id="24" creationId="{AF5277AF-9331-4F96-87E1-7A70F7B1CFD2}"/>
          </ac:spMkLst>
        </pc:spChg>
        <pc:spChg chg="mod">
          <ac:chgData name="Erkki Harjula" userId="94be7706-6710-451e-b594-593eed637742" providerId="ADAL" clId="{D72173D0-C495-49E4-8796-B28B363E01BE}" dt="2019-01-31T20:17:15.824" v="453" actId="14100"/>
          <ac:spMkLst>
            <pc:docMk/>
            <pc:sldMk cId="3278199040" sldId="317"/>
            <ac:spMk id="37" creationId="{30EED095-4EEA-48A1-ACB8-785AE0F0CC3A}"/>
          </ac:spMkLst>
        </pc:spChg>
        <pc:spChg chg="mod">
          <ac:chgData name="Erkki Harjula" userId="94be7706-6710-451e-b594-593eed637742" providerId="ADAL" clId="{D72173D0-C495-49E4-8796-B28B363E01BE}" dt="2019-01-31T20:11:36.481" v="428" actId="403"/>
          <ac:spMkLst>
            <pc:docMk/>
            <pc:sldMk cId="3278199040" sldId="317"/>
            <ac:spMk id="39" creationId="{8F88A8FC-4E1E-4BE6-96ED-78582350E8A8}"/>
          </ac:spMkLst>
        </pc:spChg>
        <pc:spChg chg="mod">
          <ac:chgData name="Erkki Harjula" userId="94be7706-6710-451e-b594-593eed637742" providerId="ADAL" clId="{D72173D0-C495-49E4-8796-B28B363E01BE}" dt="2019-01-31T19:37:44.754" v="153" actId="1036"/>
          <ac:spMkLst>
            <pc:docMk/>
            <pc:sldMk cId="3278199040" sldId="317"/>
            <ac:spMk id="92" creationId="{400B891E-361C-4532-B8D8-651796939760}"/>
          </ac:spMkLst>
        </pc:spChg>
        <pc:spChg chg="mod">
          <ac:chgData name="Erkki Harjula" userId="94be7706-6710-451e-b594-593eed637742" providerId="ADAL" clId="{D72173D0-C495-49E4-8796-B28B363E01BE}" dt="2019-01-31T20:12:49.901" v="441" actId="1076"/>
          <ac:spMkLst>
            <pc:docMk/>
            <pc:sldMk cId="3278199040" sldId="317"/>
            <ac:spMk id="146" creationId="{B695A84D-4142-4F70-8DE4-FA74061FFAB7}"/>
          </ac:spMkLst>
        </pc:spChg>
        <pc:picChg chg="mod">
          <ac:chgData name="Erkki Harjula" userId="94be7706-6710-451e-b594-593eed637742" providerId="ADAL" clId="{D72173D0-C495-49E4-8796-B28B363E01BE}" dt="2019-01-31T19:56:25.352" v="266" actId="14100"/>
          <ac:picMkLst>
            <pc:docMk/>
            <pc:sldMk cId="3278199040" sldId="317"/>
            <ac:picMk id="78" creationId="{60429A3A-92AB-40B8-939B-DEC45DB6D58F}"/>
          </ac:picMkLst>
        </pc:picChg>
        <pc:cxnChg chg="mod">
          <ac:chgData name="Erkki Harjula" userId="94be7706-6710-451e-b594-593eed637742" providerId="ADAL" clId="{D72173D0-C495-49E4-8796-B28B363E01BE}" dt="2019-01-31T20:12:08.308" v="435" actId="14100"/>
          <ac:cxnSpMkLst>
            <pc:docMk/>
            <pc:sldMk cId="3278199040" sldId="317"/>
            <ac:cxnSpMk id="16" creationId="{1A20B0ED-CF42-425E-95CC-0111AF271AB7}"/>
          </ac:cxnSpMkLst>
        </pc:cxnChg>
        <pc:cxnChg chg="mod">
          <ac:chgData name="Erkki Harjula" userId="94be7706-6710-451e-b594-593eed637742" providerId="ADAL" clId="{D72173D0-C495-49E4-8796-B28B363E01BE}" dt="2019-01-31T20:12:12.071" v="436" actId="14100"/>
          <ac:cxnSpMkLst>
            <pc:docMk/>
            <pc:sldMk cId="3278199040" sldId="317"/>
            <ac:cxnSpMk id="18" creationId="{38857469-29C1-4E66-B98A-1CC561475BA4}"/>
          </ac:cxnSpMkLst>
        </pc:cxnChg>
        <pc:cxnChg chg="mod">
          <ac:chgData name="Erkki Harjula" userId="94be7706-6710-451e-b594-593eed637742" providerId="ADAL" clId="{D72173D0-C495-49E4-8796-B28B363E01BE}" dt="2019-01-31T20:12:36.771" v="440" actId="14100"/>
          <ac:cxnSpMkLst>
            <pc:docMk/>
            <pc:sldMk cId="3278199040" sldId="317"/>
            <ac:cxnSpMk id="20" creationId="{A3F2DBF9-B49E-4FF3-99A9-2CA8F05D4227}"/>
          </ac:cxnSpMkLst>
        </pc:cxnChg>
        <pc:cxnChg chg="mod">
          <ac:chgData name="Erkki Harjula" userId="94be7706-6710-451e-b594-593eed637742" providerId="ADAL" clId="{D72173D0-C495-49E4-8796-B28B363E01BE}" dt="2019-01-31T19:38:09.759" v="156" actId="14100"/>
          <ac:cxnSpMkLst>
            <pc:docMk/>
            <pc:sldMk cId="3278199040" sldId="317"/>
            <ac:cxnSpMk id="25" creationId="{D972AE83-BC90-4F0D-BDED-483C3D6AE2A1}"/>
          </ac:cxnSpMkLst>
        </pc:cxnChg>
        <pc:cxnChg chg="mod">
          <ac:chgData name="Erkki Harjula" userId="94be7706-6710-451e-b594-593eed637742" providerId="ADAL" clId="{D72173D0-C495-49E4-8796-B28B363E01BE}" dt="2019-01-31T19:38:12.825" v="157" actId="14100"/>
          <ac:cxnSpMkLst>
            <pc:docMk/>
            <pc:sldMk cId="3278199040" sldId="317"/>
            <ac:cxnSpMk id="29" creationId="{3EDB85F6-73B0-4A3B-9162-1624D952F0EC}"/>
          </ac:cxnSpMkLst>
        </pc:cxnChg>
        <pc:cxnChg chg="del mod">
          <ac:chgData name="Erkki Harjula" userId="94be7706-6710-451e-b594-593eed637742" providerId="ADAL" clId="{D72173D0-C495-49E4-8796-B28B363E01BE}" dt="2019-01-31T19:55:48.205" v="264" actId="478"/>
          <ac:cxnSpMkLst>
            <pc:docMk/>
            <pc:sldMk cId="3278199040" sldId="317"/>
            <ac:cxnSpMk id="40" creationId="{39E2FB8D-AEF1-43E1-B635-356FD3FE43A4}"/>
          </ac:cxnSpMkLst>
        </pc:cxnChg>
        <pc:cxnChg chg="mod">
          <ac:chgData name="Erkki Harjula" userId="94be7706-6710-451e-b594-593eed637742" providerId="ADAL" clId="{D72173D0-C495-49E4-8796-B28B363E01BE}" dt="2019-01-31T19:55:52.551" v="265" actId="14100"/>
          <ac:cxnSpMkLst>
            <pc:docMk/>
            <pc:sldMk cId="3278199040" sldId="317"/>
            <ac:cxnSpMk id="43" creationId="{D478009F-0098-4E18-973B-DE236FDC1716}"/>
          </ac:cxnSpMkLst>
        </pc:cxnChg>
        <pc:cxnChg chg="mod">
          <ac:chgData name="Erkki Harjula" userId="94be7706-6710-451e-b594-593eed637742" providerId="ADAL" clId="{D72173D0-C495-49E4-8796-B28B363E01BE}" dt="2019-01-31T19:38:47.057" v="164" actId="1076"/>
          <ac:cxnSpMkLst>
            <pc:docMk/>
            <pc:sldMk cId="3278199040" sldId="317"/>
            <ac:cxnSpMk id="46" creationId="{EB63C292-E758-4DDF-B99E-F763D4615957}"/>
          </ac:cxnSpMkLst>
        </pc:cxnChg>
        <pc:cxnChg chg="mod">
          <ac:chgData name="Erkki Harjula" userId="94be7706-6710-451e-b594-593eed637742" providerId="ADAL" clId="{D72173D0-C495-49E4-8796-B28B363E01BE}" dt="2019-01-31T19:56:41.731" v="268" actId="14100"/>
          <ac:cxnSpMkLst>
            <pc:docMk/>
            <pc:sldMk cId="3278199040" sldId="317"/>
            <ac:cxnSpMk id="93" creationId="{DB3F0757-19ED-4336-B078-93D7360B2CAA}"/>
          </ac:cxnSpMkLst>
        </pc:cxnChg>
        <pc:cxnChg chg="mod">
          <ac:chgData name="Erkki Harjula" userId="94be7706-6710-451e-b594-593eed637742" providerId="ADAL" clId="{D72173D0-C495-49E4-8796-B28B363E01BE}" dt="2019-01-31T19:54:03.368" v="254" actId="1037"/>
          <ac:cxnSpMkLst>
            <pc:docMk/>
            <pc:sldMk cId="3278199040" sldId="317"/>
            <ac:cxnSpMk id="116" creationId="{9C02CF99-ED1D-48CF-A27E-0BB386D3C9FF}"/>
          </ac:cxnSpMkLst>
        </pc:cxnChg>
        <pc:cxnChg chg="mod">
          <ac:chgData name="Erkki Harjula" userId="94be7706-6710-451e-b594-593eed637742" providerId="ADAL" clId="{D72173D0-C495-49E4-8796-B28B363E01BE}" dt="2019-01-31T19:57:18.042" v="286" actId="14100"/>
          <ac:cxnSpMkLst>
            <pc:docMk/>
            <pc:sldMk cId="3278199040" sldId="317"/>
            <ac:cxnSpMk id="119" creationId="{69CEF621-FE49-4FCD-92C5-5BE3224D4939}"/>
          </ac:cxnSpMkLst>
        </pc:cxnChg>
      </pc:sldChg>
      <pc:sldChg chg="modSp modAnim">
        <pc:chgData name="Erkki Harjula" userId="94be7706-6710-451e-b594-593eed637742" providerId="ADAL" clId="{D72173D0-C495-49E4-8796-B28B363E01BE}" dt="2019-01-31T20:14:01.813" v="447" actId="14100"/>
        <pc:sldMkLst>
          <pc:docMk/>
          <pc:sldMk cId="240960429" sldId="318"/>
        </pc:sldMkLst>
        <pc:spChg chg="mod">
          <ac:chgData name="Erkki Harjula" userId="94be7706-6710-451e-b594-593eed637742" providerId="ADAL" clId="{D72173D0-C495-49E4-8796-B28B363E01BE}" dt="2019-01-31T20:14:01.813" v="447" actId="14100"/>
          <ac:spMkLst>
            <pc:docMk/>
            <pc:sldMk cId="240960429" sldId="318"/>
            <ac:spMk id="2" creationId="{00000000-0000-0000-0000-000000000000}"/>
          </ac:spMkLst>
        </pc:spChg>
        <pc:spChg chg="mod">
          <ac:chgData name="Erkki Harjula" userId="94be7706-6710-451e-b594-593eed637742" providerId="ADAL" clId="{D72173D0-C495-49E4-8796-B28B363E01BE}" dt="2019-01-31T20:07:30.374" v="426" actId="20577"/>
          <ac:spMkLst>
            <pc:docMk/>
            <pc:sldMk cId="240960429" sldId="318"/>
            <ac:spMk id="12" creationId="{382E72DC-54A0-4858-A37C-2C8E7CADAD7B}"/>
          </ac:spMkLst>
        </pc:spChg>
      </pc:sldChg>
      <pc:sldChg chg="modSp modAnim">
        <pc:chgData name="Erkki Harjula" userId="94be7706-6710-451e-b594-593eed637742" providerId="ADAL" clId="{D72173D0-C495-49E4-8796-B28B363E01BE}" dt="2019-01-31T20:04:30.790" v="355"/>
        <pc:sldMkLst>
          <pc:docMk/>
          <pc:sldMk cId="4279909245" sldId="319"/>
        </pc:sldMkLst>
        <pc:spChg chg="mod">
          <ac:chgData name="Erkki Harjula" userId="94be7706-6710-451e-b594-593eed637742" providerId="ADAL" clId="{D72173D0-C495-49E4-8796-B28B363E01BE}" dt="2019-01-31T20:00:38.499" v="341" actId="255"/>
          <ac:spMkLst>
            <pc:docMk/>
            <pc:sldMk cId="4279909245" sldId="319"/>
            <ac:spMk id="9" creationId="{3BDE36DE-D4B2-4192-9B3E-531D0960A9F7}"/>
          </ac:spMkLst>
        </pc:spChg>
      </pc:sldChg>
      <pc:sldChg chg="modSp">
        <pc:chgData name="Erkki Harjula" userId="94be7706-6710-451e-b594-593eed637742" providerId="ADAL" clId="{D72173D0-C495-49E4-8796-B28B363E01BE}" dt="2019-01-31T20:17:16.934" v="454" actId="1035"/>
        <pc:sldMkLst>
          <pc:docMk/>
          <pc:sldMk cId="1052411627" sldId="320"/>
        </pc:sldMkLst>
        <pc:spChg chg="mod">
          <ac:chgData name="Erkki Harjula" userId="94be7706-6710-451e-b594-593eed637742" providerId="ADAL" clId="{D72173D0-C495-49E4-8796-B28B363E01BE}" dt="2019-01-31T20:01:16.247" v="345" actId="14100"/>
          <ac:spMkLst>
            <pc:docMk/>
            <pc:sldMk cId="1052411627" sldId="320"/>
            <ac:spMk id="5" creationId="{00000000-0000-0000-0000-000000000000}"/>
          </ac:spMkLst>
        </pc:spChg>
        <pc:picChg chg="mod">
          <ac:chgData name="Erkki Harjula" userId="94be7706-6710-451e-b594-593eed637742" providerId="ADAL" clId="{D72173D0-C495-49E4-8796-B28B363E01BE}" dt="2019-01-31T20:17:16.934" v="454" actId="1035"/>
          <ac:picMkLst>
            <pc:docMk/>
            <pc:sldMk cId="1052411627" sldId="320"/>
            <ac:picMk id="10" creationId="{00000000-0000-0000-0000-000000000000}"/>
          </ac:picMkLst>
        </pc:picChg>
        <pc:picChg chg="mod">
          <ac:chgData name="Erkki Harjula" userId="94be7706-6710-451e-b594-593eed637742" providerId="ADAL" clId="{D72173D0-C495-49E4-8796-B28B363E01BE}" dt="2019-01-31T19:40:52.240" v="172" actId="14100"/>
          <ac:picMkLst>
            <pc:docMk/>
            <pc:sldMk cId="1052411627" sldId="320"/>
            <ac:picMk id="1026" creationId="{00000000-0000-0000-0000-000000000000}"/>
          </ac:picMkLst>
        </pc:picChg>
      </pc:sldChg>
      <pc:sldChg chg="modSp modAnim">
        <pc:chgData name="Erkki Harjula" userId="94be7706-6710-451e-b594-593eed637742" providerId="ADAL" clId="{D72173D0-C495-49E4-8796-B28B363E01BE}" dt="2019-01-31T20:10:11.105" v="427" actId="403"/>
        <pc:sldMkLst>
          <pc:docMk/>
          <pc:sldMk cId="1509636966" sldId="322"/>
        </pc:sldMkLst>
        <pc:spChg chg="mod">
          <ac:chgData name="Erkki Harjula" userId="94be7706-6710-451e-b594-593eed637742" providerId="ADAL" clId="{D72173D0-C495-49E4-8796-B28B363E01BE}" dt="2019-01-31T20:10:11.105" v="427" actId="403"/>
          <ac:spMkLst>
            <pc:docMk/>
            <pc:sldMk cId="1509636966" sldId="322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2/5/2019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1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erkki.harjula@oulu.f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escom.webex.com/eurescom/j.php?MTID=mbac5494351e3faacff8cb9bfd29b1d5a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llaborationhelp.cisco.com/article/WBX000029055" TargetMode="External"/><Relationship Id="rId5" Type="http://schemas.openxmlformats.org/officeDocument/2006/relationships/hyperlink" Target="https://eurescom.webex.com/eurescom/globalcallin.php?serviceType=MC&amp;ED=697732507&amp;tollFree=0" TargetMode="External"/><Relationship Id="rId4" Type="http://schemas.openxmlformats.org/officeDocument/2006/relationships/hyperlink" Target="tel:+49-6925511-4400,,*01*955071414##*01*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7856" y="11030981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742728" y="5343219"/>
            <a:ext cx="2297055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/>
            </a:r>
            <a:br>
              <a:rPr lang="en-GB" sz="5400" b="1" dirty="0">
                <a:solidFill>
                  <a:srgbClr val="FF000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FF000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Intelligent Edge of Things (I-</a:t>
            </a:r>
            <a:r>
              <a:rPr lang="en-GB" sz="9600" b="1" dirty="0" err="1">
                <a:solidFill>
                  <a:srgbClr val="FF000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EoT</a:t>
            </a:r>
            <a:r>
              <a:rPr lang="en-GB" sz="9600" b="1" dirty="0">
                <a:solidFill>
                  <a:srgbClr val="FF000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)</a:t>
            </a:r>
          </a:p>
          <a:p>
            <a:pPr eaLnBrk="1" hangingPunct="1"/>
            <a:endParaRPr lang="en-GB" sz="9600" b="1" dirty="0">
              <a:solidFill>
                <a:srgbClr val="FF000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441152"/>
            <a:ext cx="17039908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Day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5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February 2019, London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6098220" y="11768479"/>
            <a:ext cx="1170192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Erkki Harjula, University of Oulu, ITEE/CWC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erkki.harjula@oulu.fi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pic>
        <p:nvPicPr>
          <p:cNvPr id="1028" name="Picture 4" descr="Kuvahaun tulos haulle cwc oulu">
            <a:extLst>
              <a:ext uri="{FF2B5EF4-FFF2-40B4-BE49-F238E27FC236}">
                <a16:creationId xmlns="" xmlns:a16="http://schemas.microsoft.com/office/drawing/2014/main" id="{B1BF78CC-2439-45E7-8A8A-C51B764E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51" y="9015333"/>
            <a:ext cx="10620450" cy="273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889972"/>
            <a:ext cx="21223954" cy="760647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i="1" dirty="0">
                <a:solidFill>
                  <a:srgbClr val="00B0F0"/>
                </a:solidFill>
              </a:rPr>
              <a:t>Considering decentralized &amp; virtualized three-tier Edge IoT architecture, in this proposal we focus on…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i="1" dirty="0">
                <a:solidFill>
                  <a:srgbClr val="FF0000"/>
                </a:solidFill>
              </a:rPr>
              <a:t>How AI / machine learning can be used in: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B0F0"/>
                </a:solidFill>
              </a:rPr>
              <a:t>Finding optimal placement of services </a:t>
            </a:r>
            <a:r>
              <a:rPr lang="en-GB" sz="4400" i="1" dirty="0">
                <a:solidFill>
                  <a:srgbClr val="00B0F0"/>
                </a:solidFill>
              </a:rPr>
              <a:t>and resources</a:t>
            </a:r>
            <a:r>
              <a:rPr lang="en-US" sz="4400" i="1" dirty="0">
                <a:solidFill>
                  <a:srgbClr val="00B0F0"/>
                </a:solidFill>
              </a:rPr>
              <a:t> in the correct architectural tier?</a:t>
            </a:r>
            <a:endParaRPr lang="en-GB" sz="4400" i="1" dirty="0">
              <a:solidFill>
                <a:srgbClr val="00B0F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i="1" dirty="0">
                <a:solidFill>
                  <a:srgbClr val="00B0F0"/>
                </a:solidFill>
              </a:rPr>
              <a:t>Optimizing the resource utilization &amp; management in the edge infrastructure?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i="1" dirty="0">
                <a:solidFill>
                  <a:srgbClr val="FF0000"/>
                </a:solidFill>
              </a:rPr>
              <a:t>…to achieve: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400" i="1" dirty="0">
                <a:solidFill>
                  <a:srgbClr val="00B0F0"/>
                </a:solidFill>
              </a:rPr>
              <a:t>Improved cost- &amp; resource-</a:t>
            </a:r>
          </a:p>
          <a:p>
            <a:pPr lvl="1"/>
            <a:r>
              <a:rPr lang="en-GB" sz="4400" i="1" dirty="0">
                <a:solidFill>
                  <a:srgbClr val="00B0F0"/>
                </a:solidFill>
              </a:rPr>
              <a:t>	  efficiency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400" i="1" dirty="0">
                <a:solidFill>
                  <a:srgbClr val="00B0F0"/>
                </a:solidFill>
              </a:rPr>
              <a:t>Higher </a:t>
            </a:r>
            <a:r>
              <a:rPr lang="en-GB" sz="4400" i="1" dirty="0" err="1">
                <a:solidFill>
                  <a:srgbClr val="00B0F0"/>
                </a:solidFill>
              </a:rPr>
              <a:t>QoE</a:t>
            </a:r>
            <a:endParaRPr lang="en-GB" sz="4400" i="1" dirty="0">
              <a:solidFill>
                <a:srgbClr val="00B0F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400" i="1" dirty="0">
                <a:solidFill>
                  <a:srgbClr val="00B0F0"/>
                </a:solidFill>
              </a:rPr>
              <a:t>Higher level of security &amp; privacy</a:t>
            </a:r>
          </a:p>
        </p:txBody>
      </p:sp>
      <p:sp>
        <p:nvSpPr>
          <p:cNvPr id="6" name="Rectangle 5"/>
          <p:cNvSpPr/>
          <p:nvPr/>
        </p:nvSpPr>
        <p:spPr>
          <a:xfrm>
            <a:off x="814736" y="12690648"/>
            <a:ext cx="2174641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Intelligent Edge of Things (I-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EoT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-  Erkki Harjula, University of Oulu, erkki.harjula@oulu.fi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BD97B34-D283-47E0-82FC-25215BA49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825" y="7390196"/>
            <a:ext cx="13033448" cy="44958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A5948CA-5293-4180-8653-E4AA4C71EB7D}"/>
              </a:ext>
            </a:extLst>
          </p:cNvPr>
          <p:cNvSpPr/>
          <p:nvPr/>
        </p:nvSpPr>
        <p:spPr>
          <a:xfrm>
            <a:off x="12670321" y="11746955"/>
            <a:ext cx="90501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i="1" dirty="0">
                <a:solidFill>
                  <a:srgbClr val="00B0F0"/>
                </a:solidFill>
              </a:rPr>
              <a:t>Three-tier Edge IoT architecture</a:t>
            </a:r>
            <a:endParaRPr lang="fi-FI" sz="5400" dirty="0"/>
          </a:p>
        </p:txBody>
      </p:sp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Organization</a:t>
            </a: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496147" y="2465512"/>
            <a:ext cx="12553395" cy="366693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sz="4400" i="1" dirty="0">
                <a:solidFill>
                  <a:srgbClr val="00B0F0"/>
                </a:solidFill>
              </a:rPr>
              <a:t>University of Oulu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One of the largest universities in Finland: ~16 000 students, ~3 000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Focus research areas: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FF0000"/>
                </a:solidFill>
              </a:rPr>
              <a:t>Information Technology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Biosciences and Health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Cultural Identity and Interaction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Environment, Natural Resources and Materials</a:t>
            </a:r>
            <a:endParaRPr lang="en-GB" sz="3000" i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760005"/>
            <a:ext cx="21890432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Intelligent Edge of Things (I-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EoT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-  Erkki Harjula, University of Oulu, erkki.harjula@oulu.fi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pic>
        <p:nvPicPr>
          <p:cNvPr id="3074" name="Picture 2" descr="University of Oulu logo.jpg">
            <a:extLst>
              <a:ext uri="{FF2B5EF4-FFF2-40B4-BE49-F238E27FC236}">
                <a16:creationId xmlns="" xmlns:a16="http://schemas.microsoft.com/office/drawing/2014/main" id="{C2986BF9-91D7-43CD-AB0D-DCC8A32F1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35" y="3184145"/>
            <a:ext cx="4536504" cy="59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336F5DA-CEF2-4320-832E-C856F39CB5AE}"/>
              </a:ext>
            </a:extLst>
          </p:cNvPr>
          <p:cNvSpPr txBox="1"/>
          <p:nvPr/>
        </p:nvSpPr>
        <p:spPr>
          <a:xfrm>
            <a:off x="5495256" y="6209928"/>
            <a:ext cx="10669491" cy="4220931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Faculty of Information Technology and Electrical Engineering (ITEE)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~2 000 students, ~500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Strengths &amp; success factors: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High-quality teaching and research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Multi- and interdisciplinary collaboration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Strong external funding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Close collaboration with industry &amp; research organizations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0C4AB9-FB5C-4531-BA74-D6CC1906F58D}"/>
              </a:ext>
            </a:extLst>
          </p:cNvPr>
          <p:cNvSpPr txBox="1"/>
          <p:nvPr/>
        </p:nvSpPr>
        <p:spPr>
          <a:xfrm>
            <a:off x="1595456" y="10375592"/>
            <a:ext cx="10174218" cy="222038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CWC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One of the leading research institutes globally in the area of wireless communications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Focus areas include e.g.: 5G, 6G, IoT, Edge, Security,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05EC41-139A-4E54-8D1B-7E756FA6227A}"/>
              </a:ext>
            </a:extLst>
          </p:cNvPr>
          <p:cNvSpPr txBox="1"/>
          <p:nvPr/>
        </p:nvSpPr>
        <p:spPr>
          <a:xfrm>
            <a:off x="12408024" y="10375593"/>
            <a:ext cx="11521280" cy="268204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Ubicomp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The largest cluster of ubiquitous computing &amp; HCI researchers in Finland, and one of the largest in Europe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Focus areas include e.g.: IoT + Edge, machine learning, Big data, UX, …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291" y="4611904"/>
            <a:ext cx="290671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00" y="4255605"/>
            <a:ext cx="1855788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422A539-504B-4987-B9F5-7BD1997E6732}"/>
              </a:ext>
            </a:extLst>
          </p:cNvPr>
          <p:cNvSpPr/>
          <p:nvPr/>
        </p:nvSpPr>
        <p:spPr>
          <a:xfrm>
            <a:off x="16728504" y="6072234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rgbClr val="00B0F0"/>
                </a:solidFill>
              </a:rPr>
              <a:t>Available research infrastructures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World’s first 5G test network: 5GTN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Smart campus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MEC development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i="1" dirty="0">
                <a:solidFill>
                  <a:srgbClr val="00B0F0"/>
                </a:solidFill>
              </a:rPr>
              <a:t>6Genesis research program</a:t>
            </a:r>
          </a:p>
        </p:txBody>
      </p:sp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Introduction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34139" y="3182264"/>
            <a:ext cx="21630661" cy="9545466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6600" b="1" i="1" dirty="0">
                <a:solidFill>
                  <a:srgbClr val="00B0F0"/>
                </a:solidFill>
              </a:rPr>
              <a:t>Some of today’s most relevant technology trends: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5400" b="1" i="1" dirty="0">
                <a:solidFill>
                  <a:srgbClr val="FF0000"/>
                </a:solidFill>
              </a:rPr>
              <a:t>Artificial Intelligence (AI)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B0F0"/>
                </a:solidFill>
              </a:rPr>
              <a:t>The most active field of AI is </a:t>
            </a:r>
            <a:r>
              <a:rPr lang="en-GB" sz="4800" b="1" i="1" dirty="0">
                <a:solidFill>
                  <a:srgbClr val="00B0F0"/>
                </a:solidFill>
              </a:rPr>
              <a:t>Machine Learning (ML) with a new trend distributed ML methods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5400" b="1" i="1" dirty="0">
                <a:solidFill>
                  <a:srgbClr val="FF0000"/>
                </a:solidFill>
              </a:rPr>
              <a:t>Virtualization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B0F0"/>
                </a:solidFill>
              </a:rPr>
              <a:t>One of the most active fields is </a:t>
            </a:r>
            <a:r>
              <a:rPr lang="en-GB" sz="4800" b="1" i="1" dirty="0">
                <a:solidFill>
                  <a:srgbClr val="00B0F0"/>
                </a:solidFill>
              </a:rPr>
              <a:t>decentralized virtual microservice architectures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4800" b="1" i="1" dirty="0">
                <a:solidFill>
                  <a:srgbClr val="00B0F0"/>
                </a:solidFill>
              </a:rPr>
              <a:t>Lightweight container technologies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5400" b="1" i="1" dirty="0">
                <a:solidFill>
                  <a:srgbClr val="FF0000"/>
                </a:solidFill>
              </a:rPr>
              <a:t>Edge computing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B0F0"/>
                </a:solidFill>
              </a:rPr>
              <a:t>Lot of buzz around </a:t>
            </a:r>
            <a:r>
              <a:rPr lang="en-GB" sz="4800" b="1" i="1" dirty="0">
                <a:solidFill>
                  <a:srgbClr val="00B0F0"/>
                </a:solidFill>
              </a:rPr>
              <a:t>Mobile Edge Computing (MEC)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B0F0"/>
                </a:solidFill>
              </a:rPr>
              <a:t>The newest trend is Local edge computing, e.g. </a:t>
            </a:r>
            <a:r>
              <a:rPr lang="en-GB" sz="4800" b="1" i="1" dirty="0">
                <a:solidFill>
                  <a:srgbClr val="00B0F0"/>
                </a:solidFill>
              </a:rPr>
              <a:t>IoT Edge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endParaRPr lang="en-GB" sz="4800" b="1" i="1" dirty="0">
              <a:solidFill>
                <a:srgbClr val="00B0F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i="1" dirty="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4776" y="12760005"/>
            <a:ext cx="21990024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Intelligent Edge of Things (I-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EoT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-  Erkki Harjula, University of Oulu, erkki.harjula@oulu.fi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3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="" xmlns:a16="http://schemas.microsoft.com/office/drawing/2014/main" id="{60429A3A-92AB-40B8-939B-DEC45DB6D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957" y="3897605"/>
            <a:ext cx="12178204" cy="958778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17240"/>
            <a:ext cx="21945600" cy="2665842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Our proposal: I-</a:t>
            </a:r>
            <a:r>
              <a:rPr lang="en-GB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EoT</a:t>
            </a: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7475200" y="12712711"/>
            <a:ext cx="5689600" cy="730250"/>
          </a:xfrm>
        </p:spPr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976029"/>
            <a:ext cx="21818424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Intelligent Edge of Things (I-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EoT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-  Erkki Harjula, University of Oulu, erkki.harjula@oulu.fi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C76B4CC8-BB3F-4E7A-BB89-3318C86BF996}"/>
              </a:ext>
            </a:extLst>
          </p:cNvPr>
          <p:cNvSpPr/>
          <p:nvPr/>
        </p:nvSpPr>
        <p:spPr>
          <a:xfrm>
            <a:off x="17564779" y="2709317"/>
            <a:ext cx="2232248" cy="9983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Computing </a:t>
            </a:r>
            <a:r>
              <a:rPr lang="fi-FI" sz="2400" dirty="0" err="1"/>
              <a:t>task</a:t>
            </a:r>
            <a:endParaRPr lang="fi-FI" sz="2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1A20B0ED-CF42-425E-95CC-0111AF271AB7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19470122" y="3561494"/>
            <a:ext cx="1249328" cy="8353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38857469-29C1-4E66-B98A-1CC561475BA4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18680903" y="3707705"/>
            <a:ext cx="0" cy="11974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A3F2DBF9-B49E-4FF3-99A9-2CA8F05D4227}"/>
              </a:ext>
            </a:extLst>
          </p:cNvPr>
          <p:cNvCxnSpPr>
            <a:cxnSpLocks/>
          </p:cNvCxnSpPr>
          <p:nvPr/>
        </p:nvCxnSpPr>
        <p:spPr>
          <a:xfrm flipH="1">
            <a:off x="17475200" y="3610959"/>
            <a:ext cx="601359" cy="1132553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49FD08E-4941-4DDC-BBAF-28C83B7B8EED}"/>
              </a:ext>
            </a:extLst>
          </p:cNvPr>
          <p:cNvSpPr txBox="1"/>
          <p:nvPr/>
        </p:nvSpPr>
        <p:spPr>
          <a:xfrm>
            <a:off x="11512127" y="2305980"/>
            <a:ext cx="619379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err="1">
                <a:solidFill>
                  <a:srgbClr val="FF0000"/>
                </a:solidFill>
              </a:rPr>
              <a:t>Where</a:t>
            </a:r>
            <a:r>
              <a:rPr lang="fi-FI" sz="3200" b="1" dirty="0">
                <a:solidFill>
                  <a:srgbClr val="FF0000"/>
                </a:solidFill>
              </a:rPr>
              <a:t> to </a:t>
            </a:r>
            <a:r>
              <a:rPr lang="fi-FI" sz="3200" b="1" dirty="0" err="1">
                <a:solidFill>
                  <a:srgbClr val="FF0000"/>
                </a:solidFill>
              </a:rPr>
              <a:t>deploy</a:t>
            </a:r>
            <a:r>
              <a:rPr lang="fi-FI" sz="3200" b="1" dirty="0">
                <a:solidFill>
                  <a:srgbClr val="FF0000"/>
                </a:solidFill>
              </a:rPr>
              <a:t> computing </a:t>
            </a:r>
            <a:r>
              <a:rPr lang="fi-FI" sz="3200" b="1" dirty="0" err="1">
                <a:solidFill>
                  <a:srgbClr val="FF0000"/>
                </a:solidFill>
              </a:rPr>
              <a:t>tasks</a:t>
            </a:r>
            <a:r>
              <a:rPr lang="fi-FI" sz="3200" b="1" dirty="0">
                <a:solidFill>
                  <a:srgbClr val="FF0000"/>
                </a:solidFill>
              </a:rPr>
              <a:t>?</a:t>
            </a:r>
          </a:p>
          <a:p>
            <a:r>
              <a:rPr lang="fi-FI" sz="2600" dirty="0" err="1">
                <a:solidFill>
                  <a:srgbClr val="FF0000"/>
                </a:solidFill>
              </a:rPr>
              <a:t>Considering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e.g</a:t>
            </a:r>
            <a:r>
              <a:rPr lang="fi-FI" sz="2600" dirty="0">
                <a:solidFill>
                  <a:srgbClr val="FF0000"/>
                </a:solidFill>
              </a:rPr>
              <a:t>.: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latency</a:t>
            </a:r>
            <a:r>
              <a:rPr lang="fi-FI" sz="2600" dirty="0">
                <a:solidFill>
                  <a:srgbClr val="FF0000"/>
                </a:solidFill>
              </a:rPr>
              <a:t>,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availability</a:t>
            </a:r>
            <a:r>
              <a:rPr lang="fi-FI" sz="2600" dirty="0">
                <a:solidFill>
                  <a:srgbClr val="FF0000"/>
                </a:solidFill>
              </a:rPr>
              <a:t>,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needed</a:t>
            </a:r>
            <a:r>
              <a:rPr lang="fi-FI" sz="2600" dirty="0">
                <a:solidFill>
                  <a:srgbClr val="FF0000"/>
                </a:solidFill>
              </a:rPr>
              <a:t>  </a:t>
            </a:r>
            <a:r>
              <a:rPr lang="fi-FI" sz="2600" dirty="0" err="1">
                <a:solidFill>
                  <a:srgbClr val="FF0000"/>
                </a:solidFill>
              </a:rPr>
              <a:t>comp</a:t>
            </a:r>
            <a:r>
              <a:rPr lang="fi-FI" sz="2600" dirty="0">
                <a:solidFill>
                  <a:srgbClr val="FF0000"/>
                </a:solidFill>
              </a:rPr>
              <a:t>. Capacity?</a:t>
            </a:r>
          </a:p>
          <a:p>
            <a:pPr marL="342900" indent="-342900">
              <a:buFontTx/>
              <a:buChar char="-"/>
            </a:pPr>
            <a:r>
              <a:rPr lang="fi-FI" sz="2600" dirty="0">
                <a:solidFill>
                  <a:srgbClr val="FF0000"/>
                </a:solidFill>
              </a:rPr>
              <a:t>Where is data?</a:t>
            </a:r>
          </a:p>
          <a:p>
            <a:pPr marL="342900" indent="-342900">
              <a:buFontTx/>
              <a:buChar char="-"/>
            </a:pPr>
            <a:r>
              <a:rPr lang="fi-FI" sz="2600" dirty="0">
                <a:solidFill>
                  <a:srgbClr val="FF0000"/>
                </a:solidFill>
              </a:rPr>
              <a:t>User  mobility?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AF5277AF-9331-4F96-87E1-7A70F7B1CFD2}"/>
              </a:ext>
            </a:extLst>
          </p:cNvPr>
          <p:cNvSpPr/>
          <p:nvPr/>
        </p:nvSpPr>
        <p:spPr>
          <a:xfrm>
            <a:off x="7189291" y="8362804"/>
            <a:ext cx="2664296" cy="9983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Edge </a:t>
            </a:r>
            <a:r>
              <a:rPr lang="fi-FI" sz="2400" dirty="0" err="1"/>
              <a:t>infrastructure</a:t>
            </a:r>
            <a:endParaRPr lang="fi-FI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D972AE83-BC90-4F0D-BDED-483C3D6AE2A1}"/>
              </a:ext>
            </a:extLst>
          </p:cNvPr>
          <p:cNvCxnSpPr>
            <a:cxnSpLocks/>
            <a:stCxn id="24" idx="7"/>
          </p:cNvCxnSpPr>
          <p:nvPr/>
        </p:nvCxnSpPr>
        <p:spPr>
          <a:xfrm flipV="1">
            <a:off x="9463410" y="7967916"/>
            <a:ext cx="2389564" cy="5410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3EDB85F6-73B0-4A3B-9162-1624D952F0EC}"/>
              </a:ext>
            </a:extLst>
          </p:cNvPr>
          <p:cNvCxnSpPr>
            <a:cxnSpLocks/>
            <a:stCxn id="24" idx="6"/>
          </p:cNvCxnSpPr>
          <p:nvPr/>
        </p:nvCxnSpPr>
        <p:spPr>
          <a:xfrm flipV="1">
            <a:off x="9853587" y="8753292"/>
            <a:ext cx="6154837" cy="10870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0EED095-4EEA-48A1-ACB8-785AE0F0CC3A}"/>
              </a:ext>
            </a:extLst>
          </p:cNvPr>
          <p:cNvSpPr txBox="1"/>
          <p:nvPr/>
        </p:nvSpPr>
        <p:spPr>
          <a:xfrm>
            <a:off x="6514567" y="9477063"/>
            <a:ext cx="53384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</a:rPr>
              <a:t>How to optimize capacity/resource placement?</a:t>
            </a:r>
          </a:p>
          <a:p>
            <a:r>
              <a:rPr lang="fi-FI" sz="2600" dirty="0" err="1">
                <a:solidFill>
                  <a:srgbClr val="FF0000"/>
                </a:solidFill>
              </a:rPr>
              <a:t>Considering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e.g</a:t>
            </a:r>
            <a:r>
              <a:rPr lang="fi-FI" sz="2600" dirty="0">
                <a:solidFill>
                  <a:srgbClr val="FF0000"/>
                </a:solidFill>
              </a:rPr>
              <a:t>.: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performance</a:t>
            </a:r>
            <a:endParaRPr lang="fi-FI" sz="2600" dirty="0">
              <a:solidFill>
                <a:srgbClr val="FF0000"/>
              </a:solidFill>
            </a:endParaRP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resource-efficiency</a:t>
            </a:r>
            <a:r>
              <a:rPr lang="fi-FI" sz="2600" dirty="0">
                <a:solidFill>
                  <a:srgbClr val="FF0000"/>
                </a:solidFill>
              </a:rPr>
              <a:t>,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user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mobility</a:t>
            </a:r>
            <a:r>
              <a:rPr lang="fi-FI" sz="2600" dirty="0">
                <a:solidFill>
                  <a:srgbClr val="FF0000"/>
                </a:solidFill>
              </a:rPr>
              <a:t>,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manageability&amp;maintenance</a:t>
            </a:r>
            <a:r>
              <a:rPr lang="fi-FI" sz="2600" dirty="0">
                <a:solidFill>
                  <a:srgbClr val="FF0000"/>
                </a:solidFill>
              </a:rPr>
              <a:t>?</a:t>
            </a:r>
          </a:p>
          <a:p>
            <a:endParaRPr lang="fi-FI" sz="2800" b="1" dirty="0">
              <a:solidFill>
                <a:srgbClr val="FF0000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D1007D10-7C8B-4376-91F1-D26B012C426C}"/>
              </a:ext>
            </a:extLst>
          </p:cNvPr>
          <p:cNvSpPr/>
          <p:nvPr/>
        </p:nvSpPr>
        <p:spPr>
          <a:xfrm>
            <a:off x="2322745" y="5772341"/>
            <a:ext cx="2735030" cy="9983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/>
              <a:t>Security &amp; </a:t>
            </a:r>
            <a:r>
              <a:rPr lang="fi-FI" sz="2400" dirty="0" err="1"/>
              <a:t>privacy</a:t>
            </a:r>
            <a:endParaRPr lang="fi-FI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F88A8FC-4E1E-4BE6-96ED-78582350E8A8}"/>
              </a:ext>
            </a:extLst>
          </p:cNvPr>
          <p:cNvSpPr txBox="1"/>
          <p:nvPr/>
        </p:nvSpPr>
        <p:spPr>
          <a:xfrm>
            <a:off x="768904" y="6944687"/>
            <a:ext cx="533840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</a:rPr>
              <a:t>How to </a:t>
            </a:r>
            <a:r>
              <a:rPr lang="fi-FI" sz="3200" b="1" dirty="0" err="1">
                <a:solidFill>
                  <a:srgbClr val="FF0000"/>
                </a:solidFill>
              </a:rPr>
              <a:t>limit</a:t>
            </a:r>
            <a:r>
              <a:rPr lang="fi-FI" sz="3200" b="1" dirty="0">
                <a:solidFill>
                  <a:srgbClr val="FF0000"/>
                </a:solidFill>
              </a:rPr>
              <a:t> </a:t>
            </a:r>
            <a:r>
              <a:rPr lang="fi-FI" sz="3200" b="1" dirty="0" err="1">
                <a:solidFill>
                  <a:srgbClr val="FF0000"/>
                </a:solidFill>
              </a:rPr>
              <a:t>propagation</a:t>
            </a:r>
            <a:r>
              <a:rPr lang="fi-FI" sz="3200" b="1" dirty="0">
                <a:solidFill>
                  <a:srgbClr val="FF0000"/>
                </a:solidFill>
              </a:rPr>
              <a:t> of </a:t>
            </a:r>
            <a:r>
              <a:rPr lang="fi-FI" sz="3200" b="1" dirty="0" err="1">
                <a:solidFill>
                  <a:srgbClr val="FF0000"/>
                </a:solidFill>
              </a:rPr>
              <a:t>sensitive</a:t>
            </a:r>
            <a:r>
              <a:rPr lang="fi-FI" sz="3200" b="1" dirty="0">
                <a:solidFill>
                  <a:srgbClr val="FF0000"/>
                </a:solidFill>
              </a:rPr>
              <a:t> data?</a:t>
            </a:r>
          </a:p>
          <a:p>
            <a:r>
              <a:rPr lang="fi-FI" sz="2600" dirty="0" err="1">
                <a:solidFill>
                  <a:srgbClr val="FF0000"/>
                </a:solidFill>
              </a:rPr>
              <a:t>Considering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e.g</a:t>
            </a:r>
            <a:r>
              <a:rPr lang="fi-FI" sz="2600" dirty="0">
                <a:solidFill>
                  <a:srgbClr val="FF0000"/>
                </a:solidFill>
              </a:rPr>
              <a:t>.: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who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needs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what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kind</a:t>
            </a:r>
            <a:r>
              <a:rPr lang="fi-FI" sz="2600" dirty="0">
                <a:solidFill>
                  <a:srgbClr val="FF0000"/>
                </a:solidFill>
              </a:rPr>
              <a:t> of data?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can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raw</a:t>
            </a:r>
            <a:r>
              <a:rPr lang="fi-FI" sz="2600" dirty="0">
                <a:solidFill>
                  <a:srgbClr val="FF0000"/>
                </a:solidFill>
              </a:rPr>
              <a:t> data </a:t>
            </a:r>
            <a:r>
              <a:rPr lang="fi-FI" sz="2600" dirty="0" err="1">
                <a:solidFill>
                  <a:srgbClr val="FF0000"/>
                </a:solidFill>
              </a:rPr>
              <a:t>be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kept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local</a:t>
            </a:r>
            <a:r>
              <a:rPr lang="fi-FI" sz="2600" dirty="0">
                <a:solidFill>
                  <a:srgbClr val="FF0000"/>
                </a:solidFill>
              </a:rPr>
              <a:t>,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 </a:t>
            </a:r>
            <a:r>
              <a:rPr lang="fi-FI" sz="2600" dirty="0" err="1">
                <a:solidFill>
                  <a:srgbClr val="FF0000"/>
                </a:solidFill>
              </a:rPr>
              <a:t>while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only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analysis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results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 </a:t>
            </a:r>
            <a:r>
              <a:rPr lang="fi-FI" sz="2600" dirty="0" err="1">
                <a:solidFill>
                  <a:srgbClr val="FF0000"/>
                </a:solidFill>
              </a:rPr>
              <a:t>are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sent</a:t>
            </a:r>
            <a:r>
              <a:rPr lang="fi-FI" sz="2600" dirty="0">
                <a:solidFill>
                  <a:srgbClr val="FF0000"/>
                </a:solidFill>
              </a:rPr>
              <a:t> to </a:t>
            </a:r>
            <a:r>
              <a:rPr lang="fi-FI" sz="2600" dirty="0" err="1">
                <a:solidFill>
                  <a:srgbClr val="FF0000"/>
                </a:solidFill>
              </a:rPr>
              <a:t>public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cloud</a:t>
            </a:r>
            <a:r>
              <a:rPr lang="fi-FI" sz="2600" dirty="0">
                <a:solidFill>
                  <a:srgbClr val="FF0000"/>
                </a:solidFill>
              </a:rPr>
              <a:t>?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-is </a:t>
            </a:r>
            <a:r>
              <a:rPr lang="fi-FI" sz="2600" dirty="0" err="1">
                <a:solidFill>
                  <a:srgbClr val="FF0000"/>
                </a:solidFill>
              </a:rPr>
              <a:t>there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enough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local</a:t>
            </a:r>
            <a:r>
              <a:rPr lang="fi-FI" sz="2600" dirty="0">
                <a:solidFill>
                  <a:srgbClr val="FF0000"/>
                </a:solidFill>
              </a:rPr>
              <a:t> computing 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 </a:t>
            </a:r>
            <a:r>
              <a:rPr lang="fi-FI" sz="2600" dirty="0" err="1">
                <a:solidFill>
                  <a:srgbClr val="FF0000"/>
                </a:solidFill>
              </a:rPr>
              <a:t>capacity</a:t>
            </a:r>
            <a:r>
              <a:rPr lang="fi-FI" sz="2600" dirty="0">
                <a:solidFill>
                  <a:srgbClr val="FF0000"/>
                </a:solidFill>
              </a:rPr>
              <a:t> for </a:t>
            </a:r>
            <a:r>
              <a:rPr lang="fi-FI" sz="2600" dirty="0" err="1">
                <a:solidFill>
                  <a:srgbClr val="FF0000"/>
                </a:solidFill>
              </a:rPr>
              <a:t>local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processing</a:t>
            </a:r>
            <a:r>
              <a:rPr lang="fi-FI" sz="2600" dirty="0">
                <a:solidFill>
                  <a:srgbClr val="FF0000"/>
                </a:solidFill>
              </a:rPr>
              <a:t>?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-</a:t>
            </a:r>
            <a:r>
              <a:rPr lang="fi-FI" sz="2600" dirty="0" err="1">
                <a:solidFill>
                  <a:srgbClr val="FF0000"/>
                </a:solidFill>
              </a:rPr>
              <a:t>which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organization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controls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the</a:t>
            </a:r>
            <a:r>
              <a:rPr lang="fi-FI" sz="2600" dirty="0">
                <a:solidFill>
                  <a:srgbClr val="FF0000"/>
                </a:solidFill>
              </a:rPr>
              <a:t> infra </a:t>
            </a:r>
          </a:p>
          <a:p>
            <a:r>
              <a:rPr lang="fi-FI" sz="2600" dirty="0">
                <a:solidFill>
                  <a:srgbClr val="FF0000"/>
                </a:solidFill>
              </a:rPr>
              <a:t>   and </a:t>
            </a:r>
            <a:r>
              <a:rPr lang="fi-FI" sz="2600" dirty="0" err="1">
                <a:solidFill>
                  <a:srgbClr val="FF0000"/>
                </a:solidFill>
              </a:rPr>
              <a:t>can</a:t>
            </a:r>
            <a:r>
              <a:rPr lang="fi-FI" sz="2600" dirty="0">
                <a:solidFill>
                  <a:srgbClr val="FF0000"/>
                </a:solidFill>
              </a:rPr>
              <a:t> it </a:t>
            </a:r>
            <a:r>
              <a:rPr lang="fi-FI" sz="2600" dirty="0" err="1">
                <a:solidFill>
                  <a:srgbClr val="FF0000"/>
                </a:solidFill>
              </a:rPr>
              <a:t>be</a:t>
            </a:r>
            <a:r>
              <a:rPr lang="fi-FI" sz="2600" dirty="0">
                <a:solidFill>
                  <a:srgbClr val="FF0000"/>
                </a:solidFill>
              </a:rPr>
              <a:t> </a:t>
            </a:r>
            <a:r>
              <a:rPr lang="fi-FI" sz="2600" dirty="0" err="1">
                <a:solidFill>
                  <a:srgbClr val="FF0000"/>
                </a:solidFill>
              </a:rPr>
              <a:t>trusted</a:t>
            </a:r>
            <a:r>
              <a:rPr lang="fi-FI" sz="2600" dirty="0">
                <a:solidFill>
                  <a:srgbClr val="FF0000"/>
                </a:solidFill>
              </a:rPr>
              <a:t>?</a:t>
            </a:r>
          </a:p>
          <a:p>
            <a:endParaRPr lang="fi-FI" sz="2400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D478009F-0098-4E18-973B-DE236FDC1716}"/>
              </a:ext>
            </a:extLst>
          </p:cNvPr>
          <p:cNvCxnSpPr>
            <a:cxnSpLocks/>
          </p:cNvCxnSpPr>
          <p:nvPr/>
        </p:nvCxnSpPr>
        <p:spPr>
          <a:xfrm>
            <a:off x="4703168" y="6227008"/>
            <a:ext cx="10681788" cy="9815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EB63C292-E758-4DDF-B99E-F763D4615957}"/>
              </a:ext>
            </a:extLst>
          </p:cNvPr>
          <p:cNvCxnSpPr>
            <a:cxnSpLocks/>
          </p:cNvCxnSpPr>
          <p:nvPr/>
        </p:nvCxnSpPr>
        <p:spPr>
          <a:xfrm>
            <a:off x="4528930" y="6342913"/>
            <a:ext cx="6839679" cy="13548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="" xmlns:a16="http://schemas.microsoft.com/office/drawing/2014/main" id="{400B891E-361C-4532-B8D8-651796939760}"/>
              </a:ext>
            </a:extLst>
          </p:cNvPr>
          <p:cNvSpPr/>
          <p:nvPr/>
        </p:nvSpPr>
        <p:spPr>
          <a:xfrm>
            <a:off x="2614936" y="2463605"/>
            <a:ext cx="4574355" cy="16307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8800" dirty="0"/>
              <a:t>AI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DB3F0757-19ED-4336-B078-93D7360B2CAA}"/>
              </a:ext>
            </a:extLst>
          </p:cNvPr>
          <p:cNvCxnSpPr>
            <a:cxnSpLocks/>
          </p:cNvCxnSpPr>
          <p:nvPr/>
        </p:nvCxnSpPr>
        <p:spPr>
          <a:xfrm flipH="1">
            <a:off x="3135605" y="4120627"/>
            <a:ext cx="696244" cy="1477756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="" xmlns:a16="http://schemas.microsoft.com/office/drawing/2014/main" id="{9C02CF99-ED1D-48CF-A27E-0BB386D3C9FF}"/>
              </a:ext>
            </a:extLst>
          </p:cNvPr>
          <p:cNvCxnSpPr>
            <a:cxnSpLocks/>
          </p:cNvCxnSpPr>
          <p:nvPr/>
        </p:nvCxnSpPr>
        <p:spPr>
          <a:xfrm>
            <a:off x="5207224" y="4036954"/>
            <a:ext cx="1665392" cy="4030104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="" xmlns:a16="http://schemas.microsoft.com/office/drawing/2014/main" id="{69CEF621-FE49-4FCD-92C5-5BE3224D4939}"/>
              </a:ext>
            </a:extLst>
          </p:cNvPr>
          <p:cNvCxnSpPr>
            <a:cxnSpLocks/>
            <a:stCxn id="92" idx="3"/>
          </p:cNvCxnSpPr>
          <p:nvPr/>
        </p:nvCxnSpPr>
        <p:spPr>
          <a:xfrm>
            <a:off x="7189291" y="3278999"/>
            <a:ext cx="4312666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B695A84D-4142-4F70-8DE4-FA74061FFAB7}"/>
              </a:ext>
            </a:extLst>
          </p:cNvPr>
          <p:cNvSpPr txBox="1"/>
          <p:nvPr/>
        </p:nvSpPr>
        <p:spPr>
          <a:xfrm>
            <a:off x="5982619" y="3594348"/>
            <a:ext cx="5452101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i-FI" sz="2800" b="1" dirty="0" err="1">
                <a:solidFill>
                  <a:srgbClr val="0070C0"/>
                </a:solidFill>
              </a:rPr>
              <a:t>This</a:t>
            </a:r>
            <a:r>
              <a:rPr lang="fi-FI" sz="2800" b="1" dirty="0">
                <a:solidFill>
                  <a:srgbClr val="0070C0"/>
                </a:solidFill>
              </a:rPr>
              <a:t> </a:t>
            </a:r>
            <a:r>
              <a:rPr lang="fi-FI" sz="2800" b="1" dirty="0" err="1">
                <a:solidFill>
                  <a:srgbClr val="0070C0"/>
                </a:solidFill>
              </a:rPr>
              <a:t>proposal</a:t>
            </a:r>
            <a:r>
              <a:rPr lang="fi-FI" sz="2800" b="1" dirty="0">
                <a:solidFill>
                  <a:srgbClr val="0070C0"/>
                </a:solidFill>
              </a:rPr>
              <a:t>: How </a:t>
            </a:r>
            <a:r>
              <a:rPr lang="fi-FI" sz="2800" b="1" dirty="0" err="1">
                <a:solidFill>
                  <a:srgbClr val="0070C0"/>
                </a:solidFill>
              </a:rPr>
              <a:t>can</a:t>
            </a:r>
            <a:r>
              <a:rPr lang="fi-FI" sz="2800" b="1" dirty="0">
                <a:solidFill>
                  <a:srgbClr val="0070C0"/>
                </a:solidFill>
              </a:rPr>
              <a:t> AI/ML </a:t>
            </a:r>
            <a:r>
              <a:rPr lang="fi-FI" sz="2800" b="1" dirty="0" err="1">
                <a:solidFill>
                  <a:srgbClr val="0070C0"/>
                </a:solidFill>
              </a:rPr>
              <a:t>be</a:t>
            </a:r>
            <a:r>
              <a:rPr lang="fi-FI" sz="2800" b="1" dirty="0">
                <a:solidFill>
                  <a:srgbClr val="0070C0"/>
                </a:solidFill>
              </a:rPr>
              <a:t> </a:t>
            </a:r>
            <a:r>
              <a:rPr lang="fi-FI" sz="2800" b="1" dirty="0" err="1">
                <a:solidFill>
                  <a:srgbClr val="0070C0"/>
                </a:solidFill>
              </a:rPr>
              <a:t>used</a:t>
            </a:r>
            <a:r>
              <a:rPr lang="fi-FI" sz="2800" b="1" dirty="0">
                <a:solidFill>
                  <a:srgbClr val="0070C0"/>
                </a:solidFill>
              </a:rPr>
              <a:t> in </a:t>
            </a:r>
            <a:r>
              <a:rPr lang="fi-FI" sz="2800" b="1" dirty="0" err="1">
                <a:solidFill>
                  <a:srgbClr val="0070C0"/>
                </a:solidFill>
              </a:rPr>
              <a:t>this</a:t>
            </a:r>
            <a:r>
              <a:rPr lang="fi-FI" sz="2800" b="1" dirty="0">
                <a:solidFill>
                  <a:srgbClr val="0070C0"/>
                </a:solidFill>
              </a:rPr>
              <a:t> </a:t>
            </a:r>
            <a:r>
              <a:rPr lang="fi-FI" sz="2800" b="1" dirty="0" err="1">
                <a:solidFill>
                  <a:srgbClr val="0070C0"/>
                </a:solidFill>
              </a:rPr>
              <a:t>context</a:t>
            </a:r>
            <a:r>
              <a:rPr lang="fi-FI" sz="2800" b="1" dirty="0">
                <a:solidFill>
                  <a:srgbClr val="0070C0"/>
                </a:solidFill>
              </a:rPr>
              <a:t>?</a:t>
            </a:r>
          </a:p>
          <a:p>
            <a:r>
              <a:rPr lang="fi-FI" sz="2600" b="1" dirty="0">
                <a:solidFill>
                  <a:srgbClr val="0070C0"/>
                </a:solidFill>
              </a:rPr>
              <a:t>  </a:t>
            </a:r>
            <a:r>
              <a:rPr lang="fi-FI" sz="2600" dirty="0">
                <a:solidFill>
                  <a:srgbClr val="0070C0"/>
                </a:solidFill>
              </a:rPr>
              <a:t>-</a:t>
            </a:r>
            <a:r>
              <a:rPr lang="fi-FI" sz="2600" dirty="0" err="1">
                <a:solidFill>
                  <a:srgbClr val="0070C0"/>
                </a:solidFill>
              </a:rPr>
              <a:t>Goal</a:t>
            </a:r>
            <a:r>
              <a:rPr lang="fi-FI" sz="2600" dirty="0">
                <a:solidFill>
                  <a:srgbClr val="0070C0"/>
                </a:solidFill>
              </a:rPr>
              <a:t>: to </a:t>
            </a:r>
            <a:r>
              <a:rPr lang="fi-FI" sz="2600" dirty="0" err="1">
                <a:solidFill>
                  <a:srgbClr val="0070C0"/>
                </a:solidFill>
              </a:rPr>
              <a:t>research</a:t>
            </a:r>
            <a:r>
              <a:rPr lang="fi-FI" sz="2600" dirty="0">
                <a:solidFill>
                  <a:srgbClr val="0070C0"/>
                </a:solidFill>
              </a:rPr>
              <a:t> &amp; </a:t>
            </a:r>
            <a:r>
              <a:rPr lang="fi-FI" sz="2600" dirty="0" err="1">
                <a:solidFill>
                  <a:srgbClr val="0070C0"/>
                </a:solidFill>
              </a:rPr>
              <a:t>develop</a:t>
            </a:r>
            <a:r>
              <a:rPr lang="fi-FI" sz="2600" dirty="0">
                <a:solidFill>
                  <a:srgbClr val="0070C0"/>
                </a:solidFill>
              </a:rPr>
              <a:t> </a:t>
            </a:r>
          </a:p>
          <a:p>
            <a:r>
              <a:rPr lang="fi-FI" sz="2600" dirty="0">
                <a:solidFill>
                  <a:srgbClr val="0070C0"/>
                </a:solidFill>
              </a:rPr>
              <a:t>    </a:t>
            </a:r>
            <a:r>
              <a:rPr lang="fi-FI" sz="2600" dirty="0" err="1">
                <a:solidFill>
                  <a:srgbClr val="0070C0"/>
                </a:solidFill>
              </a:rPr>
              <a:t>methods</a:t>
            </a:r>
            <a:r>
              <a:rPr lang="fi-FI" sz="2600" dirty="0">
                <a:solidFill>
                  <a:srgbClr val="0070C0"/>
                </a:solidFill>
              </a:rPr>
              <a:t> to </a:t>
            </a:r>
            <a:r>
              <a:rPr lang="fi-FI" sz="2600" dirty="0" err="1">
                <a:solidFill>
                  <a:srgbClr val="0070C0"/>
                </a:solidFill>
              </a:rPr>
              <a:t>address</a:t>
            </a:r>
            <a:r>
              <a:rPr lang="fi-FI" sz="2600" dirty="0">
                <a:solidFill>
                  <a:srgbClr val="0070C0"/>
                </a:solidFill>
              </a:rPr>
              <a:t> </a:t>
            </a:r>
            <a:r>
              <a:rPr lang="fi-FI" sz="2600" dirty="0" err="1">
                <a:solidFill>
                  <a:srgbClr val="0070C0"/>
                </a:solidFill>
              </a:rPr>
              <a:t>the</a:t>
            </a:r>
            <a:r>
              <a:rPr lang="fi-FI" sz="2600" dirty="0">
                <a:solidFill>
                  <a:srgbClr val="0070C0"/>
                </a:solidFill>
              </a:rPr>
              <a:t> </a:t>
            </a:r>
            <a:r>
              <a:rPr lang="fi-FI" sz="2600" dirty="0" err="1">
                <a:solidFill>
                  <a:srgbClr val="0070C0"/>
                </a:solidFill>
              </a:rPr>
              <a:t>challenges</a:t>
            </a:r>
            <a:r>
              <a:rPr lang="fi-FI" sz="2600" dirty="0">
                <a:solidFill>
                  <a:srgbClr val="0070C0"/>
                </a:solidFill>
              </a:rPr>
              <a:t>,</a:t>
            </a:r>
          </a:p>
          <a:p>
            <a:r>
              <a:rPr lang="fi-FI" sz="2600" dirty="0">
                <a:solidFill>
                  <a:srgbClr val="0070C0"/>
                </a:solidFill>
              </a:rPr>
              <a:t>  -</a:t>
            </a:r>
            <a:r>
              <a:rPr lang="fi-FI" sz="2600" dirty="0" err="1">
                <a:solidFill>
                  <a:srgbClr val="0070C0"/>
                </a:solidFill>
              </a:rPr>
              <a:t>Bidirectional</a:t>
            </a:r>
            <a:r>
              <a:rPr lang="fi-FI" sz="2600" dirty="0">
                <a:solidFill>
                  <a:srgbClr val="0070C0"/>
                </a:solidFill>
              </a:rPr>
              <a:t> </a:t>
            </a:r>
            <a:r>
              <a:rPr lang="fi-FI" sz="2600" dirty="0" err="1">
                <a:solidFill>
                  <a:srgbClr val="0070C0"/>
                </a:solidFill>
              </a:rPr>
              <a:t>approach</a:t>
            </a:r>
            <a:r>
              <a:rPr lang="fi-FI" sz="2600" dirty="0">
                <a:solidFill>
                  <a:srgbClr val="0070C0"/>
                </a:solidFill>
              </a:rPr>
              <a:t>: </a:t>
            </a:r>
          </a:p>
          <a:p>
            <a:r>
              <a:rPr lang="fi-FI" sz="2600" dirty="0">
                <a:solidFill>
                  <a:srgbClr val="0070C0"/>
                </a:solidFill>
              </a:rPr>
              <a:t>   AI=&gt;Edge, Edge=&gt;AI</a:t>
            </a: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  <p:bldP spid="24" grpId="0" animBg="1"/>
      <p:bldP spid="37" grpId="0"/>
      <p:bldP spid="38" grpId="0" animBg="1"/>
      <p:bldP spid="39" grpId="0"/>
      <p:bldP spid="92" grpId="0" animBg="1"/>
      <p:bldP spid="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07488"/>
            <a:ext cx="21945600" cy="2402039"/>
          </a:xfrm>
        </p:spPr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Our proposal: I-</a:t>
            </a:r>
            <a:r>
              <a:rPr lang="en-GB" sz="9200" b="1" dirty="0" err="1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EoT</a:t>
            </a: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5" y="12760005"/>
            <a:ext cx="22021359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Intelligent Edge of Things (I-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EoT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-  Erkki Harjula, University of Oulu, erkki.harjula@oulu.fi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82E72DC-54A0-4858-A37C-2C8E7CADAD7B}"/>
              </a:ext>
            </a:extLst>
          </p:cNvPr>
          <p:cNvSpPr txBox="1"/>
          <p:nvPr/>
        </p:nvSpPr>
        <p:spPr>
          <a:xfrm>
            <a:off x="1565474" y="2470976"/>
            <a:ext cx="21630661" cy="1129979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6000" b="1" i="1" dirty="0">
                <a:solidFill>
                  <a:srgbClr val="00B0F0"/>
                </a:solidFill>
              </a:rPr>
              <a:t>Benefits / Business potential of AI-assisted Edge computing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</a:rPr>
              <a:t>Subscribers/users  </a:t>
            </a:r>
            <a:r>
              <a:rPr lang="en-US" sz="4800" i="1" dirty="0">
                <a:solidFill>
                  <a:srgbClr val="FF0000"/>
                </a:solidFill>
              </a:rPr>
              <a:t>will benefit from: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B0F0"/>
                </a:solidFill>
              </a:rPr>
              <a:t>Faster low latency content delivery and increased privacy, interactivity and reliability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</a:rPr>
              <a:t>3rd party developers </a:t>
            </a:r>
            <a:r>
              <a:rPr lang="en-US" sz="4800" i="1" dirty="0">
                <a:solidFill>
                  <a:srgbClr val="FF0000"/>
                </a:solidFill>
              </a:rPr>
              <a:t>will benefit from: 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B0F0"/>
                </a:solidFill>
              </a:rPr>
              <a:t>Cost-effective deployment of applications and advanced data-analytic capabilities for resource utilization</a:t>
            </a:r>
            <a:endParaRPr lang="en-US" sz="4800" b="1" i="1" dirty="0">
              <a:solidFill>
                <a:srgbClr val="FF0000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800" b="1" i="1" dirty="0">
                <a:solidFill>
                  <a:srgbClr val="FF0000"/>
                </a:solidFill>
              </a:rPr>
              <a:t>Network / system / edge platform Operators </a:t>
            </a:r>
            <a:r>
              <a:rPr lang="en-US" sz="4800" i="1" dirty="0">
                <a:solidFill>
                  <a:srgbClr val="FF0000"/>
                </a:solidFill>
              </a:rPr>
              <a:t>will benefit from: 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B0F0"/>
                </a:solidFill>
              </a:rPr>
              <a:t>Optimized utilization and intelligent management and maintenance of their resources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000" b="1" i="1" dirty="0">
                <a:solidFill>
                  <a:srgbClr val="FF0000"/>
                </a:solidFill>
              </a:rPr>
              <a:t>Overall business value based on reductions in operational costs and improved </a:t>
            </a:r>
            <a:r>
              <a:rPr lang="en-US" sz="6000" b="1" i="1" dirty="0" err="1">
                <a:solidFill>
                  <a:srgbClr val="FF0000"/>
                </a:solidFill>
              </a:rPr>
              <a:t>QoE</a:t>
            </a:r>
            <a:endParaRPr lang="en-US" sz="6000" b="1" i="1" dirty="0">
              <a:solidFill>
                <a:srgbClr val="FF000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48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Potential partners: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10" name="Rectangle 9"/>
          <p:cNvSpPr/>
          <p:nvPr/>
        </p:nvSpPr>
        <p:spPr>
          <a:xfrm>
            <a:off x="1174776" y="12834664"/>
            <a:ext cx="21746416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Intelligent Edge of Things (I-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EoT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-  Erkki Harjula, University of Oulu, erkki.harjula@oulu.fi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BDE36DE-D4B2-4192-9B3E-531D0960A9F7}"/>
              </a:ext>
            </a:extLst>
          </p:cNvPr>
          <p:cNvSpPr txBox="1"/>
          <p:nvPr/>
        </p:nvSpPr>
        <p:spPr>
          <a:xfrm>
            <a:off x="1219200" y="2825552"/>
            <a:ext cx="22260539" cy="920691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b="1" i="1" dirty="0">
                <a:solidFill>
                  <a:srgbClr val="00B0F0"/>
                </a:solidFill>
              </a:rPr>
              <a:t>We are looking for project collaboration within the scope of the proposal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B0F0"/>
                </a:solidFill>
              </a:rPr>
              <a:t>For initiating a new project proposal (or alternatively joining in a related existing proposal)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GB" sz="2400" b="1" i="1" dirty="0">
              <a:solidFill>
                <a:srgbClr val="00B0F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5400" b="1" i="1" dirty="0">
                <a:solidFill>
                  <a:srgbClr val="00B0F0"/>
                </a:solidFill>
              </a:rPr>
              <a:t>The potential partners include: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B0F0"/>
                </a:solidFill>
              </a:rPr>
              <a:t>Cloud infrastructure providers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B0F0"/>
                </a:solidFill>
              </a:rPr>
              <a:t>Big data / data analytics providers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B0F0"/>
                </a:solidFill>
              </a:rPr>
              <a:t>Edge/ Fog infrastructure providers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B0F0"/>
                </a:solidFill>
              </a:rPr>
              <a:t>Telecom infrastructure providers and operators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000" i="1" dirty="0" err="1">
                <a:solidFill>
                  <a:srgbClr val="00B0F0"/>
                </a:solidFill>
              </a:rPr>
              <a:t>IoT</a:t>
            </a:r>
            <a:r>
              <a:rPr lang="en-US" sz="4000" i="1" dirty="0">
                <a:solidFill>
                  <a:srgbClr val="00B0F0"/>
                </a:solidFill>
              </a:rPr>
              <a:t> device manufacturers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B0F0"/>
                </a:solidFill>
              </a:rPr>
              <a:t>Potential customer organizations on application areas such as industry/office/home automation/surveillance, e-health, smart traffic, logistics, city infrastructure, etc.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B0F0"/>
                </a:solidFill>
              </a:rPr>
              <a:t>Cybersecurity specialists</a:t>
            </a:r>
            <a:endParaRPr lang="en-GB" sz="4800" i="1" dirty="0">
              <a:solidFill>
                <a:srgbClr val="00B0F0"/>
              </a:solidFill>
            </a:endParaRP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4000" i="1" dirty="0">
                <a:solidFill>
                  <a:srgbClr val="00B0F0"/>
                </a:solidFill>
              </a:rPr>
              <a:t>Research partners focusing on e.g. Edge, AI/ML, Security, Distributed systems</a:t>
            </a:r>
            <a:endParaRPr lang="en-US" sz="3200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51572" y="-37318"/>
            <a:ext cx="8069289" cy="1048595"/>
          </a:xfrm>
        </p:spPr>
        <p:txBody>
          <a:bodyPr>
            <a:normAutofit fontScale="90000"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110880" y="2726333"/>
            <a:ext cx="20522280" cy="989940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300" dirty="0" err="1">
                <a:solidFill>
                  <a:srgbClr val="0070C0"/>
                </a:solidFill>
              </a:rPr>
              <a:t>Dr.</a:t>
            </a:r>
            <a:r>
              <a:rPr lang="en-GB" sz="4300" dirty="0">
                <a:solidFill>
                  <a:srgbClr val="0070C0"/>
                </a:solidFill>
              </a:rPr>
              <a:t> Erkki Harjula								</a:t>
            </a:r>
            <a:r>
              <a:rPr lang="en-GB" sz="4300" dirty="0" err="1">
                <a:solidFill>
                  <a:srgbClr val="0070C0"/>
                </a:solidFill>
              </a:rPr>
              <a:t>Dr.</a:t>
            </a:r>
            <a:r>
              <a:rPr lang="en-GB" sz="4300" dirty="0">
                <a:solidFill>
                  <a:srgbClr val="0070C0"/>
                </a:solidFill>
              </a:rPr>
              <a:t> Teemu Leppänen		</a:t>
            </a:r>
          </a:p>
          <a:p>
            <a:r>
              <a:rPr lang="en-GB" sz="4300" dirty="0">
                <a:solidFill>
                  <a:srgbClr val="0070C0"/>
                </a:solidFill>
              </a:rPr>
              <a:t>Project manager, postdoc 					Postdoc researcher</a:t>
            </a:r>
          </a:p>
          <a:p>
            <a:r>
              <a:rPr lang="en-GB" sz="4300" dirty="0">
                <a:solidFill>
                  <a:srgbClr val="0070C0"/>
                </a:solidFill>
              </a:rPr>
              <a:t>University of Oulu / CWC					University of Oulu / Ubicomp</a:t>
            </a:r>
          </a:p>
          <a:p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  <a:hlinkClick r:id="rId2"/>
              </a:rPr>
              <a:t>erkki.harjula@oulu.fi</a:t>
            </a:r>
            <a:r>
              <a:rPr lang="en-GB" sz="4300" dirty="0">
                <a:solidFill>
                  <a:srgbClr val="0070C0"/>
                </a:solidFill>
              </a:rPr>
              <a:t>						teemu.leppanen@oulu.fi</a:t>
            </a:r>
          </a:p>
          <a:p>
            <a:r>
              <a:rPr lang="en-GB" sz="4300" dirty="0">
                <a:solidFill>
                  <a:srgbClr val="0070C0"/>
                </a:solidFill>
              </a:rPr>
              <a:t>+358 50 4643758							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						</a:t>
            </a:r>
            <a:r>
              <a:rPr lang="en-GB" sz="4300" dirty="0" err="1">
                <a:solidFill>
                  <a:srgbClr val="0070C0"/>
                </a:solidFill>
              </a:rPr>
              <a:t>P.O.Box</a:t>
            </a:r>
            <a:r>
              <a:rPr lang="en-GB" sz="4300" dirty="0">
                <a:solidFill>
                  <a:srgbClr val="0070C0"/>
                </a:solidFill>
              </a:rPr>
              <a:t> 8000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						FI-90014 University of Oulu, 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						Finland</a:t>
            </a:r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-54768"/>
            <a:ext cx="10669491" cy="2969568"/>
          </a:xfrm>
          <a:prstGeom prst="rect">
            <a:avLst/>
          </a:prstGeom>
        </p:spPr>
      </p:pic>
      <p:pic>
        <p:nvPicPr>
          <p:cNvPr id="2050" name="Picture 2" descr="Kuvahaun tulos haulle erkki harjula">
            <a:extLst>
              <a:ext uri="{FF2B5EF4-FFF2-40B4-BE49-F238E27FC236}">
                <a16:creationId xmlns="" xmlns:a16="http://schemas.microsoft.com/office/drawing/2014/main" id="{186EA696-0F5C-41D1-AC6F-D67E5E29D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552" y="5101386"/>
            <a:ext cx="3018789" cy="45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Google Drive\Backups\Pictures\Ihmiset\Teemu\a0aeafb8261aadda1026f8147dfb4db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752" y="4695222"/>
            <a:ext cx="3976553" cy="49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Join the follow-up Telco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A206F493-BCA8-4278-A408-9CC6CA8C2F0B}"/>
              </a:ext>
            </a:extLst>
          </p:cNvPr>
          <p:cNvSpPr/>
          <p:nvPr/>
        </p:nvSpPr>
        <p:spPr>
          <a:xfrm>
            <a:off x="1174776" y="1247462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office@celticnext.eu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096" y="4481736"/>
            <a:ext cx="7371307" cy="78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41442" y="4913784"/>
            <a:ext cx="11711612" cy="712279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en-GB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1371600" y="1601416"/>
            <a:ext cx="12404576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 fontScale="25000" lnSpcReduction="20000"/>
          </a:bodyPr>
          <a:lstStyle>
            <a:lvl1pPr algn="ctr" defTabSz="2176857" rtl="0" eaLnBrk="1" latinLnBrk="0" hangingPunct="1">
              <a:spcBef>
                <a:spcPct val="0"/>
              </a:spcBef>
              <a:buNone/>
              <a:defRPr sz="10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 smtClean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endParaRPr lang="de-DE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  <a:p>
            <a:pPr algn="l" fontAlgn="base">
              <a:spcAft>
                <a:spcPct val="0"/>
              </a:spcAft>
            </a:pP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13 Feb.  9.00</a:t>
            </a:r>
            <a:r>
              <a:rPr lang="de-DE" sz="36800" b="1" dirty="0" smtClean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 CET</a:t>
            </a:r>
            <a:endParaRPr lang="de-DE" sz="368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51584" y="3752934"/>
            <a:ext cx="163931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 </a:t>
            </a:r>
            <a:br>
              <a:rPr lang="en-GB" dirty="0" smtClean="0"/>
            </a:br>
            <a:r>
              <a:rPr lang="en-GB" dirty="0" smtClean="0"/>
              <a:t> 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u="sng" dirty="0" smtClean="0">
                <a:hlinkClick r:id="rId3"/>
              </a:rPr>
              <a:t>Join Webex meeting</a:t>
            </a:r>
            <a:r>
              <a:rPr lang="en-GB" sz="3200" dirty="0" smtClean="0"/>
              <a:t> </a:t>
            </a:r>
          </a:p>
          <a:p>
            <a:r>
              <a:rPr lang="en-GB" sz="3200" dirty="0" smtClean="0"/>
              <a:t>Meeting number (access code): </a:t>
            </a:r>
            <a:r>
              <a:rPr lang="en-GB" sz="3200" b="1" dirty="0"/>
              <a:t>959 805 64</a:t>
            </a:r>
            <a:r>
              <a:rPr lang="en-GB" sz="3200" b="1" dirty="0" smtClean="0"/>
              <a:t> </a:t>
            </a:r>
            <a:r>
              <a:rPr lang="en-GB" sz="3200" dirty="0" smtClean="0"/>
              <a:t>	</a:t>
            </a:r>
          </a:p>
          <a:p>
            <a:r>
              <a:rPr lang="en-GB" sz="3200" dirty="0" smtClean="0"/>
              <a:t>Meeting </a:t>
            </a:r>
            <a:r>
              <a:rPr lang="en-GB" sz="3200" dirty="0"/>
              <a:t>password:	</a:t>
            </a:r>
            <a:r>
              <a:rPr lang="en-GB" sz="3200" b="1" dirty="0"/>
              <a:t>KtmB3pMf</a:t>
            </a:r>
            <a:r>
              <a:rPr lang="en-GB" sz="3200" b="1" dirty="0"/>
              <a:t>	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dirty="0"/>
              <a:t>Join by phone  </a:t>
            </a:r>
            <a:br>
              <a:rPr lang="en-GB" sz="3200" dirty="0"/>
            </a:br>
            <a:r>
              <a:rPr lang="en-GB" sz="3200" b="1" u="sng" dirty="0">
                <a:hlinkClick r:id="rId4"/>
              </a:rPr>
              <a:t>+49-6925511-4400</a:t>
            </a:r>
            <a:r>
              <a:rPr lang="en-GB" sz="3200" dirty="0"/>
              <a:t> Germany toll  </a:t>
            </a:r>
            <a:br>
              <a:rPr lang="en-GB" sz="3200" dirty="0"/>
            </a:br>
            <a:r>
              <a:rPr lang="en-GB" sz="3200" u="sng" dirty="0">
                <a:hlinkClick r:id="rId5"/>
              </a:rPr>
              <a:t>Global call-in numbers</a:t>
            </a:r>
            <a:r>
              <a:rPr lang="en-GB" sz="3200" dirty="0"/>
              <a:t> 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r>
              <a:rPr lang="en-GB" sz="3200" u="sng" dirty="0">
                <a:hlinkClick r:id="rId6"/>
              </a:rPr>
              <a:t>Can't join the meeting?</a:t>
            </a:r>
            <a:r>
              <a:rPr lang="en-GB" sz="3200" dirty="0"/>
              <a:t>  </a:t>
            </a:r>
            <a:br>
              <a:rPr lang="en-GB" sz="3200" dirty="0"/>
            </a:br>
            <a:r>
              <a:rPr lang="en-GB" sz="3200" dirty="0"/>
              <a:t> 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479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819</Words>
  <Characters>0</Characters>
  <Application>Microsoft Office PowerPoint</Application>
  <PresentationFormat>Custom</PresentationFormat>
  <Lines>0</Lines>
  <Paragraphs>150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1_Spanish Chair Eureka 2016 interno</vt:lpstr>
      <vt:lpstr>Office Theme</vt:lpstr>
      <vt:lpstr>PowerPoint Presentation</vt:lpstr>
      <vt:lpstr>Teaser</vt:lpstr>
      <vt:lpstr>Organization Profile</vt:lpstr>
      <vt:lpstr>Introduction</vt:lpstr>
      <vt:lpstr>Our proposal: I-EoT (1)</vt:lpstr>
      <vt:lpstr>Our proposal: I-EoT (2)</vt:lpstr>
      <vt:lpstr>Potential partners:</vt:lpstr>
      <vt:lpstr>Contact Info</vt:lpstr>
      <vt:lpstr>Join the follow-up Telco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287</cp:revision>
  <dcterms:modified xsi:type="dcterms:W3CDTF">2019-02-05T06:25:27Z</dcterms:modified>
</cp:coreProperties>
</file>