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94" r:id="rId1"/>
    <p:sldMasterId id="2147483828" r:id="rId2"/>
  </p:sldMasterIdLst>
  <p:notesMasterIdLst>
    <p:notesMasterId r:id="rId11"/>
  </p:notesMasterIdLst>
  <p:sldIdLst>
    <p:sldId id="272" r:id="rId3"/>
    <p:sldId id="316" r:id="rId4"/>
    <p:sldId id="315" r:id="rId5"/>
    <p:sldId id="317" r:id="rId6"/>
    <p:sldId id="318" r:id="rId7"/>
    <p:sldId id="319" r:id="rId8"/>
    <p:sldId id="320" r:id="rId9"/>
    <p:sldId id="321" r:id="rId10"/>
  </p:sldIdLst>
  <p:sldSz cx="24384000" cy="13716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5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5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5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5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5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5pPr>
    <a:lvl6pPr marL="2286000" algn="l" defTabSz="914400" rtl="0" eaLnBrk="1" latinLnBrk="0" hangingPunct="1">
      <a:defRPr sz="5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6pPr>
    <a:lvl7pPr marL="2743200" algn="l" defTabSz="914400" rtl="0" eaLnBrk="1" latinLnBrk="0" hangingPunct="1">
      <a:defRPr sz="5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7pPr>
    <a:lvl8pPr marL="3200400" algn="l" defTabSz="914400" rtl="0" eaLnBrk="1" latinLnBrk="0" hangingPunct="1">
      <a:defRPr sz="5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8pPr>
    <a:lvl9pPr marL="3657600" algn="l" defTabSz="914400" rtl="0" eaLnBrk="1" latinLnBrk="0" hangingPunct="1">
      <a:defRPr sz="5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00"/>
    <a:srgbClr val="D60093"/>
    <a:srgbClr val="3399FF"/>
    <a:srgbClr val="0099FF"/>
    <a:srgbClr val="663300"/>
    <a:srgbClr val="996633"/>
    <a:srgbClr val="9E2286"/>
    <a:srgbClr val="D0DFFC"/>
    <a:srgbClr val="52BEB0"/>
    <a:srgbClr val="6729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59" autoAdjust="0"/>
    <p:restoredTop sz="94660"/>
  </p:normalViewPr>
  <p:slideViewPr>
    <p:cSldViewPr>
      <p:cViewPr varScale="1">
        <p:scale>
          <a:sx n="40" d="100"/>
          <a:sy n="40" d="100"/>
        </p:scale>
        <p:origin x="-156" y="-702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01" d="100"/>
          <a:sy n="101" d="100"/>
        </p:scale>
        <p:origin x="35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le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leo" panose="020F0502020204030203" pitchFamily="34" charset="0"/>
              </a:defRPr>
            </a:lvl1pPr>
          </a:lstStyle>
          <a:p>
            <a:fld id="{2CD826BB-5C23-4804-ADF3-D2879A29335B}" type="datetimeFigureOut">
              <a:rPr lang="en-US" smtClean="0"/>
              <a:pPr/>
              <a:t>2/5/2019</a:t>
            </a:fld>
            <a:endParaRPr lang="en-US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le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leo" panose="020F0502020204030203" pitchFamily="34" charset="0"/>
              </a:defRPr>
            </a:lvl1pPr>
          </a:lstStyle>
          <a:p>
            <a:fld id="{41E8C199-60EB-4919-9D02-E23353818F4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046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8C199-60EB-4919-9D02-E23353818F46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999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arcador de texto 10"/>
          <p:cNvSpPr>
            <a:spLocks noGrp="1"/>
          </p:cNvSpPr>
          <p:nvPr>
            <p:ph type="body" sz="quarter" idx="11" hasCustomPrompt="1"/>
          </p:nvPr>
        </p:nvSpPr>
        <p:spPr>
          <a:xfrm>
            <a:off x="1401304" y="1692101"/>
            <a:ext cx="21608328" cy="148336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0800" b="1" u="sng">
                <a:solidFill>
                  <a:srgbClr val="A8D200"/>
                </a:solidFill>
                <a:latin typeface="Arial" charset="0"/>
                <a:ea typeface="Arial" charset="0"/>
                <a:cs typeface="Arial" charset="0"/>
              </a:defRPr>
            </a:lvl1pPr>
            <a:lvl2pPr marL="914400" indent="0">
              <a:buFontTx/>
              <a:buNone/>
              <a:defRPr sz="560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1828800" indent="0">
              <a:buFontTx/>
              <a:buNone/>
              <a:defRPr/>
            </a:lvl3pPr>
            <a:lvl4pPr marL="2743200" indent="0">
              <a:buFontTx/>
              <a:buNone/>
              <a:defRPr/>
            </a:lvl4pPr>
            <a:lvl5pPr marL="3657600" indent="0">
              <a:buFontTx/>
              <a:buNone/>
              <a:defRPr/>
            </a:lvl5pPr>
          </a:lstStyle>
          <a:p>
            <a:pPr lvl="0"/>
            <a:r>
              <a:rPr lang="es-ES" dirty="0"/>
              <a:t>Titular Presentación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2" hasCustomPrompt="1"/>
          </p:nvPr>
        </p:nvSpPr>
        <p:spPr>
          <a:xfrm>
            <a:off x="3576637" y="4738977"/>
            <a:ext cx="19432994" cy="560205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7200"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914400" indent="0">
              <a:buNone/>
              <a:defRPr sz="3600" b="0" i="0">
                <a:latin typeface="Arial" charset="0"/>
                <a:ea typeface="Arial" charset="0"/>
                <a:cs typeface="Arial" charset="0"/>
              </a:defRPr>
            </a:lvl2pPr>
            <a:lvl3pPr marL="1828800" indent="0">
              <a:buNone/>
              <a:defRPr sz="3600" b="0" i="0">
                <a:latin typeface="Arial" charset="0"/>
                <a:ea typeface="Arial" charset="0"/>
                <a:cs typeface="Arial" charset="0"/>
              </a:defRPr>
            </a:lvl3pPr>
            <a:lvl4pPr marL="2743200" indent="0">
              <a:buNone/>
              <a:defRPr sz="3600" b="0" i="0">
                <a:latin typeface="Arial" charset="0"/>
                <a:ea typeface="Arial" charset="0"/>
                <a:cs typeface="Arial" charset="0"/>
              </a:defRPr>
            </a:lvl4pPr>
            <a:lvl5pPr marL="3657600" indent="0">
              <a:buNone/>
              <a:defRPr sz="3600"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s-ES" dirty="0"/>
              <a:t>Subtitular presentación</a:t>
            </a:r>
            <a:endParaRPr lang="es-ES_tradnl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3" hasCustomPrompt="1"/>
          </p:nvPr>
        </p:nvSpPr>
        <p:spPr>
          <a:xfrm>
            <a:off x="16617488" y="12403688"/>
            <a:ext cx="6874280" cy="447788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buNone/>
              <a:defRPr sz="3000">
                <a:solidFill>
                  <a:srgbClr val="A8D200"/>
                </a:solidFill>
                <a:latin typeface="Arial" charset="0"/>
                <a:ea typeface="Arial" charset="0"/>
                <a:cs typeface="Arial" charset="0"/>
              </a:defRPr>
            </a:lvl1pPr>
            <a:lvl2pPr marL="914400" indent="0">
              <a:buNone/>
              <a:defRPr sz="3200">
                <a:latin typeface="Arial" charset="0"/>
                <a:ea typeface="Arial" charset="0"/>
                <a:cs typeface="Arial" charset="0"/>
              </a:defRPr>
            </a:lvl2pPr>
            <a:lvl3pPr marL="1828800" indent="0">
              <a:buNone/>
              <a:defRPr sz="3200">
                <a:latin typeface="Arial" charset="0"/>
                <a:ea typeface="Arial" charset="0"/>
                <a:cs typeface="Arial" charset="0"/>
              </a:defRPr>
            </a:lvl3pPr>
            <a:lvl4pPr marL="2743200" indent="0">
              <a:buNone/>
              <a:defRPr sz="3200">
                <a:latin typeface="Arial" charset="0"/>
                <a:ea typeface="Arial" charset="0"/>
                <a:cs typeface="Arial" charset="0"/>
              </a:defRPr>
            </a:lvl4pPr>
            <a:lvl5pPr marL="3657600" indent="0">
              <a:buNone/>
              <a:defRPr sz="3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s-ES" dirty="0"/>
              <a:t>Fecha</a:t>
            </a:r>
            <a:endParaRPr lang="es-ES_tradnl" dirty="0"/>
          </a:p>
        </p:txBody>
      </p:sp>
      <p:sp>
        <p:nvSpPr>
          <p:cNvPr id="8" name="Marcador de texto 2"/>
          <p:cNvSpPr>
            <a:spLocks noGrp="1"/>
          </p:cNvSpPr>
          <p:nvPr>
            <p:ph type="body" sz="quarter" idx="14" hasCustomPrompt="1"/>
          </p:nvPr>
        </p:nvSpPr>
        <p:spPr>
          <a:xfrm>
            <a:off x="1400178" y="4741998"/>
            <a:ext cx="1675532" cy="924640"/>
          </a:xfrm>
          <a:prstGeom prst="rect">
            <a:avLst/>
          </a:prstGeom>
          <a:solidFill>
            <a:srgbClr val="A8D200"/>
          </a:solidFill>
        </p:spPr>
        <p:txBody>
          <a:bodyPr lIns="144000" tIns="72000" rIns="144000" bIns="72000"/>
          <a:lstStyle>
            <a:lvl1pPr marL="0" indent="0" algn="ctr">
              <a:buNone/>
              <a:defRPr sz="56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914400" indent="0">
              <a:buNone/>
              <a:defRPr sz="9600"/>
            </a:lvl2pPr>
            <a:lvl3pPr marL="1828800" indent="0">
              <a:buNone/>
              <a:defRPr sz="9600"/>
            </a:lvl3pPr>
            <a:lvl4pPr marL="2743200" indent="0">
              <a:buNone/>
              <a:defRPr sz="9600"/>
            </a:lvl4pPr>
            <a:lvl5pPr marL="3657600" indent="0">
              <a:buNone/>
              <a:defRPr sz="9600"/>
            </a:lvl5pPr>
          </a:lstStyle>
          <a:p>
            <a:pPr lvl="0"/>
            <a:r>
              <a:rPr lang="es-ES" dirty="0"/>
              <a:t>12.3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634955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EC9D-4369-4EC4-95F3-88922B4B0C1C}" type="datetimeFigureOut">
              <a:rPr lang="en-GB" smtClean="0"/>
              <a:t>05/02/2019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A916-48A2-48A2-9A75-3DD55F3698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607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EC9D-4369-4EC4-95F3-88922B4B0C1C}" type="datetimeFigureOut">
              <a:rPr lang="en-GB" smtClean="0"/>
              <a:t>05/02/2019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A916-48A2-48A2-9A75-3DD55F3698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53172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1" y="546100"/>
            <a:ext cx="8022168" cy="2324100"/>
          </a:xfr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3467" y="546111"/>
            <a:ext cx="13631333" cy="11706226"/>
          </a:xfrm>
        </p:spPr>
        <p:txBody>
          <a:bodyPr/>
          <a:lstStyle>
            <a:lvl1pPr>
              <a:defRPr sz="7600"/>
            </a:lvl1pPr>
            <a:lvl2pPr>
              <a:defRPr sz="6700"/>
            </a:lvl2pPr>
            <a:lvl3pPr>
              <a:defRPr sz="57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1" y="2870207"/>
            <a:ext cx="8022168" cy="9382126"/>
          </a:xfrm>
        </p:spPr>
        <p:txBody>
          <a:bodyPr/>
          <a:lstStyle>
            <a:lvl1pPr marL="0" indent="0">
              <a:buNone/>
              <a:defRPr sz="3300"/>
            </a:lvl1pPr>
            <a:lvl2pPr marL="1088428" indent="0">
              <a:buNone/>
              <a:defRPr sz="2900"/>
            </a:lvl2pPr>
            <a:lvl3pPr marL="2176857" indent="0">
              <a:buNone/>
              <a:defRPr sz="2400"/>
            </a:lvl3pPr>
            <a:lvl4pPr marL="3265285" indent="0">
              <a:buNone/>
              <a:defRPr sz="2100"/>
            </a:lvl4pPr>
            <a:lvl5pPr marL="4353714" indent="0">
              <a:buNone/>
              <a:defRPr sz="2100"/>
            </a:lvl5pPr>
            <a:lvl6pPr marL="5442142" indent="0">
              <a:buNone/>
              <a:defRPr sz="2100"/>
            </a:lvl6pPr>
            <a:lvl7pPr marL="6530568" indent="0">
              <a:buNone/>
              <a:defRPr sz="2100"/>
            </a:lvl7pPr>
            <a:lvl8pPr marL="7618992" indent="0">
              <a:buNone/>
              <a:defRPr sz="2100"/>
            </a:lvl8pPr>
            <a:lvl9pPr marL="8707425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EC9D-4369-4EC4-95F3-88922B4B0C1C}" type="datetimeFigureOut">
              <a:rPr lang="en-GB" smtClean="0"/>
              <a:t>05/02/2019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A916-48A2-48A2-9A75-3DD55F3698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06065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435" y="9601200"/>
            <a:ext cx="14630400" cy="1133476"/>
          </a:xfr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435" y="1225550"/>
            <a:ext cx="14630400" cy="8229600"/>
          </a:xfrm>
        </p:spPr>
        <p:txBody>
          <a:bodyPr/>
          <a:lstStyle>
            <a:lvl1pPr marL="0" indent="0">
              <a:buNone/>
              <a:defRPr sz="7600"/>
            </a:lvl1pPr>
            <a:lvl2pPr marL="1088428" indent="0">
              <a:buNone/>
              <a:defRPr sz="6700"/>
            </a:lvl2pPr>
            <a:lvl3pPr marL="2176857" indent="0">
              <a:buNone/>
              <a:defRPr sz="5700"/>
            </a:lvl3pPr>
            <a:lvl4pPr marL="3265285" indent="0">
              <a:buNone/>
              <a:defRPr sz="4800"/>
            </a:lvl4pPr>
            <a:lvl5pPr marL="4353714" indent="0">
              <a:buNone/>
              <a:defRPr sz="4800"/>
            </a:lvl5pPr>
            <a:lvl6pPr marL="5442142" indent="0">
              <a:buNone/>
              <a:defRPr sz="4800"/>
            </a:lvl6pPr>
            <a:lvl7pPr marL="6530568" indent="0">
              <a:buNone/>
              <a:defRPr sz="4800"/>
            </a:lvl7pPr>
            <a:lvl8pPr marL="7618992" indent="0">
              <a:buNone/>
              <a:defRPr sz="4800"/>
            </a:lvl8pPr>
            <a:lvl9pPr marL="8707425" indent="0">
              <a:buNone/>
              <a:defRPr sz="48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435" y="10734676"/>
            <a:ext cx="14630400" cy="1609724"/>
          </a:xfrm>
        </p:spPr>
        <p:txBody>
          <a:bodyPr/>
          <a:lstStyle>
            <a:lvl1pPr marL="0" indent="0">
              <a:buNone/>
              <a:defRPr sz="3300"/>
            </a:lvl1pPr>
            <a:lvl2pPr marL="1088428" indent="0">
              <a:buNone/>
              <a:defRPr sz="2900"/>
            </a:lvl2pPr>
            <a:lvl3pPr marL="2176857" indent="0">
              <a:buNone/>
              <a:defRPr sz="2400"/>
            </a:lvl3pPr>
            <a:lvl4pPr marL="3265285" indent="0">
              <a:buNone/>
              <a:defRPr sz="2100"/>
            </a:lvl4pPr>
            <a:lvl5pPr marL="4353714" indent="0">
              <a:buNone/>
              <a:defRPr sz="2100"/>
            </a:lvl5pPr>
            <a:lvl6pPr marL="5442142" indent="0">
              <a:buNone/>
              <a:defRPr sz="2100"/>
            </a:lvl6pPr>
            <a:lvl7pPr marL="6530568" indent="0">
              <a:buNone/>
              <a:defRPr sz="2100"/>
            </a:lvl7pPr>
            <a:lvl8pPr marL="7618992" indent="0">
              <a:buNone/>
              <a:defRPr sz="2100"/>
            </a:lvl8pPr>
            <a:lvl9pPr marL="8707425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EC9D-4369-4EC4-95F3-88922B4B0C1C}" type="datetimeFigureOut">
              <a:rPr lang="en-GB" smtClean="0"/>
              <a:t>05/02/2019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A916-48A2-48A2-9A75-3DD55F3698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75894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EC9D-4369-4EC4-95F3-88922B4B0C1C}" type="datetimeFigureOut">
              <a:rPr lang="en-GB" smtClean="0"/>
              <a:t>05/02/2019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A916-48A2-48A2-9A75-3DD55F3698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16723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7142400" y="1098550"/>
            <a:ext cx="14630400" cy="234061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51200" y="1098550"/>
            <a:ext cx="43484800" cy="234061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EC9D-4369-4EC4-95F3-88922B4B0C1C}" type="datetimeFigureOut">
              <a:rPr lang="en-GB" smtClean="0"/>
              <a:t>05/02/2019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A916-48A2-48A2-9A75-3DD55F3698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605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umar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/>
          <p:cNvSpPr>
            <a:spLocks noGrp="1"/>
          </p:cNvSpPr>
          <p:nvPr>
            <p:ph type="sldNum" sz="quarter" idx="10"/>
          </p:nvPr>
        </p:nvSpPr>
        <p:spPr>
          <a:xfrm>
            <a:off x="23303950" y="12780835"/>
            <a:ext cx="504000" cy="412158"/>
          </a:xfrm>
          <a:prstGeom prst="rect">
            <a:avLst/>
          </a:prstGeom>
        </p:spPr>
        <p:txBody>
          <a:bodyPr lIns="182880" tIns="91440" rIns="182880" bIns="91440"/>
          <a:lstStyle/>
          <a:p>
            <a:pPr defTabSz="1828800" eaLnBrk="1" fontAlgn="auto" hangingPunct="1">
              <a:spcBef>
                <a:spcPts val="0"/>
              </a:spcBef>
              <a:spcAft>
                <a:spcPts val="0"/>
              </a:spcAft>
            </a:pPr>
            <a:fld id="{EEA4495D-35CE-2741-BA1A-FCDF99A4A1F7}" type="slidenum">
              <a:rPr lang="es-ES_tradnl" sz="360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pPr defTabSz="1828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s-ES_tradnl" sz="36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11" hasCustomPrompt="1"/>
          </p:nvPr>
        </p:nvSpPr>
        <p:spPr>
          <a:xfrm>
            <a:off x="1400177" y="5171104"/>
            <a:ext cx="3197462" cy="59802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 b="1">
                <a:solidFill>
                  <a:srgbClr val="A8D200"/>
                </a:solidFill>
              </a:defRPr>
            </a:lvl1pPr>
            <a:lvl2pPr marL="914400" indent="0">
              <a:buNone/>
              <a:defRPr sz="3600" b="1">
                <a:solidFill>
                  <a:srgbClr val="B6D900"/>
                </a:solidFill>
              </a:defRPr>
            </a:lvl2pPr>
            <a:lvl3pPr marL="1828800" indent="0">
              <a:buNone/>
              <a:defRPr sz="3600" b="1">
                <a:solidFill>
                  <a:srgbClr val="B6D900"/>
                </a:solidFill>
              </a:defRPr>
            </a:lvl3pPr>
            <a:lvl4pPr marL="2743200" indent="0">
              <a:buNone/>
              <a:defRPr sz="3600" b="1">
                <a:solidFill>
                  <a:srgbClr val="B6D900"/>
                </a:solidFill>
              </a:defRPr>
            </a:lvl4pPr>
            <a:lvl5pPr marL="3657600" indent="0">
              <a:buNone/>
              <a:defRPr sz="3600" b="1">
                <a:solidFill>
                  <a:srgbClr val="B6D900"/>
                </a:solidFill>
              </a:defRPr>
            </a:lvl5pPr>
          </a:lstStyle>
          <a:p>
            <a:pPr lvl="0"/>
            <a:r>
              <a:rPr lang="es-ES" dirty="0"/>
              <a:t>1</a:t>
            </a:r>
            <a:r>
              <a:rPr lang="es-ES"/>
              <a:t>// Apartado</a:t>
            </a:r>
            <a:endParaRPr lang="es-ES_tradnl" dirty="0"/>
          </a:p>
        </p:txBody>
      </p:sp>
      <p:sp>
        <p:nvSpPr>
          <p:cNvPr id="8" name="Marcador de texto 7"/>
          <p:cNvSpPr>
            <a:spLocks noGrp="1"/>
          </p:cNvSpPr>
          <p:nvPr>
            <p:ph type="body" sz="quarter" idx="12" hasCustomPrompt="1"/>
          </p:nvPr>
        </p:nvSpPr>
        <p:spPr>
          <a:xfrm>
            <a:off x="1400177" y="6196750"/>
            <a:ext cx="3693118" cy="5466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9144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8288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27432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36576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s-ES"/>
              <a:t>1.1 Titular apartado</a:t>
            </a:r>
            <a:endParaRPr lang="es-ES_tradnl" dirty="0"/>
          </a:p>
        </p:txBody>
      </p:sp>
      <p:sp>
        <p:nvSpPr>
          <p:cNvPr id="11" name="Marcador de texto 5"/>
          <p:cNvSpPr>
            <a:spLocks noGrp="1"/>
          </p:cNvSpPr>
          <p:nvPr>
            <p:ph type="body" sz="quarter" idx="13" hasCustomPrompt="1"/>
          </p:nvPr>
        </p:nvSpPr>
        <p:spPr>
          <a:xfrm>
            <a:off x="7296775" y="5171104"/>
            <a:ext cx="3197462" cy="59802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 b="1">
                <a:solidFill>
                  <a:srgbClr val="A8D200"/>
                </a:solidFill>
              </a:defRPr>
            </a:lvl1pPr>
            <a:lvl2pPr marL="914400" indent="0">
              <a:buNone/>
              <a:defRPr sz="3600" b="1">
                <a:solidFill>
                  <a:srgbClr val="B6D900"/>
                </a:solidFill>
              </a:defRPr>
            </a:lvl2pPr>
            <a:lvl3pPr marL="1828800" indent="0">
              <a:buNone/>
              <a:defRPr sz="3600" b="1">
                <a:solidFill>
                  <a:srgbClr val="B6D900"/>
                </a:solidFill>
              </a:defRPr>
            </a:lvl3pPr>
            <a:lvl4pPr marL="2743200" indent="0">
              <a:buNone/>
              <a:defRPr sz="3600" b="1">
                <a:solidFill>
                  <a:srgbClr val="B6D900"/>
                </a:solidFill>
              </a:defRPr>
            </a:lvl4pPr>
            <a:lvl5pPr marL="3657600" indent="0">
              <a:buNone/>
              <a:defRPr sz="3600" b="1">
                <a:solidFill>
                  <a:srgbClr val="B6D900"/>
                </a:solidFill>
              </a:defRPr>
            </a:lvl5pPr>
          </a:lstStyle>
          <a:p>
            <a:pPr lvl="0"/>
            <a:r>
              <a:rPr lang="es-ES" dirty="0"/>
              <a:t>2// Apartado</a:t>
            </a:r>
            <a:endParaRPr lang="es-ES_tradnl" dirty="0"/>
          </a:p>
        </p:txBody>
      </p:sp>
      <p:sp>
        <p:nvSpPr>
          <p:cNvPr id="12" name="Marcador de texto 7"/>
          <p:cNvSpPr>
            <a:spLocks noGrp="1"/>
          </p:cNvSpPr>
          <p:nvPr>
            <p:ph type="body" sz="quarter" idx="14" hasCustomPrompt="1"/>
          </p:nvPr>
        </p:nvSpPr>
        <p:spPr>
          <a:xfrm>
            <a:off x="7296775" y="6196750"/>
            <a:ext cx="3693118" cy="5466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9144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8288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27432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36576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s-ES" dirty="0"/>
              <a:t>2.1 Titular apartado</a:t>
            </a:r>
            <a:endParaRPr lang="es-ES_tradnl" dirty="0"/>
          </a:p>
        </p:txBody>
      </p:sp>
      <p:sp>
        <p:nvSpPr>
          <p:cNvPr id="17" name="Marcador de texto 5"/>
          <p:cNvSpPr>
            <a:spLocks noGrp="1"/>
          </p:cNvSpPr>
          <p:nvPr>
            <p:ph type="body" sz="quarter" idx="15" hasCustomPrompt="1"/>
          </p:nvPr>
        </p:nvSpPr>
        <p:spPr>
          <a:xfrm>
            <a:off x="13073731" y="5171104"/>
            <a:ext cx="3197462" cy="59802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 b="1">
                <a:solidFill>
                  <a:srgbClr val="A8D200"/>
                </a:solidFill>
              </a:defRPr>
            </a:lvl1pPr>
            <a:lvl2pPr marL="914400" indent="0">
              <a:buNone/>
              <a:defRPr sz="3600" b="1">
                <a:solidFill>
                  <a:srgbClr val="B6D900"/>
                </a:solidFill>
              </a:defRPr>
            </a:lvl2pPr>
            <a:lvl3pPr marL="1828800" indent="0">
              <a:buNone/>
              <a:defRPr sz="3600" b="1">
                <a:solidFill>
                  <a:srgbClr val="B6D900"/>
                </a:solidFill>
              </a:defRPr>
            </a:lvl3pPr>
            <a:lvl4pPr marL="2743200" indent="0">
              <a:buNone/>
              <a:defRPr sz="3600" b="1">
                <a:solidFill>
                  <a:srgbClr val="B6D900"/>
                </a:solidFill>
              </a:defRPr>
            </a:lvl4pPr>
            <a:lvl5pPr marL="3657600" indent="0">
              <a:buNone/>
              <a:defRPr sz="3600" b="1">
                <a:solidFill>
                  <a:srgbClr val="B6D900"/>
                </a:solidFill>
              </a:defRPr>
            </a:lvl5pPr>
          </a:lstStyle>
          <a:p>
            <a:pPr lvl="0"/>
            <a:r>
              <a:rPr lang="es-ES" dirty="0"/>
              <a:t>3// Apartado</a:t>
            </a:r>
            <a:endParaRPr lang="es-ES_tradnl" dirty="0"/>
          </a:p>
        </p:txBody>
      </p:sp>
      <p:sp>
        <p:nvSpPr>
          <p:cNvPr id="18" name="Marcador de texto 7"/>
          <p:cNvSpPr>
            <a:spLocks noGrp="1"/>
          </p:cNvSpPr>
          <p:nvPr>
            <p:ph type="body" sz="quarter" idx="16" hasCustomPrompt="1"/>
          </p:nvPr>
        </p:nvSpPr>
        <p:spPr>
          <a:xfrm>
            <a:off x="13073731" y="6196750"/>
            <a:ext cx="3693118" cy="5466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9144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8288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27432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36576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s-ES" dirty="0"/>
              <a:t>3.1 Titular apartado</a:t>
            </a:r>
            <a:endParaRPr lang="es-ES_tradnl" dirty="0"/>
          </a:p>
        </p:txBody>
      </p:sp>
      <p:sp>
        <p:nvSpPr>
          <p:cNvPr id="19" name="Marcador de texto 5"/>
          <p:cNvSpPr>
            <a:spLocks noGrp="1"/>
          </p:cNvSpPr>
          <p:nvPr>
            <p:ph type="body" sz="quarter" idx="17" hasCustomPrompt="1"/>
          </p:nvPr>
        </p:nvSpPr>
        <p:spPr>
          <a:xfrm>
            <a:off x="18816505" y="5171104"/>
            <a:ext cx="3197462" cy="59802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 b="1">
                <a:solidFill>
                  <a:srgbClr val="A8D200"/>
                </a:solidFill>
              </a:defRPr>
            </a:lvl1pPr>
            <a:lvl2pPr marL="914400" indent="0">
              <a:buNone/>
              <a:defRPr sz="3600" b="1">
                <a:solidFill>
                  <a:srgbClr val="B6D900"/>
                </a:solidFill>
              </a:defRPr>
            </a:lvl2pPr>
            <a:lvl3pPr marL="1828800" indent="0">
              <a:buNone/>
              <a:defRPr sz="3600" b="1">
                <a:solidFill>
                  <a:srgbClr val="B6D900"/>
                </a:solidFill>
              </a:defRPr>
            </a:lvl3pPr>
            <a:lvl4pPr marL="2743200" indent="0">
              <a:buNone/>
              <a:defRPr sz="3600" b="1">
                <a:solidFill>
                  <a:srgbClr val="B6D900"/>
                </a:solidFill>
              </a:defRPr>
            </a:lvl4pPr>
            <a:lvl5pPr marL="3657600" indent="0">
              <a:buNone/>
              <a:defRPr sz="3600" b="1">
                <a:solidFill>
                  <a:srgbClr val="B6D900"/>
                </a:solidFill>
              </a:defRPr>
            </a:lvl5pPr>
          </a:lstStyle>
          <a:p>
            <a:pPr lvl="0"/>
            <a:r>
              <a:rPr lang="es-ES" dirty="0"/>
              <a:t>4// Apartado</a:t>
            </a:r>
            <a:endParaRPr lang="es-ES_tradnl" dirty="0"/>
          </a:p>
        </p:txBody>
      </p:sp>
      <p:sp>
        <p:nvSpPr>
          <p:cNvPr id="20" name="Marcador de texto 7"/>
          <p:cNvSpPr>
            <a:spLocks noGrp="1"/>
          </p:cNvSpPr>
          <p:nvPr>
            <p:ph type="body" sz="quarter" idx="18" hasCustomPrompt="1"/>
          </p:nvPr>
        </p:nvSpPr>
        <p:spPr>
          <a:xfrm>
            <a:off x="18816505" y="6196750"/>
            <a:ext cx="3693118" cy="5466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9144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8288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27432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36576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s-ES" dirty="0"/>
              <a:t>4.1 Titular apartado</a:t>
            </a:r>
            <a:endParaRPr lang="es-ES_tradnl" dirty="0"/>
          </a:p>
        </p:txBody>
      </p:sp>
      <p:sp>
        <p:nvSpPr>
          <p:cNvPr id="13" name="Marcador de texto 10"/>
          <p:cNvSpPr>
            <a:spLocks noGrp="1"/>
          </p:cNvSpPr>
          <p:nvPr>
            <p:ph type="body" sz="quarter" idx="19" hasCustomPrompt="1"/>
          </p:nvPr>
        </p:nvSpPr>
        <p:spPr>
          <a:xfrm>
            <a:off x="1401304" y="1692101"/>
            <a:ext cx="21608328" cy="148336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9600" b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914400" indent="0">
              <a:buFontTx/>
              <a:buNone/>
              <a:defRPr sz="560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1828800" indent="0">
              <a:buFontTx/>
              <a:buNone/>
              <a:defRPr/>
            </a:lvl3pPr>
            <a:lvl4pPr marL="2743200" indent="0">
              <a:buFontTx/>
              <a:buNone/>
              <a:defRPr/>
            </a:lvl4pPr>
            <a:lvl5pPr marL="3657600" indent="0">
              <a:buFontTx/>
              <a:buNone/>
              <a:defRPr/>
            </a:lvl5pPr>
          </a:lstStyle>
          <a:p>
            <a:pPr lvl="0"/>
            <a:r>
              <a:rPr lang="es-ES" dirty="0"/>
              <a:t>Sumario</a:t>
            </a:r>
          </a:p>
        </p:txBody>
      </p:sp>
    </p:spTree>
    <p:extLst>
      <p:ext uri="{BB962C8B-B14F-4D97-AF65-F5344CB8AC3E}">
        <p14:creationId xmlns:p14="http://schemas.microsoft.com/office/powerpoint/2010/main" val="1291169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lIns="182880" tIns="91440" rIns="182880" bIns="91440"/>
          <a:lstStyle/>
          <a:p>
            <a:r>
              <a:rPr lang="nl-BE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lIns="182880" tIns="91440" rIns="182880" bIns="91440"/>
          <a:lstStyle/>
          <a:p>
            <a:pPr lvl="0"/>
            <a:r>
              <a:rPr lang="nl-BE"/>
              <a:t>Klik om de tekststijl van het model te bewerken</a:t>
            </a:r>
          </a:p>
          <a:p>
            <a:pPr lvl="1"/>
            <a:r>
              <a:rPr lang="nl-BE"/>
              <a:t>Tweede niveau</a:t>
            </a:r>
          </a:p>
          <a:p>
            <a:pPr lvl="2"/>
            <a:r>
              <a:rPr lang="nl-BE"/>
              <a:t>Derde niveau</a:t>
            </a:r>
          </a:p>
          <a:p>
            <a:pPr lvl="3"/>
            <a:r>
              <a:rPr lang="nl-BE"/>
              <a:t>Vierde niveau</a:t>
            </a:r>
          </a:p>
          <a:p>
            <a:pPr lvl="4"/>
            <a:r>
              <a:rPr lang="nl-BE"/>
              <a:t>Vijfde niveau</a:t>
            </a:r>
            <a:endParaRPr lang="nl-NL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170486" y="12635504"/>
            <a:ext cx="753412" cy="738664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r">
              <a:defRPr sz="4800" b="1" i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pPr defTabSz="1828800" eaLnBrk="1" fontAlgn="auto" hangingPunct="1">
              <a:spcBef>
                <a:spcPts val="0"/>
              </a:spcBef>
              <a:spcAft>
                <a:spcPts val="0"/>
              </a:spcAft>
            </a:pPr>
            <a:fld id="{38C080AE-66C8-8249-B90B-B6D109566B0C}" type="slidenum">
              <a:rPr lang="en-US">
                <a:solidFill>
                  <a:srgbClr val="C1C1C1"/>
                </a:solidFill>
                <a:ea typeface="+mn-ea"/>
              </a:rPr>
              <a:pPr defTabSz="1828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C1C1C1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772693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rtadill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10"/>
          <p:cNvSpPr>
            <a:spLocks noGrp="1"/>
          </p:cNvSpPr>
          <p:nvPr>
            <p:ph type="body" sz="quarter" idx="13"/>
          </p:nvPr>
        </p:nvSpPr>
        <p:spPr>
          <a:xfrm>
            <a:off x="4044753" y="5083347"/>
            <a:ext cx="9787626" cy="662097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s-ES" dirty="0"/>
              <a:t>Haga clic para modificar el estilo de texto del patrón</a:t>
            </a:r>
            <a:endParaRPr lang="es-ES_tradnl" dirty="0"/>
          </a:p>
        </p:txBody>
      </p:sp>
      <p:sp>
        <p:nvSpPr>
          <p:cNvPr id="6" name="Marcador de texto 10"/>
          <p:cNvSpPr>
            <a:spLocks noGrp="1"/>
          </p:cNvSpPr>
          <p:nvPr>
            <p:ph type="body" sz="quarter" idx="11" hasCustomPrompt="1"/>
          </p:nvPr>
        </p:nvSpPr>
        <p:spPr>
          <a:xfrm>
            <a:off x="4044753" y="1692101"/>
            <a:ext cx="12065314" cy="10843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9600" b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914400" indent="0">
              <a:buFontTx/>
              <a:buNone/>
              <a:defRPr sz="560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1828800" indent="0">
              <a:buFontTx/>
              <a:buNone/>
              <a:defRPr/>
            </a:lvl3pPr>
            <a:lvl4pPr marL="2743200" indent="0">
              <a:buFontTx/>
              <a:buNone/>
              <a:defRPr/>
            </a:lvl4pPr>
            <a:lvl5pPr marL="3657600" indent="0">
              <a:buFontTx/>
              <a:buNone/>
              <a:defRPr/>
            </a:lvl5pPr>
          </a:lstStyle>
          <a:p>
            <a:pPr lvl="0"/>
            <a:r>
              <a:rPr lang="es-ES" dirty="0"/>
              <a:t>Titular Presentación</a:t>
            </a:r>
          </a:p>
        </p:txBody>
      </p:sp>
      <p:sp>
        <p:nvSpPr>
          <p:cNvPr id="7" name="Marcador de texto 2"/>
          <p:cNvSpPr>
            <a:spLocks noGrp="1"/>
          </p:cNvSpPr>
          <p:nvPr>
            <p:ph type="body" sz="quarter" idx="12" hasCustomPrompt="1"/>
          </p:nvPr>
        </p:nvSpPr>
        <p:spPr>
          <a:xfrm>
            <a:off x="1400176" y="761420"/>
            <a:ext cx="15757524" cy="930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200" b="0" i="0" u="sng">
                <a:solidFill>
                  <a:srgbClr val="A8D200"/>
                </a:solidFill>
                <a:latin typeface="Arial" charset="0"/>
                <a:ea typeface="Arial" charset="0"/>
                <a:cs typeface="Arial" charset="0"/>
              </a:defRPr>
            </a:lvl1pPr>
            <a:lvl2pPr marL="914400" indent="0">
              <a:buNone/>
              <a:defRPr sz="3600" b="0" i="0">
                <a:latin typeface="Arial" charset="0"/>
                <a:ea typeface="Arial" charset="0"/>
                <a:cs typeface="Arial" charset="0"/>
              </a:defRPr>
            </a:lvl2pPr>
            <a:lvl3pPr marL="1828800" indent="0">
              <a:buNone/>
              <a:defRPr sz="3600" b="0" i="0">
                <a:latin typeface="Arial" charset="0"/>
                <a:ea typeface="Arial" charset="0"/>
                <a:cs typeface="Arial" charset="0"/>
              </a:defRPr>
            </a:lvl3pPr>
            <a:lvl4pPr marL="2743200" indent="0">
              <a:buNone/>
              <a:defRPr sz="3600" b="0" i="0">
                <a:latin typeface="Arial" charset="0"/>
                <a:ea typeface="Arial" charset="0"/>
                <a:cs typeface="Arial" charset="0"/>
              </a:defRPr>
            </a:lvl4pPr>
            <a:lvl5pPr marL="3657600" indent="0">
              <a:buNone/>
              <a:defRPr sz="3600"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s-ES" dirty="0"/>
              <a:t>Titular presentación / Subtitular</a:t>
            </a:r>
            <a:endParaRPr lang="es-ES_tradnl" dirty="0"/>
          </a:p>
        </p:txBody>
      </p:sp>
      <p:sp>
        <p:nvSpPr>
          <p:cNvPr id="8" name="Marcador de texto 2"/>
          <p:cNvSpPr>
            <a:spLocks noGrp="1"/>
          </p:cNvSpPr>
          <p:nvPr>
            <p:ph type="body" sz="quarter" idx="14" hasCustomPrompt="1"/>
          </p:nvPr>
        </p:nvSpPr>
        <p:spPr>
          <a:xfrm>
            <a:off x="1400178" y="1851810"/>
            <a:ext cx="1924912" cy="924640"/>
          </a:xfrm>
          <a:prstGeom prst="rect">
            <a:avLst/>
          </a:prstGeom>
          <a:solidFill>
            <a:srgbClr val="A8D200"/>
          </a:solidFill>
        </p:spPr>
        <p:txBody>
          <a:bodyPr lIns="72000" tIns="72000" rIns="72000" bIns="72000"/>
          <a:lstStyle>
            <a:lvl1pPr marL="0" indent="0" algn="ctr">
              <a:buNone/>
              <a:defRPr sz="6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914400" indent="0">
              <a:buNone/>
              <a:defRPr sz="9600"/>
            </a:lvl2pPr>
            <a:lvl3pPr marL="1828800" indent="0">
              <a:buNone/>
              <a:defRPr sz="9600"/>
            </a:lvl3pPr>
            <a:lvl4pPr marL="2743200" indent="0">
              <a:buNone/>
              <a:defRPr sz="9600"/>
            </a:lvl4pPr>
            <a:lvl5pPr marL="3657600" indent="0">
              <a:buNone/>
              <a:defRPr sz="9600"/>
            </a:lvl5pPr>
          </a:lstStyle>
          <a:p>
            <a:pPr lvl="0"/>
            <a:r>
              <a:rPr lang="es-ES" dirty="0"/>
              <a:t>12.3</a:t>
            </a:r>
            <a:endParaRPr lang="es-ES_tradnl" dirty="0"/>
          </a:p>
        </p:txBody>
      </p:sp>
      <p:sp>
        <p:nvSpPr>
          <p:cNvPr id="9" name="Marcador de texto 10"/>
          <p:cNvSpPr>
            <a:spLocks noGrp="1"/>
          </p:cNvSpPr>
          <p:nvPr>
            <p:ph type="body" sz="quarter" idx="15" hasCustomPrompt="1"/>
          </p:nvPr>
        </p:nvSpPr>
        <p:spPr>
          <a:xfrm>
            <a:off x="4044753" y="3707131"/>
            <a:ext cx="5117002" cy="77023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5600" b="1">
                <a:solidFill>
                  <a:srgbClr val="A8D200"/>
                </a:solidFill>
              </a:defRPr>
            </a:lvl1pPr>
            <a:lvl2pPr marL="914400" indent="0">
              <a:buNone/>
              <a:defRPr sz="4000"/>
            </a:lvl2pPr>
            <a:lvl3pPr marL="1828800" indent="0">
              <a:buNone/>
              <a:defRPr sz="40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</a:lstStyle>
          <a:p>
            <a:pPr lvl="0"/>
            <a:r>
              <a:rPr lang="es-ES" dirty="0"/>
              <a:t>Subtitular</a:t>
            </a:r>
            <a:endParaRPr lang="es-ES_tradnl" dirty="0"/>
          </a:p>
        </p:txBody>
      </p:sp>
      <p:sp>
        <p:nvSpPr>
          <p:cNvPr id="10" name="Marcador de gráfico 9"/>
          <p:cNvSpPr>
            <a:spLocks noGrp="1"/>
          </p:cNvSpPr>
          <p:nvPr>
            <p:ph type="chart" sz="quarter" idx="16"/>
          </p:nvPr>
        </p:nvSpPr>
        <p:spPr>
          <a:xfrm>
            <a:off x="14281151" y="5083177"/>
            <a:ext cx="9442450" cy="6619874"/>
          </a:xfrm>
          <a:prstGeom prst="rect">
            <a:avLst/>
          </a:prstGeom>
        </p:spPr>
        <p:txBody>
          <a:bodyPr lIns="182880" tIns="91440" rIns="182880" bIns="91440"/>
          <a:lstStyle/>
          <a:p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575588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861"/>
            <a:ext cx="20726400" cy="29400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4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68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37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21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05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18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74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EC9D-4369-4EC4-95F3-88922B4B0C1C}" type="datetimeFigureOut">
              <a:rPr lang="en-GB" smtClean="0"/>
              <a:t>05/02/2019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A916-48A2-48A2-9A75-3DD55F3698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4561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EC9D-4369-4EC4-95F3-88922B4B0C1C}" type="datetimeFigureOut">
              <a:rPr lang="en-GB" smtClean="0"/>
              <a:t>05/02/2019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A916-48A2-48A2-9A75-3DD55F3698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6121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168" y="8813811"/>
            <a:ext cx="20726400" cy="2724150"/>
          </a:xfrm>
        </p:spPr>
        <p:txBody>
          <a:bodyPr anchor="t"/>
          <a:lstStyle>
            <a:lvl1pPr algn="l">
              <a:defRPr sz="95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168" y="5813427"/>
            <a:ext cx="20726400" cy="3000374"/>
          </a:xfrm>
        </p:spPr>
        <p:txBody>
          <a:bodyPr anchor="b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88428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76857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5285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53714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42142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530568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618992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707425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EC9D-4369-4EC4-95F3-88922B4B0C1C}" type="datetimeFigureOut">
              <a:rPr lang="en-GB" smtClean="0"/>
              <a:t>05/02/2019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A916-48A2-48A2-9A75-3DD55F3698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9883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51200" y="6400811"/>
            <a:ext cx="29057600" cy="18103850"/>
          </a:xfr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715200" y="6400811"/>
            <a:ext cx="29057600" cy="18103850"/>
          </a:xfr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EC9D-4369-4EC4-95F3-88922B4B0C1C}" type="datetimeFigureOut">
              <a:rPr lang="en-GB" smtClean="0"/>
              <a:t>05/02/2019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A916-48A2-48A2-9A75-3DD55F3698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9641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070226"/>
            <a:ext cx="10773835" cy="1279524"/>
          </a:xfrm>
        </p:spPr>
        <p:txBody>
          <a:bodyPr anchor="b"/>
          <a:lstStyle>
            <a:lvl1pPr marL="0" indent="0">
              <a:buNone/>
              <a:defRPr sz="5700" b="1"/>
            </a:lvl1pPr>
            <a:lvl2pPr marL="1088428" indent="0">
              <a:buNone/>
              <a:defRPr sz="4800" b="1"/>
            </a:lvl2pPr>
            <a:lvl3pPr marL="2176857" indent="0">
              <a:buNone/>
              <a:defRPr sz="4300" b="1"/>
            </a:lvl3pPr>
            <a:lvl4pPr marL="3265285" indent="0">
              <a:buNone/>
              <a:defRPr sz="3800" b="1"/>
            </a:lvl4pPr>
            <a:lvl5pPr marL="4353714" indent="0">
              <a:buNone/>
              <a:defRPr sz="3800" b="1"/>
            </a:lvl5pPr>
            <a:lvl6pPr marL="5442142" indent="0">
              <a:buNone/>
              <a:defRPr sz="3800" b="1"/>
            </a:lvl6pPr>
            <a:lvl7pPr marL="6530568" indent="0">
              <a:buNone/>
              <a:defRPr sz="3800" b="1"/>
            </a:lvl7pPr>
            <a:lvl8pPr marL="7618992" indent="0">
              <a:buNone/>
              <a:defRPr sz="3800" b="1"/>
            </a:lvl8pPr>
            <a:lvl9pPr marL="8707425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4349750"/>
            <a:ext cx="10773835" cy="7902576"/>
          </a:xfr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6748" y="3070226"/>
            <a:ext cx="10778067" cy="1279524"/>
          </a:xfrm>
        </p:spPr>
        <p:txBody>
          <a:bodyPr anchor="b"/>
          <a:lstStyle>
            <a:lvl1pPr marL="0" indent="0">
              <a:buNone/>
              <a:defRPr sz="5700" b="1"/>
            </a:lvl1pPr>
            <a:lvl2pPr marL="1088428" indent="0">
              <a:buNone/>
              <a:defRPr sz="4800" b="1"/>
            </a:lvl2pPr>
            <a:lvl3pPr marL="2176857" indent="0">
              <a:buNone/>
              <a:defRPr sz="4300" b="1"/>
            </a:lvl3pPr>
            <a:lvl4pPr marL="3265285" indent="0">
              <a:buNone/>
              <a:defRPr sz="3800" b="1"/>
            </a:lvl4pPr>
            <a:lvl5pPr marL="4353714" indent="0">
              <a:buNone/>
              <a:defRPr sz="3800" b="1"/>
            </a:lvl5pPr>
            <a:lvl6pPr marL="5442142" indent="0">
              <a:buNone/>
              <a:defRPr sz="3800" b="1"/>
            </a:lvl6pPr>
            <a:lvl7pPr marL="6530568" indent="0">
              <a:buNone/>
              <a:defRPr sz="3800" b="1"/>
            </a:lvl7pPr>
            <a:lvl8pPr marL="7618992" indent="0">
              <a:buNone/>
              <a:defRPr sz="3800" b="1"/>
            </a:lvl8pPr>
            <a:lvl9pPr marL="8707425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6748" y="4349750"/>
            <a:ext cx="10778067" cy="7902576"/>
          </a:xfr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EC9D-4369-4EC4-95F3-88922B4B0C1C}" type="datetimeFigureOut">
              <a:rPr lang="en-GB" smtClean="0"/>
              <a:t>05/02/2019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A916-48A2-48A2-9A75-3DD55F3698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325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303" y="11647698"/>
            <a:ext cx="9904006" cy="1556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551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 vert="horz" lIns="217686" tIns="108843" rIns="217686" bIns="108843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200411"/>
            <a:ext cx="21945600" cy="9051926"/>
          </a:xfrm>
          <a:prstGeom prst="rect">
            <a:avLst/>
          </a:prstGeom>
        </p:spPr>
        <p:txBody>
          <a:bodyPr vert="horz" lIns="217686" tIns="108843" rIns="217686" bIns="10884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19200" y="12712711"/>
            <a:ext cx="5689600" cy="730250"/>
          </a:xfrm>
          <a:prstGeom prst="rect">
            <a:avLst/>
          </a:prstGeom>
        </p:spPr>
        <p:txBody>
          <a:bodyPr vert="horz" lIns="217686" tIns="108843" rIns="217686" bIns="108843" rtlCol="0" anchor="ctr"/>
          <a:lstStyle>
            <a:lvl1pPr algn="l">
              <a:defRPr sz="2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C9EC9D-4369-4EC4-95F3-88922B4B0C1C}" type="datetimeFigureOut">
              <a:rPr lang="en-GB" smtClean="0"/>
              <a:t>05/02/2019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31200" y="12712711"/>
            <a:ext cx="7721600" cy="730250"/>
          </a:xfrm>
          <a:prstGeom prst="rect">
            <a:avLst/>
          </a:prstGeom>
        </p:spPr>
        <p:txBody>
          <a:bodyPr vert="horz" lIns="217686" tIns="108843" rIns="217686" bIns="108843" rtlCol="0" anchor="ctr"/>
          <a:lstStyle>
            <a:lvl1pPr algn="ctr">
              <a:defRPr sz="2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475200" y="12712711"/>
            <a:ext cx="5689600" cy="730250"/>
          </a:xfrm>
          <a:prstGeom prst="rect">
            <a:avLst/>
          </a:prstGeom>
        </p:spPr>
        <p:txBody>
          <a:bodyPr vert="horz" lIns="217686" tIns="108843" rIns="217686" bIns="108843" rtlCol="0" anchor="ctr"/>
          <a:lstStyle>
            <a:lvl1pPr algn="r">
              <a:defRPr sz="2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C5A916-48A2-48A2-9A75-3DD55F3698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262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hf hdr="0" ftr="0" dt="0"/>
  <p:txStyles>
    <p:titleStyle>
      <a:lvl1pPr algn="ctr" defTabSz="2176857" rtl="0" eaLnBrk="1" latinLnBrk="0" hangingPunct="1">
        <a:spcBef>
          <a:spcPct val="0"/>
        </a:spcBef>
        <a:buNone/>
        <a:defRPr sz="10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320" indent="-816320" algn="l" defTabSz="2176857" rtl="0" eaLnBrk="1" latinLnBrk="0" hangingPunct="1">
        <a:spcBef>
          <a:spcPct val="20000"/>
        </a:spcBef>
        <a:buFont typeface="Arial" panose="020B0604020202020204" pitchFamily="34" charset="0"/>
        <a:buChar char="•"/>
        <a:defRPr sz="7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8697" indent="-680271" algn="l" defTabSz="2176857" rtl="0" eaLnBrk="1" latinLnBrk="0" hangingPunct="1">
        <a:spcBef>
          <a:spcPct val="20000"/>
        </a:spcBef>
        <a:buFont typeface="Arial" panose="020B0604020202020204" pitchFamily="34" charset="0"/>
        <a:buChar char="–"/>
        <a:defRPr sz="6700" kern="1200">
          <a:solidFill>
            <a:schemeClr val="tx1"/>
          </a:solidFill>
          <a:latin typeface="+mn-lt"/>
          <a:ea typeface="+mn-ea"/>
          <a:cs typeface="+mn-cs"/>
        </a:defRPr>
      </a:lvl2pPr>
      <a:lvl3pPr marL="2721071" indent="-544214" algn="l" defTabSz="2176857" rtl="0" eaLnBrk="1" latinLnBrk="0" hangingPunct="1">
        <a:spcBef>
          <a:spcPct val="20000"/>
        </a:spcBef>
        <a:buFont typeface="Arial" panose="020B0604020202020204" pitchFamily="34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3pPr>
      <a:lvl4pPr marL="3809500" indent="-544214" algn="l" defTabSz="2176857" rtl="0" eaLnBrk="1" latinLnBrk="0" hangingPunct="1">
        <a:spcBef>
          <a:spcPct val="20000"/>
        </a:spcBef>
        <a:buFont typeface="Arial" panose="020B0604020202020204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7928" indent="-544214" algn="l" defTabSz="2176857" rtl="0" eaLnBrk="1" latinLnBrk="0" hangingPunct="1">
        <a:spcBef>
          <a:spcPct val="20000"/>
        </a:spcBef>
        <a:buFont typeface="Arial" panose="020B0604020202020204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6356" indent="-544214" algn="l" defTabSz="2176857" rtl="0" eaLnBrk="1" latinLnBrk="0" hangingPunct="1">
        <a:spcBef>
          <a:spcPct val="20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4782" indent="-544214" algn="l" defTabSz="2176857" rtl="0" eaLnBrk="1" latinLnBrk="0" hangingPunct="1">
        <a:spcBef>
          <a:spcPct val="20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3209" indent="-544214" algn="l" defTabSz="2176857" rtl="0" eaLnBrk="1" latinLnBrk="0" hangingPunct="1">
        <a:spcBef>
          <a:spcPct val="20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1635" indent="-544214" algn="l" defTabSz="2176857" rtl="0" eaLnBrk="1" latinLnBrk="0" hangingPunct="1">
        <a:spcBef>
          <a:spcPct val="20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76857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428" algn="l" defTabSz="2176857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6857" algn="l" defTabSz="2176857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5285" algn="l" defTabSz="2176857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3714" algn="l" defTabSz="2176857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2142" algn="l" defTabSz="2176857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30568" algn="l" defTabSz="2176857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18992" algn="l" defTabSz="2176857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7425" algn="l" defTabSz="2176857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hyperlink" Target="http://www.celticplus.eu/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lticplus.eu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13" Type="http://schemas.openxmlformats.org/officeDocument/2006/relationships/image" Target="../media/image13.png"/><Relationship Id="rId18" Type="http://schemas.openxmlformats.org/officeDocument/2006/relationships/image" Target="../media/image16.png"/><Relationship Id="rId3" Type="http://schemas.openxmlformats.org/officeDocument/2006/relationships/image" Target="../media/image7.png"/><Relationship Id="rId7" Type="http://schemas.openxmlformats.org/officeDocument/2006/relationships/image" Target="../media/image9.jpeg"/><Relationship Id="rId12" Type="http://schemas.openxmlformats.org/officeDocument/2006/relationships/image" Target="../media/image14.svg"/><Relationship Id="rId17" Type="http://schemas.openxmlformats.org/officeDocument/2006/relationships/image" Target="../media/image18.svg"/><Relationship Id="rId2" Type="http://schemas.openxmlformats.org/officeDocument/2006/relationships/hyperlink" Target="http://www.celticplus.eu/" TargetMode="External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6" Type="http://schemas.microsoft.com/office/2007/relationships/hdphoto" Target="../media/hdphoto1.wdp"/><Relationship Id="rId11" Type="http://schemas.openxmlformats.org/officeDocument/2006/relationships/image" Target="../media/image12.png"/><Relationship Id="rId5" Type="http://schemas.openxmlformats.org/officeDocument/2006/relationships/image" Target="../media/image8.png"/><Relationship Id="rId15" Type="http://schemas.openxmlformats.org/officeDocument/2006/relationships/image" Target="../media/image14.png"/><Relationship Id="rId10" Type="http://schemas.openxmlformats.org/officeDocument/2006/relationships/image" Target="../media/image12.svg"/><Relationship Id="rId19" Type="http://schemas.openxmlformats.org/officeDocument/2006/relationships/image" Target="../media/image20.svg"/><Relationship Id="rId4" Type="http://schemas.openxmlformats.org/officeDocument/2006/relationships/image" Target="../media/image5.jpg"/><Relationship Id="rId9" Type="http://schemas.openxmlformats.org/officeDocument/2006/relationships/image" Target="../media/image11.png"/><Relationship Id="rId14" Type="http://schemas.openxmlformats.org/officeDocument/2006/relationships/image" Target="../media/image16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celticplus.eu/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jpeg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lticplus.eu/" TargetMode="External"/><Relationship Id="rId7" Type="http://schemas.openxmlformats.org/officeDocument/2006/relationships/image" Target="../media/image24.sv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5.jp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png"/><Relationship Id="rId4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urescom.webex.com/eurescom/j.php?MTID=mbac5494351e3faacff8cb9bfd29b1d5a" TargetMode="External"/><Relationship Id="rId7" Type="http://schemas.openxmlformats.org/officeDocument/2006/relationships/image" Target="../media/image5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collaborationhelp.cisco.com/article/WBX000029055" TargetMode="External"/><Relationship Id="rId5" Type="http://schemas.openxmlformats.org/officeDocument/2006/relationships/hyperlink" Target="https://eurescom.webex.com/eurescom/globalcallin.php?serviceType=MC&amp;ED=697732507&amp;tollFree=0" TargetMode="External"/><Relationship Id="rId4" Type="http://schemas.openxmlformats.org/officeDocument/2006/relationships/hyperlink" Target="tel:+49-6925511-4400,,*01*955071414##*01*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1688" y="89248"/>
            <a:ext cx="3657656" cy="4359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7"/>
          <p:cNvSpPr>
            <a:spLocks/>
          </p:cNvSpPr>
          <p:nvPr/>
        </p:nvSpPr>
        <p:spPr bwMode="auto">
          <a:xfrm>
            <a:off x="3530060" y="5112386"/>
            <a:ext cx="17039908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GB" sz="8000" b="1" dirty="0">
                <a:ln w="6350">
                  <a:solidFill>
                    <a:srgbClr val="FFC000"/>
                  </a:solidFill>
                </a:ln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  <a:sym typeface="Aleo" panose="020F0502020204030203" pitchFamily="34" charset="0"/>
              </a:rPr>
              <a:t/>
            </a:r>
            <a:br>
              <a:rPr lang="en-GB" sz="8000" b="1" dirty="0">
                <a:ln w="6350">
                  <a:solidFill>
                    <a:srgbClr val="FFC000"/>
                  </a:solidFill>
                </a:ln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  <a:sym typeface="Aleo" panose="020F0502020204030203" pitchFamily="34" charset="0"/>
              </a:rPr>
            </a:br>
            <a:endParaRPr lang="en-GB" sz="1000" b="1" dirty="0">
              <a:ln w="6350">
                <a:solidFill>
                  <a:srgbClr val="FFC000"/>
                </a:solidFill>
              </a:ln>
              <a:solidFill>
                <a:srgbClr val="0070C0"/>
              </a:solidFill>
              <a:latin typeface="Arial" panose="020B0604020202020204" pitchFamily="34" charset="0"/>
              <a:ea typeface="Aleo" panose="020F0502020204030203" pitchFamily="34" charset="0"/>
              <a:cs typeface="Arial" panose="020B0604020202020204" pitchFamily="34" charset="0"/>
              <a:sym typeface="Aleo" panose="020F0502020204030203" pitchFamily="34" charset="0"/>
            </a:endParaRPr>
          </a:p>
          <a:p>
            <a:pPr eaLnBrk="1" hangingPunct="1"/>
            <a:r>
              <a:rPr lang="en-GB" sz="8000" b="1" cap="small" spc="300" dirty="0">
                <a:ln w="12700">
                  <a:noFill/>
                </a:ln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unga" panose="020B0502040204020203" pitchFamily="34" charset="0"/>
                <a:cs typeface="Tunga" panose="020B0502040204020203" pitchFamily="34" charset="0"/>
              </a:rPr>
              <a:t>Economic Smart </a:t>
            </a:r>
            <a:r>
              <a:rPr lang="en-GB" sz="8000" b="1" cap="small" spc="300" dirty="0" err="1">
                <a:ln w="12700">
                  <a:noFill/>
                </a:ln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unga" panose="020B0502040204020203" pitchFamily="34" charset="0"/>
                <a:cs typeface="Tunga" panose="020B0502040204020203" pitchFamily="34" charset="0"/>
              </a:rPr>
              <a:t>agritech</a:t>
            </a:r>
            <a:r>
              <a:rPr lang="en-GB" sz="8000" b="1" cap="small" spc="300" dirty="0">
                <a:ln w="12700">
                  <a:noFill/>
                </a:ln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unga" panose="020B0502040204020203" pitchFamily="34" charset="0"/>
                <a:cs typeface="Tunga" panose="020B0502040204020203" pitchFamily="34" charset="0"/>
              </a:rPr>
              <a:t> hubs </a:t>
            </a:r>
            <a:br>
              <a:rPr lang="en-GB" sz="8000" b="1" cap="small" spc="300" dirty="0">
                <a:ln w="12700">
                  <a:noFill/>
                </a:ln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unga" panose="020B0502040204020203" pitchFamily="34" charset="0"/>
                <a:cs typeface="Tunga" panose="020B0502040204020203" pitchFamily="34" charset="0"/>
              </a:rPr>
            </a:br>
            <a:r>
              <a:rPr lang="en-GB" sz="8000" b="1" cap="small" spc="300" dirty="0">
                <a:ln w="12700">
                  <a:noFill/>
                </a:ln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unga" panose="020B0502040204020203" pitchFamily="34" charset="0"/>
                <a:cs typeface="Tunga" panose="020B0502040204020203" pitchFamily="34" charset="0"/>
              </a:rPr>
              <a:t>for</a:t>
            </a:r>
            <a:r>
              <a:rPr lang="en-GB" sz="8000" b="1" dirty="0">
                <a:ln w="6350">
                  <a:noFill/>
                </a:ln>
                <a:solidFill>
                  <a:srgbClr val="336600"/>
                </a:solidFill>
                <a:latin typeface="Tunga" panose="020B0502040204020203" pitchFamily="34" charset="0"/>
                <a:cs typeface="Tunga" panose="020B0502040204020203" pitchFamily="34" charset="0"/>
                <a:sym typeface="Aleo" panose="020F0502020204030203" pitchFamily="34" charset="0"/>
              </a:rPr>
              <a:t> </a:t>
            </a:r>
            <a:r>
              <a:rPr lang="en-GB" sz="8000" b="1" cap="small" spc="300" dirty="0">
                <a:ln w="12700">
                  <a:noFill/>
                </a:ln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unga" panose="020B0502040204020203" pitchFamily="34" charset="0"/>
                <a:cs typeface="Tunga" panose="020B0502040204020203" pitchFamily="34" charset="0"/>
              </a:rPr>
              <a:t>farming</a:t>
            </a:r>
            <a:br>
              <a:rPr lang="en-GB" sz="8000" b="1" cap="small" spc="300" dirty="0">
                <a:ln w="12700">
                  <a:noFill/>
                </a:ln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unga" panose="020B0502040204020203" pitchFamily="34" charset="0"/>
                <a:cs typeface="Tunga" panose="020B0502040204020203" pitchFamily="34" charset="0"/>
              </a:rPr>
            </a:br>
            <a:endParaRPr lang="en-GB" sz="8000" b="1" dirty="0">
              <a:ln w="6350">
                <a:noFill/>
              </a:ln>
              <a:solidFill>
                <a:srgbClr val="336600"/>
              </a:solidFill>
              <a:latin typeface="Arial" panose="020B0604020202020204" pitchFamily="34" charset="0"/>
              <a:ea typeface="Aleo" panose="020F0502020204030203" pitchFamily="34" charset="0"/>
              <a:cs typeface="Arial" panose="020B0604020202020204" pitchFamily="34" charset="0"/>
              <a:sym typeface="Aleo" panose="020F0502020204030203" pitchFamily="34" charset="0"/>
            </a:endParaRPr>
          </a:p>
        </p:txBody>
      </p:sp>
      <p:sp>
        <p:nvSpPr>
          <p:cNvPr id="9" name="Rectangle 7"/>
          <p:cNvSpPr>
            <a:spLocks/>
          </p:cNvSpPr>
          <p:nvPr/>
        </p:nvSpPr>
        <p:spPr bwMode="auto">
          <a:xfrm>
            <a:off x="3551040" y="801192"/>
            <a:ext cx="17039908" cy="4616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GB" sz="9600" b="1" dirty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  <a:sym typeface="Aleo" panose="020F0502020204030203" pitchFamily="34" charset="0"/>
              </a:rPr>
              <a:t>CELTIC-NEXT </a:t>
            </a:r>
            <a:br>
              <a:rPr lang="en-GB" sz="9600" b="1" dirty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  <a:sym typeface="Aleo" panose="020F0502020204030203" pitchFamily="34" charset="0"/>
              </a:rPr>
            </a:br>
            <a:r>
              <a:rPr lang="en-GB" sz="9600" b="1" dirty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  <a:sym typeface="Aleo" panose="020F0502020204030203" pitchFamily="34" charset="0"/>
              </a:rPr>
              <a:t>Proposers Day</a:t>
            </a:r>
            <a:br>
              <a:rPr lang="en-GB" sz="9600" b="1" dirty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  <a:sym typeface="Aleo" panose="020F0502020204030203" pitchFamily="34" charset="0"/>
              </a:rPr>
            </a:br>
            <a:endParaRPr lang="en-GB" sz="3600" b="1" dirty="0">
              <a:solidFill>
                <a:srgbClr val="0070C0"/>
              </a:solidFill>
              <a:latin typeface="Arial" panose="020B0604020202020204" pitchFamily="34" charset="0"/>
              <a:ea typeface="Aleo" panose="020F0502020204030203" pitchFamily="34" charset="0"/>
              <a:cs typeface="Arial" panose="020B0604020202020204" pitchFamily="34" charset="0"/>
              <a:sym typeface="Aleo" panose="020F0502020204030203" pitchFamily="34" charset="0"/>
            </a:endParaRPr>
          </a:p>
          <a:p>
            <a:pPr eaLnBrk="1" hangingPunct="1"/>
            <a:r>
              <a:rPr lang="en-GB" sz="7000" dirty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  <a:sym typeface="Aleo" panose="020F0502020204030203" pitchFamily="34" charset="0"/>
              </a:rPr>
              <a:t>5</a:t>
            </a:r>
            <a:r>
              <a:rPr lang="en-GB" sz="7000" baseline="30000" dirty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  <a:sym typeface="Aleo" panose="020F0502020204030203" pitchFamily="34" charset="0"/>
              </a:rPr>
              <a:t>th</a:t>
            </a:r>
            <a:r>
              <a:rPr lang="en-GB" sz="7000" dirty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  <a:sym typeface="Aleo" panose="020F0502020204030203" pitchFamily="34" charset="0"/>
              </a:rPr>
              <a:t> February 2019, London </a:t>
            </a:r>
          </a:p>
        </p:txBody>
      </p:sp>
      <p:sp>
        <p:nvSpPr>
          <p:cNvPr id="11" name="Rectangle 6"/>
          <p:cNvSpPr>
            <a:spLocks/>
          </p:cNvSpPr>
          <p:nvPr/>
        </p:nvSpPr>
        <p:spPr bwMode="auto">
          <a:xfrm>
            <a:off x="8529018" y="11705962"/>
            <a:ext cx="7041991" cy="1479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>
              <a:lnSpc>
                <a:spcPct val="114000"/>
              </a:lnSpc>
            </a:pPr>
            <a:r>
              <a:rPr lang="en-GB" sz="4400" b="1" dirty="0">
                <a:solidFill>
                  <a:schemeClr val="tx2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  <a:sym typeface="Lato" panose="020F0502020204030203" pitchFamily="34" charset="0"/>
              </a:rPr>
              <a:t>Betty </a:t>
            </a:r>
            <a:r>
              <a:rPr lang="en-GB" sz="4400" b="1" dirty="0" err="1">
                <a:solidFill>
                  <a:schemeClr val="tx2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  <a:sym typeface="Lato" panose="020F0502020204030203" pitchFamily="34" charset="0"/>
              </a:rPr>
              <a:t>Bonnardel</a:t>
            </a:r>
            <a:r>
              <a:rPr lang="en-GB" sz="4400" b="1" dirty="0">
                <a:solidFill>
                  <a:schemeClr val="tx2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  <a:sym typeface="Lato" panose="020F0502020204030203" pitchFamily="34" charset="0"/>
              </a:rPr>
              <a:t>, CEO</a:t>
            </a:r>
          </a:p>
          <a:p>
            <a:pPr eaLnBrk="1" hangingPunct="1">
              <a:lnSpc>
                <a:spcPct val="114000"/>
              </a:lnSpc>
            </a:pPr>
            <a:r>
              <a:rPr lang="en-GB" sz="4400" b="1" dirty="0">
                <a:solidFill>
                  <a:schemeClr val="tx2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  <a:sym typeface="Lato" panose="020F0502020204030203" pitchFamily="34" charset="0"/>
              </a:rPr>
              <a:t>betty@ab5consulting.com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9" t="12515"/>
          <a:stretch/>
        </p:blipFill>
        <p:spPr>
          <a:xfrm>
            <a:off x="0" y="0"/>
            <a:ext cx="4991201" cy="4409729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9748712" y="9450288"/>
            <a:ext cx="4602605" cy="194421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7709" tIns="108855" rIns="217709" bIns="108855" rtlCol="0" anchor="ctr"/>
          <a:lstStyle/>
          <a:p>
            <a:pPr algn="ctr"/>
            <a:endParaRPr lang="en-GB" dirty="0">
              <a:solidFill>
                <a:srgbClr val="0070C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CD6BBE2A-5364-419F-8D03-2B1B8E0644B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2205" y="9745288"/>
            <a:ext cx="4335619" cy="135421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</p:spPr>
        <p:txBody>
          <a:bodyPr>
            <a:normAutofit/>
          </a:bodyPr>
          <a:lstStyle/>
          <a:p>
            <a:pPr algn="l" fontAlgn="base">
              <a:spcAft>
                <a:spcPct val="0"/>
              </a:spcAft>
            </a:pPr>
            <a:r>
              <a:rPr lang="de-DE" sz="9200" b="1" cap="small" dirty="0">
                <a:solidFill>
                  <a:srgbClr val="0070C0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</a:rPr>
              <a:t>AB5 Consulting</a:t>
            </a:r>
            <a:endParaRPr lang="en-GB" sz="9200" b="1" cap="small" dirty="0">
              <a:solidFill>
                <a:srgbClr val="0070C0"/>
              </a:solidFill>
              <a:latin typeface="Aleo" panose="020F0502020204030203" pitchFamily="34" charset="0"/>
              <a:ea typeface="Aleo" panose="020F0502020204030203" pitchFamily="34" charset="0"/>
              <a:cs typeface="Aleo" panose="020F0502020204030203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1B1E-6AFE-4261-906D-D1191F0F518F}" type="slidenum">
              <a:rPr lang="en-GB" altLang="en-US" smtClean="0"/>
              <a:pPr/>
              <a:t>2</a:t>
            </a:fld>
            <a:endParaRPr lang="en-GB" altLang="en-US"/>
          </a:p>
        </p:txBody>
      </p:sp>
      <p:sp>
        <p:nvSpPr>
          <p:cNvPr id="5" name="TextBox 4"/>
          <p:cNvSpPr txBox="1"/>
          <p:nvPr/>
        </p:nvSpPr>
        <p:spPr>
          <a:xfrm>
            <a:off x="2089621" y="2776143"/>
            <a:ext cx="10102379" cy="8175860"/>
          </a:xfrm>
          <a:prstGeom prst="rect">
            <a:avLst/>
          </a:prstGeom>
          <a:noFill/>
        </p:spPr>
        <p:txBody>
          <a:bodyPr wrap="square" lIns="217709" tIns="108855" rIns="217709" bIns="108855" rtlCol="0">
            <a:spAutoFit/>
          </a:bodyPr>
          <a:lstStyle/>
          <a:p>
            <a:pPr marL="85725" lvl="0" defTabSz="533400">
              <a:spcAft>
                <a:spcPts val="0"/>
              </a:spcAft>
            </a:pPr>
            <a:r>
              <a:rPr lang="en-GB" sz="4800" b="1" u="sng" dirty="0">
                <a:solidFill>
                  <a:srgbClr val="0070C0"/>
                </a:solidFill>
                <a:latin typeface="Tunga" panose="020B0502040204020203" pitchFamily="34" charset="0"/>
                <a:cs typeface="Tunga" panose="020B0502040204020203" pitchFamily="34" charset="0"/>
              </a:rPr>
              <a:t/>
            </a:r>
            <a:br>
              <a:rPr lang="en-GB" sz="4800" b="1" u="sng" dirty="0">
                <a:solidFill>
                  <a:srgbClr val="0070C0"/>
                </a:solidFill>
                <a:latin typeface="Tunga" panose="020B0502040204020203" pitchFamily="34" charset="0"/>
                <a:cs typeface="Tunga" panose="020B0502040204020203" pitchFamily="34" charset="0"/>
              </a:rPr>
            </a:br>
            <a:r>
              <a:rPr lang="en-GB" sz="6000" b="1" dirty="0">
                <a:solidFill>
                  <a:srgbClr val="0070C0"/>
                </a:solidFill>
                <a:latin typeface="Tunga" panose="020B0502040204020203" pitchFamily="34" charset="0"/>
                <a:cs typeface="Tunga" panose="020B0502040204020203" pitchFamily="34" charset="0"/>
              </a:rPr>
              <a:t>What we do</a:t>
            </a:r>
            <a:endParaRPr lang="en-GB" sz="1200" b="1" dirty="0">
              <a:solidFill>
                <a:srgbClr val="0070C0"/>
              </a:solidFill>
              <a:latin typeface="Tunga" panose="020B0502040204020203" pitchFamily="34" charset="0"/>
              <a:cs typeface="Tunga" panose="020B0502040204020203" pitchFamily="34" charset="0"/>
            </a:endParaRPr>
          </a:p>
          <a:p>
            <a:pPr marL="361950" lvl="0" indent="-276225" defTabSz="533400">
              <a:spcAft>
                <a:spcPts val="0"/>
              </a:spcAft>
            </a:pPr>
            <a:endParaRPr lang="en-GB" sz="1200" b="1" dirty="0">
              <a:solidFill>
                <a:srgbClr val="0070C0"/>
              </a:solidFill>
              <a:latin typeface="Tunga" panose="020B0502040204020203" pitchFamily="34" charset="0"/>
              <a:cs typeface="Tunga" panose="020B0502040204020203" pitchFamily="34" charset="0"/>
            </a:endParaRPr>
          </a:p>
          <a:p>
            <a:pPr marL="771525" lvl="0" indent="-685800" defTabSz="533400">
              <a:spcAft>
                <a:spcPts val="600"/>
              </a:spcAft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sz="4300" dirty="0">
                <a:solidFill>
                  <a:schemeClr val="tx1"/>
                </a:solidFill>
                <a:latin typeface="Tunga" panose="020B0502040204020203" pitchFamily="34" charset="0"/>
                <a:cs typeface="Tunga" panose="020B0502040204020203" pitchFamily="34" charset="0"/>
              </a:rPr>
              <a:t>Innovative solutions </a:t>
            </a:r>
            <a:br>
              <a:rPr lang="en-US" sz="4300" dirty="0">
                <a:solidFill>
                  <a:schemeClr val="tx1"/>
                </a:solidFill>
                <a:latin typeface="Tunga" panose="020B0502040204020203" pitchFamily="34" charset="0"/>
                <a:cs typeface="Tunga" panose="020B0502040204020203" pitchFamily="34" charset="0"/>
              </a:rPr>
            </a:br>
            <a:r>
              <a:rPr lang="en-US" sz="4300" dirty="0">
                <a:solidFill>
                  <a:schemeClr val="tx1"/>
                </a:solidFill>
                <a:latin typeface="Tunga" panose="020B0502040204020203" pitchFamily="34" charset="0"/>
                <a:cs typeface="Tunga" panose="020B0502040204020203" pitchFamily="34" charset="0"/>
              </a:rPr>
              <a:t>in an enabled environment</a:t>
            </a:r>
          </a:p>
          <a:p>
            <a:pPr marL="771525" lvl="0" indent="-685800" defTabSz="533400">
              <a:spcAft>
                <a:spcPts val="600"/>
              </a:spcAft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sz="4300" dirty="0">
                <a:solidFill>
                  <a:schemeClr val="tx1"/>
                </a:solidFill>
                <a:latin typeface="Tunga" panose="020B0502040204020203" pitchFamily="34" charset="0"/>
                <a:cs typeface="Tunga" panose="020B0502040204020203" pitchFamily="34" charset="0"/>
              </a:rPr>
              <a:t>Communications, satellite, clean energy, </a:t>
            </a:r>
            <a:r>
              <a:rPr lang="en-US" sz="4300" dirty="0" err="1">
                <a:solidFill>
                  <a:schemeClr val="tx1"/>
                </a:solidFill>
                <a:latin typeface="Tunga" panose="020B0502040204020203" pitchFamily="34" charset="0"/>
                <a:cs typeface="Tunga" panose="020B0502040204020203" pitchFamily="34" charset="0"/>
              </a:rPr>
              <a:t>defence</a:t>
            </a:r>
            <a:r>
              <a:rPr lang="en-US" sz="4300" dirty="0">
                <a:solidFill>
                  <a:schemeClr val="tx1"/>
                </a:solidFill>
                <a:latin typeface="Tunga" panose="020B0502040204020203" pitchFamily="34" charset="0"/>
                <a:cs typeface="Tunga" panose="020B0502040204020203" pitchFamily="34" charset="0"/>
              </a:rPr>
              <a:t>, transport, tech</a:t>
            </a:r>
          </a:p>
          <a:p>
            <a:pPr marL="771525" lvl="0" indent="-685800" defTabSz="533400">
              <a:spcAft>
                <a:spcPts val="0"/>
              </a:spcAft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sz="4300" dirty="0">
                <a:solidFill>
                  <a:schemeClr val="tx1"/>
                </a:solidFill>
                <a:latin typeface="Tunga" panose="020B0502040204020203" pitchFamily="34" charset="0"/>
                <a:cs typeface="Tunga" panose="020B0502040204020203" pitchFamily="34" charset="0"/>
              </a:rPr>
              <a:t>Regulations, ITU, CEPT, ECC</a:t>
            </a:r>
          </a:p>
          <a:p>
            <a:pPr marL="771525" lvl="0" indent="-685800" defTabSz="533400">
              <a:spcAft>
                <a:spcPts val="0"/>
              </a:spcAft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sz="4300" dirty="0">
                <a:solidFill>
                  <a:schemeClr val="tx1"/>
                </a:solidFill>
                <a:latin typeface="Tunga" panose="020B0502040204020203" pitchFamily="34" charset="0"/>
                <a:cs typeface="Tunga" panose="020B0502040204020203" pitchFamily="34" charset="0"/>
              </a:rPr>
              <a:t>ESA Study on tram/train 5G</a:t>
            </a:r>
          </a:p>
          <a:p>
            <a:pPr marL="771525" lvl="0" indent="-685800" defTabSz="533400">
              <a:spcAft>
                <a:spcPts val="0"/>
              </a:spcAft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sz="4300" dirty="0">
                <a:solidFill>
                  <a:schemeClr val="tx1"/>
                </a:solidFill>
                <a:latin typeface="Tunga" panose="020B0502040204020203" pitchFamily="34" charset="0"/>
                <a:cs typeface="Tunga" panose="020B0502040204020203" pitchFamily="34" charset="0"/>
              </a:rPr>
              <a:t>Integration of technologies</a:t>
            </a:r>
          </a:p>
          <a:p>
            <a:pPr marL="771525" indent="-685800" defTabSz="533400">
              <a:spcAft>
                <a:spcPts val="0"/>
              </a:spcAft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sz="4300">
                <a:solidFill>
                  <a:schemeClr val="tx1"/>
                </a:solidFill>
                <a:latin typeface="Tunga" panose="020B0502040204020203" pitchFamily="34" charset="0"/>
                <a:cs typeface="Tunga" panose="020B0502040204020203" pitchFamily="34" charset="0"/>
              </a:rPr>
              <a:t>Winner of multiple awards</a:t>
            </a:r>
            <a:endParaRPr lang="en-US" sz="4300" dirty="0">
              <a:solidFill>
                <a:schemeClr val="tx1"/>
              </a:solidFill>
              <a:latin typeface="Tunga" panose="020B0502040204020203" pitchFamily="34" charset="0"/>
              <a:cs typeface="Tunga" panose="020B0502040204020203" pitchFamily="34" charset="0"/>
            </a:endParaRPr>
          </a:p>
          <a:p>
            <a:pPr marL="771525" lvl="0" indent="-685800" defTabSz="533400">
              <a:spcAft>
                <a:spcPts val="600"/>
              </a:spcAft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sz="4300" dirty="0">
                <a:solidFill>
                  <a:schemeClr val="tx1"/>
                </a:solidFill>
                <a:latin typeface="Tunga" panose="020B0502040204020203" pitchFamily="34" charset="0"/>
                <a:cs typeface="Tunga" panose="020B0502040204020203" pitchFamily="34" charset="0"/>
              </a:rPr>
              <a:t>Member of UK Space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174776" y="12712712"/>
            <a:ext cx="21170352" cy="650723"/>
          </a:xfrm>
          <a:prstGeom prst="rect">
            <a:avLst/>
          </a:prstGeom>
        </p:spPr>
        <p:txBody>
          <a:bodyPr wrap="square" lIns="217709" tIns="108855" rIns="217709" bIns="108855">
            <a:spAutoFit/>
          </a:bodyPr>
          <a:lstStyle/>
          <a:p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  <a:hlinkClick r:id="rId2"/>
              </a:rPr>
              <a:t>www.celticnext.eu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		</a:t>
            </a:r>
            <a:r>
              <a:rPr lang="en-GB" sz="2800" b="1" dirty="0">
                <a:solidFill>
                  <a:schemeClr val="accent1">
                    <a:lumMod val="75000"/>
                  </a:schemeClr>
                </a:solidFill>
              </a:rPr>
              <a:t>Smart </a:t>
            </a:r>
            <a:r>
              <a:rPr lang="en-GB" sz="2800" b="1" dirty="0" err="1">
                <a:solidFill>
                  <a:schemeClr val="accent1">
                    <a:lumMod val="75000"/>
                  </a:schemeClr>
                </a:solidFill>
              </a:rPr>
              <a:t>Agritech</a:t>
            </a:r>
            <a:r>
              <a:rPr lang="en-GB" sz="2800" b="1" dirty="0">
                <a:solidFill>
                  <a:schemeClr val="accent1">
                    <a:lumMod val="75000"/>
                  </a:schemeClr>
                </a:solidFill>
              </a:rPr>
              <a:t> Hubs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		Betty 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Bonnardel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		AB5 Consulting		betty@ab5consulting.com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95" r="2224"/>
          <a:stretch/>
        </p:blipFill>
        <p:spPr>
          <a:xfrm>
            <a:off x="13714509" y="17240"/>
            <a:ext cx="10669491" cy="296956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008CD98A-1FD9-4BD1-A298-1D49A8B67996}"/>
              </a:ext>
            </a:extLst>
          </p:cNvPr>
          <p:cNvSpPr/>
          <p:nvPr/>
        </p:nvSpPr>
        <p:spPr>
          <a:xfrm>
            <a:off x="12524456" y="5627469"/>
            <a:ext cx="1097280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533400">
              <a:spcAft>
                <a:spcPts val="0"/>
              </a:spcAft>
            </a:pPr>
            <a:r>
              <a:rPr lang="en-GB" sz="6000" b="1" dirty="0">
                <a:solidFill>
                  <a:srgbClr val="0070C0"/>
                </a:solidFill>
                <a:latin typeface="Tunga" panose="020B0502040204020203" pitchFamily="34" charset="0"/>
                <a:cs typeface="Tunga" panose="020B0502040204020203" pitchFamily="34" charset="0"/>
              </a:rPr>
              <a:t>What we can offer</a:t>
            </a:r>
            <a:endParaRPr lang="en-GB" sz="1200" b="1" dirty="0">
              <a:solidFill>
                <a:srgbClr val="0070C0"/>
              </a:solidFill>
              <a:latin typeface="Tunga" panose="020B0502040204020203" pitchFamily="34" charset="0"/>
              <a:cs typeface="Tunga" panose="020B0502040204020203" pitchFamily="34" charset="0"/>
            </a:endParaRPr>
          </a:p>
          <a:p>
            <a:pPr lvl="0" defTabSz="533400">
              <a:spcAft>
                <a:spcPts val="0"/>
              </a:spcAft>
            </a:pPr>
            <a:endParaRPr lang="en-GB" sz="1200" b="1" dirty="0">
              <a:solidFill>
                <a:srgbClr val="0070C0"/>
              </a:solidFill>
              <a:latin typeface="Tunga" panose="020B0502040204020203" pitchFamily="34" charset="0"/>
              <a:cs typeface="Tunga" panose="020B0502040204020203" pitchFamily="34" charset="0"/>
            </a:endParaRPr>
          </a:p>
          <a:p>
            <a:pPr marL="776288" lvl="0" indent="-685800" defTabSz="533400">
              <a:spcAft>
                <a:spcPts val="0"/>
              </a:spcAft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sz="4300" dirty="0">
                <a:solidFill>
                  <a:schemeClr val="tx1"/>
                </a:solidFill>
                <a:latin typeface="Tunga" panose="020B0502040204020203" pitchFamily="34" charset="0"/>
                <a:cs typeface="Tunga" panose="020B0502040204020203" pitchFamily="34" charset="0"/>
              </a:rPr>
              <a:t>Business studies, system engineering, </a:t>
            </a:r>
            <a:br>
              <a:rPr lang="en-US" sz="4300" dirty="0">
                <a:solidFill>
                  <a:schemeClr val="tx1"/>
                </a:solidFill>
                <a:latin typeface="Tunga" panose="020B0502040204020203" pitchFamily="34" charset="0"/>
                <a:cs typeface="Tunga" panose="020B0502040204020203" pitchFamily="34" charset="0"/>
              </a:rPr>
            </a:br>
            <a:r>
              <a:rPr lang="en-US" sz="4300" dirty="0">
                <a:solidFill>
                  <a:schemeClr val="tx1"/>
                </a:solidFill>
                <a:latin typeface="Tunga" panose="020B0502040204020203" pitchFamily="34" charset="0"/>
                <a:cs typeface="Tunga" panose="020B0502040204020203" pitchFamily="34" charset="0"/>
              </a:rPr>
              <a:t>standards and regulations, </a:t>
            </a:r>
            <a:r>
              <a:rPr lang="en-US" sz="4300" dirty="0" err="1">
                <a:solidFill>
                  <a:schemeClr val="tx1"/>
                </a:solidFill>
                <a:latin typeface="Tunga" panose="020B0502040204020203" pitchFamily="34" charset="0"/>
                <a:cs typeface="Tunga" panose="020B0502040204020203" pitchFamily="34" charset="0"/>
              </a:rPr>
              <a:t>programme</a:t>
            </a:r>
            <a:r>
              <a:rPr lang="en-US" sz="4300" dirty="0">
                <a:solidFill>
                  <a:schemeClr val="tx1"/>
                </a:solidFill>
                <a:latin typeface="Tunga" panose="020B0502040204020203" pitchFamily="34" charset="0"/>
                <a:cs typeface="Tunga" panose="020B0502040204020203" pitchFamily="34" charset="0"/>
              </a:rPr>
              <a:t> </a:t>
            </a:r>
            <a:br>
              <a:rPr lang="en-US" sz="4300" dirty="0">
                <a:solidFill>
                  <a:schemeClr val="tx1"/>
                </a:solidFill>
                <a:latin typeface="Tunga" panose="020B0502040204020203" pitchFamily="34" charset="0"/>
                <a:cs typeface="Tunga" panose="020B0502040204020203" pitchFamily="34" charset="0"/>
              </a:rPr>
            </a:br>
            <a:r>
              <a:rPr lang="en-US" sz="4300" dirty="0">
                <a:solidFill>
                  <a:schemeClr val="tx1"/>
                </a:solidFill>
                <a:latin typeface="Tunga" panose="020B0502040204020203" pitchFamily="34" charset="0"/>
                <a:cs typeface="Tunga" panose="020B0502040204020203" pitchFamily="34" charset="0"/>
              </a:rPr>
              <a:t>and project management, strategy, marketing </a:t>
            </a:r>
            <a:br>
              <a:rPr lang="en-US" sz="4300" dirty="0">
                <a:solidFill>
                  <a:schemeClr val="tx1"/>
                </a:solidFill>
                <a:latin typeface="Tunga" panose="020B0502040204020203" pitchFamily="34" charset="0"/>
                <a:cs typeface="Tunga" panose="020B0502040204020203" pitchFamily="34" charset="0"/>
              </a:rPr>
            </a:br>
            <a:r>
              <a:rPr lang="en-US" sz="4300" dirty="0">
                <a:solidFill>
                  <a:schemeClr val="tx1"/>
                </a:solidFill>
                <a:latin typeface="Tunga" panose="020B0502040204020203" pitchFamily="34" charset="0"/>
                <a:cs typeface="Tunga" panose="020B0502040204020203" pitchFamily="34" charset="0"/>
              </a:rPr>
              <a:t>and communication solutions</a:t>
            </a:r>
          </a:p>
          <a:p>
            <a:pPr marL="776288" lvl="0" indent="-685800" defTabSz="533400">
              <a:spcAft>
                <a:spcPts val="0"/>
              </a:spcAft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sz="4300" dirty="0">
                <a:solidFill>
                  <a:schemeClr val="tx1"/>
                </a:solidFill>
                <a:latin typeface="Tunga" panose="020B0502040204020203" pitchFamily="34" charset="0"/>
                <a:cs typeface="Tunga" panose="020B0502040204020203" pitchFamily="34" charset="0"/>
              </a:rPr>
              <a:t>Feedback on innovation ideas/problem solving</a:t>
            </a:r>
          </a:p>
          <a:p>
            <a:pPr marL="776288" lvl="0" indent="-685800" defTabSz="533400">
              <a:spcAft>
                <a:spcPts val="0"/>
              </a:spcAft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sz="4300" dirty="0">
                <a:solidFill>
                  <a:schemeClr val="tx1"/>
                </a:solidFill>
                <a:latin typeface="Tunga" panose="020B0502040204020203" pitchFamily="34" charset="0"/>
                <a:cs typeface="Tunga" panose="020B0502040204020203" pitchFamily="34" charset="0"/>
              </a:rPr>
              <a:t>Partnership in projects</a:t>
            </a:r>
          </a:p>
        </p:txBody>
      </p:sp>
      <p:pic>
        <p:nvPicPr>
          <p:cNvPr id="8" name="Picture 3">
            <a:extLst>
              <a:ext uri="{FF2B5EF4-FFF2-40B4-BE49-F238E27FC236}">
                <a16:creationId xmlns="" xmlns:a16="http://schemas.microsoft.com/office/drawing/2014/main" id="{3E017176-3D10-418F-8E5D-928469D7F9B5}"/>
              </a:ext>
            </a:extLst>
          </p:cNvPr>
          <p:cNvPicPr>
            <a:picLocks noChangeArrowheads="1"/>
          </p:cNvPicPr>
          <p:nvPr/>
        </p:nvPicPr>
        <p:blipFill>
          <a:blip r:embed="rId4" cstate="print">
            <a:lum bright="-20000"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7704" y="3150737"/>
            <a:ext cx="3203761" cy="2476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9065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normAutofit/>
          </a:bodyPr>
          <a:lstStyle/>
          <a:p>
            <a:pPr algn="l" fontAlgn="base">
              <a:spcAft>
                <a:spcPct val="0"/>
              </a:spcAft>
            </a:pPr>
            <a:r>
              <a:rPr lang="de-DE" sz="9200" b="1" cap="small" dirty="0">
                <a:solidFill>
                  <a:srgbClr val="0070C0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  <a:sym typeface="Gill Sans" charset="0"/>
              </a:rPr>
              <a:t>Smart Agritech Hub</a:t>
            </a:r>
            <a:endParaRPr lang="en-GB" sz="9200" b="1" cap="small" dirty="0">
              <a:solidFill>
                <a:srgbClr val="0070C0"/>
              </a:solidFill>
              <a:latin typeface="Aleo" panose="020F0502020204030203" pitchFamily="34" charset="0"/>
              <a:ea typeface="Aleo" panose="020F0502020204030203" pitchFamily="34" charset="0"/>
              <a:cs typeface="Aleo" panose="020F0502020204030203" pitchFamily="34" charset="0"/>
              <a:sym typeface="Gill Sans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1B1E-6AFE-4261-906D-D1191F0F518F}" type="slidenum">
              <a:rPr lang="en-GB" altLang="en-US" smtClean="0"/>
              <a:pPr/>
              <a:t>3</a:t>
            </a:fld>
            <a:endParaRPr lang="en-GB" altLang="en-US" dirty="0"/>
          </a:p>
        </p:txBody>
      </p:sp>
      <p:sp>
        <p:nvSpPr>
          <p:cNvPr id="6" name="Rectangle 5"/>
          <p:cNvSpPr/>
          <p:nvPr/>
        </p:nvSpPr>
        <p:spPr>
          <a:xfrm>
            <a:off x="1922440" y="12545099"/>
            <a:ext cx="21242360" cy="650723"/>
          </a:xfrm>
          <a:prstGeom prst="rect">
            <a:avLst/>
          </a:prstGeom>
        </p:spPr>
        <p:txBody>
          <a:bodyPr wrap="square" lIns="217709" tIns="108855" rIns="217709" bIns="108855">
            <a:spAutoFit/>
          </a:bodyPr>
          <a:lstStyle/>
          <a:p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  <a:hlinkClick r:id="rId3"/>
              </a:rPr>
              <a:t>www.celticnext.eu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		</a:t>
            </a:r>
            <a:r>
              <a:rPr lang="en-GB" sz="2800" b="1" dirty="0">
                <a:solidFill>
                  <a:schemeClr val="accent1">
                    <a:lumMod val="75000"/>
                  </a:schemeClr>
                </a:solidFill>
              </a:rPr>
              <a:t>Smart </a:t>
            </a:r>
            <a:r>
              <a:rPr lang="en-GB" sz="2800" b="1" dirty="0" err="1">
                <a:solidFill>
                  <a:schemeClr val="accent1">
                    <a:lumMod val="75000"/>
                  </a:schemeClr>
                </a:solidFill>
              </a:rPr>
              <a:t>Agritech</a:t>
            </a:r>
            <a:r>
              <a:rPr lang="en-GB" sz="2800" b="1" dirty="0">
                <a:solidFill>
                  <a:schemeClr val="accent1">
                    <a:lumMod val="75000"/>
                  </a:schemeClr>
                </a:solidFill>
              </a:rPr>
              <a:t> Hubs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		Betty 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Bonnardel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		AB5 Consulting		betty@ab5consulting.com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95" r="2224"/>
          <a:stretch/>
        </p:blipFill>
        <p:spPr>
          <a:xfrm>
            <a:off x="13714509" y="17240"/>
            <a:ext cx="10669491" cy="2969568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="" xmlns:a16="http://schemas.microsoft.com/office/drawing/2014/main" id="{FCD08500-DCF6-4443-9E69-1909379337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3188784"/>
              </p:ext>
            </p:extLst>
          </p:nvPr>
        </p:nvGraphicFramePr>
        <p:xfrm>
          <a:off x="1678834" y="3113584"/>
          <a:ext cx="21485966" cy="8675264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6552726">
                  <a:extLst>
                    <a:ext uri="{9D8B030D-6E8A-4147-A177-3AD203B41FA5}">
                      <a16:colId xmlns="" xmlns:a16="http://schemas.microsoft.com/office/drawing/2014/main" val="1349045183"/>
                    </a:ext>
                  </a:extLst>
                </a:gridCol>
                <a:gridCol w="7848872">
                  <a:extLst>
                    <a:ext uri="{9D8B030D-6E8A-4147-A177-3AD203B41FA5}">
                      <a16:colId xmlns="" xmlns:a16="http://schemas.microsoft.com/office/drawing/2014/main" val="3062247003"/>
                    </a:ext>
                  </a:extLst>
                </a:gridCol>
                <a:gridCol w="7084368">
                  <a:extLst>
                    <a:ext uri="{9D8B030D-6E8A-4147-A177-3AD203B41FA5}">
                      <a16:colId xmlns="" xmlns:a16="http://schemas.microsoft.com/office/drawing/2014/main" val="2591253818"/>
                    </a:ext>
                  </a:extLst>
                </a:gridCol>
              </a:tblGrid>
              <a:tr h="8675264">
                <a:tc>
                  <a:txBody>
                    <a:bodyPr/>
                    <a:lstStyle/>
                    <a:p>
                      <a:pPr algn="ctr"/>
                      <a:r>
                        <a:rPr lang="en-GB" sz="6000" dirty="0">
                          <a:solidFill>
                            <a:srgbClr val="0070C0"/>
                          </a:solidFill>
                          <a:latin typeface="Tunga" panose="020B0502040204020203" pitchFamily="34" charset="0"/>
                          <a:cs typeface="Tunga" panose="020B0502040204020203" pitchFamily="34" charset="0"/>
                        </a:rPr>
                        <a:t>Main Benefits</a:t>
                      </a:r>
                    </a:p>
                    <a:p>
                      <a:pPr algn="l"/>
                      <a:endParaRPr lang="en-GB" sz="3600" dirty="0">
                        <a:solidFill>
                          <a:srgbClr val="0070C0"/>
                        </a:solidFill>
                        <a:latin typeface="Tunga" panose="020B0502040204020203" pitchFamily="34" charset="0"/>
                        <a:cs typeface="Tunga" panose="020B0502040204020203" pitchFamily="34" charset="0"/>
                      </a:endParaRPr>
                    </a:p>
                    <a:p>
                      <a:pPr algn="l"/>
                      <a:endParaRPr lang="en-GB" sz="3600" dirty="0">
                        <a:solidFill>
                          <a:srgbClr val="0070C0"/>
                        </a:solidFill>
                        <a:latin typeface="Tunga" panose="020B0502040204020203" pitchFamily="34" charset="0"/>
                        <a:cs typeface="Tunga" panose="020B0502040204020203" pitchFamily="34" charset="0"/>
                      </a:endParaRPr>
                    </a:p>
                    <a:p>
                      <a:pPr marL="0" marR="0" lvl="0" indent="0" algn="ctr" defTabSz="217685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3600" b="1" cap="none" baseline="0" dirty="0">
                        <a:solidFill>
                          <a:srgbClr val="0070C0"/>
                        </a:solidFill>
                        <a:latin typeface="Tunga" panose="020B0502040204020203" pitchFamily="34" charset="0"/>
                        <a:ea typeface="+mn-ea"/>
                        <a:cs typeface="Tunga" panose="020B0502040204020203" pitchFamily="34" charset="0"/>
                      </a:endParaRPr>
                    </a:p>
                    <a:p>
                      <a:pPr marL="0" marR="0" lvl="0" indent="0" algn="ctr" defTabSz="217685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b="0" cap="small" baseline="0" dirty="0">
                          <a:solidFill>
                            <a:schemeClr val="tx1"/>
                          </a:solidFill>
                          <a:latin typeface="Tunga" panose="020B0502040204020203" pitchFamily="34" charset="0"/>
                          <a:ea typeface="Tahoma" pitchFamily="34" charset="0"/>
                          <a:cs typeface="Tunga" panose="020B0502040204020203" pitchFamily="34" charset="0"/>
                        </a:rPr>
                        <a:t>Optimisation </a:t>
                      </a:r>
                      <a:br>
                        <a:rPr lang="en-JM" b="0" cap="small" baseline="0" dirty="0">
                          <a:solidFill>
                            <a:schemeClr val="tx1"/>
                          </a:solidFill>
                          <a:latin typeface="Tunga" panose="020B0502040204020203" pitchFamily="34" charset="0"/>
                          <a:ea typeface="Tahoma" pitchFamily="34" charset="0"/>
                          <a:cs typeface="Tunga" panose="020B0502040204020203" pitchFamily="34" charset="0"/>
                        </a:rPr>
                      </a:br>
                      <a:r>
                        <a:rPr lang="en-JM" b="0" cap="small" baseline="0" dirty="0">
                          <a:solidFill>
                            <a:schemeClr val="tx1"/>
                          </a:solidFill>
                          <a:latin typeface="Tunga" panose="020B0502040204020203" pitchFamily="34" charset="0"/>
                          <a:ea typeface="Tahoma" pitchFamily="34" charset="0"/>
                          <a:cs typeface="Tunga" panose="020B0502040204020203" pitchFamily="34" charset="0"/>
                        </a:rPr>
                        <a:t>of agricultural practices </a:t>
                      </a:r>
                      <a:br>
                        <a:rPr lang="en-JM" b="0" cap="small" baseline="0" dirty="0">
                          <a:solidFill>
                            <a:schemeClr val="tx1"/>
                          </a:solidFill>
                          <a:latin typeface="Tunga" panose="020B0502040204020203" pitchFamily="34" charset="0"/>
                          <a:ea typeface="Tahoma" pitchFamily="34" charset="0"/>
                          <a:cs typeface="Tunga" panose="020B0502040204020203" pitchFamily="34" charset="0"/>
                        </a:rPr>
                      </a:br>
                      <a:r>
                        <a:rPr lang="en-JM" b="0" cap="small" baseline="0" dirty="0">
                          <a:solidFill>
                            <a:schemeClr val="tx1"/>
                          </a:solidFill>
                          <a:latin typeface="Tunga" panose="020B0502040204020203" pitchFamily="34" charset="0"/>
                          <a:ea typeface="Tahoma" pitchFamily="34" charset="0"/>
                          <a:cs typeface="Tunga" panose="020B0502040204020203" pitchFamily="34" charset="0"/>
                        </a:rPr>
                        <a:t>via the IoT, </a:t>
                      </a:r>
                      <a:br>
                        <a:rPr lang="en-JM" b="0" cap="small" baseline="0" dirty="0">
                          <a:solidFill>
                            <a:schemeClr val="tx1"/>
                          </a:solidFill>
                          <a:latin typeface="Tunga" panose="020B0502040204020203" pitchFamily="34" charset="0"/>
                          <a:ea typeface="Tahoma" pitchFamily="34" charset="0"/>
                          <a:cs typeface="Tunga" panose="020B0502040204020203" pitchFamily="34" charset="0"/>
                        </a:rPr>
                      </a:br>
                      <a:r>
                        <a:rPr lang="en-JM" b="0" cap="small" baseline="0" dirty="0">
                          <a:solidFill>
                            <a:schemeClr val="tx1"/>
                          </a:solidFill>
                          <a:latin typeface="Tunga" panose="020B0502040204020203" pitchFamily="34" charset="0"/>
                          <a:ea typeface="Tahoma" pitchFamily="34" charset="0"/>
                          <a:cs typeface="Tunga" panose="020B0502040204020203" pitchFamily="34" charset="0"/>
                        </a:rPr>
                        <a:t>to enhance production </a:t>
                      </a:r>
                      <a:br>
                        <a:rPr lang="en-JM" b="0" cap="small" baseline="0" dirty="0">
                          <a:solidFill>
                            <a:schemeClr val="tx1"/>
                          </a:solidFill>
                          <a:latin typeface="Tunga" panose="020B0502040204020203" pitchFamily="34" charset="0"/>
                          <a:ea typeface="Tahoma" pitchFamily="34" charset="0"/>
                          <a:cs typeface="Tunga" panose="020B0502040204020203" pitchFamily="34" charset="0"/>
                        </a:rPr>
                      </a:br>
                      <a:r>
                        <a:rPr lang="en-JM" b="0" cap="small" baseline="0" dirty="0">
                          <a:solidFill>
                            <a:schemeClr val="tx1"/>
                          </a:solidFill>
                          <a:latin typeface="Tunga" panose="020B0502040204020203" pitchFamily="34" charset="0"/>
                          <a:ea typeface="Tahoma" pitchFamily="34" charset="0"/>
                          <a:cs typeface="Tunga" panose="020B0502040204020203" pitchFamily="34" charset="0"/>
                        </a:rPr>
                        <a:t>and reduce the impact </a:t>
                      </a:r>
                      <a:br>
                        <a:rPr lang="en-JM" b="0" cap="small" baseline="0" dirty="0">
                          <a:solidFill>
                            <a:schemeClr val="tx1"/>
                          </a:solidFill>
                          <a:latin typeface="Tunga" panose="020B0502040204020203" pitchFamily="34" charset="0"/>
                          <a:ea typeface="Tahoma" pitchFamily="34" charset="0"/>
                          <a:cs typeface="Tunga" panose="020B0502040204020203" pitchFamily="34" charset="0"/>
                        </a:rPr>
                      </a:br>
                      <a:r>
                        <a:rPr lang="en-JM" b="0" cap="small" baseline="0" dirty="0">
                          <a:solidFill>
                            <a:schemeClr val="tx1"/>
                          </a:solidFill>
                          <a:latin typeface="Tunga" panose="020B0502040204020203" pitchFamily="34" charset="0"/>
                          <a:ea typeface="Tahoma" pitchFamily="34" charset="0"/>
                          <a:cs typeface="Tunga" panose="020B0502040204020203" pitchFamily="34" charset="0"/>
                        </a:rPr>
                        <a:t>of agriculture on nature</a:t>
                      </a:r>
                      <a:endParaRPr lang="en-GB" b="0" cap="small" baseline="0" dirty="0">
                        <a:solidFill>
                          <a:srgbClr val="0070C0"/>
                        </a:solidFill>
                        <a:latin typeface="Tunga" panose="020B0502040204020203" pitchFamily="34" charset="0"/>
                        <a:cs typeface="Tunga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6000" dirty="0">
                          <a:solidFill>
                            <a:srgbClr val="0070C0"/>
                          </a:solidFill>
                          <a:latin typeface="Tunga" panose="020B0502040204020203" pitchFamily="34" charset="0"/>
                          <a:cs typeface="Tunga" panose="020B0502040204020203" pitchFamily="34" charset="0"/>
                        </a:rPr>
                        <a:t>Added Value</a:t>
                      </a:r>
                    </a:p>
                    <a:p>
                      <a:pPr marL="666750" indent="-571500" algn="ctr">
                        <a:buFont typeface="Arial" panose="020B0604020202020204" pitchFamily="34" charset="0"/>
                        <a:buChar char="•"/>
                      </a:pPr>
                      <a:endParaRPr lang="en-GB" dirty="0">
                        <a:solidFill>
                          <a:schemeClr val="tx1"/>
                        </a:solidFill>
                        <a:latin typeface="Tunga" panose="020B0502040204020203" pitchFamily="34" charset="0"/>
                        <a:cs typeface="Tunga" panose="020B0502040204020203" pitchFamily="34" charset="0"/>
                      </a:endParaRPr>
                    </a:p>
                    <a:p>
                      <a:pPr marL="1066800" lvl="0" indent="-701675">
                        <a:buClr>
                          <a:srgbClr val="0070C0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en-GB" sz="4300" b="0" kern="1200" dirty="0">
                          <a:solidFill>
                            <a:schemeClr val="tx1"/>
                          </a:solidFill>
                          <a:effectLst/>
                          <a:latin typeface="Tunga" panose="020B0502040204020203" pitchFamily="34" charset="0"/>
                          <a:ea typeface="+mn-ea"/>
                          <a:cs typeface="Tunga" panose="020B0502040204020203" pitchFamily="34" charset="0"/>
                        </a:rPr>
                        <a:t>Cost effectiveness</a:t>
                      </a:r>
                    </a:p>
                    <a:p>
                      <a:pPr marL="1066800" lvl="0" indent="-701675">
                        <a:buClr>
                          <a:srgbClr val="0070C0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en-GB" sz="4300" b="0" kern="1200" dirty="0">
                          <a:solidFill>
                            <a:schemeClr val="tx1"/>
                          </a:solidFill>
                          <a:effectLst/>
                          <a:latin typeface="Tunga" panose="020B0502040204020203" pitchFamily="34" charset="0"/>
                          <a:ea typeface="+mn-ea"/>
                          <a:cs typeface="Tunga" panose="020B0502040204020203" pitchFamily="34" charset="0"/>
                        </a:rPr>
                        <a:t>Local involvement</a:t>
                      </a:r>
                    </a:p>
                    <a:p>
                      <a:pPr marL="1066800" lvl="0" indent="-701675">
                        <a:buClr>
                          <a:srgbClr val="0070C0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en-GB" sz="4300" b="0" kern="1200" dirty="0">
                          <a:solidFill>
                            <a:schemeClr val="tx1"/>
                          </a:solidFill>
                          <a:effectLst/>
                          <a:latin typeface="Tunga" panose="020B0502040204020203" pitchFamily="34" charset="0"/>
                          <a:ea typeface="+mn-ea"/>
                          <a:cs typeface="Tunga" panose="020B0502040204020203" pitchFamily="34" charset="0"/>
                        </a:rPr>
                        <a:t>Resilience of agricultural system</a:t>
                      </a:r>
                    </a:p>
                    <a:p>
                      <a:pPr marL="1066800" lvl="0" indent="-701675">
                        <a:buClr>
                          <a:srgbClr val="0070C0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en-GB" sz="4300" b="0" kern="1200" dirty="0">
                          <a:solidFill>
                            <a:schemeClr val="tx1"/>
                          </a:solidFill>
                          <a:effectLst>
                            <a:outerShdw blurRad="38100" dist="25400" dir="5400000" algn="ctr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Tunga" panose="020B0502040204020203" pitchFamily="34" charset="0"/>
                          <a:ea typeface="+mn-ea"/>
                          <a:cs typeface="Tunga" panose="020B0502040204020203" pitchFamily="34" charset="0"/>
                        </a:rPr>
                        <a:t>Crop production improved</a:t>
                      </a:r>
                      <a:endParaRPr lang="en-GB" sz="4300" b="0" kern="1200" dirty="0">
                        <a:solidFill>
                          <a:schemeClr val="tx1"/>
                        </a:solidFill>
                        <a:effectLst/>
                        <a:latin typeface="Tunga" panose="020B0502040204020203" pitchFamily="34" charset="0"/>
                        <a:ea typeface="+mn-ea"/>
                        <a:cs typeface="Tunga" panose="020B0502040204020203" pitchFamily="34" charset="0"/>
                      </a:endParaRPr>
                    </a:p>
                    <a:p>
                      <a:pPr marL="1066800" lvl="0" indent="-701675">
                        <a:buClr>
                          <a:srgbClr val="0070C0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en-GB" sz="4300" b="0" kern="1200" dirty="0">
                          <a:solidFill>
                            <a:schemeClr val="tx1"/>
                          </a:solidFill>
                          <a:effectLst>
                            <a:outerShdw blurRad="38100" dist="25400" dir="5400000" algn="ctr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Tunga" panose="020B0502040204020203" pitchFamily="34" charset="0"/>
                          <a:ea typeface="+mn-ea"/>
                          <a:cs typeface="Tunga" panose="020B0502040204020203" pitchFamily="34" charset="0"/>
                        </a:rPr>
                        <a:t>Wise use of water </a:t>
                      </a:r>
                      <a:r>
                        <a:rPr lang="en-GB" sz="4300" b="0" kern="1200" dirty="0">
                          <a:solidFill>
                            <a:schemeClr val="tx1"/>
                          </a:solidFill>
                          <a:effectLst/>
                          <a:latin typeface="Tunga" panose="020B0502040204020203" pitchFamily="34" charset="0"/>
                          <a:ea typeface="+mn-ea"/>
                          <a:cs typeface="Tunga" panose="020B0502040204020203" pitchFamily="34" charset="0"/>
                        </a:rPr>
                        <a:t>&amp;</a:t>
                      </a:r>
                      <a:r>
                        <a:rPr lang="en-GB" sz="4300" b="0" kern="1200" dirty="0">
                          <a:solidFill>
                            <a:schemeClr val="tx1"/>
                          </a:solidFill>
                          <a:effectLst>
                            <a:outerShdw blurRad="38100" dist="25400" dir="5400000" algn="ctr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Tunga" panose="020B0502040204020203" pitchFamily="34" charset="0"/>
                          <a:ea typeface="+mn-ea"/>
                          <a:cs typeface="Tunga" panose="020B0502040204020203" pitchFamily="34" charset="0"/>
                        </a:rPr>
                        <a:t> pesticides</a:t>
                      </a:r>
                      <a:endParaRPr lang="en-GB" sz="4300" b="0" kern="1200" dirty="0">
                        <a:solidFill>
                          <a:schemeClr val="tx1"/>
                        </a:solidFill>
                        <a:effectLst/>
                        <a:latin typeface="Tunga" panose="020B0502040204020203" pitchFamily="34" charset="0"/>
                        <a:ea typeface="+mn-ea"/>
                        <a:cs typeface="Tunga" panose="020B0502040204020203" pitchFamily="34" charset="0"/>
                      </a:endParaRPr>
                    </a:p>
                    <a:p>
                      <a:pPr marL="1066800" lvl="0" indent="-701675">
                        <a:buClr>
                          <a:srgbClr val="0070C0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en-GB" sz="4300" b="0" kern="1200" dirty="0">
                          <a:solidFill>
                            <a:schemeClr val="tx1"/>
                          </a:solidFill>
                          <a:effectLst>
                            <a:outerShdw blurRad="38100" dist="25400" dir="5400000" algn="ctr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Tunga" panose="020B0502040204020203" pitchFamily="34" charset="0"/>
                          <a:ea typeface="+mn-ea"/>
                          <a:cs typeface="Tunga" panose="020B0502040204020203" pitchFamily="34" charset="0"/>
                        </a:rPr>
                        <a:t>Counter the effects of climate change</a:t>
                      </a:r>
                      <a:endParaRPr lang="en-GB" sz="4300" b="0" kern="1200" dirty="0">
                        <a:solidFill>
                          <a:schemeClr val="tx1"/>
                        </a:solidFill>
                        <a:effectLst/>
                        <a:latin typeface="Tunga" panose="020B0502040204020203" pitchFamily="34" charset="0"/>
                        <a:ea typeface="+mn-ea"/>
                        <a:cs typeface="Tunga" panose="020B0502040204020203" pitchFamily="34" charset="0"/>
                      </a:endParaRPr>
                    </a:p>
                    <a:p>
                      <a:pPr marL="1066800" lvl="0" indent="-701675">
                        <a:buClr>
                          <a:srgbClr val="0070C0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en-GB" sz="4300" b="0" kern="1200" dirty="0">
                          <a:solidFill>
                            <a:schemeClr val="tx1"/>
                          </a:solidFill>
                          <a:effectLst>
                            <a:outerShdw blurRad="38100" dist="25400" dir="5400000" algn="ctr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Tunga" panose="020B0502040204020203" pitchFamily="34" charset="0"/>
                          <a:ea typeface="+mn-ea"/>
                          <a:cs typeface="Tunga" panose="020B0502040204020203" pitchFamily="34" charset="0"/>
                        </a:rPr>
                        <a:t>Sustainable agriculture</a:t>
                      </a:r>
                      <a:endParaRPr lang="en-GB" sz="4300" b="0" kern="1200" dirty="0">
                        <a:solidFill>
                          <a:schemeClr val="tx1"/>
                        </a:solidFill>
                        <a:effectLst/>
                        <a:latin typeface="Tunga" panose="020B0502040204020203" pitchFamily="34" charset="0"/>
                        <a:ea typeface="+mn-ea"/>
                        <a:cs typeface="Tunga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6000" dirty="0">
                          <a:solidFill>
                            <a:srgbClr val="0070C0"/>
                          </a:solidFill>
                          <a:latin typeface="Tunga" panose="020B0502040204020203" pitchFamily="34" charset="0"/>
                          <a:cs typeface="Tunga" panose="020B0502040204020203" pitchFamily="34" charset="0"/>
                        </a:rPr>
                        <a:t>Why participating</a:t>
                      </a:r>
                    </a:p>
                    <a:p>
                      <a:pPr algn="ctr"/>
                      <a:endParaRPr lang="en-GB" sz="4300" dirty="0">
                        <a:solidFill>
                          <a:schemeClr val="tx1"/>
                        </a:solidFill>
                        <a:latin typeface="Tunga" panose="020B0502040204020203" pitchFamily="34" charset="0"/>
                        <a:cs typeface="Tunga" panose="020B0502040204020203" pitchFamily="34" charset="0"/>
                      </a:endParaRPr>
                    </a:p>
                    <a:p>
                      <a:pPr marL="817563" indent="-628650" algn="l">
                        <a:buClr>
                          <a:srgbClr val="0070C0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en-GB" sz="4300" b="0" dirty="0">
                          <a:solidFill>
                            <a:schemeClr val="tx1"/>
                          </a:solidFill>
                          <a:latin typeface="Tunga" panose="020B0502040204020203" pitchFamily="34" charset="0"/>
                          <a:cs typeface="Tunga" panose="020B0502040204020203" pitchFamily="34" charset="0"/>
                        </a:rPr>
                        <a:t>Innovative application of IoT </a:t>
                      </a:r>
                      <a:br>
                        <a:rPr lang="en-GB" sz="4300" b="0" dirty="0">
                          <a:solidFill>
                            <a:schemeClr val="tx1"/>
                          </a:solidFill>
                          <a:latin typeface="Tunga" panose="020B0502040204020203" pitchFamily="34" charset="0"/>
                          <a:cs typeface="Tunga" panose="020B0502040204020203" pitchFamily="34" charset="0"/>
                        </a:rPr>
                      </a:br>
                      <a:r>
                        <a:rPr lang="en-GB" sz="4300" b="0" dirty="0">
                          <a:solidFill>
                            <a:schemeClr val="tx1"/>
                          </a:solidFill>
                          <a:latin typeface="Tunga" panose="020B0502040204020203" pitchFamily="34" charset="0"/>
                          <a:cs typeface="Tunga" panose="020B0502040204020203" pitchFamily="34" charset="0"/>
                        </a:rPr>
                        <a:t>in rural areas, strengthened </a:t>
                      </a:r>
                      <a:br>
                        <a:rPr lang="en-GB" sz="4300" b="0" dirty="0">
                          <a:solidFill>
                            <a:schemeClr val="tx1"/>
                          </a:solidFill>
                          <a:latin typeface="Tunga" panose="020B0502040204020203" pitchFamily="34" charset="0"/>
                          <a:cs typeface="Tunga" panose="020B0502040204020203" pitchFamily="34" charset="0"/>
                        </a:rPr>
                      </a:br>
                      <a:r>
                        <a:rPr lang="en-GB" sz="4300" b="0" dirty="0">
                          <a:solidFill>
                            <a:schemeClr val="tx1"/>
                          </a:solidFill>
                          <a:latin typeface="Tunga" panose="020B0502040204020203" pitchFamily="34" charset="0"/>
                          <a:cs typeface="Tunga" panose="020B0502040204020203" pitchFamily="34" charset="0"/>
                        </a:rPr>
                        <a:t>by satellite and 5G technology </a:t>
                      </a:r>
                    </a:p>
                    <a:p>
                      <a:pPr marL="817563" indent="-628650" algn="l">
                        <a:buClr>
                          <a:srgbClr val="0070C0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en-GB" sz="4300" b="0" dirty="0">
                          <a:solidFill>
                            <a:schemeClr val="tx1"/>
                          </a:solidFill>
                          <a:latin typeface="Tunga" panose="020B0502040204020203" pitchFamily="34" charset="0"/>
                          <a:cs typeface="Tunga" panose="020B0502040204020203" pitchFamily="34" charset="0"/>
                        </a:rPr>
                        <a:t>Cooperation only can make </a:t>
                      </a:r>
                      <a:br>
                        <a:rPr lang="en-GB" sz="4300" b="0" dirty="0">
                          <a:solidFill>
                            <a:schemeClr val="tx1"/>
                          </a:solidFill>
                          <a:latin typeface="Tunga" panose="020B0502040204020203" pitchFamily="34" charset="0"/>
                          <a:cs typeface="Tunga" panose="020B0502040204020203" pitchFamily="34" charset="0"/>
                        </a:rPr>
                      </a:br>
                      <a:r>
                        <a:rPr lang="en-GB" sz="4300" b="0" dirty="0">
                          <a:solidFill>
                            <a:schemeClr val="tx1"/>
                          </a:solidFill>
                          <a:latin typeface="Tunga" panose="020B0502040204020203" pitchFamily="34" charset="0"/>
                          <a:cs typeface="Tunga" panose="020B0502040204020203" pitchFamily="34" charset="0"/>
                        </a:rPr>
                        <a:t>the deployment of a similar service possible</a:t>
                      </a:r>
                    </a:p>
                    <a:p>
                      <a:pPr marL="817563" indent="-628650" algn="l">
                        <a:buClr>
                          <a:srgbClr val="0070C0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en-GB" sz="4300" b="0" dirty="0">
                          <a:solidFill>
                            <a:schemeClr val="tx1"/>
                          </a:solidFill>
                          <a:latin typeface="Tunga" panose="020B0502040204020203" pitchFamily="34" charset="0"/>
                          <a:cs typeface="Tunga" panose="020B0502040204020203" pitchFamily="34" charset="0"/>
                        </a:rPr>
                        <a:t>Once tested, it could be </a:t>
                      </a:r>
                      <a:br>
                        <a:rPr lang="en-GB" sz="4300" b="0" dirty="0">
                          <a:solidFill>
                            <a:schemeClr val="tx1"/>
                          </a:solidFill>
                          <a:latin typeface="Tunga" panose="020B0502040204020203" pitchFamily="34" charset="0"/>
                          <a:cs typeface="Tunga" panose="020B0502040204020203" pitchFamily="34" charset="0"/>
                        </a:rPr>
                      </a:br>
                      <a:r>
                        <a:rPr lang="en-GB" sz="4300" b="0" dirty="0">
                          <a:solidFill>
                            <a:schemeClr val="tx1"/>
                          </a:solidFill>
                          <a:latin typeface="Tunga" panose="020B0502040204020203" pitchFamily="34" charset="0"/>
                          <a:cs typeface="Tunga" panose="020B0502040204020203" pitchFamily="34" charset="0"/>
                        </a:rPr>
                        <a:t>sold to various countries/communities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6293353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16902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 fontAlgn="base">
              <a:spcAft>
                <a:spcPct val="0"/>
              </a:spcAft>
            </a:pPr>
            <a:r>
              <a:rPr lang="en-GB" sz="8300" b="1" dirty="0">
                <a:solidFill>
                  <a:srgbClr val="0070C0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</a:rPr>
              <a:t/>
            </a:r>
            <a:br>
              <a:rPr lang="en-GB" sz="8300" b="1" dirty="0">
                <a:solidFill>
                  <a:srgbClr val="0070C0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</a:rPr>
            </a:br>
            <a:r>
              <a:rPr lang="en-GB" sz="8300" b="1" dirty="0">
                <a:solidFill>
                  <a:srgbClr val="0070C0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</a:rPr>
              <a:t/>
            </a:r>
            <a:br>
              <a:rPr lang="en-GB" sz="8300" b="1" dirty="0">
                <a:solidFill>
                  <a:srgbClr val="0070C0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</a:rPr>
            </a:br>
            <a:r>
              <a:rPr lang="en-GB" sz="8300" b="1" dirty="0">
                <a:solidFill>
                  <a:srgbClr val="0070C0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</a:rPr>
              <a:t>Smart </a:t>
            </a:r>
            <a:r>
              <a:rPr lang="en-GB" sz="8300" b="1" dirty="0" err="1">
                <a:solidFill>
                  <a:srgbClr val="0070C0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</a:rPr>
              <a:t>Agritech</a:t>
            </a:r>
            <a:r>
              <a:rPr lang="en-GB" sz="8300" b="1" dirty="0">
                <a:solidFill>
                  <a:srgbClr val="0070C0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</a:rPr>
              <a:t> Hub</a:t>
            </a:r>
            <a:br>
              <a:rPr lang="en-GB" sz="8300" b="1" dirty="0">
                <a:solidFill>
                  <a:srgbClr val="0070C0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</a:rPr>
            </a:br>
            <a:endParaRPr lang="en-GB" sz="8300" b="1" dirty="0">
              <a:solidFill>
                <a:srgbClr val="0070C0"/>
              </a:solidFill>
              <a:latin typeface="Aleo" panose="020F0502020204030203" pitchFamily="34" charset="0"/>
              <a:ea typeface="Aleo" panose="020F0502020204030203" pitchFamily="34" charset="0"/>
              <a:cs typeface="Aleo" panose="020F0502020204030203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17475200" y="12712711"/>
            <a:ext cx="5689600" cy="730250"/>
          </a:xfrm>
        </p:spPr>
        <p:txBody>
          <a:bodyPr/>
          <a:lstStyle/>
          <a:p>
            <a:fld id="{291F1B1E-6AFE-4261-906D-D1191F0F518F}" type="slidenum">
              <a:rPr lang="en-GB" altLang="en-US" smtClean="0"/>
              <a:pPr/>
              <a:t>4</a:t>
            </a:fld>
            <a:endParaRPr lang="en-GB" altLang="en-US"/>
          </a:p>
        </p:txBody>
      </p:sp>
      <p:sp>
        <p:nvSpPr>
          <p:cNvPr id="10" name="Rectangle 9"/>
          <p:cNvSpPr/>
          <p:nvPr/>
        </p:nvSpPr>
        <p:spPr>
          <a:xfrm>
            <a:off x="2218891" y="12561179"/>
            <a:ext cx="20522280" cy="1081610"/>
          </a:xfrm>
          <a:prstGeom prst="rect">
            <a:avLst/>
          </a:prstGeom>
        </p:spPr>
        <p:txBody>
          <a:bodyPr wrap="square" lIns="217709" tIns="108855" rIns="217709" bIns="108855">
            <a:spAutoFit/>
          </a:bodyPr>
          <a:lstStyle/>
          <a:p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  <a:hlinkClick r:id="rId2"/>
              </a:rPr>
              <a:t>www.celticnext.eu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		</a:t>
            </a:r>
            <a:r>
              <a:rPr lang="en-GB" sz="2800" b="1" dirty="0">
                <a:solidFill>
                  <a:schemeClr val="accent1">
                    <a:lumMod val="75000"/>
                  </a:schemeClr>
                </a:solidFill>
              </a:rPr>
              <a:t>Smart </a:t>
            </a:r>
            <a:r>
              <a:rPr lang="en-GB" sz="2800" b="1" dirty="0" err="1">
                <a:solidFill>
                  <a:schemeClr val="accent1">
                    <a:lumMod val="75000"/>
                  </a:schemeClr>
                </a:solidFill>
              </a:rPr>
              <a:t>Agritech</a:t>
            </a:r>
            <a:r>
              <a:rPr lang="en-GB" sz="2800" b="1" dirty="0">
                <a:solidFill>
                  <a:schemeClr val="accent1">
                    <a:lumMod val="75000"/>
                  </a:schemeClr>
                </a:solidFill>
              </a:rPr>
              <a:t> Hubs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		Betty 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Bonnardel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		AB5 Consulting		betty@ab5consulting.com</a:t>
            </a: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6496" y="269999"/>
            <a:ext cx="7456487" cy="2195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95" r="2224"/>
          <a:stretch/>
        </p:blipFill>
        <p:spPr>
          <a:xfrm>
            <a:off x="13714509" y="17240"/>
            <a:ext cx="10669491" cy="296956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34E264D1-CAAA-452D-8C65-52DA78894756}"/>
              </a:ext>
            </a:extLst>
          </p:cNvPr>
          <p:cNvSpPr txBox="1"/>
          <p:nvPr/>
        </p:nvSpPr>
        <p:spPr>
          <a:xfrm>
            <a:off x="16198039" y="6424854"/>
            <a:ext cx="5374650" cy="2077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>
              <a:tabLst>
                <a:tab pos="4668838" algn="l"/>
              </a:tabLst>
            </a:pPr>
            <a:r>
              <a:rPr lang="en-GB" sz="4300" dirty="0">
                <a:latin typeface="Tunga" panose="020B0502040204020203" pitchFamily="34" charset="0"/>
                <a:cs typeface="Tunga" panose="020B0502040204020203" pitchFamily="34" charset="0"/>
              </a:rPr>
              <a:t>Info will be transmitted </a:t>
            </a:r>
            <a:br>
              <a:rPr lang="en-GB" sz="4300" dirty="0">
                <a:latin typeface="Tunga" panose="020B0502040204020203" pitchFamily="34" charset="0"/>
                <a:cs typeface="Tunga" panose="020B0502040204020203" pitchFamily="34" charset="0"/>
              </a:rPr>
            </a:br>
            <a:r>
              <a:rPr lang="en-GB" sz="4300" dirty="0">
                <a:latin typeface="Tunga" panose="020B0502040204020203" pitchFamily="34" charset="0"/>
                <a:cs typeface="Tunga" panose="020B0502040204020203" pitchFamily="34" charset="0"/>
              </a:rPr>
              <a:t>directly to the farmers </a:t>
            </a:r>
            <a:br>
              <a:rPr lang="en-GB" sz="4300" dirty="0">
                <a:latin typeface="Tunga" panose="020B0502040204020203" pitchFamily="34" charset="0"/>
                <a:cs typeface="Tunga" panose="020B0502040204020203" pitchFamily="34" charset="0"/>
              </a:rPr>
            </a:br>
            <a:r>
              <a:rPr lang="en-GB" sz="4300" dirty="0">
                <a:latin typeface="Tunga" panose="020B0502040204020203" pitchFamily="34" charset="0"/>
                <a:cs typeface="Tunga" panose="020B0502040204020203" pitchFamily="34" charset="0"/>
              </a:rPr>
              <a:t>via the Internet</a:t>
            </a:r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1480BF7B-D2DA-4B75-88F6-949AF004A318}"/>
              </a:ext>
            </a:extLst>
          </p:cNvPr>
          <p:cNvSpPr txBox="1"/>
          <p:nvPr/>
        </p:nvSpPr>
        <p:spPr>
          <a:xfrm>
            <a:off x="1905349" y="9219097"/>
            <a:ext cx="4536503" cy="2077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300" dirty="0">
                <a:latin typeface="Tunga" panose="020B0502040204020203" pitchFamily="34" charset="0"/>
                <a:cs typeface="Tunga" panose="020B0502040204020203" pitchFamily="34" charset="0"/>
              </a:rPr>
              <a:t>Smart sensors can be placed in the fields </a:t>
            </a:r>
          </a:p>
          <a:p>
            <a:r>
              <a:rPr lang="en-GB" sz="4300" dirty="0">
                <a:latin typeface="Tunga" panose="020B0502040204020203" pitchFamily="34" charset="0"/>
                <a:cs typeface="Tunga" panose="020B0502040204020203" pitchFamily="34" charset="0"/>
              </a:rPr>
              <a:t>to gather information</a:t>
            </a:r>
          </a:p>
        </p:txBody>
      </p:sp>
      <p:pic>
        <p:nvPicPr>
          <p:cNvPr id="18" name="Picture 17" descr="A field of tall grass&#10;&#10;Description automatically generated">
            <a:extLst>
              <a:ext uri="{FF2B5EF4-FFF2-40B4-BE49-F238E27FC236}">
                <a16:creationId xmlns="" xmlns:a16="http://schemas.microsoft.com/office/drawing/2014/main" id="{E4425390-8E18-45C0-8EC3-9077BEBF4CD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8689" y="9305174"/>
            <a:ext cx="3024336" cy="1873693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9" name="Picture 18" descr="A drawing of a face&#10;&#10;Description automatically generated">
            <a:extLst>
              <a:ext uri="{FF2B5EF4-FFF2-40B4-BE49-F238E27FC236}">
                <a16:creationId xmlns="" xmlns:a16="http://schemas.microsoft.com/office/drawing/2014/main" id="{560A2DA2-A497-4DF5-B999-DEDB4C4AE36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6070" y="10273337"/>
            <a:ext cx="198738" cy="198738"/>
          </a:xfrm>
          <a:prstGeom prst="rect">
            <a:avLst/>
          </a:prstGeom>
        </p:spPr>
      </p:pic>
      <p:pic>
        <p:nvPicPr>
          <p:cNvPr id="20" name="Picture 19" descr="A drawing of a face&#10;&#10;Description automatically generated">
            <a:extLst>
              <a:ext uri="{FF2B5EF4-FFF2-40B4-BE49-F238E27FC236}">
                <a16:creationId xmlns="" xmlns:a16="http://schemas.microsoft.com/office/drawing/2014/main" id="{64B4A9E7-0DFE-40AD-A1C2-602ED87159B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4207" y="10834628"/>
            <a:ext cx="198738" cy="198738"/>
          </a:xfrm>
          <a:prstGeom prst="rect">
            <a:avLst/>
          </a:prstGeom>
        </p:spPr>
      </p:pic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="" xmlns:a16="http://schemas.microsoft.com/office/drawing/2014/main" id="{03164E9B-27E3-43E9-AAE5-C68426ADD6B3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79961">
            <a:off x="6361900" y="5428082"/>
            <a:ext cx="2235708" cy="2189610"/>
          </a:xfrm>
          <a:prstGeom prst="rect">
            <a:avLst/>
          </a:prstGeom>
        </p:spPr>
      </p:pic>
      <p:sp>
        <p:nvSpPr>
          <p:cNvPr id="26" name="Arrow: Down 25">
            <a:extLst>
              <a:ext uri="{FF2B5EF4-FFF2-40B4-BE49-F238E27FC236}">
                <a16:creationId xmlns="" xmlns:a16="http://schemas.microsoft.com/office/drawing/2014/main" id="{7E3294D2-1E3C-4751-9A66-6AAEE09F2A47}"/>
              </a:ext>
            </a:extLst>
          </p:cNvPr>
          <p:cNvSpPr/>
          <p:nvPr/>
        </p:nvSpPr>
        <p:spPr>
          <a:xfrm rot="10800000">
            <a:off x="8121705" y="7072926"/>
            <a:ext cx="388800" cy="1987273"/>
          </a:xfrm>
          <a:prstGeom prst="downArrow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0700E741-07FD-47F5-BF67-3DFBC777AC2C}"/>
              </a:ext>
            </a:extLst>
          </p:cNvPr>
          <p:cNvSpPr txBox="1"/>
          <p:nvPr/>
        </p:nvSpPr>
        <p:spPr>
          <a:xfrm>
            <a:off x="8499947" y="5725316"/>
            <a:ext cx="4791822" cy="340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/>
            <a:r>
              <a:rPr lang="en-GB" sz="4300" dirty="0">
                <a:solidFill>
                  <a:schemeClr val="tx1"/>
                </a:solidFill>
                <a:latin typeface="Tunga" panose="020B0502040204020203" pitchFamily="34" charset="0"/>
                <a:cs typeface="Tunga" panose="020B0502040204020203" pitchFamily="34" charset="0"/>
              </a:rPr>
              <a:t>Satellite or other technology </a:t>
            </a:r>
            <a:r>
              <a:rPr lang="en-GB" sz="4300" dirty="0" err="1">
                <a:solidFill>
                  <a:schemeClr val="tx1"/>
                </a:solidFill>
                <a:latin typeface="Tunga" panose="020B0502040204020203" pitchFamily="34" charset="0"/>
                <a:cs typeface="Tunga" panose="020B0502040204020203" pitchFamily="34" charset="0"/>
              </a:rPr>
              <a:t>technology</a:t>
            </a:r>
            <a:r>
              <a:rPr lang="en-GB" sz="4300" dirty="0">
                <a:solidFill>
                  <a:schemeClr val="tx1"/>
                </a:solidFill>
                <a:latin typeface="Tunga" panose="020B0502040204020203" pitchFamily="34" charset="0"/>
                <a:cs typeface="Tunga" panose="020B0502040204020203" pitchFamily="34" charset="0"/>
              </a:rPr>
              <a:t> </a:t>
            </a:r>
            <a:br>
              <a:rPr lang="en-GB" sz="4300" dirty="0">
                <a:solidFill>
                  <a:schemeClr val="tx1"/>
                </a:solidFill>
                <a:latin typeface="Tunga" panose="020B0502040204020203" pitchFamily="34" charset="0"/>
                <a:cs typeface="Tunga" panose="020B0502040204020203" pitchFamily="34" charset="0"/>
              </a:rPr>
            </a:br>
            <a:r>
              <a:rPr lang="en-GB" sz="4300" dirty="0">
                <a:solidFill>
                  <a:schemeClr val="tx1"/>
                </a:solidFill>
                <a:latin typeface="Tunga" panose="020B0502040204020203" pitchFamily="34" charset="0"/>
                <a:cs typeface="Tunga" panose="020B0502040204020203" pitchFamily="34" charset="0"/>
              </a:rPr>
              <a:t>will allow the hub </a:t>
            </a:r>
            <a:br>
              <a:rPr lang="en-GB" sz="4300" dirty="0">
                <a:solidFill>
                  <a:schemeClr val="tx1"/>
                </a:solidFill>
                <a:latin typeface="Tunga" panose="020B0502040204020203" pitchFamily="34" charset="0"/>
                <a:cs typeface="Tunga" panose="020B0502040204020203" pitchFamily="34" charset="0"/>
              </a:rPr>
            </a:br>
            <a:r>
              <a:rPr lang="en-GB" sz="4300" dirty="0">
                <a:solidFill>
                  <a:schemeClr val="tx1"/>
                </a:solidFill>
                <a:latin typeface="Tunga" panose="020B0502040204020203" pitchFamily="34" charset="0"/>
                <a:cs typeface="Tunga" panose="020B0502040204020203" pitchFamily="34" charset="0"/>
              </a:rPr>
              <a:t>to be connected</a:t>
            </a:r>
          </a:p>
        </p:txBody>
      </p:sp>
      <p:pic>
        <p:nvPicPr>
          <p:cNvPr id="27" name="Picture 26" descr="A drawing of a face&#10;&#10;Description automatically generated">
            <a:extLst>
              <a:ext uri="{FF2B5EF4-FFF2-40B4-BE49-F238E27FC236}">
                <a16:creationId xmlns="" xmlns:a16="http://schemas.microsoft.com/office/drawing/2014/main" id="{69BA22D8-46F8-4FB2-942D-1165205CE79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2785" y="10618604"/>
            <a:ext cx="198738" cy="198738"/>
          </a:xfrm>
          <a:prstGeom prst="rect">
            <a:avLst/>
          </a:prstGeom>
        </p:spPr>
      </p:pic>
      <p:pic>
        <p:nvPicPr>
          <p:cNvPr id="29" name="Graphic 28" descr="Plant">
            <a:extLst>
              <a:ext uri="{FF2B5EF4-FFF2-40B4-BE49-F238E27FC236}">
                <a16:creationId xmlns="" xmlns:a16="http://schemas.microsoft.com/office/drawing/2014/main" id="{506C3BC9-0556-4EEB-B5CD-463AFEFA817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6087603" y="8612716"/>
            <a:ext cx="644613" cy="648514"/>
          </a:xfrm>
          <a:prstGeom prst="rect">
            <a:avLst/>
          </a:prstGeom>
        </p:spPr>
      </p:pic>
      <p:pic>
        <p:nvPicPr>
          <p:cNvPr id="30" name="Graphic 29" descr="Box trolley">
            <a:extLst>
              <a:ext uri="{FF2B5EF4-FFF2-40B4-BE49-F238E27FC236}">
                <a16:creationId xmlns="" xmlns:a16="http://schemas.microsoft.com/office/drawing/2014/main" id="{8FCD1352-F3D9-48F3-BD1A-2A032C94D4D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7108193" y="9815338"/>
            <a:ext cx="1224144" cy="1224144"/>
          </a:xfrm>
          <a:prstGeom prst="rect">
            <a:avLst/>
          </a:prstGeom>
        </p:spPr>
      </p:pic>
      <p:pic>
        <p:nvPicPr>
          <p:cNvPr id="31" name="Graphic 30" descr="Woman">
            <a:extLst>
              <a:ext uri="{FF2B5EF4-FFF2-40B4-BE49-F238E27FC236}">
                <a16:creationId xmlns="" xmlns:a16="http://schemas.microsoft.com/office/drawing/2014/main" id="{EC5E37B2-B76E-4C1A-8434-A383C5D97B6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3291769" y="8718370"/>
            <a:ext cx="1905697" cy="1905697"/>
          </a:xfrm>
          <a:prstGeom prst="rect">
            <a:avLst/>
          </a:prstGeom>
        </p:spPr>
      </p:pic>
      <p:pic>
        <p:nvPicPr>
          <p:cNvPr id="35" name="Graphic 34" descr="Plant">
            <a:extLst>
              <a:ext uri="{FF2B5EF4-FFF2-40B4-BE49-F238E27FC236}">
                <a16:creationId xmlns="" xmlns:a16="http://schemas.microsoft.com/office/drawing/2014/main" id="{31207AE7-C613-4C73-8407-01D44766598C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5707634" y="8695019"/>
            <a:ext cx="599535" cy="603163"/>
          </a:xfrm>
          <a:prstGeom prst="rect">
            <a:avLst/>
          </a:prstGeom>
        </p:spPr>
      </p:pic>
      <p:pic>
        <p:nvPicPr>
          <p:cNvPr id="36" name="Graphic 35" descr="Plant">
            <a:extLst>
              <a:ext uri="{FF2B5EF4-FFF2-40B4-BE49-F238E27FC236}">
                <a16:creationId xmlns="" xmlns:a16="http://schemas.microsoft.com/office/drawing/2014/main" id="{20D7B7A9-1D17-4CDE-947F-6E4B4FBC9EDD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6392403" y="8917516"/>
            <a:ext cx="599535" cy="603163"/>
          </a:xfrm>
          <a:prstGeom prst="rect">
            <a:avLst/>
          </a:prstGeom>
        </p:spPr>
      </p:pic>
      <p:pic>
        <p:nvPicPr>
          <p:cNvPr id="37" name="Graphic 36" descr="Plant">
            <a:extLst>
              <a:ext uri="{FF2B5EF4-FFF2-40B4-BE49-F238E27FC236}">
                <a16:creationId xmlns="" xmlns:a16="http://schemas.microsoft.com/office/drawing/2014/main" id="{884A22FD-F060-42E3-9EA2-7B29E6405127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6544803" y="9069916"/>
            <a:ext cx="599535" cy="603163"/>
          </a:xfrm>
          <a:prstGeom prst="rect">
            <a:avLst/>
          </a:prstGeom>
        </p:spPr>
      </p:pic>
      <p:pic>
        <p:nvPicPr>
          <p:cNvPr id="38" name="Graphic 37" descr="Thought bubble">
            <a:extLst>
              <a:ext uri="{FF2B5EF4-FFF2-40B4-BE49-F238E27FC236}">
                <a16:creationId xmlns="" xmlns:a16="http://schemas.microsoft.com/office/drawing/2014/main" id="{DA684CDF-BB6E-49F8-BAED-686D074BD579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2820427" y="3472526"/>
            <a:ext cx="4791822" cy="2679635"/>
          </a:xfrm>
          <a:prstGeom prst="rect">
            <a:avLst/>
          </a:prstGeom>
        </p:spPr>
      </p:pic>
      <p:sp>
        <p:nvSpPr>
          <p:cNvPr id="41" name="Arrow: Down 40">
            <a:extLst>
              <a:ext uri="{FF2B5EF4-FFF2-40B4-BE49-F238E27FC236}">
                <a16:creationId xmlns="" xmlns:a16="http://schemas.microsoft.com/office/drawing/2014/main" id="{6890F0C9-5531-4386-9DB9-3E820A2AA863}"/>
              </a:ext>
            </a:extLst>
          </p:cNvPr>
          <p:cNvSpPr/>
          <p:nvPr/>
        </p:nvSpPr>
        <p:spPr>
          <a:xfrm>
            <a:off x="14083857" y="5922734"/>
            <a:ext cx="389458" cy="1366216"/>
          </a:xfrm>
          <a:prstGeom prst="downArrow">
            <a:avLst/>
          </a:prstGeom>
          <a:noFill/>
          <a:ln>
            <a:solidFill>
              <a:schemeClr val="accent3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Arrow: Down 41">
            <a:extLst>
              <a:ext uri="{FF2B5EF4-FFF2-40B4-BE49-F238E27FC236}">
                <a16:creationId xmlns="" xmlns:a16="http://schemas.microsoft.com/office/drawing/2014/main" id="{764514D5-F95A-46B6-B017-EADC3649ADB7}"/>
              </a:ext>
            </a:extLst>
          </p:cNvPr>
          <p:cNvSpPr/>
          <p:nvPr/>
        </p:nvSpPr>
        <p:spPr>
          <a:xfrm>
            <a:off x="14731929" y="6570806"/>
            <a:ext cx="389458" cy="1366216"/>
          </a:xfrm>
          <a:prstGeom prst="downArrow">
            <a:avLst/>
          </a:prstGeom>
          <a:noFill/>
          <a:ln>
            <a:solidFill>
              <a:schemeClr val="accent3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Arrow: Down 42">
            <a:extLst>
              <a:ext uri="{FF2B5EF4-FFF2-40B4-BE49-F238E27FC236}">
                <a16:creationId xmlns="" xmlns:a16="http://schemas.microsoft.com/office/drawing/2014/main" id="{0C431D73-E983-4B3E-AA46-ED6D0D957DA0}"/>
              </a:ext>
            </a:extLst>
          </p:cNvPr>
          <p:cNvSpPr/>
          <p:nvPr/>
        </p:nvSpPr>
        <p:spPr>
          <a:xfrm>
            <a:off x="15380001" y="5704774"/>
            <a:ext cx="389458" cy="1366216"/>
          </a:xfrm>
          <a:prstGeom prst="downArrow">
            <a:avLst/>
          </a:prstGeom>
          <a:noFill/>
          <a:ln>
            <a:solidFill>
              <a:schemeClr val="accent3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Arrow: Down 43">
            <a:extLst>
              <a:ext uri="{FF2B5EF4-FFF2-40B4-BE49-F238E27FC236}">
                <a16:creationId xmlns="" xmlns:a16="http://schemas.microsoft.com/office/drawing/2014/main" id="{9D379933-C2DF-470A-A5AC-71523E1C07F0}"/>
              </a:ext>
            </a:extLst>
          </p:cNvPr>
          <p:cNvSpPr/>
          <p:nvPr/>
        </p:nvSpPr>
        <p:spPr>
          <a:xfrm>
            <a:off x="15926647" y="6858838"/>
            <a:ext cx="389458" cy="1366216"/>
          </a:xfrm>
          <a:prstGeom prst="downArrow">
            <a:avLst/>
          </a:prstGeom>
          <a:noFill/>
          <a:ln>
            <a:solidFill>
              <a:schemeClr val="accent3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5" name="Graphic 44">
            <a:extLst>
              <a:ext uri="{FF2B5EF4-FFF2-40B4-BE49-F238E27FC236}">
                <a16:creationId xmlns="" xmlns:a16="http://schemas.microsoft.com/office/drawing/2014/main" id="{B751B31D-F146-4A7B-B5F3-E0BB98E0C66D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=""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4621937" y="9452335"/>
            <a:ext cx="507816" cy="541895"/>
          </a:xfrm>
          <a:prstGeom prst="rect">
            <a:avLst/>
          </a:prstGeom>
        </p:spPr>
      </p:pic>
      <p:pic>
        <p:nvPicPr>
          <p:cNvPr id="47" name="Graphic 46" descr="Plant">
            <a:extLst>
              <a:ext uri="{FF2B5EF4-FFF2-40B4-BE49-F238E27FC236}">
                <a16:creationId xmlns="" xmlns:a16="http://schemas.microsoft.com/office/drawing/2014/main" id="{B7036593-196C-4AFC-ACF0-9E0C005BAD13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5926879" y="9366685"/>
            <a:ext cx="599535" cy="603163"/>
          </a:xfrm>
          <a:prstGeom prst="rect">
            <a:avLst/>
          </a:prstGeom>
        </p:spPr>
      </p:pic>
      <p:pic>
        <p:nvPicPr>
          <p:cNvPr id="48" name="Graphic 47" descr="Plant">
            <a:extLst>
              <a:ext uri="{FF2B5EF4-FFF2-40B4-BE49-F238E27FC236}">
                <a16:creationId xmlns="" xmlns:a16="http://schemas.microsoft.com/office/drawing/2014/main" id="{5EA5AAE8-3CE5-45BD-9A60-44AA4B94934A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6849603" y="9374716"/>
            <a:ext cx="599535" cy="603163"/>
          </a:xfrm>
          <a:prstGeom prst="rect">
            <a:avLst/>
          </a:prstGeom>
        </p:spPr>
      </p:pic>
      <p:pic>
        <p:nvPicPr>
          <p:cNvPr id="49" name="Graphic 48" descr="Plant">
            <a:extLst>
              <a:ext uri="{FF2B5EF4-FFF2-40B4-BE49-F238E27FC236}">
                <a16:creationId xmlns="" xmlns:a16="http://schemas.microsoft.com/office/drawing/2014/main" id="{E1E4AA83-A2DB-4BFD-9A3A-4F6C6BB394E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6502991" y="9843477"/>
            <a:ext cx="644613" cy="648514"/>
          </a:xfrm>
          <a:prstGeom prst="rect">
            <a:avLst/>
          </a:prstGeom>
        </p:spPr>
      </p:pic>
      <p:pic>
        <p:nvPicPr>
          <p:cNvPr id="50" name="Graphic 49" descr="Plant">
            <a:extLst>
              <a:ext uri="{FF2B5EF4-FFF2-40B4-BE49-F238E27FC236}">
                <a16:creationId xmlns="" xmlns:a16="http://schemas.microsoft.com/office/drawing/2014/main" id="{6ADA7EC4-A865-4E64-9E97-FBCEA9E6D87A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5398672" y="9171898"/>
            <a:ext cx="599535" cy="603163"/>
          </a:xfrm>
          <a:prstGeom prst="rect">
            <a:avLst/>
          </a:prstGeom>
        </p:spPr>
      </p:pic>
      <p:pic>
        <p:nvPicPr>
          <p:cNvPr id="51" name="Graphic 50" descr="Plant">
            <a:extLst>
              <a:ext uri="{FF2B5EF4-FFF2-40B4-BE49-F238E27FC236}">
                <a16:creationId xmlns="" xmlns:a16="http://schemas.microsoft.com/office/drawing/2014/main" id="{200162E7-D038-4558-9762-A076D4ECC0EC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5284522" y="9689847"/>
            <a:ext cx="599535" cy="603163"/>
          </a:xfrm>
          <a:prstGeom prst="rect">
            <a:avLst/>
          </a:prstGeom>
        </p:spPr>
      </p:pic>
      <p:pic>
        <p:nvPicPr>
          <p:cNvPr id="53" name="Graphic 52" descr="Plant">
            <a:extLst>
              <a:ext uri="{FF2B5EF4-FFF2-40B4-BE49-F238E27FC236}">
                <a16:creationId xmlns="" xmlns:a16="http://schemas.microsoft.com/office/drawing/2014/main" id="{A271596E-3C71-48D2-AC03-96776BA8EE0C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5398672" y="9286198"/>
            <a:ext cx="599535" cy="60316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3363E06-1A86-4923-A4DB-77B643062046}"/>
              </a:ext>
            </a:extLst>
          </p:cNvPr>
          <p:cNvSpPr txBox="1"/>
          <p:nvPr/>
        </p:nvSpPr>
        <p:spPr>
          <a:xfrm>
            <a:off x="11962907" y="3168606"/>
            <a:ext cx="66432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/>
              <a:t>Cloud &amp; Artificial Intelligence tools</a:t>
            </a:r>
          </a:p>
        </p:txBody>
      </p:sp>
    </p:spTree>
    <p:extLst>
      <p:ext uri="{BB962C8B-B14F-4D97-AF65-F5344CB8AC3E}">
        <p14:creationId xmlns:p14="http://schemas.microsoft.com/office/powerpoint/2010/main" val="32781990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</p:spPr>
        <p:txBody>
          <a:bodyPr>
            <a:normAutofit/>
          </a:bodyPr>
          <a:lstStyle/>
          <a:p>
            <a:pPr algn="l" fontAlgn="base">
              <a:spcAft>
                <a:spcPct val="0"/>
              </a:spcAft>
            </a:pPr>
            <a:r>
              <a:rPr lang="en-GB" sz="8300" b="1" dirty="0">
                <a:solidFill>
                  <a:srgbClr val="0070C0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</a:rPr>
              <a:t>Smart </a:t>
            </a:r>
            <a:r>
              <a:rPr lang="en-GB" sz="8300" b="1" dirty="0" err="1">
                <a:solidFill>
                  <a:srgbClr val="0070C0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</a:rPr>
              <a:t>Agritech</a:t>
            </a:r>
            <a:r>
              <a:rPr lang="en-GB" sz="8300" b="1" dirty="0">
                <a:solidFill>
                  <a:srgbClr val="0070C0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</a:rPr>
              <a:t> Hub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1B1E-6AFE-4261-906D-D1191F0F518F}" type="slidenum">
              <a:rPr lang="en-GB" altLang="en-US" sz="6000" smtClean="0"/>
              <a:pPr/>
              <a:t>5</a:t>
            </a:fld>
            <a:endParaRPr lang="en-GB" altLang="en-US" sz="6000" dirty="0"/>
          </a:p>
        </p:txBody>
      </p:sp>
      <p:sp>
        <p:nvSpPr>
          <p:cNvPr id="10" name="Rectangle 9"/>
          <p:cNvSpPr/>
          <p:nvPr/>
        </p:nvSpPr>
        <p:spPr>
          <a:xfrm>
            <a:off x="1930860" y="12687997"/>
            <a:ext cx="20522280" cy="1081610"/>
          </a:xfrm>
          <a:prstGeom prst="rect">
            <a:avLst/>
          </a:prstGeom>
        </p:spPr>
        <p:txBody>
          <a:bodyPr wrap="square" lIns="217709" tIns="108855" rIns="217709" bIns="108855">
            <a:spAutoFit/>
          </a:bodyPr>
          <a:lstStyle/>
          <a:p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  <a:hlinkClick r:id="rId2"/>
              </a:rPr>
              <a:t>www.celticnext.eu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		</a:t>
            </a:r>
            <a:r>
              <a:rPr lang="en-GB" sz="2800" b="1" dirty="0">
                <a:solidFill>
                  <a:schemeClr val="accent1">
                    <a:lumMod val="75000"/>
                  </a:schemeClr>
                </a:solidFill>
              </a:rPr>
              <a:t>Smart </a:t>
            </a:r>
            <a:r>
              <a:rPr lang="en-GB" sz="2800" b="1" dirty="0" err="1">
                <a:solidFill>
                  <a:schemeClr val="accent1">
                    <a:lumMod val="75000"/>
                  </a:schemeClr>
                </a:solidFill>
              </a:rPr>
              <a:t>Agritech</a:t>
            </a:r>
            <a:r>
              <a:rPr lang="en-GB" sz="2800" b="1" dirty="0">
                <a:solidFill>
                  <a:schemeClr val="accent1">
                    <a:lumMod val="75000"/>
                  </a:schemeClr>
                </a:solidFill>
              </a:rPr>
              <a:t> Hubs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		Betty 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Bonnardel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		AB5 Consulting		betty@ab5consulting.com</a:t>
            </a: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6496" y="269999"/>
            <a:ext cx="7456487" cy="2195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95" r="2224"/>
          <a:stretch/>
        </p:blipFill>
        <p:spPr>
          <a:xfrm>
            <a:off x="13714509" y="17240"/>
            <a:ext cx="10669491" cy="296956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1B6CC1E-2C52-43EF-8ABC-C152D2B5A189}"/>
              </a:ext>
            </a:extLst>
          </p:cNvPr>
          <p:cNvSpPr txBox="1"/>
          <p:nvPr/>
        </p:nvSpPr>
        <p:spPr>
          <a:xfrm>
            <a:off x="4847184" y="4808877"/>
            <a:ext cx="10441160" cy="4724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GB" sz="4300" dirty="0">
                <a:latin typeface="Tunga" panose="020B0502040204020203" pitchFamily="34" charset="0"/>
                <a:cs typeface="Tunga" panose="020B0502040204020203" pitchFamily="34" charset="0"/>
              </a:rPr>
              <a:t>Implementation of local involvement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GB" sz="4300" dirty="0">
                <a:latin typeface="Tunga" panose="020B0502040204020203" pitchFamily="34" charset="0"/>
                <a:cs typeface="Tunga" panose="020B0502040204020203" pitchFamily="34" charset="0"/>
              </a:rPr>
              <a:t>Enhanced resilience of the agricultural system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GB" sz="4300" dirty="0"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Tunga" panose="020B0502040204020203" pitchFamily="34" charset="0"/>
                <a:cs typeface="Tunga" panose="020B0502040204020203" pitchFamily="34" charset="0"/>
              </a:rPr>
              <a:t>Optimisation of crop production</a:t>
            </a:r>
            <a:endParaRPr lang="en-GB" sz="4300" dirty="0">
              <a:latin typeface="Tunga" panose="020B0502040204020203" pitchFamily="34" charset="0"/>
              <a:cs typeface="Tunga" panose="020B0502040204020203" pitchFamily="34" charset="0"/>
            </a:endParaRP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GB" sz="4300" dirty="0"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Tunga" panose="020B0502040204020203" pitchFamily="34" charset="0"/>
                <a:cs typeface="Tunga" panose="020B0502040204020203" pitchFamily="34" charset="0"/>
              </a:rPr>
              <a:t>Wisely use of water </a:t>
            </a:r>
            <a:endParaRPr lang="en-GB" sz="4300" dirty="0">
              <a:latin typeface="Tunga" panose="020B0502040204020203" pitchFamily="34" charset="0"/>
              <a:cs typeface="Tunga" panose="020B0502040204020203" pitchFamily="34" charset="0"/>
            </a:endParaRP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GB" sz="4300" dirty="0"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Tunga" panose="020B0502040204020203" pitchFamily="34" charset="0"/>
                <a:cs typeface="Tunga" panose="020B0502040204020203" pitchFamily="34" charset="0"/>
              </a:rPr>
              <a:t>Limitation and appropriate use of pesticides</a:t>
            </a:r>
            <a:endParaRPr lang="en-GB" sz="4300" dirty="0">
              <a:latin typeface="Tunga" panose="020B0502040204020203" pitchFamily="34" charset="0"/>
              <a:cs typeface="Tunga" panose="020B0502040204020203" pitchFamily="34" charset="0"/>
            </a:endParaRP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GB" sz="4300" dirty="0"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Tunga" panose="020B0502040204020203" pitchFamily="34" charset="0"/>
                <a:cs typeface="Tunga" panose="020B0502040204020203" pitchFamily="34" charset="0"/>
              </a:rPr>
              <a:t>Facing the effect of the climate change</a:t>
            </a:r>
            <a:endParaRPr lang="en-GB" sz="4300" dirty="0">
              <a:latin typeface="Tunga" panose="020B0502040204020203" pitchFamily="34" charset="0"/>
              <a:cs typeface="Tunga" panose="020B0502040204020203" pitchFamily="34" charset="0"/>
            </a:endParaRP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GB" sz="4300" dirty="0"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Tunga" panose="020B0502040204020203" pitchFamily="34" charset="0"/>
                <a:cs typeface="Tunga" panose="020B0502040204020203" pitchFamily="34" charset="0"/>
              </a:rPr>
              <a:t>Support to sustainable agriculture</a:t>
            </a:r>
            <a:endParaRPr lang="en-GB" sz="4300" dirty="0">
              <a:latin typeface="Tunga" panose="020B0502040204020203" pitchFamily="34" charset="0"/>
              <a:cs typeface="Tunga" panose="020B0502040204020203" pitchFamily="34" charset="0"/>
            </a:endParaRPr>
          </a:p>
        </p:txBody>
      </p:sp>
      <p:pic>
        <p:nvPicPr>
          <p:cNvPr id="9" name="Picture 4" descr="massai-land-277226__340[1]">
            <a:extLst>
              <a:ext uri="{FF2B5EF4-FFF2-40B4-BE49-F238E27FC236}">
                <a16:creationId xmlns="" xmlns:a16="http://schemas.microsoft.com/office/drawing/2014/main" id="{E4B146AC-4E8A-4503-9B06-D14C072F7E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51832" y="3885558"/>
            <a:ext cx="1556995" cy="1169027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827D2975-DF60-4A94-95B9-065F0F3740D4}"/>
              </a:ext>
            </a:extLst>
          </p:cNvPr>
          <p:cNvSpPr txBox="1"/>
          <p:nvPr/>
        </p:nvSpPr>
        <p:spPr>
          <a:xfrm>
            <a:off x="4847184" y="3534480"/>
            <a:ext cx="85689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>
                <a:solidFill>
                  <a:srgbClr val="0070C0"/>
                </a:solidFill>
                <a:latin typeface="Tunga" panose="020B0502040204020203" pitchFamily="34" charset="0"/>
                <a:cs typeface="Tunga" panose="020B0502040204020203" pitchFamily="34" charset="0"/>
              </a:rPr>
              <a:t>Expected Outcome &amp; Impacts</a:t>
            </a:r>
          </a:p>
        </p:txBody>
      </p:sp>
    </p:spTree>
    <p:extLst>
      <p:ext uri="{BB962C8B-B14F-4D97-AF65-F5344CB8AC3E}">
        <p14:creationId xmlns:p14="http://schemas.microsoft.com/office/powerpoint/2010/main" val="2409604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4A308C88-206D-4729-B37A-D1DDD65758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9569" y="4943220"/>
            <a:ext cx="1327398" cy="1482732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</p:spPr>
        <p:txBody>
          <a:bodyPr>
            <a:normAutofit/>
          </a:bodyPr>
          <a:lstStyle/>
          <a:p>
            <a:pPr algn="l" fontAlgn="base">
              <a:spcAft>
                <a:spcPct val="0"/>
              </a:spcAft>
            </a:pPr>
            <a:r>
              <a:rPr lang="en-GB" sz="9200" b="1" dirty="0">
                <a:solidFill>
                  <a:srgbClr val="0070C0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</a:rPr>
              <a:t>Partners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1B1E-6AFE-4261-906D-D1191F0F518F}" type="slidenum">
              <a:rPr lang="en-GB" altLang="en-US" smtClean="0"/>
              <a:pPr/>
              <a:t>6</a:t>
            </a:fld>
            <a:endParaRPr lang="en-GB" altLang="en-US"/>
          </a:p>
        </p:txBody>
      </p:sp>
      <p:sp>
        <p:nvSpPr>
          <p:cNvPr id="5" name="TextBox 4"/>
          <p:cNvSpPr txBox="1"/>
          <p:nvPr/>
        </p:nvSpPr>
        <p:spPr>
          <a:xfrm>
            <a:off x="12552040" y="6628286"/>
            <a:ext cx="9469052" cy="4851873"/>
          </a:xfrm>
          <a:prstGeom prst="rect">
            <a:avLst/>
          </a:prstGeom>
          <a:noFill/>
        </p:spPr>
        <p:txBody>
          <a:bodyPr wrap="square" lIns="217709" tIns="108855" rIns="217709" bIns="108855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300" dirty="0">
                <a:solidFill>
                  <a:schemeClr val="tx1"/>
                </a:solidFill>
                <a:latin typeface="Tunga" panose="020B0502040204020203" pitchFamily="34" charset="0"/>
                <a:cs typeface="Tunga" panose="020B0502040204020203" pitchFamily="34" charset="0"/>
              </a:rPr>
              <a:t>Investors</a:t>
            </a:r>
          </a:p>
          <a:p>
            <a:endParaRPr lang="en-GB" sz="4300" dirty="0">
              <a:solidFill>
                <a:schemeClr val="tx1"/>
              </a:solidFill>
              <a:latin typeface="Tunga" panose="020B0502040204020203" pitchFamily="34" charset="0"/>
              <a:cs typeface="Tunga" panose="020B0502040204020203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300" dirty="0">
                <a:solidFill>
                  <a:schemeClr val="tx1"/>
                </a:solidFill>
                <a:latin typeface="Tunga" panose="020B0502040204020203" pitchFamily="34" charset="0"/>
                <a:cs typeface="Tunga" panose="020B0502040204020203" pitchFamily="34" charset="0"/>
              </a:rPr>
              <a:t>Partners (IoT specialists, </a:t>
            </a:r>
            <a:r>
              <a:rPr lang="en-GB" sz="4300" dirty="0" err="1">
                <a:solidFill>
                  <a:schemeClr val="tx1"/>
                </a:solidFill>
                <a:latin typeface="Tunga" panose="020B0502040204020203" pitchFamily="34" charset="0"/>
                <a:cs typeface="Tunga" panose="020B0502040204020203" pitchFamily="34" charset="0"/>
              </a:rPr>
              <a:t>agritech</a:t>
            </a:r>
            <a:r>
              <a:rPr lang="en-GB" sz="4300" dirty="0">
                <a:solidFill>
                  <a:schemeClr val="tx1"/>
                </a:solidFill>
                <a:latin typeface="Tunga" panose="020B0502040204020203" pitchFamily="34" charset="0"/>
                <a:cs typeface="Tunga" panose="020B0502040204020203" pitchFamily="34" charset="0"/>
              </a:rPr>
              <a:t> specialists, representative users, AI specialists) </a:t>
            </a:r>
          </a:p>
          <a:p>
            <a:r>
              <a:rPr lang="en-GB" sz="4300" dirty="0">
                <a:solidFill>
                  <a:schemeClr val="tx1"/>
                </a:solidFill>
                <a:latin typeface="Tunga" panose="020B0502040204020203" pitchFamily="34" charset="0"/>
                <a:cs typeface="Tunga" panose="020B0502040204020203" pitchFamily="34" charset="0"/>
              </a:rPr>
              <a:t/>
            </a:r>
            <a:br>
              <a:rPr lang="en-GB" sz="4300" dirty="0">
                <a:solidFill>
                  <a:schemeClr val="tx1"/>
                </a:solidFill>
                <a:latin typeface="Tunga" panose="020B0502040204020203" pitchFamily="34" charset="0"/>
                <a:cs typeface="Tunga" panose="020B0502040204020203" pitchFamily="34" charset="0"/>
              </a:rPr>
            </a:br>
            <a:endParaRPr lang="en-GB" sz="4300" dirty="0">
              <a:solidFill>
                <a:schemeClr val="tx1"/>
              </a:solidFill>
              <a:latin typeface="Tunga" panose="020B0502040204020203" pitchFamily="34" charset="0"/>
              <a:cs typeface="Tunga" panose="020B0502040204020203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30860" y="12427113"/>
            <a:ext cx="20522280" cy="1081610"/>
          </a:xfrm>
          <a:prstGeom prst="rect">
            <a:avLst/>
          </a:prstGeom>
        </p:spPr>
        <p:txBody>
          <a:bodyPr wrap="square" lIns="217709" tIns="108855" rIns="217709" bIns="108855">
            <a:spAutoFit/>
          </a:bodyPr>
          <a:lstStyle/>
          <a:p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  <a:hlinkClick r:id="rId3"/>
              </a:rPr>
              <a:t>www.celticnext.eu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		</a:t>
            </a:r>
            <a:r>
              <a:rPr lang="en-GB" sz="2800" b="1" dirty="0">
                <a:solidFill>
                  <a:schemeClr val="accent1">
                    <a:lumMod val="75000"/>
                  </a:schemeClr>
                </a:solidFill>
              </a:rPr>
              <a:t>Smart </a:t>
            </a:r>
            <a:r>
              <a:rPr lang="en-GB" sz="2800" b="1" dirty="0" err="1">
                <a:solidFill>
                  <a:schemeClr val="accent1">
                    <a:lumMod val="75000"/>
                  </a:schemeClr>
                </a:solidFill>
              </a:rPr>
              <a:t>Agritech</a:t>
            </a:r>
            <a:r>
              <a:rPr lang="en-GB" sz="2800" b="1" dirty="0">
                <a:solidFill>
                  <a:schemeClr val="accent1">
                    <a:lumMod val="75000"/>
                  </a:schemeClr>
                </a:solidFill>
              </a:rPr>
              <a:t> Hubs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		Betty 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Bonnardel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		AB5 Consulting		betty@ab5consulting.com</a:t>
            </a: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6496" y="269999"/>
            <a:ext cx="7456487" cy="2195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95" r="2224"/>
          <a:stretch/>
        </p:blipFill>
        <p:spPr>
          <a:xfrm>
            <a:off x="13714509" y="17240"/>
            <a:ext cx="10669491" cy="296956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1D74CE3-16FA-4369-B304-D401FA948900}"/>
              </a:ext>
            </a:extLst>
          </p:cNvPr>
          <p:cNvSpPr txBox="1"/>
          <p:nvPr/>
        </p:nvSpPr>
        <p:spPr>
          <a:xfrm>
            <a:off x="1462808" y="6628286"/>
            <a:ext cx="8280920" cy="2077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300" dirty="0">
                <a:latin typeface="Tunga" panose="020B0502040204020203" pitchFamily="34" charset="0"/>
                <a:cs typeface="Tunga" panose="020B0502040204020203" pitchFamily="34" charset="0"/>
              </a:rPr>
              <a:t>Universities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300" dirty="0">
                <a:latin typeface="Tunga" panose="020B0502040204020203" pitchFamily="34" charset="0"/>
                <a:cs typeface="Tunga" panose="020B0502040204020203" pitchFamily="34" charset="0"/>
              </a:rPr>
              <a:t>Satellite operators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300" dirty="0">
                <a:latin typeface="Tunga" panose="020B0502040204020203" pitchFamily="34" charset="0"/>
                <a:cs typeface="Tunga" panose="020B0502040204020203" pitchFamily="34" charset="0"/>
              </a:rPr>
              <a:t>Local &amp; sector partners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96A0A65B-3013-453E-BD08-3DAEF8F20BA6}"/>
              </a:ext>
            </a:extLst>
          </p:cNvPr>
          <p:cNvSpPr txBox="1"/>
          <p:nvPr/>
        </p:nvSpPr>
        <p:spPr>
          <a:xfrm>
            <a:off x="1570820" y="4034621"/>
            <a:ext cx="80648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>
                <a:solidFill>
                  <a:srgbClr val="0070C0"/>
                </a:solidFill>
                <a:latin typeface="Tunga" panose="020B0502040204020203" pitchFamily="34" charset="0"/>
                <a:cs typeface="Tunga" panose="020B0502040204020203" pitchFamily="34" charset="0"/>
              </a:rPr>
              <a:t>We are already working with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A30DE297-EE5F-4142-846E-E658E6376C09}"/>
              </a:ext>
            </a:extLst>
          </p:cNvPr>
          <p:cNvSpPr txBox="1"/>
          <p:nvPr/>
        </p:nvSpPr>
        <p:spPr>
          <a:xfrm>
            <a:off x="13254118" y="4049688"/>
            <a:ext cx="80648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>
                <a:solidFill>
                  <a:srgbClr val="0070C0"/>
                </a:solidFill>
                <a:latin typeface="Tunga" panose="020B0502040204020203" pitchFamily="34" charset="0"/>
                <a:cs typeface="Tunga" panose="020B0502040204020203" pitchFamily="34" charset="0"/>
              </a:rPr>
              <a:t>We are looking for</a:t>
            </a:r>
          </a:p>
        </p:txBody>
      </p:sp>
      <p:pic>
        <p:nvPicPr>
          <p:cNvPr id="14" name="Graphic 13" descr="Magnifying glass">
            <a:extLst>
              <a:ext uri="{FF2B5EF4-FFF2-40B4-BE49-F238E27FC236}">
                <a16:creationId xmlns="" xmlns:a16="http://schemas.microsoft.com/office/drawing/2014/main" id="{88A050EE-5C98-438F-96E3-F83C93B5597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6622867" y="4997390"/>
            <a:ext cx="1327398" cy="1327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9092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42928" y="3185592"/>
            <a:ext cx="20018224" cy="11653735"/>
          </a:xfrm>
          <a:prstGeom prst="rect">
            <a:avLst/>
          </a:prstGeom>
          <a:noFill/>
        </p:spPr>
        <p:txBody>
          <a:bodyPr wrap="square" lIns="217709" tIns="108855" rIns="217709" bIns="108855" rtlCol="0">
            <a:spAutoFit/>
          </a:bodyPr>
          <a:lstStyle/>
          <a:p>
            <a:pPr eaLnBrk="1" hangingPunct="1"/>
            <a:r>
              <a:rPr lang="en-GB" sz="5400" b="1" dirty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</a:rPr>
              <a:t>For more information and for interest to participate please contact:</a:t>
            </a:r>
          </a:p>
          <a:p>
            <a:endParaRPr lang="en-GB" sz="4800" dirty="0">
              <a:solidFill>
                <a:srgbClr val="0070C0"/>
              </a:solidFill>
            </a:endParaRPr>
          </a:p>
          <a:p>
            <a:r>
              <a:rPr lang="en-GB" sz="4800" dirty="0">
                <a:solidFill>
                  <a:srgbClr val="0070C0"/>
                </a:solidFill>
              </a:rPr>
              <a:t>		</a:t>
            </a:r>
            <a:r>
              <a:rPr lang="en-GB" sz="4300" b="1" dirty="0">
                <a:solidFill>
                  <a:srgbClr val="002060"/>
                </a:solidFill>
              </a:rPr>
              <a:t>Betty </a:t>
            </a:r>
            <a:r>
              <a:rPr lang="en-GB" sz="4300" b="1" dirty="0" err="1">
                <a:solidFill>
                  <a:srgbClr val="002060"/>
                </a:solidFill>
              </a:rPr>
              <a:t>Bonnardel</a:t>
            </a:r>
            <a:r>
              <a:rPr lang="en-GB" sz="4300" b="1" dirty="0">
                <a:solidFill>
                  <a:srgbClr val="002060"/>
                </a:solidFill>
              </a:rPr>
              <a:t/>
            </a:r>
            <a:br>
              <a:rPr lang="en-GB" sz="4300" b="1" dirty="0">
                <a:solidFill>
                  <a:srgbClr val="002060"/>
                </a:solidFill>
              </a:rPr>
            </a:br>
            <a:endParaRPr lang="en-GB" sz="1200" b="1" dirty="0">
              <a:solidFill>
                <a:srgbClr val="002060"/>
              </a:solidFill>
            </a:endParaRPr>
          </a:p>
          <a:p>
            <a:r>
              <a:rPr lang="en-GB" sz="1200" dirty="0">
                <a:solidFill>
                  <a:srgbClr val="0070C0"/>
                </a:solidFill>
              </a:rPr>
              <a:t>	</a:t>
            </a:r>
            <a:r>
              <a:rPr lang="en-GB" sz="4300" dirty="0">
                <a:solidFill>
                  <a:srgbClr val="0070C0"/>
                </a:solidFill>
              </a:rPr>
              <a:t>	betty@ab5consulting.com</a:t>
            </a:r>
          </a:p>
          <a:p>
            <a:r>
              <a:rPr lang="en-GB" sz="4300" dirty="0">
                <a:solidFill>
                  <a:srgbClr val="0070C0"/>
                </a:solidFill>
              </a:rPr>
              <a:t>		+44 (0)208 9972987</a:t>
            </a:r>
            <a:r>
              <a:rPr lang="en-GB" dirty="0"/>
              <a:t> </a:t>
            </a:r>
            <a:endParaRPr lang="en-GB" sz="4300" dirty="0">
              <a:solidFill>
                <a:srgbClr val="0070C0"/>
              </a:solidFill>
            </a:endParaRPr>
          </a:p>
          <a:p>
            <a:r>
              <a:rPr lang="en-GB" sz="4300" dirty="0">
                <a:solidFill>
                  <a:srgbClr val="0070C0"/>
                </a:solidFill>
              </a:rPr>
              <a:t>		27 Queens Walk, London W51TP</a:t>
            </a:r>
          </a:p>
          <a:p>
            <a:r>
              <a:rPr lang="en-GB" sz="4300" dirty="0">
                <a:solidFill>
                  <a:srgbClr val="0070C0"/>
                </a:solidFill>
              </a:rPr>
              <a:t>		www.ab5consulting.com</a:t>
            </a:r>
          </a:p>
          <a:p>
            <a:endParaRPr lang="en-GB" sz="4800" dirty="0">
              <a:solidFill>
                <a:srgbClr val="0070C0"/>
              </a:solidFill>
            </a:endParaRPr>
          </a:p>
          <a:p>
            <a:pPr lvl="8"/>
            <a:r>
              <a:rPr lang="de-DE" sz="5400" b="1" dirty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</a:rPr>
              <a:t>Presentation </a:t>
            </a:r>
            <a:r>
              <a:rPr lang="de-DE" sz="5400" b="1" dirty="0" err="1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</a:rPr>
              <a:t>available</a:t>
            </a:r>
            <a:r>
              <a:rPr lang="de-DE" sz="5400" b="1" dirty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</a:rPr>
              <a:t> via:</a:t>
            </a:r>
          </a:p>
          <a:p>
            <a:pPr lvl="8"/>
            <a:endParaRPr lang="en-GB" sz="4800" dirty="0">
              <a:solidFill>
                <a:srgbClr val="0070C0"/>
              </a:solidFill>
            </a:endParaRPr>
          </a:p>
          <a:p>
            <a:pPr lvl="8"/>
            <a:r>
              <a:rPr lang="en-GB" sz="4800" dirty="0">
                <a:solidFill>
                  <a:srgbClr val="0070C0"/>
                </a:solidFill>
              </a:rPr>
              <a:t>       </a:t>
            </a:r>
            <a:r>
              <a:rPr lang="en-GB" sz="4800" dirty="0" smtClean="0">
                <a:solidFill>
                  <a:srgbClr val="0070C0"/>
                </a:solidFill>
              </a:rPr>
              <a:t>www.tiny.cc/proposaltidea  </a:t>
            </a:r>
            <a:endParaRPr lang="en-GB" sz="4800" dirty="0">
              <a:solidFill>
                <a:srgbClr val="0070C0"/>
              </a:solidFill>
            </a:endParaRPr>
          </a:p>
          <a:p>
            <a:pPr lvl="8"/>
            <a:endParaRPr lang="de-DE" sz="4800" dirty="0">
              <a:solidFill>
                <a:srgbClr val="0070C0"/>
              </a:solidFill>
            </a:endParaRPr>
          </a:p>
          <a:p>
            <a:pPr lvl="8"/>
            <a:endParaRPr lang="en-GB" sz="4800" dirty="0"/>
          </a:p>
          <a:p>
            <a:pPr lvl="8"/>
            <a:endParaRPr lang="en-GB" sz="4800" dirty="0"/>
          </a:p>
        </p:txBody>
      </p:sp>
      <p:pic>
        <p:nvPicPr>
          <p:cNvPr id="7" name="Picture 6" descr="A person smiling for the camera&#10;&#10;Description automatically generated">
            <a:extLst>
              <a:ext uri="{FF2B5EF4-FFF2-40B4-BE49-F238E27FC236}">
                <a16:creationId xmlns="" xmlns:a16="http://schemas.microsoft.com/office/drawing/2014/main" id="{E4A1CAC7-E852-421B-8231-FF2EC74D96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6488" y="5844066"/>
            <a:ext cx="3168000" cy="3246182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fontAlgn="base">
              <a:spcAft>
                <a:spcPct val="0"/>
              </a:spcAft>
            </a:pPr>
            <a:r>
              <a:rPr lang="en-GB" sz="9200" b="1" dirty="0">
                <a:solidFill>
                  <a:srgbClr val="0070C0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</a:rPr>
              <a:t>Contact Info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1B1E-6AFE-4261-906D-D1191F0F518F}" type="slidenum">
              <a:rPr lang="en-GB" altLang="en-US" smtClean="0"/>
              <a:pPr/>
              <a:t>7</a:t>
            </a:fld>
            <a:endParaRPr lang="en-GB" altLang="en-US"/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6496" y="269999"/>
            <a:ext cx="7456487" cy="2195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454696" y="12870025"/>
            <a:ext cx="20522280" cy="650723"/>
          </a:xfrm>
          <a:prstGeom prst="rect">
            <a:avLst/>
          </a:prstGeom>
        </p:spPr>
        <p:txBody>
          <a:bodyPr wrap="square" lIns="217709" tIns="108855" rIns="217709" bIns="108855">
            <a:spAutoFit/>
          </a:bodyPr>
          <a:lstStyle/>
          <a:p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95" r="2224"/>
          <a:stretch/>
        </p:blipFill>
        <p:spPr>
          <a:xfrm>
            <a:off x="13714509" y="17240"/>
            <a:ext cx="10669491" cy="2969568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05789" y="9738320"/>
            <a:ext cx="3172169" cy="3192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24116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fontAlgn="base">
              <a:spcAft>
                <a:spcPct val="0"/>
              </a:spcAft>
            </a:pPr>
            <a:r>
              <a:rPr lang="de-DE" sz="9200" b="1" dirty="0" smtClean="0">
                <a:solidFill>
                  <a:srgbClr val="0070C0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</a:rPr>
              <a:t>Join the follow-up Telco</a:t>
            </a:r>
            <a:endParaRPr lang="en-GB" sz="9200" b="1" dirty="0">
              <a:solidFill>
                <a:srgbClr val="0070C0"/>
              </a:solidFill>
              <a:latin typeface="Aleo" panose="020F0502020204030203" pitchFamily="34" charset="0"/>
              <a:ea typeface="Aleo" panose="020F0502020204030203" pitchFamily="34" charset="0"/>
              <a:cs typeface="Aleo" panose="020F0502020204030203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1B1E-6AFE-4261-906D-D1191F0F518F}" type="slidenum">
              <a:rPr lang="en-GB" altLang="en-US" smtClean="0"/>
              <a:pPr/>
              <a:t>8</a:t>
            </a:fld>
            <a:endParaRPr lang="en-GB" altLang="en-US" dirty="0"/>
          </a:p>
        </p:txBody>
      </p:sp>
      <p:sp>
        <p:nvSpPr>
          <p:cNvPr id="13" name="Rectangle 5">
            <a:extLst>
              <a:ext uri="{FF2B5EF4-FFF2-40B4-BE49-F238E27FC236}">
                <a16:creationId xmlns="" xmlns:a16="http://schemas.microsoft.com/office/drawing/2014/main" id="{A206F493-BCA8-4278-A408-9CC6CA8C2F0B}"/>
              </a:ext>
            </a:extLst>
          </p:cNvPr>
          <p:cNvSpPr/>
          <p:nvPr/>
        </p:nvSpPr>
        <p:spPr>
          <a:xfrm>
            <a:off x="1174776" y="12474624"/>
            <a:ext cx="20522280" cy="650723"/>
          </a:xfrm>
          <a:prstGeom prst="rect">
            <a:avLst/>
          </a:prstGeom>
        </p:spPr>
        <p:txBody>
          <a:bodyPr wrap="square" lIns="217709" tIns="108855" rIns="217709" bIns="108855">
            <a:spAutoFit/>
          </a:bodyPr>
          <a:lstStyle/>
          <a:p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</a:rPr>
              <a:t>www.celticnext.eu                                  office@celticnext.eu</a:t>
            </a:r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56096" y="4481736"/>
            <a:ext cx="7371307" cy="780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141442" y="4913784"/>
            <a:ext cx="11711612" cy="712279"/>
          </a:xfrm>
          <a:prstGeom prst="rect">
            <a:avLst/>
          </a:prstGeom>
          <a:noFill/>
        </p:spPr>
        <p:txBody>
          <a:bodyPr wrap="square" lIns="217709" tIns="108855" rIns="217709" bIns="108855" rtlCol="0">
            <a:spAutoFit/>
          </a:bodyPr>
          <a:lstStyle/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 </a:t>
            </a:r>
            <a:endParaRPr lang="en-GB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" name="Titre 1"/>
          <p:cNvSpPr txBox="1">
            <a:spLocks/>
          </p:cNvSpPr>
          <p:nvPr/>
        </p:nvSpPr>
        <p:spPr>
          <a:xfrm>
            <a:off x="1371600" y="1601416"/>
            <a:ext cx="12404576" cy="2286000"/>
          </a:xfrm>
          <a:prstGeom prst="rect">
            <a:avLst/>
          </a:prstGeom>
        </p:spPr>
        <p:txBody>
          <a:bodyPr vert="horz" lIns="217686" tIns="108843" rIns="217686" bIns="108843" rtlCol="0" anchor="ctr">
            <a:normAutofit fontScale="25000" lnSpcReduction="20000"/>
          </a:bodyPr>
          <a:lstStyle>
            <a:lvl1pPr algn="ctr" defTabSz="2176857" rtl="0" eaLnBrk="1" latinLnBrk="0" hangingPunct="1">
              <a:spcBef>
                <a:spcPct val="0"/>
              </a:spcBef>
              <a:buNone/>
              <a:defRPr sz="10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base">
              <a:spcAft>
                <a:spcPct val="0"/>
              </a:spcAft>
            </a:pPr>
            <a:endParaRPr lang="de-DE" sz="9200" b="1" dirty="0" smtClean="0">
              <a:solidFill>
                <a:srgbClr val="0070C0"/>
              </a:solidFill>
              <a:latin typeface="Aleo" panose="020F0502020204030203" pitchFamily="34" charset="0"/>
              <a:ea typeface="Aleo" panose="020F0502020204030203" pitchFamily="34" charset="0"/>
              <a:cs typeface="Aleo" panose="020F0502020204030203" pitchFamily="34" charset="0"/>
            </a:endParaRPr>
          </a:p>
          <a:p>
            <a:pPr algn="l" fontAlgn="base">
              <a:spcAft>
                <a:spcPct val="0"/>
              </a:spcAft>
            </a:pPr>
            <a:endParaRPr lang="de-DE" sz="9200" b="1" dirty="0">
              <a:solidFill>
                <a:srgbClr val="0070C0"/>
              </a:solidFill>
              <a:latin typeface="Aleo" panose="020F0502020204030203" pitchFamily="34" charset="0"/>
              <a:ea typeface="Aleo" panose="020F0502020204030203" pitchFamily="34" charset="0"/>
              <a:cs typeface="Aleo" panose="020F0502020204030203" pitchFamily="34" charset="0"/>
            </a:endParaRPr>
          </a:p>
          <a:p>
            <a:pPr algn="l" fontAlgn="base">
              <a:spcAft>
                <a:spcPct val="0"/>
              </a:spcAft>
            </a:pPr>
            <a:endParaRPr lang="de-DE" sz="9200" b="1" dirty="0" smtClean="0">
              <a:solidFill>
                <a:srgbClr val="0070C0"/>
              </a:solidFill>
              <a:latin typeface="Aleo" panose="020F0502020204030203" pitchFamily="34" charset="0"/>
              <a:ea typeface="Aleo" panose="020F0502020204030203" pitchFamily="34" charset="0"/>
              <a:cs typeface="Aleo" panose="020F0502020204030203" pitchFamily="34" charset="0"/>
            </a:endParaRPr>
          </a:p>
          <a:p>
            <a:pPr algn="l" fontAlgn="base">
              <a:spcAft>
                <a:spcPct val="0"/>
              </a:spcAft>
            </a:pPr>
            <a:endParaRPr lang="de-DE" sz="9200" b="1" dirty="0">
              <a:solidFill>
                <a:srgbClr val="0070C0"/>
              </a:solidFill>
              <a:latin typeface="Aleo" panose="020F0502020204030203" pitchFamily="34" charset="0"/>
              <a:ea typeface="Aleo" panose="020F0502020204030203" pitchFamily="34" charset="0"/>
              <a:cs typeface="Aleo" panose="020F0502020204030203" pitchFamily="34" charset="0"/>
            </a:endParaRPr>
          </a:p>
          <a:p>
            <a:pPr algn="l" fontAlgn="base">
              <a:spcAft>
                <a:spcPct val="0"/>
              </a:spcAft>
            </a:pPr>
            <a:r>
              <a:rPr lang="de-DE" sz="36800" b="1" dirty="0" smtClean="0">
                <a:solidFill>
                  <a:srgbClr val="0070C0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</a:rPr>
              <a:t>11 Feb.  13.00 CET</a:t>
            </a:r>
            <a:endParaRPr lang="de-DE" sz="36800" b="1" dirty="0">
              <a:solidFill>
                <a:srgbClr val="0070C0"/>
              </a:solidFill>
              <a:latin typeface="Aleo" panose="020F0502020204030203" pitchFamily="34" charset="0"/>
              <a:ea typeface="Aleo" panose="020F0502020204030203" pitchFamily="34" charset="0"/>
              <a:cs typeface="Aleo" panose="020F0502020204030203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51584" y="3752934"/>
            <a:ext cx="16393144" cy="82176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 </a:t>
            </a:r>
            <a:br>
              <a:rPr lang="en-GB" dirty="0" smtClean="0"/>
            </a:br>
            <a:r>
              <a:rPr lang="en-GB" dirty="0" smtClean="0"/>
              <a:t> </a:t>
            </a:r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en-GB" sz="3200" u="sng" dirty="0" smtClean="0">
                <a:hlinkClick r:id="rId3"/>
              </a:rPr>
              <a:t>Join Webex meeting</a:t>
            </a:r>
            <a:r>
              <a:rPr lang="en-GB" sz="3200" dirty="0" smtClean="0"/>
              <a:t> </a:t>
            </a:r>
          </a:p>
          <a:p>
            <a:r>
              <a:rPr lang="en-GB" sz="3200" dirty="0" smtClean="0"/>
              <a:t>Meeting number (access code): </a:t>
            </a:r>
            <a:r>
              <a:rPr lang="en-GB" sz="3200" b="1" dirty="0"/>
              <a:t>952 013 832</a:t>
            </a:r>
            <a:r>
              <a:rPr lang="en-GB" sz="3200" b="1" dirty="0" smtClean="0"/>
              <a:t> </a:t>
            </a:r>
            <a:r>
              <a:rPr lang="en-GB" sz="3200" dirty="0" smtClean="0"/>
              <a:t>	</a:t>
            </a:r>
          </a:p>
          <a:p>
            <a:r>
              <a:rPr lang="en-GB" sz="3200" dirty="0" smtClean="0"/>
              <a:t>Meeting </a:t>
            </a:r>
            <a:r>
              <a:rPr lang="en-GB" sz="3200" dirty="0"/>
              <a:t>password:	</a:t>
            </a:r>
            <a:r>
              <a:rPr lang="en-GB" sz="3200" b="1" dirty="0"/>
              <a:t>9GFwdKMP</a:t>
            </a:r>
            <a:r>
              <a:rPr lang="en-GB" sz="3200" b="1" dirty="0" smtClean="0"/>
              <a:t> </a:t>
            </a:r>
            <a:r>
              <a:rPr lang="en-GB" sz="3200" dirty="0"/>
              <a:t>	</a:t>
            </a:r>
            <a:br>
              <a:rPr lang="en-GB" sz="3200" dirty="0"/>
            </a:br>
            <a:r>
              <a:rPr lang="en-GB" sz="3200" dirty="0"/>
              <a:t> </a:t>
            </a:r>
            <a:br>
              <a:rPr lang="en-GB" sz="3200" dirty="0"/>
            </a:br>
            <a:r>
              <a:rPr lang="en-GB" sz="3200" dirty="0"/>
              <a:t> </a:t>
            </a:r>
            <a:br>
              <a:rPr lang="en-GB" sz="3200" dirty="0"/>
            </a:br>
            <a:r>
              <a:rPr lang="en-GB" sz="3200" dirty="0"/>
              <a:t>Join by phone  </a:t>
            </a:r>
            <a:br>
              <a:rPr lang="en-GB" sz="3200" dirty="0"/>
            </a:br>
            <a:r>
              <a:rPr lang="en-GB" sz="3200" b="1" u="sng" dirty="0">
                <a:hlinkClick r:id="rId4"/>
              </a:rPr>
              <a:t>+49-6925511-4400</a:t>
            </a:r>
            <a:r>
              <a:rPr lang="en-GB" sz="3200" dirty="0"/>
              <a:t> Germany toll  </a:t>
            </a:r>
            <a:br>
              <a:rPr lang="en-GB" sz="3200" dirty="0"/>
            </a:br>
            <a:r>
              <a:rPr lang="en-GB" sz="3200" u="sng" dirty="0">
                <a:hlinkClick r:id="rId5"/>
              </a:rPr>
              <a:t>Global call-in numbers</a:t>
            </a:r>
            <a:r>
              <a:rPr lang="en-GB" sz="3200" dirty="0"/>
              <a:t>  </a:t>
            </a:r>
            <a:br>
              <a:rPr lang="en-GB" sz="3200" dirty="0"/>
            </a:br>
            <a:r>
              <a:rPr lang="en-GB" sz="3200" dirty="0"/>
              <a:t/>
            </a:r>
            <a:br>
              <a:rPr lang="en-GB" sz="3200" dirty="0"/>
            </a:br>
            <a:r>
              <a:rPr lang="en-GB" sz="3200" dirty="0"/>
              <a:t> </a:t>
            </a:r>
            <a:br>
              <a:rPr lang="en-GB" sz="3200" dirty="0"/>
            </a:br>
            <a:r>
              <a:rPr lang="en-GB" sz="3200" u="sng" dirty="0">
                <a:hlinkClick r:id="rId6"/>
              </a:rPr>
              <a:t>Can't join the meeting?</a:t>
            </a:r>
            <a:r>
              <a:rPr lang="en-GB" sz="3200" dirty="0"/>
              <a:t>  </a:t>
            </a:r>
            <a:br>
              <a:rPr lang="en-GB" sz="3200" dirty="0"/>
            </a:br>
            <a:r>
              <a:rPr lang="en-GB" sz="3200" dirty="0"/>
              <a:t> </a:t>
            </a:r>
            <a:br>
              <a:rPr lang="en-GB" sz="3200" dirty="0"/>
            </a:br>
            <a:endParaRPr lang="en-GB" sz="32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95" r="2224"/>
          <a:stretch/>
        </p:blipFill>
        <p:spPr>
          <a:xfrm>
            <a:off x="13714509" y="17240"/>
            <a:ext cx="10669491" cy="296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496446"/>
      </p:ext>
    </p:extLst>
  </p:cSld>
  <p:clrMapOvr>
    <a:masterClrMapping/>
  </p:clrMapOvr>
</p:sld>
</file>

<file path=ppt/theme/theme1.xml><?xml version="1.0" encoding="utf-8"?>
<a:theme xmlns:a="http://schemas.openxmlformats.org/drawingml/2006/main" name="1_Spanish Chair Eureka 2016 intern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panish Chair Eureka 2016 interno" id="{BA4051FA-B5A8-8041-902C-54A3E0A35E45}" vid="{A453499C-19AA-F249-A308-67522C957B5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Pages>0</Pages>
  <Words>194</Words>
  <Characters>0</Characters>
  <Application>Microsoft Office PowerPoint</Application>
  <PresentationFormat>Custom</PresentationFormat>
  <Lines>0</Lines>
  <Paragraphs>104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1_Spanish Chair Eureka 2016 interno</vt:lpstr>
      <vt:lpstr>Office Theme</vt:lpstr>
      <vt:lpstr>PowerPoint Presentation</vt:lpstr>
      <vt:lpstr>AB5 Consulting</vt:lpstr>
      <vt:lpstr>Smart Agritech Hub</vt:lpstr>
      <vt:lpstr>  Smart Agritech Hub </vt:lpstr>
      <vt:lpstr>Smart Agritech Hub</vt:lpstr>
      <vt:lpstr>Partners</vt:lpstr>
      <vt:lpstr>Contact Info</vt:lpstr>
      <vt:lpstr>Join the follow-up Telco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conference@thesai.org</dc:creator>
  <cp:lastModifiedBy>Christiane Reinsch</cp:lastModifiedBy>
  <cp:revision>306</cp:revision>
  <dcterms:modified xsi:type="dcterms:W3CDTF">2019-02-05T07:06:19Z</dcterms:modified>
</cp:coreProperties>
</file>