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56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75799"/>
    <a:srgbClr val="020280"/>
    <a:srgbClr val="2F5597"/>
    <a:srgbClr val="19273E"/>
    <a:srgbClr val="3C3E74"/>
    <a:srgbClr val="16233C"/>
    <a:srgbClr val="16243D"/>
    <a:srgbClr val="16233B"/>
    <a:srgbClr val="8FAADC"/>
    <a:srgbClr val="25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5" autoAdjust="0"/>
    <p:restoredTop sz="90289" autoAdjust="0"/>
  </p:normalViewPr>
  <p:slideViewPr>
    <p:cSldViewPr snapToGrid="0">
      <p:cViewPr varScale="1">
        <p:scale>
          <a:sx n="65" d="100"/>
          <a:sy n="65" d="100"/>
        </p:scale>
        <p:origin x="53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11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twitter.com/Celticnext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linkedin.com/company/celtic-next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user/CelticplusVideos" TargetMode="External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celticnext.eu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ticnext.eu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19/08/2026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11" name="Picture 10" descr="A close up of a logo">
            <a:extLst>
              <a:ext uri="{FF2B5EF4-FFF2-40B4-BE49-F238E27FC236}">
                <a16:creationId xmlns:a16="http://schemas.microsoft.com/office/drawing/2014/main" id="{74F95A30-2AC8-D1C3-34AF-2B79A8AFE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19/08/2026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19/08/2026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19/08/2026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19/08/2026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524491" y="1497529"/>
            <a:ext cx="634747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2F5597"/>
                </a:solidFill>
                <a:latin typeface="Arial Regular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4490" y="2768517"/>
            <a:ext cx="744831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4490" y="2441521"/>
            <a:ext cx="7448309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2F5597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13F0A3-D988-BB76-709E-3A9CF58AD8E7}"/>
              </a:ext>
            </a:extLst>
          </p:cNvPr>
          <p:cNvSpPr txBox="1">
            <a:spLocks/>
          </p:cNvSpPr>
          <p:nvPr userDrawn="1"/>
        </p:nvSpPr>
        <p:spPr>
          <a:xfrm>
            <a:off x="686830" y="3122686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CelticNextEurekaCluster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B64321-5615-73F1-53E9-1E2006D1824F}"/>
              </a:ext>
            </a:extLst>
          </p:cNvPr>
          <p:cNvSpPr txBox="1">
            <a:spLocks/>
          </p:cNvSpPr>
          <p:nvPr userDrawn="1"/>
        </p:nvSpPr>
        <p:spPr>
          <a:xfrm>
            <a:off x="686830" y="3931199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@CelticNext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B956B3-96FF-1388-5691-716A472A6606}"/>
              </a:ext>
            </a:extLst>
          </p:cNvPr>
          <p:cNvSpPr txBox="1">
            <a:spLocks/>
          </p:cNvSpPr>
          <p:nvPr userDrawn="1"/>
        </p:nvSpPr>
        <p:spPr>
          <a:xfrm>
            <a:off x="696317" y="4821844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CELTIC-NEXT Video Channel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7D89F6-4980-822A-5598-55F6A81685FA}"/>
              </a:ext>
            </a:extLst>
          </p:cNvPr>
          <p:cNvSpPr txBox="1">
            <a:spLocks/>
          </p:cNvSpPr>
          <p:nvPr userDrawn="1"/>
        </p:nvSpPr>
        <p:spPr>
          <a:xfrm>
            <a:off x="3583458" y="653737"/>
            <a:ext cx="7628827" cy="15721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25275B"/>
                </a:solidFill>
              </a:rPr>
              <a:t>MANY THANKS FOR YOUR ATTENTION.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E05F84-B94B-F63A-E05F-3F12F841E8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14" y="2153091"/>
            <a:ext cx="3776133" cy="377613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5989B5-800B-3833-2666-3541658276D2}"/>
              </a:ext>
            </a:extLst>
          </p:cNvPr>
          <p:cNvSpPr/>
          <p:nvPr userDrawn="1"/>
        </p:nvSpPr>
        <p:spPr>
          <a:xfrm>
            <a:off x="6807200" y="1980817"/>
            <a:ext cx="4405086" cy="4145209"/>
          </a:xfrm>
          <a:prstGeom prst="roundRect">
            <a:avLst/>
          </a:prstGeom>
          <a:solidFill>
            <a:srgbClr val="3757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E50B7A-D6B3-ADD4-E316-D6E7D2FFC2A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8426" y="1048150"/>
            <a:ext cx="1792553" cy="1824094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2"/>
          </p:nvPr>
        </p:nvSpPr>
        <p:spPr bwMode="auto">
          <a:xfrm>
            <a:off x="6779382" y="1980816"/>
            <a:ext cx="4405086" cy="414520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  <a:p>
            <a:pPr lvl="3">
              <a:defRPr/>
            </a:pPr>
            <a:r>
              <a:rPr lang="de-DE" dirty="0"/>
              <a:t>Vierte Ebene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2C23CF-7857-9296-9D71-68227E6C6E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6" y="4026288"/>
            <a:ext cx="509774" cy="5076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5A2B41-F930-EB51-3B74-BB0D80DC56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3" y="4970378"/>
            <a:ext cx="467177" cy="4671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FB0F3-AF18-E428-1BD2-29A4476E27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6" y="3122686"/>
            <a:ext cx="467176" cy="4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8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19/08/2026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19/08/2026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19/08/2026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7F68B4-C7BE-4435-980E-A49FBAD21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5BC1CE-E74E-5B35-830C-588189EB06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79" y="1331343"/>
            <a:ext cx="9471033" cy="18891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9395" y="3963664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2394573" y="4613328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136563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37BDC5-911B-A5E1-714E-B733D23C6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EB196E-CC63-3FB9-D87D-119D716E8715}"/>
              </a:ext>
            </a:extLst>
          </p:cNvPr>
          <p:cNvSpPr/>
          <p:nvPr userDrawn="1"/>
        </p:nvSpPr>
        <p:spPr>
          <a:xfrm rot="2820189">
            <a:off x="2890341" y="-5027279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652855-3CA6-C5C3-4F8E-8D54B9D3DCC5}"/>
              </a:ext>
            </a:extLst>
          </p:cNvPr>
          <p:cNvSpPr/>
          <p:nvPr userDrawn="1"/>
        </p:nvSpPr>
        <p:spPr>
          <a:xfrm rot="7950383">
            <a:off x="5162562" y="2726070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F7C71-B1A9-43D9-2D61-893D160CFA07}"/>
              </a:ext>
            </a:extLst>
          </p:cNvPr>
          <p:cNvSpPr/>
          <p:nvPr userDrawn="1"/>
        </p:nvSpPr>
        <p:spPr>
          <a:xfrm>
            <a:off x="-35918" y="0"/>
            <a:ext cx="6131918" cy="6858000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D65129-34CC-479A-BD0C-81B95D0026CB}" type="datetime1">
              <a:rPr lang="fr-FR" smtClean="0"/>
              <a:pPr/>
              <a:t>19/08/2026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156489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>
                <a:solidFill>
                  <a:schemeClr val="bg1"/>
                </a:solidFill>
              </a:rPr>
              <a:pPr/>
              <a:t>‹#›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7262061" y="589639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9297572" y="5253399"/>
            <a:ext cx="966426" cy="9664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498958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-35918" y="4041452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14A8AA-60F7-EC40-77E7-DD6B2E6CDC58}"/>
              </a:ext>
            </a:extLst>
          </p:cNvPr>
          <p:cNvSpPr/>
          <p:nvPr userDrawn="1"/>
        </p:nvSpPr>
        <p:spPr>
          <a:xfrm>
            <a:off x="-35918" y="3429000"/>
            <a:ext cx="12227917" cy="164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A close up of a logo">
            <a:extLst>
              <a:ext uri="{FF2B5EF4-FFF2-40B4-BE49-F238E27FC236}">
                <a16:creationId xmlns:a16="http://schemas.microsoft.com/office/drawing/2014/main" id="{D3530FF4-EB84-B12E-E97A-A3F5A559BD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19" y="3292474"/>
            <a:ext cx="7350615" cy="187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5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19/08/2026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19/08/2026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19/08/2026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19/08/2026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3" name="Picture 2" descr="A close up of a logo">
            <a:extLst>
              <a:ext uri="{FF2B5EF4-FFF2-40B4-BE49-F238E27FC236}">
                <a16:creationId xmlns:a16="http://schemas.microsoft.com/office/drawing/2014/main" id="{0AAAC3D3-BE79-F21A-B0E1-6D0C73A9C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19/08/2026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A close up of a logo">
            <a:extLst>
              <a:ext uri="{FF2B5EF4-FFF2-40B4-BE49-F238E27FC236}">
                <a16:creationId xmlns:a16="http://schemas.microsoft.com/office/drawing/2014/main" id="{719A844F-5F5E-1077-3B9B-E5E8527650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26" r:id="rId4"/>
    <p:sldLayoutId id="2147483727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96" r:id="rId14"/>
    <p:sldLayoutId id="214748372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</a:t>
            </a:fld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F2AA-300F-7DDD-81F5-8DF9405A9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52" y="1539300"/>
            <a:ext cx="7912847" cy="1649488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CELTIC Proposers Day </a:t>
            </a:r>
            <a:br>
              <a:rPr lang="de-DE" sz="4400" dirty="0"/>
            </a:br>
            <a:r>
              <a:rPr lang="de-DE" sz="4400" dirty="0"/>
              <a:t>Leuven, 25th September 2026</a:t>
            </a:r>
            <a:br>
              <a:rPr lang="de-DE" sz="4900"/>
            </a:br>
            <a:r>
              <a:rPr lang="de-DE" sz="4900"/>
              <a:t>Welcome: </a:t>
            </a:r>
            <a:r>
              <a:rPr lang="de-DE" sz="4900" dirty="0"/>
              <a:t>title</a:t>
            </a:r>
            <a:br>
              <a:rPr lang="de-DE" sz="4000" dirty="0"/>
            </a:br>
            <a:br>
              <a:rPr lang="de-DE" sz="4000" dirty="0"/>
            </a:br>
            <a:r>
              <a:rPr lang="de-DE" sz="4000" dirty="0"/>
              <a:t> </a:t>
            </a:r>
            <a:r>
              <a:rPr lang="de-DE" sz="3100" dirty="0"/>
              <a:t>Name and Organization Logo</a:t>
            </a:r>
            <a:endParaRPr lang="LID4096" dirty="0"/>
          </a:p>
        </p:txBody>
      </p:sp>
      <p:pic>
        <p:nvPicPr>
          <p:cNvPr id="1026" name="Picture 2" descr="Interuniversity Microelectronics Centre – Wikipedia">
            <a:extLst>
              <a:ext uri="{FF2B5EF4-FFF2-40B4-BE49-F238E27FC236}">
                <a16:creationId xmlns:a16="http://schemas.microsoft.com/office/drawing/2014/main" id="{457D607C-EDA2-5157-D2BB-63E8BA4D6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828" y="3785062"/>
            <a:ext cx="1684767" cy="8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49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CFF903-97F0-C309-67D2-ADD34514C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CDE9A5-2182-1C9C-3A5F-7B82F9AFC35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A527CF-5B97-E216-4F49-27AD4FA42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0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37BC-2702-C7F4-846D-9D3B3DB3E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61650" y="6356350"/>
            <a:ext cx="1530350" cy="365125"/>
          </a:xfrm>
        </p:spPr>
        <p:txBody>
          <a:bodyPr/>
          <a:lstStyle/>
          <a:p>
            <a:fld id="{7499AE8B-0830-4386-ABE1-109AB8F9E83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23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06B5-F84F-11C5-9EBD-825112DD3D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LID4096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67D86-F3B7-1B39-2CCC-9A1B373F8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3403C-6CCE-FF4A-6570-CFE909A8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108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C04B38-6C27-8AE7-8ACA-958D1597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54E52-1E97-C715-412F-8260C9BF0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EF8E7-0D35-4DD2-FC29-A64B8B78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71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39C81A-DA07-5B4F-9554-E7C15474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3F81F-3746-BE10-DD20-22A92F2BE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02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0C6D25-7DE2-EBCD-CE33-E09C3DEDC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F98F6-9BC8-7D86-6BEE-0DF0EC9E52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77C672-4D6B-ED7C-0975-7579DC9531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09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382118-C5F9-2E1C-C450-8892D8F0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6CD282-331A-9837-9941-31E7BE99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CEB06E-7240-B83C-1D00-7759E50E76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FA74E5-64A9-7564-5BC2-36309C94F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2AE297-B786-D638-6C33-826ACA7C34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32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E53720-61A1-7C58-9123-3620671B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249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72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62BBDA-6ED5-43ED-0DDE-E7B8C8D0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A01F8-C0B0-D53F-CE16-7203ECF89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B37FEE-3410-4DB3-8E75-C3EF29453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62483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33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Regular</vt:lpstr>
      <vt:lpstr>Calibri</vt:lpstr>
      <vt:lpstr>Corbel</vt:lpstr>
      <vt:lpstr>Open Sans</vt:lpstr>
      <vt:lpstr>Wingdings 2</vt:lpstr>
      <vt:lpstr>Frame</vt:lpstr>
      <vt:lpstr>CELTIC Proposers Day  Leuven, 25th September 2026 Welcome: title   Name and Organization Logo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283</cp:revision>
  <dcterms:created xsi:type="dcterms:W3CDTF">2021-06-23T14:20:45Z</dcterms:created>
  <dcterms:modified xsi:type="dcterms:W3CDTF">2026-08-19T12:52:25Z</dcterms:modified>
</cp:coreProperties>
</file>