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xml" ContentType="application/vnd.openxmlformats-officedocument.presentationml.tags+xml"/>
  <Override PartName="/ppt/notesSlides/notesSlide16.xml" ContentType="application/vnd.openxmlformats-officedocument.presentationml.notesSlide+xml"/>
  <Override PartName="/ppt/tags/tag2.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4"/>
  </p:sldMasterIdLst>
  <p:notesMasterIdLst>
    <p:notesMasterId r:id="rId35"/>
  </p:notesMasterIdLst>
  <p:sldIdLst>
    <p:sldId id="258" r:id="rId5"/>
    <p:sldId id="2147483628" r:id="rId6"/>
    <p:sldId id="263" r:id="rId7"/>
    <p:sldId id="2147376797" r:id="rId8"/>
    <p:sldId id="746" r:id="rId9"/>
    <p:sldId id="266" r:id="rId10"/>
    <p:sldId id="2126988329" r:id="rId11"/>
    <p:sldId id="2147483395" r:id="rId12"/>
    <p:sldId id="262" r:id="rId13"/>
    <p:sldId id="2147483631" r:id="rId14"/>
    <p:sldId id="2147483336" r:id="rId15"/>
    <p:sldId id="2147483638" r:id="rId16"/>
    <p:sldId id="2147483414" r:id="rId17"/>
    <p:sldId id="290" r:id="rId18"/>
    <p:sldId id="259" r:id="rId19"/>
    <p:sldId id="2147483408" r:id="rId20"/>
    <p:sldId id="2147483409" r:id="rId21"/>
    <p:sldId id="269" r:id="rId22"/>
    <p:sldId id="2147483639" r:id="rId23"/>
    <p:sldId id="2147483621" r:id="rId24"/>
    <p:sldId id="2147483522" r:id="rId25"/>
    <p:sldId id="2147483632" r:id="rId26"/>
    <p:sldId id="2147483640" r:id="rId27"/>
    <p:sldId id="264" r:id="rId28"/>
    <p:sldId id="2147483330" r:id="rId29"/>
    <p:sldId id="260" r:id="rId30"/>
    <p:sldId id="316" r:id="rId31"/>
    <p:sldId id="257" r:id="rId32"/>
    <p:sldId id="2147483359" r:id="rId33"/>
    <p:sldId id="2147483360"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F5A50DF4-46C0-4200-AA62-F50C4C7913FB}">
          <p14:sldIdLst>
            <p14:sldId id="258"/>
            <p14:sldId id="2147483628"/>
            <p14:sldId id="263"/>
            <p14:sldId id="2147376797"/>
            <p14:sldId id="746"/>
          </p14:sldIdLst>
        </p14:section>
        <p14:section name="The Four Steps of AI-Native 6G" id="{D22D5975-7434-421A-ABFF-D08473F95DB2}">
          <p14:sldIdLst>
            <p14:sldId id="266"/>
          </p14:sldIdLst>
        </p14:section>
        <p14:section name="Digital Twin" id="{643BD809-B671-4FF3-B3ED-4EB947902897}">
          <p14:sldIdLst>
            <p14:sldId id="2126988329"/>
            <p14:sldId id="2147483395"/>
            <p14:sldId id="262"/>
            <p14:sldId id="2147483631"/>
            <p14:sldId id="2147483336"/>
          </p14:sldIdLst>
        </p14:section>
        <p14:section name="Network Insights" id="{55B2D4F2-0072-4461-95A3-9B926E4B726A}">
          <p14:sldIdLst>
            <p14:sldId id="2147483638"/>
            <p14:sldId id="2147483414"/>
            <p14:sldId id="290"/>
            <p14:sldId id="259"/>
            <p14:sldId id="2147483408"/>
            <p14:sldId id="2147483409"/>
            <p14:sldId id="269"/>
          </p14:sldIdLst>
        </p14:section>
        <p14:section name="Data Management" id="{83D642A1-3451-4F25-9DD7-BFB93EEBA614}">
          <p14:sldIdLst>
            <p14:sldId id="2147483639"/>
            <p14:sldId id="2147483621"/>
            <p14:sldId id="2147483522"/>
            <p14:sldId id="2147483632"/>
          </p14:sldIdLst>
        </p14:section>
        <p14:section name="Intelligent Anomaly Detection &amp; RCA" id="{6DF57C9B-A378-43C3-95F6-DB8BFDAB91C8}">
          <p14:sldIdLst>
            <p14:sldId id="2147483640"/>
            <p14:sldId id="264"/>
            <p14:sldId id="2147483330"/>
          </p14:sldIdLst>
        </p14:section>
        <p14:section name="Agentic AI" id="{BCF8F694-AA93-4649-BB08-B97802B17954}">
          <p14:sldIdLst/>
        </p14:section>
        <p14:section name="Conclusions" id="{D6A23C7D-88C3-4532-A1A4-F1BF555216B0}">
          <p14:sldIdLst>
            <p14:sldId id="260"/>
            <p14:sldId id="316"/>
            <p14:sldId id="257"/>
            <p14:sldId id="2147483359"/>
            <p14:sldId id="2147483360"/>
          </p14:sldIdLst>
        </p14:section>
      </p14:sectionLst>
    </p:ext>
    <p:ext uri="{EFAFB233-063F-42B5-8137-9DF3F51BA10A}">
      <p15:sldGuideLst xmlns:p15="http://schemas.microsoft.com/office/powerpoint/2012/main">
        <p15:guide id="1" orient="horz" pos="2954" userDrawn="1">
          <p15:clr>
            <a:srgbClr val="A4A3A4"/>
          </p15:clr>
        </p15:guide>
        <p15:guide id="2" pos="191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59E71F-1A3A-6FDD-D069-2D28F9C4C2E0}" name="German Madueno" initials="GC" userId="S::german.madueno@keysight.com::64dc4666-340d-46ab-b62b-21fabb77d381" providerId="AD"/>
  <p188:author id="{4324CE3B-B455-853E-5F70-9488C13D0A3E}" name="Giovanni D'amore" initials="GD" userId="S::giovanni_damore@keysight.com::eb61fa6f-aa93-4b72-b13f-324fe4fde811" providerId="AD"/>
  <p188:author id="{1C962944-4A88-FE18-E6B6-94ECBEB6AAC5}" name="Francisco Garcia" initials="" userId="S::frankie_garcia@keysight.com::7b48d69e-d64f-4ea0-a06a-6734ec0f2b1e" providerId="AD"/>
  <p188:author id="{40C5AA69-E2AA-7012-6E5D-DADB7550AB53}" name="Mattia Lecci" initials="ML" userId="S::mattia.lecci@keysight.com::67bf7c16-e98c-4320-93dd-f9223ae003b6" providerId="AD"/>
  <p188:author id="{D06562CE-80C9-F753-D5E0-253142CBAFAB}" name="Michael Dieudonne" initials="MD" userId="S::michael_dieudonne@keysight.com::03a88ad9-b844-4508-aeca-8cc28884bc0a" providerId="AD"/>
  <p188:author id="{EA2B53E8-57A9-5539-EF6F-4B2529D51040}" name="Haoxin Sun" initials="" userId="S::haoxin.sun@keysight.com::a6c513c5-f5f6-4ac0-ae92-7eb2e589d5d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11217"/>
    <a:srgbClr val="A3A6AB"/>
    <a:srgbClr val="1044AB"/>
    <a:srgbClr val="DCF587"/>
    <a:srgbClr val="404040"/>
    <a:srgbClr val="426DA9"/>
    <a:srgbClr val="F8AB10"/>
    <a:srgbClr val="63B1BC"/>
    <a:srgbClr val="FF6720"/>
    <a:srgbClr val="D3E4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38A98E-5784-4048-8E18-6F414681485A}" v="290" dt="2026-07-28T13:21:53.183"/>
    <p1510:client id="{29C26885-57DE-4F08-B157-D4CFF14AEEE9}" v="1" dt="2026-07-28T17:47:54.0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87"/>
    <p:restoredTop sz="92206" autoAdjust="0"/>
  </p:normalViewPr>
  <p:slideViewPr>
    <p:cSldViewPr snapToGrid="0">
      <p:cViewPr varScale="1">
        <p:scale>
          <a:sx n="108" d="100"/>
          <a:sy n="108" d="100"/>
        </p:scale>
        <p:origin x="1104" y="192"/>
      </p:cViewPr>
      <p:guideLst>
        <p:guide orient="horz" pos="2954"/>
        <p:guide pos="1912"/>
      </p:guideLst>
    </p:cSldViewPr>
  </p:slideViewPr>
  <p:notesTextViewPr>
    <p:cViewPr>
      <p:scale>
        <a:sx n="1" d="1"/>
        <a:sy n="1" d="1"/>
      </p:scale>
      <p:origin x="0" y="0"/>
    </p:cViewPr>
  </p:notesTextViewPr>
  <p:sorterViewPr>
    <p:cViewPr>
      <p:scale>
        <a:sx n="180" d="100"/>
        <a:sy n="180" d="100"/>
      </p:scale>
      <p:origin x="0" y="-1699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7A7BD2-C2B6-4B55-92DC-4CC3A74F7E8C}" type="datetimeFigureOut">
              <a:rPr lang="en-US" smtClean="0"/>
              <a:t>8/25/26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62D9F3-0BD2-4BA7-B11F-7FC0786FCF76}" type="slidenum">
              <a:rPr lang="en-US" smtClean="0"/>
              <a:t>‹#›</a:t>
            </a:fld>
            <a:endParaRPr lang="en-US"/>
          </a:p>
        </p:txBody>
      </p:sp>
    </p:spTree>
    <p:extLst>
      <p:ext uri="{BB962C8B-B14F-4D97-AF65-F5344CB8AC3E}">
        <p14:creationId xmlns:p14="http://schemas.microsoft.com/office/powerpoint/2010/main" val="1231061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analytics.vwx1.tsa-sa.net/auth?use_local"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analyticsvidhya.com/blog/2017/09/common-machine-learning-algorithm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AI-native 6G networks require more than advanced AI algorithms. They depend on trusted, high-quality, and continuously updated data. This presentation introduces a data-centric framework that combines digital twins, cloud-native observability, open telemetry, and data management to create consistent and AI-ready datasets from live, emulated, and synthetic sources. Digital twins provide a safe environment for data generation and AI validation, while observability frameworks deliver real-time network insights. </a:t>
            </a:r>
            <a:r>
              <a:rPr lang="en-US" sz="1200" kern="1200">
                <a:solidFill>
                  <a:schemeClr val="tx1"/>
                </a:solidFill>
                <a:effectLst/>
                <a:latin typeface="+mn-lt"/>
                <a:ea typeface="+mn-ea"/>
                <a:cs typeface="+mn-cs"/>
              </a:rPr>
              <a:t>Together, these capabilities enable the training, testing, and deployment of AI applications such as anomaly detection, root cause analysis, energy optimization, and autonomous network control, establishing the trusted data foundation needed for autonomous 6G networks.</a:t>
            </a:r>
          </a:p>
          <a:p>
            <a:pPr fontAlgn="t"/>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58C261-0144-294D-993A-A2B9FCF6D212}" type="slidenum">
              <a:rPr kumimoji="0" lang="en-US" sz="800" b="0" i="0" u="none" strike="noStrike" kern="1200" cap="none" spc="0" normalizeH="0" baseline="0" noProof="0" smtClean="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639073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B7AC4-BFC9-8C9D-2D85-BEE500E29C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A5FF0-C955-7C12-1963-3CDBB099FF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34D1F9-1DF5-5F9D-9798-BA10378B9C28}"/>
              </a:ext>
            </a:extLst>
          </p:cNvPr>
          <p:cNvSpPr>
            <a:spLocks noGrp="1"/>
          </p:cNvSpPr>
          <p:nvPr>
            <p:ph type="body" idx="1"/>
          </p:nvPr>
        </p:nvSpPr>
        <p:spPr/>
        <p:txBody>
          <a:bodyPr/>
          <a:lstStyle/>
          <a:p>
            <a:endParaRPr lang="en-US" dirty="0">
              <a:highlight>
                <a:srgbClr val="FFFF00"/>
              </a:highlight>
              <a:ea typeface="Calibri"/>
              <a:cs typeface="Calibri"/>
            </a:endParaRPr>
          </a:p>
        </p:txBody>
      </p:sp>
      <p:sp>
        <p:nvSpPr>
          <p:cNvPr id="4" name="Slide Number Placeholder 3">
            <a:extLst>
              <a:ext uri="{FF2B5EF4-FFF2-40B4-BE49-F238E27FC236}">
                <a16:creationId xmlns:a16="http://schemas.microsoft.com/office/drawing/2014/main" id="{AB2275A6-8FEE-C6A6-CD3F-92580709B689}"/>
              </a:ext>
            </a:extLst>
          </p:cNvPr>
          <p:cNvSpPr>
            <a:spLocks noGrp="1"/>
          </p:cNvSpPr>
          <p:nvPr>
            <p:ph type="sldNum" sz="quarter" idx="5"/>
          </p:nvPr>
        </p:nvSpPr>
        <p:spPr/>
        <p:txBody>
          <a:bodyPr/>
          <a:lstStyle/>
          <a:p>
            <a:pPr>
              <a:defRPr/>
            </a:pPr>
            <a:fld id="{4158C261-0144-294D-993A-A2B9FCF6D212}" type="slidenum">
              <a:rPr lang="en-US" smtClean="0"/>
              <a:pPr>
                <a:defRPr/>
              </a:pPr>
              <a:t>11</a:t>
            </a:fld>
            <a:endParaRPr lang="en-US"/>
          </a:p>
        </p:txBody>
      </p:sp>
    </p:spTree>
    <p:extLst>
      <p:ext uri="{BB962C8B-B14F-4D97-AF65-F5344CB8AC3E}">
        <p14:creationId xmlns:p14="http://schemas.microsoft.com/office/powerpoint/2010/main" val="591944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7505D-B055-2A22-D2D5-D7E5A2C6C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74EAD-0F68-9292-8953-DFDFA36D537B}"/>
              </a:ext>
            </a:extLst>
          </p:cNvPr>
          <p:cNvSpPr>
            <a:spLocks noGrp="1" noRot="1" noChangeAspect="1"/>
          </p:cNvSpPr>
          <p:nvPr>
            <p:ph type="sldImg" idx="2"/>
          </p:nvPr>
        </p:nvSpPr>
        <p:spPr>
          <a:xfrm>
            <a:off x="481013" y="1279525"/>
            <a:ext cx="6140450" cy="3454400"/>
          </a:xfrm>
        </p:spPr>
      </p:sp>
      <p:sp>
        <p:nvSpPr>
          <p:cNvPr id="3" name="Text Placeholder 2">
            <a:extLst>
              <a:ext uri="{FF2B5EF4-FFF2-40B4-BE49-F238E27FC236}">
                <a16:creationId xmlns:a16="http://schemas.microsoft.com/office/drawing/2014/main" id="{3CF1E497-7BB7-B06A-BEC6-0CD98888FC74}"/>
              </a:ext>
            </a:extLst>
          </p:cNvPr>
          <p:cNvSpPr>
            <a:spLocks noGrp="1"/>
          </p:cNvSpPr>
          <p:nvPr>
            <p:ph type="body" idx="3"/>
          </p:nvPr>
        </p:nvSpPr>
        <p:spPr/>
        <p:txBody>
          <a:body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endParaRPr lang="en-US" dirty="0"/>
          </a:p>
        </p:txBody>
      </p:sp>
      <p:sp>
        <p:nvSpPr>
          <p:cNvPr id="4" name="Slide Number Placeholder 3">
            <a:extLst>
              <a:ext uri="{FF2B5EF4-FFF2-40B4-BE49-F238E27FC236}">
                <a16:creationId xmlns:a16="http://schemas.microsoft.com/office/drawing/2014/main" id="{90963A50-DD27-7082-4806-3C8B1D769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90249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60814-6096-4285-1154-A79A29C729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A09460-52AB-D953-49AD-917B0E9FED6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BB674B0-61C6-BFA7-7846-5E910E6253F2}"/>
              </a:ext>
            </a:extLst>
          </p:cNvPr>
          <p:cNvSpPr>
            <a:spLocks noGrp="1"/>
          </p:cNvSpPr>
          <p:nvPr>
            <p:ph type="body" idx="1"/>
          </p:nvPr>
        </p:nvSpPr>
        <p:spPr/>
        <p:txBody>
          <a:bodyPr/>
          <a:lstStyle/>
          <a:p>
            <a:pPr fontAlgn="t"/>
            <a:r>
              <a:rPr lang="en-US" sz="1200" b="1" i="0" kern="1200">
                <a:solidFill>
                  <a:schemeClr val="tx1"/>
                </a:solidFill>
                <a:effectLst/>
                <a:latin typeface="+mn-lt"/>
                <a:ea typeface="+mn-ea"/>
                <a:cs typeface="+mn-cs"/>
              </a:rPr>
              <a:t>Network Insights: Observability Unlocks AI ROI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AI can only optimize what it can see. Today’s observability and visibility tools are fragmented, expensive, and often vendor‑locked. With O‑RAN telemetry and cloud‑native observability, operators finally get standardized access to real‑time RAN data. Keysight enhances this with analytics and Digital Twin environments that turn this raw data into actionable insights. Observability gives AI the trusted, real‑time data it needs to detect issues early, optimize network performance, and prove ROI.</a:t>
            </a:r>
          </a:p>
          <a:p>
            <a:endParaRPr lang="en-GB"/>
          </a:p>
        </p:txBody>
      </p:sp>
      <p:sp>
        <p:nvSpPr>
          <p:cNvPr id="4" name="Slide Number Placeholder 3">
            <a:extLst>
              <a:ext uri="{FF2B5EF4-FFF2-40B4-BE49-F238E27FC236}">
                <a16:creationId xmlns:a16="http://schemas.microsoft.com/office/drawing/2014/main" id="{B4833B89-8683-F3FA-495B-26535ACC1EF9}"/>
              </a:ext>
            </a:extLst>
          </p:cNvPr>
          <p:cNvSpPr>
            <a:spLocks noGrp="1"/>
          </p:cNvSpPr>
          <p:nvPr>
            <p:ph type="sldNum" sz="quarter" idx="5"/>
          </p:nvPr>
        </p:nvSpPr>
        <p:spPr/>
        <p:txBody>
          <a:bodyPr/>
          <a:lstStyle/>
          <a:p>
            <a:fld id="{4F674BB1-7372-4B45-A9C6-D0A39582779E}" type="slidenum">
              <a:rPr lang="en-US" smtClean="0"/>
              <a:t>13</a:t>
            </a:fld>
            <a:endParaRPr lang="en-US"/>
          </a:p>
        </p:txBody>
      </p:sp>
    </p:spTree>
    <p:extLst>
      <p:ext uri="{BB962C8B-B14F-4D97-AF65-F5344CB8AC3E}">
        <p14:creationId xmlns:p14="http://schemas.microsoft.com/office/powerpoint/2010/main" val="2134639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GB" b="1" dirty="0"/>
              <a:t>https://6g-sandbox2.eu/metrics</a:t>
            </a:r>
          </a:p>
          <a:p>
            <a:r>
              <a:rPr lang="en-GB" dirty="0">
                <a:hlinkClick r:id="rId3"/>
              </a:rPr>
              <a:t>https://analytics.vwx1.tsa-sa.net/auth?use_local</a:t>
            </a:r>
            <a:endParaRPr lang="en-GB" b="1" dirty="0"/>
          </a:p>
          <a:p>
            <a:r>
              <a:rPr lang="en-GB" b="1" dirty="0"/>
              <a:t>Victoria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PLMN Victoria 999 29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PLMN 6G-SANDBOX2 999 50</a:t>
            </a:r>
          </a:p>
          <a:p>
            <a:endParaRPr lang="en-GB" b="1" dirty="0"/>
          </a:p>
          <a:p>
            <a:r>
              <a:rPr lang="en-GB" b="1" dirty="0"/>
              <a:t>Hierro – 10.20.20.30</a:t>
            </a:r>
          </a:p>
          <a:p>
            <a:r>
              <a:rPr lang="en-GB" b="1" dirty="0" err="1"/>
              <a:t>Grancanaria</a:t>
            </a:r>
            <a:r>
              <a:rPr lang="en-GB" b="1" dirty="0"/>
              <a:t> – 10.20.30.1</a:t>
            </a:r>
          </a:p>
          <a:p>
            <a:r>
              <a:rPr lang="en-GB" b="1" dirty="0"/>
              <a:t>Tenerife – 10.20.4.1</a:t>
            </a:r>
          </a:p>
          <a:p>
            <a:r>
              <a:rPr lang="en-GB" b="1" dirty="0" err="1"/>
              <a:t>Lapalma</a:t>
            </a:r>
            <a:r>
              <a:rPr lang="en-GB" b="1" dirty="0"/>
              <a:t> – 10.20.2.1</a:t>
            </a:r>
          </a:p>
          <a:p>
            <a:r>
              <a:rPr lang="en-GB" b="1" dirty="0" err="1"/>
              <a:t>Fuerteventra</a:t>
            </a:r>
            <a:r>
              <a:rPr lang="en-GB" b="1" dirty="0"/>
              <a:t> – 10.20.85.1</a:t>
            </a:r>
          </a:p>
          <a:p>
            <a:r>
              <a:rPr lang="en-GB" b="1" dirty="0"/>
              <a:t>Lanzarote – 10.20.40.1</a:t>
            </a:r>
          </a:p>
          <a:p>
            <a:endParaRPr lang="en-GB" b="1" dirty="0"/>
          </a:p>
          <a:p>
            <a:r>
              <a:rPr lang="en-GB" b="1" dirty="0"/>
              <a:t>N4 Interface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Session establishment, modification, and deletion in the UPF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Traffic steering and routing rules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QoS enforcement policies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Forwarding rules (PDRs, FARs, QERs, etc.)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Usage reporting (e.g., for charging/analytics)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N11 Interface</a:t>
            </a:r>
            <a:endParaRPr lang="en-GB" sz="1200" b="0" i="0" kern="1200" dirty="0">
              <a:solidFill>
                <a:schemeClr val="tx1"/>
              </a:solidFill>
              <a:effectLst/>
              <a:latin typeface="+mn-lt"/>
              <a:ea typeface="+mn-ea"/>
              <a:cs typeface="+mn-cs"/>
            </a:endParaRPr>
          </a:p>
          <a:p>
            <a:r>
              <a:rPr lang="en-US" dirty="0"/>
              <a:t>PDU session lifecycle management</a:t>
            </a:r>
          </a:p>
          <a:p>
            <a:pPr lvl="1"/>
            <a:r>
              <a:rPr lang="en-US" dirty="0"/>
              <a:t>Session establishment</a:t>
            </a:r>
          </a:p>
          <a:p>
            <a:pPr lvl="1"/>
            <a:r>
              <a:rPr lang="en-US" dirty="0"/>
              <a:t>Modification</a:t>
            </a:r>
          </a:p>
          <a:p>
            <a:pPr lvl="1"/>
            <a:r>
              <a:rPr lang="en-US" dirty="0"/>
              <a:t>Release</a:t>
            </a:r>
          </a:p>
          <a:p>
            <a:r>
              <a:rPr lang="en-US" dirty="0"/>
              <a:t>SMF selection by AMF</a:t>
            </a:r>
          </a:p>
          <a:p>
            <a:r>
              <a:rPr lang="en-US" dirty="0"/>
              <a:t>Session context transfer</a:t>
            </a:r>
          </a:p>
          <a:p>
            <a:r>
              <a:rPr lang="en-US" dirty="0"/>
              <a:t>Policy/control signaling related to sessions</a:t>
            </a:r>
            <a:endParaRPr lang="en-GB" dirty="0"/>
          </a:p>
        </p:txBody>
      </p:sp>
      <p:sp>
        <p:nvSpPr>
          <p:cNvPr id="4" name="Slide Number Placeholder 3"/>
          <p:cNvSpPr>
            <a:spLocks noGrp="1"/>
          </p:cNvSpPr>
          <p:nvPr>
            <p:ph type="sldNum" sz="quarter" idx="5"/>
          </p:nvPr>
        </p:nvSpPr>
        <p:spPr/>
        <p:txBody>
          <a:bodyPr/>
          <a:lstStyle/>
          <a:p>
            <a:fld id="{7A62D9F3-0BD2-4BA7-B11F-7FC0786FCF76}" type="slidenum">
              <a:rPr lang="en-US" smtClean="0"/>
              <a:t>15</a:t>
            </a:fld>
            <a:endParaRPr lang="en-US"/>
          </a:p>
        </p:txBody>
      </p:sp>
    </p:spTree>
    <p:extLst>
      <p:ext uri="{BB962C8B-B14F-4D97-AF65-F5344CB8AC3E}">
        <p14:creationId xmlns:p14="http://schemas.microsoft.com/office/powerpoint/2010/main" val="3514770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sz="1200" b="0" i="0"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figure shows UE-level O-RAN KPIs during a signaling storm experiment. At the highlighted interval, all UE-related measurements, including CQI, Timing Advance, RSRP, SNR, and throughput, disappear simultaneously. This behavior is consistent with UEs entering flight mode or disconnecting from the network, resulting in the temporary absence of active UE measurements. Normal KPI reporting resumes once the UEs reconnect and re-establish network connectivity.</a:t>
            </a:r>
          </a:p>
          <a:p>
            <a:pPr fontAlgn="t"/>
            <a:endParaRPr lang="en-US" sz="1200" b="0" i="0"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figure illustrates the evolution of O-DU memory consumption and DU handover activity over time. Memory usage increases steadily alongside the cumulative number of DU handovers, suggesting a potential relationship between handover processing and resource consumption. At approximately 18:00, memory utilization drops abruptly while handover counters reset, indicating a probable O-DU container or application restart. The observed behavior is consistent with a resource exhaustion scenario, potentially caused by a memory leak associated with prolonged handover activity, although additional software logs are required to confirm the root cause.</a:t>
            </a:r>
          </a:p>
          <a:p>
            <a:pPr fontAlgn="t"/>
            <a:endParaRPr lang="en-US" sz="1200" b="0" i="0" kern="1200" dirty="0">
              <a:solidFill>
                <a:schemeClr val="tx1"/>
              </a:solidFill>
              <a:effectLst/>
              <a:latin typeface="+mn-lt"/>
              <a:ea typeface="+mn-ea"/>
              <a:cs typeface="+mn-cs"/>
            </a:endParaRPr>
          </a:p>
          <a:p>
            <a:pPr fontAlgn="t"/>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A62D9F3-0BD2-4BA7-B11F-7FC0786FCF76}" type="slidenum">
              <a:rPr lang="en-US" smtClean="0"/>
              <a:t>18</a:t>
            </a:fld>
            <a:endParaRPr lang="en-US"/>
          </a:p>
        </p:txBody>
      </p:sp>
    </p:spTree>
    <p:extLst>
      <p:ext uri="{BB962C8B-B14F-4D97-AF65-F5344CB8AC3E}">
        <p14:creationId xmlns:p14="http://schemas.microsoft.com/office/powerpoint/2010/main" val="1592965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2A512-1E71-DEBD-F5B3-ABCBF02446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967C7-432C-5882-F31D-8D102DD7A1AE}"/>
              </a:ext>
            </a:extLst>
          </p:cNvPr>
          <p:cNvSpPr>
            <a:spLocks noGrp="1" noRot="1" noChangeAspect="1"/>
          </p:cNvSpPr>
          <p:nvPr>
            <p:ph type="sldImg" idx="2"/>
          </p:nvPr>
        </p:nvSpPr>
        <p:spPr>
          <a:xfrm>
            <a:off x="481013" y="1279525"/>
            <a:ext cx="6140450" cy="3454400"/>
          </a:xfrm>
        </p:spPr>
      </p:sp>
      <p:sp>
        <p:nvSpPr>
          <p:cNvPr id="3" name="Text Placeholder 2">
            <a:extLst>
              <a:ext uri="{FF2B5EF4-FFF2-40B4-BE49-F238E27FC236}">
                <a16:creationId xmlns:a16="http://schemas.microsoft.com/office/drawing/2014/main" id="{AF58B074-7869-9B3D-C32D-D55312C573E1}"/>
              </a:ext>
            </a:extLst>
          </p:cNvPr>
          <p:cNvSpPr>
            <a:spLocks noGrp="1"/>
          </p:cNvSpPr>
          <p:nvPr>
            <p:ph type="body" idx="3"/>
          </p:nvPr>
        </p:nvSpPr>
        <p:spPr/>
        <p:txBody>
          <a:body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endParaRPr lang="en-US" dirty="0"/>
          </a:p>
        </p:txBody>
      </p:sp>
      <p:sp>
        <p:nvSpPr>
          <p:cNvPr id="4" name="Slide Number Placeholder 3">
            <a:extLst>
              <a:ext uri="{FF2B5EF4-FFF2-40B4-BE49-F238E27FC236}">
                <a16:creationId xmlns:a16="http://schemas.microsoft.com/office/drawing/2014/main" id="{F0C2AA2C-334F-626C-F687-7E57A43790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361614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69C20-6AB8-F93B-66A8-9F2C9D214B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E25B88-D04B-A6CB-88FB-48E32E61F3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F09813-3864-501E-01EC-1DC1783A6703}"/>
              </a:ext>
            </a:extLst>
          </p:cNvPr>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AI RAN workflow, as illustrated in the slide, follows a continuous cycle linking </a:t>
            </a:r>
            <a:r>
              <a:rPr lang="en-US" sz="1200" b="1" i="0" u="none" strike="noStrike" kern="1200" baseline="0" dirty="0">
                <a:solidFill>
                  <a:schemeClr val="tx1"/>
                </a:solidFill>
                <a:latin typeface="+mn-lt"/>
                <a:ea typeface="+mn-ea"/>
                <a:cs typeface="+mn-cs"/>
              </a:rPr>
              <a:t>data management</a:t>
            </a:r>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model training and evaluation</a:t>
            </a:r>
            <a:r>
              <a:rPr lang="en-US" sz="1200" b="0" i="0" u="none" strike="noStrike" kern="1200" baseline="0" dirty="0">
                <a:solidFill>
                  <a:schemeClr val="tx1"/>
                </a:solidFill>
                <a:latin typeface="+mn-lt"/>
                <a:ea typeface="+mn-ea"/>
                <a:cs typeface="+mn-cs"/>
              </a:rPr>
              <a:t>, and </a:t>
            </a:r>
            <a:r>
              <a:rPr lang="en-US" sz="1200" b="1" i="0" u="none" strike="noStrike" kern="1200" baseline="0" dirty="0">
                <a:solidFill>
                  <a:schemeClr val="tx1"/>
                </a:solidFill>
                <a:latin typeface="+mn-lt"/>
                <a:ea typeface="+mn-ea"/>
                <a:cs typeface="+mn-cs"/>
              </a:rPr>
              <a:t>benchmarking and explainability</a:t>
            </a:r>
            <a:r>
              <a:rPr lang="en-US" sz="1200" b="0" i="0" u="none" strike="noStrike" kern="1200" baseline="0" dirty="0">
                <a:solidFill>
                  <a:schemeClr val="tx1"/>
                </a:solidFill>
                <a:latin typeface="+mn-lt"/>
                <a:ea typeface="+mn-ea"/>
                <a:cs typeface="+mn-cs"/>
              </a:rPr>
              <a:t>. It begins with </a:t>
            </a:r>
            <a:r>
              <a:rPr lang="en-US" sz="1200" b="1" i="0" u="none" strike="noStrike" kern="1200" baseline="0" dirty="0">
                <a:solidFill>
                  <a:schemeClr val="tx1"/>
                </a:solidFill>
                <a:latin typeface="+mn-lt"/>
                <a:ea typeface="+mn-ea"/>
                <a:cs typeface="+mn-cs"/>
              </a:rPr>
              <a:t>data management</a:t>
            </a:r>
            <a:r>
              <a:rPr lang="en-US" sz="1200" b="0" i="0" u="none" strike="noStrike" kern="1200" baseline="0" dirty="0">
                <a:solidFill>
                  <a:schemeClr val="tx1"/>
                </a:solidFill>
                <a:latin typeface="+mn-lt"/>
                <a:ea typeface="+mn-ea"/>
                <a:cs typeface="+mn-cs"/>
              </a:rPr>
              <a:t>, where diverse network data sources are collected, curated, and prepared for analysis. This data feeds into the </a:t>
            </a:r>
            <a:r>
              <a:rPr lang="en-US" sz="1200" b="1" i="0" u="none" strike="noStrike" kern="1200" baseline="0" dirty="0">
                <a:solidFill>
                  <a:schemeClr val="tx1"/>
                </a:solidFill>
                <a:latin typeface="+mn-lt"/>
                <a:ea typeface="+mn-ea"/>
                <a:cs typeface="+mn-cs"/>
              </a:rPr>
              <a:t>model training and evaluation </a:t>
            </a:r>
            <a:r>
              <a:rPr lang="en-US" sz="1200" b="0" i="0" u="none" strike="noStrike" kern="1200" baseline="0" dirty="0">
                <a:solidFill>
                  <a:schemeClr val="tx1"/>
                </a:solidFill>
                <a:latin typeface="+mn-lt"/>
                <a:ea typeface="+mn-ea"/>
                <a:cs typeface="+mn-cs"/>
              </a:rPr>
              <a:t>phase, where AI models are designed, trained, and tested to address specific RAN optimization tasks such as scheduling, beamforming, or anomaly detection. </a:t>
            </a:r>
          </a:p>
          <a:p>
            <a:r>
              <a:rPr lang="en-US" sz="1200" b="0" i="0" u="none" strike="noStrike" kern="1200" baseline="0" dirty="0">
                <a:solidFill>
                  <a:schemeClr val="tx1"/>
                </a:solidFill>
                <a:latin typeface="+mn-lt"/>
                <a:ea typeface="+mn-ea"/>
                <a:cs typeface="+mn-cs"/>
              </a:rPr>
              <a:t>The resulting models are then subjected to </a:t>
            </a:r>
            <a:r>
              <a:rPr lang="en-US" sz="1200" b="1" i="0" u="none" strike="noStrike" kern="1200" baseline="0" dirty="0">
                <a:solidFill>
                  <a:schemeClr val="tx1"/>
                </a:solidFill>
                <a:latin typeface="+mn-lt"/>
                <a:ea typeface="+mn-ea"/>
                <a:cs typeface="+mn-cs"/>
              </a:rPr>
              <a:t>benchmarking and explainability</a:t>
            </a:r>
            <a:r>
              <a:rPr lang="en-US" sz="1200" b="0" i="0" u="none" strike="noStrike" kern="1200" baseline="0" dirty="0">
                <a:solidFill>
                  <a:schemeClr val="tx1"/>
                </a:solidFill>
                <a:latin typeface="+mn-lt"/>
                <a:ea typeface="+mn-ea"/>
                <a:cs typeface="+mn-cs"/>
              </a:rPr>
              <a:t>, where their performance, reliability, and interpretability are validated through deployment in lab, digital twin, or live environments. Insights from this phase feed back into data management, enabling continuous improvement of AI models and ensuring that the AI RAN system evolves dynamically with real-world network conditions. </a:t>
            </a:r>
            <a:endParaRPr lang="en-US" dirty="0"/>
          </a:p>
        </p:txBody>
      </p:sp>
      <p:sp>
        <p:nvSpPr>
          <p:cNvPr id="4" name="Slide Number Placeholder 3">
            <a:extLst>
              <a:ext uri="{FF2B5EF4-FFF2-40B4-BE49-F238E27FC236}">
                <a16:creationId xmlns:a16="http://schemas.microsoft.com/office/drawing/2014/main" id="{50AB64EA-FE68-9B0C-9C13-36AA9114201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58C261-0144-294D-993A-A2B9FCF6D212}" type="slidenum">
              <a:rPr kumimoji="0" lang="en-US" sz="800" b="0" i="0" u="none" strike="noStrike" kern="1200" cap="none" spc="0" normalizeH="0" baseline="0" noProof="0" smtClean="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800" b="0" i="0" u="none" strike="noStrike" kern="1200" cap="none" spc="0" normalizeH="0" baseline="0" noProof="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572752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0F9FF-F469-4342-22E0-B48921093F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4B0537-0456-61A8-7267-E414A2EF29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1A2596-8AF2-AA5A-544B-8AA3E975C250}"/>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“This slide shows the full end‑to‑end workflow for developing and validating AI models in the RAN using live data, Digital Twins, and emulated testbeds.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We begin with problem definition and model design, fed by data from the live network and from Keysight’s Digital Twin and emulation platforms.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All data flows through the Data Management layer, where it is imported, curated, and stored for training.</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Models are then trained, evaluated, and benchmarked—first in isolation, and then in a realistic RAN context using the Digital Twin.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If a model fails validation, it loops back for redesign; if it passes, it moves to deployment and continuous monitoring.</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closed‑loop workflow ensures trustworthy, repeatable AI development and smooth integration into live 5G and future 6G networks.”</a:t>
            </a:r>
          </a:p>
          <a:p>
            <a:pPr marL="0" marR="0" lvl="0" indent="0" algn="l"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endParaRPr lang="en-US" dirty="0"/>
          </a:p>
        </p:txBody>
      </p:sp>
      <p:sp>
        <p:nvSpPr>
          <p:cNvPr id="4" name="Slide Number Placeholder 3">
            <a:extLst>
              <a:ext uri="{FF2B5EF4-FFF2-40B4-BE49-F238E27FC236}">
                <a16:creationId xmlns:a16="http://schemas.microsoft.com/office/drawing/2014/main" id="{10DDB960-218D-B6FA-8095-BB010F219BE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58C261-0144-294D-993A-A2B9FCF6D212}" type="slidenum">
              <a:rPr kumimoji="0" lang="en-US" sz="800" b="0" i="0" u="none" strike="noStrike" kern="1200" cap="none" spc="0" normalizeH="0" baseline="0" noProof="0" smtClean="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800" b="0" i="0" u="none" strike="noStrike" kern="1200" cap="none" spc="0" normalizeH="0" baseline="0" noProof="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98949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“This slide shows how we merge three complementary data sources to build trustworthy AI for the RAN.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First, we use </a:t>
            </a:r>
            <a:r>
              <a:rPr lang="en-US" sz="1200" b="1" i="0" kern="1200" dirty="0">
                <a:solidFill>
                  <a:schemeClr val="tx1"/>
                </a:solidFill>
                <a:effectLst/>
                <a:latin typeface="+mn-lt"/>
                <a:ea typeface="+mn-ea"/>
                <a:cs typeface="+mn-cs"/>
              </a:rPr>
              <a:t>Network Digital Twins</a:t>
            </a:r>
            <a:r>
              <a:rPr lang="en-US" sz="1200" b="0" i="0" kern="1200" dirty="0">
                <a:solidFill>
                  <a:schemeClr val="tx1"/>
                </a:solidFill>
                <a:effectLst/>
                <a:latin typeface="+mn-lt"/>
                <a:ea typeface="+mn-ea"/>
                <a:cs typeface="+mn-cs"/>
              </a:rPr>
              <a:t> to generate high‑scale, high‑fidelity synthetic data and to reproduce controlled scenarios that may be rare or risky in the real network.</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Second, </a:t>
            </a:r>
            <a:r>
              <a:rPr lang="en-US" sz="1200" b="1" i="0" kern="1200" dirty="0">
                <a:solidFill>
                  <a:schemeClr val="tx1"/>
                </a:solidFill>
                <a:effectLst/>
                <a:latin typeface="+mn-lt"/>
                <a:ea typeface="+mn-ea"/>
                <a:cs typeface="+mn-cs"/>
              </a:rPr>
              <a:t>Emulated Testbeds</a:t>
            </a:r>
            <a:r>
              <a:rPr lang="en-US" sz="1200" b="0" i="0" kern="1200" dirty="0">
                <a:solidFill>
                  <a:schemeClr val="tx1"/>
                </a:solidFill>
                <a:effectLst/>
                <a:latin typeface="+mn-lt"/>
                <a:ea typeface="+mn-ea"/>
                <a:cs typeface="+mn-cs"/>
              </a:rPr>
              <a:t> provide repeatable lab conditions for validating algorithms and device behavior with Keysight’s tools or customer DUTs.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Third, </a:t>
            </a:r>
            <a:r>
              <a:rPr lang="en-US" sz="1200" b="1" i="0" kern="1200" dirty="0">
                <a:solidFill>
                  <a:schemeClr val="tx1"/>
                </a:solidFill>
                <a:effectLst/>
                <a:latin typeface="+mn-lt"/>
                <a:ea typeface="+mn-ea"/>
                <a:cs typeface="+mn-cs"/>
              </a:rPr>
              <a:t>Live Networks</a:t>
            </a:r>
            <a:r>
              <a:rPr lang="en-US" sz="1200" b="0" i="0" kern="1200" dirty="0">
                <a:solidFill>
                  <a:schemeClr val="tx1"/>
                </a:solidFill>
                <a:effectLst/>
                <a:latin typeface="+mn-lt"/>
                <a:ea typeface="+mn-ea"/>
                <a:cs typeface="+mn-cs"/>
              </a:rPr>
              <a:t> supply real‑world measurements that anchor all models in reality.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All three sources feed a unified AI development platform, where data is curated, stored, and used for training, benchmarking, and evaluating AI/ML models.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By combining synthetic, emulated, and live data, we ensure models are both robust and deployment‑ready.”</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58C261-0144-294D-993A-A2B9FCF6D212}" type="slidenum">
              <a:rPr kumimoji="0" lang="en-US" sz="800" b="0" i="0" u="none" strike="noStrike" kern="1200" cap="none" spc="0" normalizeH="0" baseline="0" noProof="0" smtClean="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800" b="0" i="0" u="none" strike="noStrike" kern="1200" cap="none" spc="0" normalizeH="0" baseline="0" noProof="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498238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2B947-C34F-0193-BF8E-334F672701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75AD0C-8DA9-5252-CB1C-109A319E18D3}"/>
              </a:ext>
            </a:extLst>
          </p:cNvPr>
          <p:cNvSpPr>
            <a:spLocks noGrp="1" noRot="1" noChangeAspect="1"/>
          </p:cNvSpPr>
          <p:nvPr>
            <p:ph type="sldImg" idx="2"/>
          </p:nvPr>
        </p:nvSpPr>
        <p:spPr>
          <a:xfrm>
            <a:off x="481013" y="1279525"/>
            <a:ext cx="6140450" cy="3454400"/>
          </a:xfrm>
        </p:spPr>
      </p:sp>
      <p:sp>
        <p:nvSpPr>
          <p:cNvPr id="3" name="Text Placeholder 2">
            <a:extLst>
              <a:ext uri="{FF2B5EF4-FFF2-40B4-BE49-F238E27FC236}">
                <a16:creationId xmlns:a16="http://schemas.microsoft.com/office/drawing/2014/main" id="{47D71851-9988-6DB1-36E6-F253BEB11D7C}"/>
              </a:ext>
            </a:extLst>
          </p:cNvPr>
          <p:cNvSpPr>
            <a:spLocks noGrp="1"/>
          </p:cNvSpPr>
          <p:nvPr>
            <p:ph type="body" idx="3"/>
          </p:nvPr>
        </p:nvSpPr>
        <p:spPr/>
        <p:txBody>
          <a:body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endParaRPr lang="en-US" dirty="0"/>
          </a:p>
        </p:txBody>
      </p:sp>
      <p:sp>
        <p:nvSpPr>
          <p:cNvPr id="4" name="Slide Number Placeholder 3">
            <a:extLst>
              <a:ext uri="{FF2B5EF4-FFF2-40B4-BE49-F238E27FC236}">
                <a16:creationId xmlns:a16="http://schemas.microsoft.com/office/drawing/2014/main" id="{8DF03211-AF58-B39E-BA76-D6027FDA6A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13854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1" i="0" kern="1200" dirty="0">
                <a:solidFill>
                  <a:schemeClr val="tx1"/>
                </a:solidFill>
                <a:effectLst/>
                <a:latin typeface="+mn-lt"/>
                <a:ea typeface="+mn-ea"/>
                <a:cs typeface="+mn-cs"/>
              </a:rPr>
              <a:t>Why Data Matters for AI‑Native 6G</a:t>
            </a:r>
          </a:p>
          <a:p>
            <a:pPr fontAlgn="t"/>
            <a:r>
              <a:rPr lang="en-US" sz="1200" b="0" i="0" kern="1200" dirty="0">
                <a:solidFill>
                  <a:schemeClr val="tx1"/>
                </a:solidFill>
                <a:effectLst/>
                <a:latin typeface="+mn-lt"/>
                <a:ea typeface="+mn-ea"/>
                <a:cs typeface="+mn-cs"/>
              </a:rPr>
              <a:t>In 6G, AI will be embedded in every layer of the network—but the performance of that AI depends entirely on the quality of the data it receives.</a:t>
            </a:r>
          </a:p>
          <a:p>
            <a:pPr fontAlgn="t"/>
            <a:r>
              <a:rPr lang="en-US" sz="1200" b="0" i="0" kern="1200" dirty="0">
                <a:solidFill>
                  <a:schemeClr val="tx1"/>
                </a:solidFill>
                <a:effectLst/>
                <a:latin typeface="+mn-lt"/>
                <a:ea typeface="+mn-ea"/>
                <a:cs typeface="+mn-cs"/>
              </a:rPr>
              <a:t>Before we can trust AI models, we must verify not only the AI itself, but also </a:t>
            </a:r>
            <a:r>
              <a:rPr lang="en-US" sz="1200" b="1" i="0" kern="1200" dirty="0">
                <a:solidFill>
                  <a:schemeClr val="tx1"/>
                </a:solidFill>
                <a:effectLst/>
                <a:latin typeface="+mn-lt"/>
                <a:ea typeface="+mn-ea"/>
                <a:cs typeface="+mn-cs"/>
              </a:rPr>
              <a:t>the system producing the data and the data pipeline behind it</a:t>
            </a:r>
            <a:r>
              <a:rPr lang="en-US" sz="1200" b="0" i="0" kern="1200" dirty="0">
                <a:solidFill>
                  <a:schemeClr val="tx1"/>
                </a:solidFill>
                <a:effectLst/>
                <a:latin typeface="+mn-lt"/>
                <a:ea typeface="+mn-ea"/>
                <a:cs typeface="+mn-cs"/>
              </a:rPr>
              <a:t>. If any of these elements fail, the AI will make wrong decisions—even if the model is perfect.</a:t>
            </a:r>
          </a:p>
          <a:p>
            <a:pPr fontAlgn="t"/>
            <a:r>
              <a:rPr lang="en-US" sz="1200" b="1" i="0" kern="1200" dirty="0">
                <a:solidFill>
                  <a:schemeClr val="tx1"/>
                </a:solidFill>
                <a:effectLst/>
                <a:latin typeface="+mn-lt"/>
                <a:ea typeface="+mn-ea"/>
                <a:cs typeface="+mn-cs"/>
              </a:rPr>
              <a:t>The three fundamental questions are: </a:t>
            </a:r>
          </a:p>
          <a:p>
            <a:pPr fontAlgn="t"/>
            <a:r>
              <a:rPr lang="en-US" sz="1200" b="1" i="0" kern="1200" dirty="0">
                <a:solidFill>
                  <a:schemeClr val="tx1"/>
                </a:solidFill>
                <a:effectLst/>
                <a:latin typeface="+mn-lt"/>
                <a:ea typeface="+mn-ea"/>
                <a:cs typeface="+mn-cs"/>
              </a:rPr>
              <a:t>First</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Where do the data come from? </a:t>
            </a:r>
          </a:p>
          <a:p>
            <a:pPr fontAlgn="t"/>
            <a:r>
              <a:rPr lang="en-US" sz="1200" b="0" i="0" kern="1200" dirty="0">
                <a:solidFill>
                  <a:schemeClr val="tx1"/>
                </a:solidFill>
                <a:effectLst/>
                <a:latin typeface="+mn-lt"/>
                <a:ea typeface="+mn-ea"/>
                <a:cs typeface="+mn-cs"/>
              </a:rPr>
              <a:t>AI-native 6G requires multiple complementary data sources—RAN, Core, Edge, NTN, and Digital Twin. No single source is sufficient.</a:t>
            </a:r>
          </a:p>
          <a:p>
            <a:pPr fontAlgn="t"/>
            <a:r>
              <a:rPr lang="en-US" sz="1200" b="1" i="0" kern="1200" dirty="0">
                <a:solidFill>
                  <a:schemeClr val="tx1"/>
                </a:solidFill>
                <a:effectLst/>
                <a:latin typeface="+mn-lt"/>
                <a:ea typeface="+mn-ea"/>
                <a:cs typeface="+mn-cs"/>
              </a:rPr>
              <a:t>Second</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How do we ensure the data is “good”? </a:t>
            </a:r>
          </a:p>
          <a:p>
            <a:pPr fontAlgn="t"/>
            <a:r>
              <a:rPr lang="en-US" sz="1200" b="0" i="0" kern="1200" dirty="0">
                <a:solidFill>
                  <a:schemeClr val="tx1"/>
                </a:solidFill>
                <a:effectLst/>
                <a:latin typeface="+mn-lt"/>
                <a:ea typeface="+mn-ea"/>
                <a:cs typeface="+mn-cs"/>
              </a:rPr>
              <a:t>Good data must be accurate, consistent, clean, and fit for training or inference. Bad data produces bad AI outcomes.</a:t>
            </a:r>
          </a:p>
          <a:p>
            <a:pPr fontAlgn="t"/>
            <a:r>
              <a:rPr lang="en-US" sz="1200" b="1" i="0" kern="1200" dirty="0">
                <a:solidFill>
                  <a:schemeClr val="tx1"/>
                </a:solidFill>
                <a:effectLst/>
                <a:latin typeface="+mn-lt"/>
                <a:ea typeface="+mn-ea"/>
                <a:cs typeface="+mn-cs"/>
              </a:rPr>
              <a:t>Third</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How do we ensure the data stays up to date? </a:t>
            </a:r>
          </a:p>
          <a:p>
            <a:pPr fontAlgn="t"/>
            <a:r>
              <a:rPr lang="en-US" sz="1200" b="0" i="0" kern="1200" dirty="0">
                <a:solidFill>
                  <a:schemeClr val="tx1"/>
                </a:solidFill>
                <a:effectLst/>
                <a:latin typeface="+mn-lt"/>
                <a:ea typeface="+mn-ea"/>
                <a:cs typeface="+mn-cs"/>
              </a:rPr>
              <a:t>6G networks evolve rapidly: mobility, load fluctuations, interference, weather, and new deployments constantly change the network’s state. AI must continuously adapt to remain valid.</a:t>
            </a:r>
          </a:p>
          <a:p>
            <a:pPr fontAlgn="t"/>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Why this matters</a:t>
            </a:r>
          </a:p>
          <a:p>
            <a:pPr fontAlgn="t"/>
            <a:r>
              <a:rPr lang="en-US" sz="1200" b="0" i="0" kern="1200" dirty="0">
                <a:solidFill>
                  <a:schemeClr val="tx1"/>
                </a:solidFill>
                <a:effectLst/>
                <a:latin typeface="+mn-lt"/>
                <a:ea typeface="+mn-ea"/>
                <a:cs typeface="+mn-cs"/>
              </a:rPr>
              <a:t>If we don’t ensure trustworthy data, AI systems will confidently make incorrect conclusions—just like the viral video shown here, where AI misinterpreted a fake scenario as real. This illustrates how easily AI can be misled when data is wrong or unverified.</a:t>
            </a:r>
          </a:p>
          <a:p>
            <a:pPr fontAlgn="t"/>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Core message</a:t>
            </a:r>
          </a:p>
          <a:p>
            <a:pPr fontAlgn="t"/>
            <a:r>
              <a:rPr lang="en-US" sz="1200" b="1" i="0" kern="1200" dirty="0">
                <a:solidFill>
                  <a:schemeClr val="tx1"/>
                </a:solidFill>
                <a:effectLst/>
                <a:latin typeface="+mn-lt"/>
                <a:ea typeface="+mn-ea"/>
                <a:cs typeface="+mn-cs"/>
              </a:rPr>
              <a:t>Reliable AI for 6G requires end-to-end verification of the system, the AI models, and the data pipeline</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is the foundation for the rest of the architecture we will walk through.</a:t>
            </a:r>
          </a:p>
          <a:p>
            <a:endParaRPr lang="en-US" dirty="0"/>
          </a:p>
        </p:txBody>
      </p:sp>
      <p:sp>
        <p:nvSpPr>
          <p:cNvPr id="4" name="Slide Number Placeholder 3"/>
          <p:cNvSpPr>
            <a:spLocks noGrp="1"/>
          </p:cNvSpPr>
          <p:nvPr>
            <p:ph type="sldNum" sz="quarter" idx="5"/>
          </p:nvPr>
        </p:nvSpPr>
        <p:spPr/>
        <p:txBody>
          <a:bodyPr/>
          <a:lstStyle/>
          <a:p>
            <a:fld id="{7A62D9F3-0BD2-4BA7-B11F-7FC0786FCF76}" type="slidenum">
              <a:rPr lang="en-US" smtClean="0"/>
              <a:t>2</a:t>
            </a:fld>
            <a:endParaRPr lang="en-US"/>
          </a:p>
        </p:txBody>
      </p:sp>
    </p:spTree>
    <p:extLst>
      <p:ext uri="{BB962C8B-B14F-4D97-AF65-F5344CB8AC3E}">
        <p14:creationId xmlns:p14="http://schemas.microsoft.com/office/powerpoint/2010/main" val="8717679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1" i="0" kern="1200" dirty="0">
                <a:solidFill>
                  <a:schemeClr val="tx1"/>
                </a:solidFill>
                <a:effectLst/>
                <a:highlight>
                  <a:srgbClr val="FFFF00"/>
                </a:highlight>
                <a:latin typeface="+mn-lt"/>
                <a:ea typeface="+mn-ea"/>
                <a:cs typeface="+mn-cs"/>
              </a:rPr>
              <a:t>Intelligent Anomaly Detection: First 6G AI Capability</a:t>
            </a:r>
          </a:p>
          <a:p>
            <a:pPr fontAlgn="t"/>
            <a:r>
              <a:rPr lang="en-US" sz="1200" b="0" i="0" kern="1200" dirty="0">
                <a:solidFill>
                  <a:schemeClr val="tx1"/>
                </a:solidFill>
                <a:effectLst/>
                <a:highlight>
                  <a:srgbClr val="FFFF00"/>
                </a:highlight>
                <a:latin typeface="+mn-lt"/>
                <a:ea typeface="+mn-ea"/>
                <a:cs typeface="+mn-cs"/>
              </a:rPr>
              <a:t>One of the first real AI capabilities operators can deploy is automated anomaly detection. AI learns what ‘normal’ looks like and quickly identifies when the network deviates. Digital Twins allow operators to simulate known faults safely and use them to train models. Keysight provides anomaly models, RCA tools, and visualization platforms that allow operators to drill down into issues quickly. This brings immediate commercial value by reducing OPEX and improving reliability.</a:t>
            </a:r>
          </a:p>
          <a:p>
            <a:pPr fontAlgn="t"/>
            <a:endParaRPr lang="en-US" sz="1200" b="0" i="0" kern="1200" dirty="0">
              <a:solidFill>
                <a:schemeClr val="tx1"/>
              </a:solidFill>
              <a:effectLst/>
              <a:highlight>
                <a:srgbClr val="FFFF00"/>
              </a:highlight>
              <a:latin typeface="+mn-lt"/>
              <a:ea typeface="+mn-ea"/>
              <a:cs typeface="+mn-cs"/>
            </a:endParaRPr>
          </a:p>
          <a:p>
            <a:pPr fontAlgn="t"/>
            <a:endParaRPr lang="en-US" sz="1200" b="0" i="0" kern="1200" dirty="0">
              <a:solidFill>
                <a:schemeClr val="tx1"/>
              </a:solidFill>
              <a:effectLst/>
              <a:highlight>
                <a:srgbClr val="FFFF00"/>
              </a:highlight>
              <a:latin typeface="+mn-lt"/>
              <a:ea typeface="+mn-ea"/>
              <a:cs typeface="+mn-cs"/>
            </a:endParaRPr>
          </a:p>
          <a:p>
            <a:pPr>
              <a:spcBef>
                <a:spcPct val="0"/>
              </a:spcBef>
            </a:pPr>
            <a:endParaRPr lang="en-US" dirty="0">
              <a:solidFill>
                <a:srgbClr val="000000"/>
              </a:solidFill>
              <a:highlight>
                <a:srgbClr val="FFFF00"/>
              </a:highlight>
              <a:ea typeface="Calibri"/>
              <a:cs typeface="Calibri"/>
            </a:endParaRPr>
          </a:p>
        </p:txBody>
      </p:sp>
      <p:sp>
        <p:nvSpPr>
          <p:cNvPr id="4" name="Slide Number Placeholder 3"/>
          <p:cNvSpPr>
            <a:spLocks noGrp="1"/>
          </p:cNvSpPr>
          <p:nvPr>
            <p:ph type="sldNum" sz="quarter" idx="5"/>
          </p:nvPr>
        </p:nvSpPr>
        <p:spPr/>
        <p:txBody>
          <a:bodyPr/>
          <a:lstStyle/>
          <a:p>
            <a:fld id="{4F674BB1-7372-4B45-A9C6-D0A39582779E}" type="slidenum">
              <a:rPr lang="en-US" smtClean="0"/>
              <a:t>24</a:t>
            </a:fld>
            <a:endParaRPr lang="en-US"/>
          </a:p>
        </p:txBody>
      </p:sp>
    </p:spTree>
    <p:extLst>
      <p:ext uri="{BB962C8B-B14F-4D97-AF65-F5344CB8AC3E}">
        <p14:creationId xmlns:p14="http://schemas.microsoft.com/office/powerpoint/2010/main" val="28525510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12D99-5474-8E18-898D-C02E8895E7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2B7417-F123-15F0-8C57-344951C3D9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9ECEF1-20F7-19EC-089F-B2D9BC221916}"/>
              </a:ext>
            </a:extLst>
          </p:cNvPr>
          <p:cNvSpPr>
            <a:spLocks noGrp="1"/>
          </p:cNvSpPr>
          <p:nvPr>
            <p:ph type="body" idx="1"/>
          </p:nvPr>
        </p:nvSpPr>
        <p:spPr/>
        <p:txBody>
          <a:bodyPr/>
          <a:lstStyle/>
          <a:p>
            <a:pPr fontAlgn="base"/>
            <a:endParaRPr lang="en-US" b="0" i="0" dirty="0">
              <a:solidFill>
                <a:srgbClr val="CACACA"/>
              </a:solidFill>
              <a:effectLst/>
              <a:latin typeface="Roboto" panose="02000000000000000000" pitchFamily="2" charset="0"/>
            </a:endParaRPr>
          </a:p>
        </p:txBody>
      </p:sp>
      <p:sp>
        <p:nvSpPr>
          <p:cNvPr id="4" name="Slide Number Placeholder 3">
            <a:extLst>
              <a:ext uri="{FF2B5EF4-FFF2-40B4-BE49-F238E27FC236}">
                <a16:creationId xmlns:a16="http://schemas.microsoft.com/office/drawing/2014/main" id="{853F9B10-8ED3-79DC-E6BB-EDB2DC1C9A5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674BB1-7372-4B45-A9C6-D0A39582779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29467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“This slide brings together the five key takeaways from the entire presentation.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First, </a:t>
            </a:r>
            <a:r>
              <a:rPr lang="en-US" sz="1200" b="1" i="0" kern="1200" dirty="0">
                <a:solidFill>
                  <a:schemeClr val="tx1"/>
                </a:solidFill>
                <a:effectLst/>
                <a:latin typeface="+mn-lt"/>
                <a:ea typeface="+mn-ea"/>
                <a:cs typeface="+mn-cs"/>
              </a:rPr>
              <a:t>Digital Twins</a:t>
            </a:r>
            <a:r>
              <a:rPr lang="en-US" sz="1200" b="0" i="0" kern="1200" dirty="0">
                <a:solidFill>
                  <a:schemeClr val="tx1"/>
                </a:solidFill>
                <a:effectLst/>
                <a:latin typeface="+mn-lt"/>
                <a:ea typeface="+mn-ea"/>
                <a:cs typeface="+mn-cs"/>
              </a:rPr>
              <a:t> give us a safe, high‑fidelity environment to test scenarios, generate synthetic data, and validate AI models before deployment.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Second, </a:t>
            </a:r>
            <a:r>
              <a:rPr lang="en-US" sz="1200" b="1" i="0" kern="1200" dirty="0">
                <a:solidFill>
                  <a:schemeClr val="tx1"/>
                </a:solidFill>
                <a:effectLst/>
                <a:latin typeface="+mn-lt"/>
                <a:ea typeface="+mn-ea"/>
                <a:cs typeface="+mn-cs"/>
              </a:rPr>
              <a:t>Network Insights</a:t>
            </a:r>
            <a:r>
              <a:rPr lang="en-US" sz="1200" b="0" i="0" kern="1200" dirty="0">
                <a:solidFill>
                  <a:schemeClr val="tx1"/>
                </a:solidFill>
                <a:effectLst/>
                <a:latin typeface="+mn-lt"/>
                <a:ea typeface="+mn-ea"/>
                <a:cs typeface="+mn-cs"/>
              </a:rPr>
              <a:t> provide the observability we need — using cloud‑native tools and O‑RAN telemetry — to truly understand network behavior.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Third, </a:t>
            </a:r>
            <a:r>
              <a:rPr lang="en-US" sz="1200" b="1" i="0" kern="1200" dirty="0">
                <a:solidFill>
                  <a:schemeClr val="tx1"/>
                </a:solidFill>
                <a:effectLst/>
                <a:latin typeface="+mn-lt"/>
                <a:ea typeface="+mn-ea"/>
                <a:cs typeface="+mn-cs"/>
              </a:rPr>
              <a:t>Data Management</a:t>
            </a:r>
            <a:r>
              <a:rPr lang="en-US" sz="1200" b="0" i="0" kern="1200" dirty="0">
                <a:solidFill>
                  <a:schemeClr val="tx1"/>
                </a:solidFill>
                <a:effectLst/>
                <a:latin typeface="+mn-lt"/>
                <a:ea typeface="+mn-ea"/>
                <a:cs typeface="+mn-cs"/>
              </a:rPr>
              <a:t> merges live, emulated, and synthetic data to create high‑quality, scalable datasets for training 6G AI.</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Fourth, </a:t>
            </a:r>
            <a:r>
              <a:rPr lang="en-US" sz="1200" b="1" i="0" kern="1200" dirty="0">
                <a:solidFill>
                  <a:schemeClr val="tx1"/>
                </a:solidFill>
                <a:effectLst/>
                <a:latin typeface="+mn-lt"/>
                <a:ea typeface="+mn-ea"/>
                <a:cs typeface="+mn-cs"/>
              </a:rPr>
              <a:t>Intelligent Anomaly Detection and RCA</a:t>
            </a:r>
            <a:r>
              <a:rPr lang="en-US" sz="1200" b="0" i="0" kern="1200" dirty="0">
                <a:solidFill>
                  <a:schemeClr val="tx1"/>
                </a:solidFill>
                <a:effectLst/>
                <a:latin typeface="+mn-lt"/>
                <a:ea typeface="+mn-ea"/>
                <a:cs typeface="+mn-cs"/>
              </a:rPr>
              <a:t> is the first concrete capability of AI‑native 6G, using the Digital Twin for diagnosis and automated root‑cause analysis.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And finally, </a:t>
            </a:r>
            <a:r>
              <a:rPr lang="en-US" sz="1200" b="1" i="0" kern="1200" dirty="0">
                <a:solidFill>
                  <a:schemeClr val="tx1"/>
                </a:solidFill>
                <a:effectLst/>
                <a:latin typeface="+mn-lt"/>
                <a:ea typeface="+mn-ea"/>
                <a:cs typeface="+mn-cs"/>
              </a:rPr>
              <a:t>Agentic AI</a:t>
            </a:r>
            <a:r>
              <a:rPr lang="en-US" sz="1200" b="0" i="0" kern="1200" dirty="0">
                <a:solidFill>
                  <a:schemeClr val="tx1"/>
                </a:solidFill>
                <a:effectLst/>
                <a:latin typeface="+mn-lt"/>
                <a:ea typeface="+mn-ea"/>
                <a:cs typeface="+mn-cs"/>
              </a:rPr>
              <a:t> moves us toward fully autonomous 6G networks, enabling intent‑driven decisions and real‑time adaptation with rigorous Digital Twin testing.”</a:t>
            </a:r>
          </a:p>
          <a:p>
            <a:endParaRPr lang="en-US" dirty="0"/>
          </a:p>
        </p:txBody>
      </p:sp>
      <p:sp>
        <p:nvSpPr>
          <p:cNvPr id="4" name="Slide Number Placeholder 3"/>
          <p:cNvSpPr>
            <a:spLocks noGrp="1"/>
          </p:cNvSpPr>
          <p:nvPr>
            <p:ph type="sldNum" sz="quarter" idx="5"/>
          </p:nvPr>
        </p:nvSpPr>
        <p:spPr/>
        <p:txBody>
          <a:bodyPr/>
          <a:lstStyle/>
          <a:p>
            <a:fld id="{7A62D9F3-0BD2-4BA7-B11F-7FC0786FCF76}" type="slidenum">
              <a:rPr lang="en-US" smtClean="0"/>
              <a:t>26</a:t>
            </a:fld>
            <a:endParaRPr lang="en-US"/>
          </a:p>
        </p:txBody>
      </p:sp>
    </p:spTree>
    <p:extLst>
      <p:ext uri="{BB962C8B-B14F-4D97-AF65-F5344CB8AC3E}">
        <p14:creationId xmlns:p14="http://schemas.microsoft.com/office/powerpoint/2010/main" val="27714715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FI"/>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2D9F3-0BD2-4BA7-B11F-7FC0786FCF76}" type="slidenum">
              <a:rPr lang="en-US" smtClean="0"/>
              <a:t>27</a:t>
            </a:fld>
            <a:endParaRPr lang="en-US"/>
          </a:p>
        </p:txBody>
      </p:sp>
    </p:spTree>
    <p:extLst>
      <p:ext uri="{BB962C8B-B14F-4D97-AF65-F5344CB8AC3E}">
        <p14:creationId xmlns:p14="http://schemas.microsoft.com/office/powerpoint/2010/main" val="74865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“Here I want to show how generative AI is now capable of fabricating entire events with convincing realism. On the left, you see a video circulating widely on Instagram and later YouTube in November 2025, supposedly showing ‘fish raining from the sky’ in Georgia. On the right, you see a Google search result that appears to validate the event.</a:t>
            </a:r>
          </a:p>
          <a:p>
            <a:pPr fontAlgn="t"/>
            <a:r>
              <a:rPr lang="en-US" sz="1200" b="0" i="0" kern="1200" dirty="0">
                <a:solidFill>
                  <a:schemeClr val="tx1"/>
                </a:solidFill>
                <a:effectLst/>
                <a:latin typeface="+mn-lt"/>
                <a:ea typeface="+mn-ea"/>
                <a:cs typeface="+mn-cs"/>
              </a:rPr>
              <a:t>But none of this is real. The video is AI‑generated, and the search results were manipulated or fabricated. This illustrates how GenAI can create a complete, believable information ecosystem around a fake event — video, imagery, captions, even search‑engine‑looking pages.</a:t>
            </a:r>
          </a:p>
          <a:p>
            <a:pPr fontAlgn="t"/>
            <a:r>
              <a:rPr lang="en-US" sz="1200" b="0" i="0" kern="1200" dirty="0">
                <a:solidFill>
                  <a:schemeClr val="tx1"/>
                </a:solidFill>
                <a:effectLst/>
                <a:latin typeface="+mn-lt"/>
                <a:ea typeface="+mn-ea"/>
                <a:cs typeface="+mn-cs"/>
              </a:rPr>
              <a:t>The lesson: </a:t>
            </a:r>
            <a:r>
              <a:rPr lang="en-US" sz="1200" b="1" i="0" kern="1200" dirty="0">
                <a:solidFill>
                  <a:schemeClr val="tx1"/>
                </a:solidFill>
                <a:effectLst/>
                <a:latin typeface="+mn-lt"/>
                <a:ea typeface="+mn-ea"/>
                <a:cs typeface="+mn-cs"/>
              </a:rPr>
              <a:t>AI will confidently tell you something is true, even when it never happened.</a:t>
            </a:r>
            <a:r>
              <a:rPr lang="en-US" sz="1200" b="0" i="0" kern="1200" dirty="0">
                <a:solidFill>
                  <a:schemeClr val="tx1"/>
                </a:solidFill>
                <a:effectLst/>
                <a:latin typeface="+mn-lt"/>
                <a:ea typeface="+mn-ea"/>
                <a:cs typeface="+mn-cs"/>
              </a:rPr>
              <a:t> This is why verifiable data and trusted visibility sources matter more than ever.</a:t>
            </a:r>
          </a:p>
          <a:p>
            <a:endParaRPr lang="en-B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62D9F3-0BD2-4BA7-B11F-7FC0786FCF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1352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Adversarial </a:t>
            </a:r>
            <a:r>
              <a:rPr lang="en-US" sz="1200" b="0" i="0" u="sng" kern="1200">
                <a:solidFill>
                  <a:schemeClr val="tx1"/>
                </a:solidFill>
                <a:effectLst/>
                <a:latin typeface="+mn-lt"/>
                <a:ea typeface="+mn-ea"/>
                <a:cs typeface="+mn-cs"/>
                <a:hlinkClick r:id="rId3"/>
              </a:rPr>
              <a:t>machine learning</a:t>
            </a:r>
            <a:r>
              <a:rPr lang="en-US" sz="1200" b="0" i="0" kern="1200">
                <a:solidFill>
                  <a:schemeClr val="tx1"/>
                </a:solidFill>
                <a:effectLst/>
                <a:latin typeface="+mn-lt"/>
                <a:ea typeface="+mn-ea"/>
                <a:cs typeface="+mn-cs"/>
              </a:rPr>
              <a:t> is a growing threat in the AI and machine learning research community. The most common reason is to cause a malfunction in a machine learning model; an adversarial attack might entail presenting a model with inaccurate or misrepresentative data as its training or introducing maliciously designed data to deceive an already trained m</a:t>
            </a:r>
          </a:p>
          <a:p>
            <a:endParaRPr lang="en-US" sz="1200" b="0" i="0" kern="1200">
              <a:solidFill>
                <a:schemeClr val="tx1"/>
              </a:solidFill>
              <a:effectLst/>
              <a:latin typeface="+mn-lt"/>
              <a:ea typeface="+mn-ea"/>
              <a:cs typeface="+mn-cs"/>
            </a:endParaRPr>
          </a:p>
          <a:p>
            <a:endParaRPr lang="en-US" sz="1200" b="0" i="0" kern="1200">
              <a:solidFill>
                <a:schemeClr val="tx1"/>
              </a:solidFill>
              <a:effectLst/>
              <a:latin typeface="+mn-lt"/>
              <a:ea typeface="+mn-ea"/>
              <a:cs typeface="+mn-cs"/>
            </a:endParaRP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Split the image animation..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58C261-0144-294D-993A-A2B9FCF6D21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3174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CFED1-D866-7D34-09DF-F784BB32D2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79800C-88D8-1B5B-20C2-7DEF769250A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2DAE538-0580-79BD-C503-AAD9DDC46125}"/>
              </a:ext>
            </a:extLst>
          </p:cNvPr>
          <p:cNvSpPr>
            <a:spLocks noGrp="1"/>
          </p:cNvSpPr>
          <p:nvPr>
            <p:ph type="body" idx="1"/>
          </p:nvPr>
        </p:nvSpPr>
        <p:spPr/>
        <p:txBody>
          <a:bodyPr/>
          <a:lstStyle/>
          <a:p>
            <a:pPr fontAlgn="t"/>
            <a:r>
              <a:rPr lang="en-US" sz="1200" b="0" i="0" kern="1200">
                <a:solidFill>
                  <a:schemeClr val="tx1"/>
                </a:solidFill>
                <a:effectLst/>
                <a:latin typeface="+mn-lt"/>
                <a:ea typeface="+mn-ea"/>
                <a:cs typeface="+mn-cs"/>
              </a:rPr>
              <a:t>In this slide, we introduce the end‑to‑end flow that transforms raw network data into actionable intelligence for 6G. This is the “backbone story” for how Keysight enables AI‑native networks.</a:t>
            </a:r>
          </a:p>
          <a:p>
            <a:pPr fontAlgn="t"/>
            <a:endParaRPr lang="en-US" sz="1200" b="0" i="0" kern="1200">
              <a:solidFill>
                <a:schemeClr val="tx1"/>
              </a:solidFill>
              <a:effectLst/>
              <a:latin typeface="+mn-lt"/>
              <a:ea typeface="+mn-ea"/>
              <a:cs typeface="+mn-cs"/>
            </a:endParaRPr>
          </a:p>
          <a:p>
            <a:pPr fontAlgn="t"/>
            <a:r>
              <a:rPr lang="en-US" sz="1200" b="1" i="0" kern="1200">
                <a:solidFill>
                  <a:schemeClr val="tx1"/>
                </a:solidFill>
                <a:effectLst/>
                <a:latin typeface="+mn-lt"/>
                <a:ea typeface="+mn-ea"/>
                <a:cs typeface="+mn-cs"/>
              </a:rPr>
              <a:t>1. Digital Twin</a:t>
            </a:r>
          </a:p>
          <a:p>
            <a:pPr fontAlgn="t"/>
            <a:r>
              <a:rPr lang="en-US" sz="1200" b="0" i="0" kern="1200">
                <a:solidFill>
                  <a:schemeClr val="tx1"/>
                </a:solidFill>
                <a:effectLst/>
                <a:latin typeface="+mn-lt"/>
                <a:ea typeface="+mn-ea"/>
                <a:cs typeface="+mn-cs"/>
              </a:rPr>
              <a:t>“Let me start with the first building block: the Digital Twin.</a:t>
            </a:r>
          </a:p>
          <a:p>
            <a:pPr fontAlgn="t"/>
            <a:r>
              <a:rPr lang="en-US" sz="1200" b="0" i="0" kern="1200">
                <a:solidFill>
                  <a:schemeClr val="tx1"/>
                </a:solidFill>
                <a:effectLst/>
                <a:latin typeface="+mn-lt"/>
                <a:ea typeface="+mn-ea"/>
                <a:cs typeface="+mn-cs"/>
              </a:rPr>
              <a:t>This is where we create a high‑fidelity, virtual replica of the real network.</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It allows us to test configurations, explore extreme scenarios, and generate synthetic data in a safe, repeatable environment.</a:t>
            </a:r>
          </a:p>
          <a:p>
            <a:pPr fontAlgn="t"/>
            <a:r>
              <a:rPr lang="en-US" sz="1200" b="0" i="0" kern="1200">
                <a:solidFill>
                  <a:schemeClr val="tx1"/>
                </a:solidFill>
                <a:effectLst/>
                <a:latin typeface="+mn-lt"/>
                <a:ea typeface="+mn-ea"/>
                <a:cs typeface="+mn-cs"/>
              </a:rPr>
              <a:t>The Digital Twin is essential because it provides the training and validation space for AI models </a:t>
            </a:r>
            <a:r>
              <a:rPr lang="en-US" sz="1200" b="0" i="1" kern="1200">
                <a:solidFill>
                  <a:schemeClr val="tx1"/>
                </a:solidFill>
                <a:effectLst/>
                <a:latin typeface="+mn-lt"/>
                <a:ea typeface="+mn-ea"/>
                <a:cs typeface="+mn-cs"/>
              </a:rPr>
              <a:t>before</a:t>
            </a:r>
            <a:r>
              <a:rPr lang="en-US" sz="1200" b="0" i="0" kern="1200">
                <a:solidFill>
                  <a:schemeClr val="tx1"/>
                </a:solidFill>
                <a:effectLst/>
                <a:latin typeface="+mn-lt"/>
                <a:ea typeface="+mn-ea"/>
                <a:cs typeface="+mn-cs"/>
              </a:rPr>
              <a:t> they ever touch the live network.”</a:t>
            </a:r>
          </a:p>
          <a:p>
            <a:pPr fontAlgn="t"/>
            <a:br>
              <a:rPr lang="en-US" sz="1200" b="0" i="0" kern="1200">
                <a:solidFill>
                  <a:schemeClr val="tx1"/>
                </a:solidFill>
                <a:effectLst/>
                <a:latin typeface="+mn-lt"/>
                <a:ea typeface="+mn-ea"/>
                <a:cs typeface="+mn-cs"/>
              </a:rPr>
            </a:br>
            <a:r>
              <a:rPr lang="en-US" sz="1200" b="1" i="0" kern="1200">
                <a:solidFill>
                  <a:schemeClr val="tx1"/>
                </a:solidFill>
                <a:effectLst/>
                <a:latin typeface="+mn-lt"/>
                <a:ea typeface="+mn-ea"/>
                <a:cs typeface="+mn-cs"/>
              </a:rPr>
              <a:t>2. Network Insights</a:t>
            </a:r>
          </a:p>
          <a:p>
            <a:pPr fontAlgn="t"/>
            <a:r>
              <a:rPr lang="en-US" sz="1200" b="0" i="0" kern="1200">
                <a:solidFill>
                  <a:schemeClr val="tx1"/>
                </a:solidFill>
                <a:effectLst/>
                <a:latin typeface="+mn-lt"/>
                <a:ea typeface="+mn-ea"/>
                <a:cs typeface="+mn-cs"/>
              </a:rPr>
              <a:t>“Once we have the Digital Twin, the next step is to make the network observable.</a:t>
            </a:r>
          </a:p>
          <a:p>
            <a:pPr fontAlgn="t"/>
            <a:r>
              <a:rPr lang="en-US" sz="1200" b="0" i="0" kern="1200">
                <a:solidFill>
                  <a:schemeClr val="tx1"/>
                </a:solidFill>
                <a:effectLst/>
                <a:latin typeface="+mn-lt"/>
                <a:ea typeface="+mn-ea"/>
                <a:cs typeface="+mn-cs"/>
              </a:rPr>
              <a:t>With cloud‑native observability and O‑RAN telemetry, we can collect consistent KPIs across RAN, Core, and Cloud.</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This is where we begin to understand real behavior through per‑UE metrics, E2/O1/A1 signals, and cross‑layer correlation.</a:t>
            </a:r>
          </a:p>
          <a:p>
            <a:pPr fontAlgn="t"/>
            <a:r>
              <a:rPr lang="en-US" sz="1200" b="0" i="0" kern="1200">
                <a:solidFill>
                  <a:schemeClr val="tx1"/>
                </a:solidFill>
                <a:effectLst/>
                <a:latin typeface="+mn-lt"/>
                <a:ea typeface="+mn-ea"/>
                <a:cs typeface="+mn-cs"/>
              </a:rPr>
              <a:t>Network insights turn raw data into meaningful intelligence.”</a:t>
            </a:r>
          </a:p>
          <a:p>
            <a:pPr fontAlgn="t"/>
            <a:br>
              <a:rPr lang="en-US" sz="1200" b="0" i="0" kern="1200">
                <a:solidFill>
                  <a:schemeClr val="tx1"/>
                </a:solidFill>
                <a:effectLst/>
                <a:latin typeface="+mn-lt"/>
                <a:ea typeface="+mn-ea"/>
                <a:cs typeface="+mn-cs"/>
              </a:rPr>
            </a:br>
            <a:r>
              <a:rPr lang="en-US" sz="1200" b="1" i="0" kern="1200">
                <a:solidFill>
                  <a:schemeClr val="tx1"/>
                </a:solidFill>
                <a:effectLst/>
                <a:latin typeface="+mn-lt"/>
                <a:ea typeface="+mn-ea"/>
                <a:cs typeface="+mn-cs"/>
              </a:rPr>
              <a:t>3. Data Management</a:t>
            </a:r>
          </a:p>
          <a:p>
            <a:pPr fontAlgn="t"/>
            <a:r>
              <a:rPr lang="en-US" sz="1200" b="0" i="0" kern="1200">
                <a:solidFill>
                  <a:schemeClr val="tx1"/>
                </a:solidFill>
                <a:effectLst/>
                <a:latin typeface="+mn-lt"/>
                <a:ea typeface="+mn-ea"/>
                <a:cs typeface="+mn-cs"/>
              </a:rPr>
              <a:t>“The third layer is data management.</a:t>
            </a:r>
          </a:p>
          <a:p>
            <a:pPr fontAlgn="t"/>
            <a:r>
              <a:rPr lang="en-US" sz="1200" b="0" i="0" kern="1200">
                <a:solidFill>
                  <a:schemeClr val="tx1"/>
                </a:solidFill>
                <a:effectLst/>
                <a:latin typeface="+mn-lt"/>
                <a:ea typeface="+mn-ea"/>
                <a:cs typeface="+mn-cs"/>
              </a:rPr>
              <a:t>Here we merge three types of data:</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real network data, Digital Twin data, and emulated test data.</a:t>
            </a:r>
          </a:p>
          <a:p>
            <a:pPr fontAlgn="t"/>
            <a:r>
              <a:rPr lang="en-US" sz="1200" b="0" i="0" kern="1200">
                <a:solidFill>
                  <a:schemeClr val="tx1"/>
                </a:solidFill>
                <a:effectLst/>
                <a:latin typeface="+mn-lt"/>
                <a:ea typeface="+mn-ea"/>
                <a:cs typeface="+mn-cs"/>
              </a:rPr>
              <a:t>The role of this step is to ensure quality, consistency, lineage, and scalability so that the resulting datasets are AI‑ready.</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This is the point where data becomes usable for training, benchmarking, and validating AI and ML models.”</a:t>
            </a:r>
          </a:p>
          <a:p>
            <a:pPr fontAlgn="t"/>
            <a:br>
              <a:rPr lang="en-US" sz="1200" b="0" i="0" kern="1200">
                <a:solidFill>
                  <a:schemeClr val="tx1"/>
                </a:solidFill>
                <a:effectLst/>
                <a:latin typeface="+mn-lt"/>
                <a:ea typeface="+mn-ea"/>
                <a:cs typeface="+mn-cs"/>
              </a:rPr>
            </a:br>
            <a:endParaRPr lang="en-US" sz="1200" b="0" i="0" kern="1200">
              <a:solidFill>
                <a:schemeClr val="tx1"/>
              </a:solidFill>
              <a:effectLst/>
              <a:latin typeface="+mn-lt"/>
              <a:ea typeface="+mn-ea"/>
              <a:cs typeface="+mn-cs"/>
            </a:endParaRPr>
          </a:p>
          <a:p>
            <a:pPr fontAlgn="t"/>
            <a:r>
              <a:rPr lang="en-US" sz="1200" b="1" i="0" kern="1200">
                <a:solidFill>
                  <a:schemeClr val="tx1"/>
                </a:solidFill>
                <a:effectLst/>
                <a:latin typeface="+mn-lt"/>
                <a:ea typeface="+mn-ea"/>
                <a:cs typeface="+mn-cs"/>
              </a:rPr>
              <a:t>4. Intelligent Anomaly Detection &amp; Root Cause Analysis</a:t>
            </a:r>
          </a:p>
          <a:p>
            <a:pPr fontAlgn="t"/>
            <a:r>
              <a:rPr lang="en-US" sz="1200" b="0" i="0" kern="1200">
                <a:solidFill>
                  <a:schemeClr val="tx1"/>
                </a:solidFill>
                <a:effectLst/>
                <a:latin typeface="+mn-lt"/>
                <a:ea typeface="+mn-ea"/>
                <a:cs typeface="+mn-cs"/>
              </a:rPr>
              <a:t>“And all three steps lead to the first real operational capability of an AI‑native 6G network:</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intelligent anomaly detection and automated root‑cause analysis.</a:t>
            </a:r>
          </a:p>
          <a:p>
            <a:pPr fontAlgn="t"/>
            <a:r>
              <a:rPr lang="en-US" sz="1200" b="0" i="0" kern="1200">
                <a:solidFill>
                  <a:schemeClr val="tx1"/>
                </a:solidFill>
                <a:effectLst/>
                <a:latin typeface="+mn-lt"/>
                <a:ea typeface="+mn-ea"/>
                <a:cs typeface="+mn-cs"/>
              </a:rPr>
              <a:t>At this stage, the AI learns what ‘normal’ looks like and detects deviations early.</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We can reproduce anomalies inside the Digital Twin to understand them, correlate causes across RAN, core, and cloud, and present clear decision paths to the operator.</a:t>
            </a:r>
          </a:p>
          <a:p>
            <a:pPr fontAlgn="t"/>
            <a:r>
              <a:rPr lang="en-US" sz="1200" b="0" i="0" kern="1200">
                <a:solidFill>
                  <a:schemeClr val="tx1"/>
                </a:solidFill>
                <a:effectLst/>
                <a:latin typeface="+mn-lt"/>
                <a:ea typeface="+mn-ea"/>
                <a:cs typeface="+mn-cs"/>
              </a:rPr>
              <a:t>This is how we move from observability toward autonomous 6G operations.”</a:t>
            </a:r>
          </a:p>
          <a:p>
            <a:pPr fontAlgn="t"/>
            <a:endParaRPr lang="en-US" sz="1200" b="0"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“Together, these four steps form a unified pipeline that takes us from raw data to trustworthy AI and ultimately to automated, intelligent 6G networks.”</a:t>
            </a:r>
          </a:p>
          <a:p>
            <a:endParaRPr lang="en-US"/>
          </a:p>
        </p:txBody>
      </p:sp>
      <p:sp>
        <p:nvSpPr>
          <p:cNvPr id="4" name="Slide Number Placeholder 3">
            <a:extLst>
              <a:ext uri="{FF2B5EF4-FFF2-40B4-BE49-F238E27FC236}">
                <a16:creationId xmlns:a16="http://schemas.microsoft.com/office/drawing/2014/main" id="{6579A656-FB48-8405-5D1D-DBC25869F64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62D9F3-0BD2-4BA7-B11F-7FC0786FCF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5549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481013" y="1279525"/>
            <a:ext cx="6140450" cy="3454400"/>
          </a:xfrm>
        </p:spPr>
      </p:sp>
      <p:sp>
        <p:nvSpPr>
          <p:cNvPr id="3" name="Text Placeholder 2"/>
          <p:cNvSpPr>
            <a:spLocks noGrp="1"/>
          </p:cNvSpPr>
          <p:nvPr>
            <p:ph type="body" idx="3"/>
          </p:nvPr>
        </p:nvSpPr>
        <p:spPr/>
        <p:txBody>
          <a:body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47920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“This slide illustrates how we build a realistic wireless‑environment Digital Twin — the safe sandbox where 6G AI can learn, test, and fail without harming the real network.</a:t>
            </a:r>
          </a:p>
          <a:p>
            <a:pPr fontAlgn="t"/>
            <a:r>
              <a:rPr lang="en-US" sz="1200" b="0" i="0" kern="1200" dirty="0">
                <a:solidFill>
                  <a:schemeClr val="tx1"/>
                </a:solidFill>
                <a:effectLst/>
                <a:latin typeface="+mn-lt"/>
                <a:ea typeface="+mn-ea"/>
                <a:cs typeface="+mn-cs"/>
              </a:rPr>
              <a:t>On the left, you see the data‑collection phase: we capture the physical environment using drone imagery. The mapping exercise requires planning and time, and challenges are not unusual, like the time in which our drone was attacked by seagulls that clearly do not appreciate any ‘intrusion” in their airspace.</a:t>
            </a:r>
          </a:p>
          <a:p>
            <a:pPr fontAlgn="t"/>
            <a:r>
              <a:rPr lang="en-US" sz="1200" b="0" i="0" kern="1200" dirty="0">
                <a:solidFill>
                  <a:schemeClr val="tx1"/>
                </a:solidFill>
                <a:effectLst/>
                <a:latin typeface="+mn-lt"/>
                <a:ea typeface="+mn-ea"/>
                <a:cs typeface="+mn-cs"/>
              </a:rPr>
              <a:t>On the right, you see the resulting 3D digital replica. This model is then enriched with accurate electromagnetic properties so we can simulate signals, mobility, interference, and edge cases that are impossible or too costly to reproduce in the field.</a:t>
            </a:r>
          </a:p>
          <a:p>
            <a:pPr fontAlgn="t"/>
            <a:r>
              <a:rPr lang="en-US" sz="1200" b="0" i="0" kern="1200" dirty="0">
                <a:solidFill>
                  <a:schemeClr val="tx1"/>
                </a:solidFill>
                <a:effectLst/>
                <a:latin typeface="+mn-lt"/>
                <a:ea typeface="+mn-ea"/>
                <a:cs typeface="+mn-cs"/>
              </a:rPr>
              <a:t>This Digital Twin becomes the foundation for training and validating 6G AI models safely, repeatedly, and at scale.”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A2F7B9-378C-48B4-9A29-8F15D77023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8285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978F7-F15B-7070-71EF-BB5D42ED31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0475B-575E-D532-12C3-27C839CB9A9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BD4EE98-9A24-2D5F-66EF-C27957426E4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This slide shows how we build an RF Digital Twin from real field measurements to support AI‑native 6G research.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We start by capturing site‑specific data from the physical environment, which is then virtualized inside the </a:t>
            </a:r>
            <a:r>
              <a:rPr lang="en-US" sz="1200" b="0" i="0" kern="1200" dirty="0" err="1">
                <a:solidFill>
                  <a:schemeClr val="tx1"/>
                </a:solidFill>
                <a:effectLst/>
                <a:latin typeface="+mn-lt"/>
                <a:ea typeface="+mn-ea"/>
                <a:cs typeface="+mn-cs"/>
              </a:rPr>
              <a:t>RaySim</a:t>
            </a:r>
            <a:r>
              <a:rPr lang="en-US" sz="1200" b="0" i="0" kern="1200" dirty="0">
                <a:solidFill>
                  <a:schemeClr val="tx1"/>
                </a:solidFill>
                <a:effectLst/>
                <a:latin typeface="+mn-lt"/>
                <a:ea typeface="+mn-ea"/>
                <a:cs typeface="+mn-cs"/>
              </a:rPr>
              <a:t> RF Digital Twin. From this calibrated model, we generate realistic channel data and predict </a:t>
            </a:r>
            <a:r>
              <a:rPr lang="en-US" sz="1200" b="0" i="0" kern="1200" dirty="0" err="1">
                <a:solidFill>
                  <a:schemeClr val="tx1"/>
                </a:solidFill>
                <a:effectLst/>
                <a:latin typeface="+mn-lt"/>
                <a:ea typeface="+mn-ea"/>
                <a:cs typeface="+mn-cs"/>
              </a:rPr>
              <a:t>mMIMO</a:t>
            </a:r>
            <a:r>
              <a:rPr lang="en-US" sz="1200" b="0" i="0" kern="1200" dirty="0">
                <a:solidFill>
                  <a:schemeClr val="tx1"/>
                </a:solidFill>
                <a:effectLst/>
                <a:latin typeface="+mn-lt"/>
                <a:ea typeface="+mn-ea"/>
                <a:cs typeface="+mn-cs"/>
              </a:rPr>
              <a:t> beamforming performance using a customer network simulator.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Next, the same scenarios are replayed through PROPSIM and the UXM 5G Network Emulator to validate the results over the air.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end‑to‑end workflow lets us compare predicted and real performance, ensuring that AI models trained on the Digital Twin will behave reliably in the live network.</a:t>
            </a:r>
          </a:p>
          <a:p>
            <a:endParaRPr lang="en-US" dirty="0"/>
          </a:p>
        </p:txBody>
      </p:sp>
      <p:sp>
        <p:nvSpPr>
          <p:cNvPr id="4" name="Slide Number Placeholder 3">
            <a:extLst>
              <a:ext uri="{FF2B5EF4-FFF2-40B4-BE49-F238E27FC236}">
                <a16:creationId xmlns:a16="http://schemas.microsoft.com/office/drawing/2014/main" id="{03B87652-6FD2-8BA4-9228-C883F82519F7}"/>
              </a:ext>
            </a:extLst>
          </p:cNvPr>
          <p:cNvSpPr>
            <a:spLocks noGrp="1"/>
          </p:cNvSpPr>
          <p:nvPr>
            <p:ph type="sldNum" sz="quarter" idx="5"/>
          </p:nvPr>
        </p:nvSpPr>
        <p:spPr/>
        <p:txBody>
          <a:bodyPr/>
          <a:lstStyle/>
          <a:p>
            <a:pPr>
              <a:defRPr/>
            </a:pPr>
            <a:fld id="{4158C261-0144-294D-993A-A2B9FCF6D212}" type="slidenum">
              <a:rPr lang="en-US" smtClean="0"/>
              <a:pPr>
                <a:defRPr/>
              </a:pPr>
              <a:t>9</a:t>
            </a:fld>
            <a:endParaRPr lang="en-US" dirty="0"/>
          </a:p>
        </p:txBody>
      </p:sp>
    </p:spTree>
    <p:extLst>
      <p:ext uri="{BB962C8B-B14F-4D97-AF65-F5344CB8AC3E}">
        <p14:creationId xmlns:p14="http://schemas.microsoft.com/office/powerpoint/2010/main" val="264222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7BD80-678A-8487-211B-FD8ADBEC34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8BED7B-97DE-4896-D702-CDEE99928F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6799A8-3BE4-DF74-373A-881DB37B3AC8}"/>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en-US" sz="1200" b="0" i="0" kern="1200" dirty="0">
                <a:solidFill>
                  <a:schemeClr val="tx1"/>
                </a:solidFill>
                <a:effectLst/>
                <a:highlight>
                  <a:srgbClr val="FFFF00"/>
                </a:highlight>
                <a:latin typeface="+mn-lt"/>
                <a:ea typeface="+mn-ea"/>
                <a:cs typeface="+mn-cs"/>
              </a:rPr>
              <a:t>“This slide shows how we take an ISAC use case from pure simulation into a full real‑time emulation environment.</a:t>
            </a:r>
            <a:br>
              <a:rPr lang="en-US" sz="1200" b="0" i="0" kern="1200" dirty="0">
                <a:solidFill>
                  <a:schemeClr val="tx1"/>
                </a:solidFill>
                <a:effectLst/>
                <a:highlight>
                  <a:srgbClr val="FFFF00"/>
                </a:highlight>
                <a:latin typeface="+mn-lt"/>
                <a:ea typeface="+mn-ea"/>
                <a:cs typeface="+mn-cs"/>
              </a:rPr>
            </a:br>
            <a:r>
              <a:rPr lang="en-US" sz="1200" b="0" i="0" kern="1200" dirty="0">
                <a:solidFill>
                  <a:schemeClr val="tx1"/>
                </a:solidFill>
                <a:effectLst/>
                <a:highlight>
                  <a:srgbClr val="FFFF00"/>
                </a:highlight>
                <a:latin typeface="+mn-lt"/>
                <a:ea typeface="+mn-ea"/>
                <a:cs typeface="+mn-cs"/>
              </a:rPr>
              <a:t>We start with ISAC modeling, where we build the sensing scenarios and generate channel conditions in a lab setup aligned with 3GPP TR 38.901.</a:t>
            </a:r>
            <a:br>
              <a:rPr lang="en-US" sz="1200" b="0" i="0" kern="1200" dirty="0">
                <a:solidFill>
                  <a:schemeClr val="tx1"/>
                </a:solidFill>
                <a:effectLst/>
                <a:highlight>
                  <a:srgbClr val="FFFF00"/>
                </a:highlight>
                <a:latin typeface="+mn-lt"/>
                <a:ea typeface="+mn-ea"/>
                <a:cs typeface="+mn-cs"/>
              </a:rPr>
            </a:br>
            <a:r>
              <a:rPr lang="en-US" sz="1200" b="0" i="0" kern="1200" dirty="0">
                <a:solidFill>
                  <a:schemeClr val="tx1"/>
                </a:solidFill>
                <a:effectLst/>
                <a:highlight>
                  <a:srgbClr val="FFFF00"/>
                </a:highlight>
                <a:latin typeface="+mn-lt"/>
                <a:ea typeface="+mn-ea"/>
                <a:cs typeface="+mn-cs"/>
              </a:rPr>
              <a:t>Next, we move into real‑time ISAC emulation using the S8800A toolset, where algorithms and devices can be tested against realistic dynamic conditions.</a:t>
            </a:r>
            <a:br>
              <a:rPr lang="en-US" sz="1200" b="0" i="0" kern="1200" dirty="0">
                <a:solidFill>
                  <a:schemeClr val="tx1"/>
                </a:solidFill>
                <a:effectLst/>
                <a:highlight>
                  <a:srgbClr val="FFFF00"/>
                </a:highlight>
                <a:latin typeface="+mn-lt"/>
                <a:ea typeface="+mn-ea"/>
                <a:cs typeface="+mn-cs"/>
              </a:rPr>
            </a:br>
            <a:r>
              <a:rPr lang="en-US" sz="1200" b="0" i="0" kern="1200" dirty="0">
                <a:solidFill>
                  <a:schemeClr val="tx1"/>
                </a:solidFill>
                <a:effectLst/>
                <a:highlight>
                  <a:srgbClr val="FFFF00"/>
                </a:highlight>
                <a:latin typeface="+mn-lt"/>
                <a:ea typeface="+mn-ea"/>
                <a:cs typeface="+mn-cs"/>
              </a:rPr>
              <a:t>Finally, those same sensing behaviors are deployed into a network‑scale environment, where we validate performance in a real‑world scenario.</a:t>
            </a:r>
            <a:br>
              <a:rPr lang="en-US" sz="1200" b="0" i="0" kern="1200" dirty="0">
                <a:solidFill>
                  <a:schemeClr val="tx1"/>
                </a:solidFill>
                <a:effectLst/>
                <a:highlight>
                  <a:srgbClr val="FFFF00"/>
                </a:highlight>
                <a:latin typeface="+mn-lt"/>
                <a:ea typeface="+mn-ea"/>
                <a:cs typeface="+mn-cs"/>
              </a:rPr>
            </a:br>
            <a:r>
              <a:rPr lang="en-US" sz="1200" b="0" i="0" kern="1200" dirty="0">
                <a:solidFill>
                  <a:schemeClr val="tx1"/>
                </a:solidFill>
                <a:effectLst/>
                <a:highlight>
                  <a:srgbClr val="FFFF00"/>
                </a:highlight>
                <a:latin typeface="+mn-lt"/>
                <a:ea typeface="+mn-ea"/>
                <a:cs typeface="+mn-cs"/>
              </a:rPr>
              <a:t>This workflow gives us a unified, scalable platform to develop, benchmark, and verify ISAC algorithms before they go into live 6G systems.”</a:t>
            </a:r>
          </a:p>
          <a:p>
            <a:pPr marL="0" marR="0" lvl="0" indent="0" algn="l"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endParaRPr lang="en-US" b="1" i="0" dirty="0">
              <a:effectLst/>
              <a:highlight>
                <a:srgbClr val="FFFF00"/>
              </a:highlight>
              <a:latin typeface="Roboto" panose="02000000000000000000" pitchFamily="2" charset="0"/>
            </a:endParaRPr>
          </a:p>
        </p:txBody>
      </p:sp>
      <p:sp>
        <p:nvSpPr>
          <p:cNvPr id="4" name="Slide Number Placeholder 3">
            <a:extLst>
              <a:ext uri="{FF2B5EF4-FFF2-40B4-BE49-F238E27FC236}">
                <a16:creationId xmlns:a16="http://schemas.microsoft.com/office/drawing/2014/main" id="{02E85D12-6D17-1918-9AB3-697D81D172A6}"/>
              </a:ext>
            </a:extLst>
          </p:cNvPr>
          <p:cNvSpPr>
            <a:spLocks noGrp="1"/>
          </p:cNvSpPr>
          <p:nvPr>
            <p:ph type="sldNum" sz="quarter" idx="5"/>
          </p:nvPr>
        </p:nvSpPr>
        <p:spPr/>
        <p:txBody>
          <a:bodyPr/>
          <a:lstStyle/>
          <a:p>
            <a:pPr>
              <a:defRPr/>
            </a:pPr>
            <a:fld id="{4158C261-0144-294D-993A-A2B9FCF6D212}" type="slidenum">
              <a:rPr lang="en-US" smtClean="0"/>
              <a:pPr>
                <a:defRPr/>
              </a:pPr>
              <a:t>10</a:t>
            </a:fld>
            <a:endParaRPr lang="en-US"/>
          </a:p>
        </p:txBody>
      </p:sp>
    </p:spTree>
    <p:extLst>
      <p:ext uri="{BB962C8B-B14F-4D97-AF65-F5344CB8AC3E}">
        <p14:creationId xmlns:p14="http://schemas.microsoft.com/office/powerpoint/2010/main" val="20974732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with headline">
    <p:spTree>
      <p:nvGrpSpPr>
        <p:cNvPr id="1" name=""/>
        <p:cNvGrpSpPr/>
        <p:nvPr/>
      </p:nvGrpSpPr>
      <p:grpSpPr>
        <a:xfrm>
          <a:off x="0" y="0"/>
          <a:ext cx="0" cy="0"/>
          <a:chOff x="0" y="0"/>
          <a:chExt cx="0" cy="0"/>
        </a:xfrm>
      </p:grpSpPr>
      <p:pic>
        <p:nvPicPr>
          <p:cNvPr id="4" name="Picture 9" descr="Frame">
            <a:extLst>
              <a:ext uri="{FF2B5EF4-FFF2-40B4-BE49-F238E27FC236}">
                <a16:creationId xmlns:a16="http://schemas.microsoft.com/office/drawing/2014/main" id="{718F4CA2-E45A-FD25-41BA-21648D3182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
        <p:nvSpPr>
          <p:cNvPr id="14" name="Title Placeholder 3"/>
          <p:cNvSpPr>
            <a:spLocks noGrp="1"/>
          </p:cNvSpPr>
          <p:nvPr>
            <p:ph type="title"/>
          </p:nvPr>
        </p:nvSpPr>
        <p:spPr>
          <a:xfrm>
            <a:off x="685800" y="548640"/>
            <a:ext cx="10515600" cy="369332"/>
          </a:xfrm>
          <a:prstGeom prst="rect">
            <a:avLst/>
          </a:prstGeom>
        </p:spPr>
        <p:txBody>
          <a:bodyPr rtlCol="0"/>
          <a:lstStyle/>
          <a:p>
            <a:r>
              <a:rPr lang="en-US"/>
              <a:t>Click to edit Master title style</a:t>
            </a:r>
          </a:p>
        </p:txBody>
      </p:sp>
      <p:sp>
        <p:nvSpPr>
          <p:cNvPr id="15" name="Text Placeholder 28"/>
          <p:cNvSpPr>
            <a:spLocks noGrp="1"/>
          </p:cNvSpPr>
          <p:nvPr>
            <p:ph type="body" sz="quarter" idx="32"/>
          </p:nvPr>
        </p:nvSpPr>
        <p:spPr>
          <a:xfrm>
            <a:off x="685800" y="941832"/>
            <a:ext cx="10515600" cy="395674"/>
          </a:xfrm>
          <a:prstGeom prst="rect">
            <a:avLst/>
          </a:prstGeom>
        </p:spPr>
        <p:txBody>
          <a:bodyPr lIns="0" tIns="0" rIns="0" bIns="0">
            <a:normAutofit/>
          </a:bodyPr>
          <a:lstStyle>
            <a:lvl1pPr marL="0" indent="0">
              <a:lnSpc>
                <a:spcPct val="150000"/>
              </a:lnSpc>
              <a:buNone/>
              <a:defRPr sz="16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 name="Footer Placeholder 3">
            <a:extLst>
              <a:ext uri="{FF2B5EF4-FFF2-40B4-BE49-F238E27FC236}">
                <a16:creationId xmlns:a16="http://schemas.microsoft.com/office/drawing/2014/main" id="{5261C7FF-8BC3-25DC-F421-F8C1B0AE6F32}"/>
              </a:ext>
            </a:extLst>
          </p:cNvPr>
          <p:cNvSpPr>
            <a:spLocks noGrp="1"/>
          </p:cNvSpPr>
          <p:nvPr>
            <p:ph type="ftr" sz="quarter" idx="33"/>
          </p:nvPr>
        </p:nvSpPr>
        <p:spPr/>
        <p:txBody>
          <a:bodyPr/>
          <a:lstStyle>
            <a:lvl1pPr>
              <a:defRPr/>
            </a:lvl1pPr>
          </a:lstStyle>
          <a:p>
            <a:pPr>
              <a:defRPr/>
            </a:pPr>
            <a:endParaRPr lang="en-US" dirty="0"/>
          </a:p>
        </p:txBody>
      </p:sp>
    </p:spTree>
    <p:extLst>
      <p:ext uri="{BB962C8B-B14F-4D97-AF65-F5344CB8AC3E}">
        <p14:creationId xmlns:p14="http://schemas.microsoft.com/office/powerpoint/2010/main" val="256850556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TAR Bullet with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AB10A-2D9E-D86B-8AF9-6292688C2547}"/>
              </a:ext>
            </a:extLst>
          </p:cNvPr>
          <p:cNvSpPr txBox="1">
            <a:spLocks/>
          </p:cNvSpPr>
          <p:nvPr/>
        </p:nvSpPr>
        <p:spPr>
          <a:xfrm>
            <a:off x="6096000" y="1876425"/>
            <a:ext cx="5275263" cy="3716338"/>
          </a:xfrm>
          <a:prstGeom prst="rect">
            <a:avLst/>
          </a:prstGeom>
        </p:spPr>
        <p:txBody>
          <a:bodyPr>
            <a:normAutofit/>
          </a:bodyPr>
          <a:lstStyle>
            <a:lvl1pPr marL="0" marR="0" indent="0" algn="l" defTabSz="914400" rtl="0" eaLnBrk="1" fontAlgn="auto" latinLnBrk="0" hangingPunct="1">
              <a:lnSpc>
                <a:spcPct val="100000"/>
              </a:lnSpc>
              <a:spcBef>
                <a:spcPts val="0"/>
              </a:spcBef>
              <a:spcAft>
                <a:spcPts val="0"/>
              </a:spcAft>
              <a:buClrTx/>
              <a:buSzTx/>
              <a:buFont typeface="+mj-lt"/>
              <a:buNone/>
              <a:tabLst/>
              <a:defRPr kumimoji="0" lang="en-US" sz="2400" b="1" i="0" u="none" strike="noStrike" kern="1200" cap="none" spc="0" normalizeH="0" baseline="0" noProof="0" smtClean="0">
                <a:ln>
                  <a:noFill/>
                </a:ln>
                <a:solidFill>
                  <a:schemeClr val="tx1"/>
                </a:solidFill>
                <a:effectLst/>
                <a:uLnTx/>
                <a:uFillTx/>
                <a:latin typeface="Arial Bold" panose="020B0704020202090204" charset="0"/>
                <a:ea typeface="+mj-ea"/>
                <a:cs typeface="Arial Bold" panose="020B0704020202090204" charset="0"/>
              </a:defRPr>
            </a:lvl1pPr>
          </a:lstStyle>
          <a:p>
            <a:pPr>
              <a:lnSpc>
                <a:spcPct val="90000"/>
              </a:lnSpc>
              <a:defRPr/>
            </a:pPr>
            <a:endParaRPr dirty="0">
              <a:ea typeface="+mn-ea"/>
            </a:endParaRPr>
          </a:p>
        </p:txBody>
      </p:sp>
      <p:sp>
        <p:nvSpPr>
          <p:cNvPr id="4" name="TextBox 5">
            <a:extLst>
              <a:ext uri="{FF2B5EF4-FFF2-40B4-BE49-F238E27FC236}">
                <a16:creationId xmlns:a16="http://schemas.microsoft.com/office/drawing/2014/main" id="{0506AE39-641A-E1D4-3E8D-8C11EA93A44B}"/>
              </a:ext>
            </a:extLst>
          </p:cNvPr>
          <p:cNvSpPr txBox="1">
            <a:spLocks noChangeArrowheads="1"/>
          </p:cNvSpPr>
          <p:nvPr/>
        </p:nvSpPr>
        <p:spPr bwMode="auto">
          <a:xfrm>
            <a:off x="2209800" y="6022975"/>
            <a:ext cx="8382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900" dirty="0">
                <a:solidFill>
                  <a:srgbClr val="7F7F7F"/>
                </a:solidFill>
              </a:rPr>
              <a:t>The information contained on this slide is controlled under the International Traffic in Arms Regulations (ITAR). Diversion contrary to U.S. law is prohibited. </a:t>
            </a:r>
            <a:br>
              <a:rPr lang="en-US" altLang="en-US" sz="900" dirty="0">
                <a:solidFill>
                  <a:srgbClr val="7F7F7F"/>
                </a:solidFill>
              </a:rPr>
            </a:br>
            <a:r>
              <a:rPr lang="en-US" altLang="en-US" sz="900" dirty="0">
                <a:solidFill>
                  <a:srgbClr val="7F7F7F"/>
                </a:solidFill>
              </a:rPr>
              <a:t>U.S. Department of State authorization is required prior to export, re-export, transfer, or retransfer to foreign persons or parties.</a:t>
            </a:r>
          </a:p>
        </p:txBody>
      </p:sp>
      <p:sp>
        <p:nvSpPr>
          <p:cNvPr id="8" name="Text Placeholder 4"/>
          <p:cNvSpPr>
            <a:spLocks noGrp="1"/>
          </p:cNvSpPr>
          <p:nvPr>
            <p:ph type="body" sz="quarter" idx="11"/>
          </p:nvPr>
        </p:nvSpPr>
        <p:spPr>
          <a:xfrm>
            <a:off x="694944" y="1600200"/>
            <a:ext cx="10526428" cy="4008758"/>
          </a:xfrm>
          <a:prstGeom prst="rect">
            <a:avLst/>
          </a:prstGeom>
        </p:spPr>
        <p:txBody>
          <a:bodyPr lIns="0" tIns="0" rIns="0" bIns="0">
            <a:normAutofit/>
          </a:bodyPr>
          <a:lstStyle>
            <a:lvl1pPr marL="0" indent="0">
              <a:lnSpc>
                <a:spcPct val="150000"/>
              </a:lnSpc>
              <a:buNone/>
              <a:defRPr sz="18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7" name="Text Placeholder 28"/>
          <p:cNvSpPr>
            <a:spLocks noGrp="1"/>
          </p:cNvSpPr>
          <p:nvPr>
            <p:ph type="body" sz="quarter" idx="32"/>
          </p:nvPr>
        </p:nvSpPr>
        <p:spPr>
          <a:xfrm>
            <a:off x="685800" y="941832"/>
            <a:ext cx="10515600" cy="395674"/>
          </a:xfrm>
          <a:prstGeom prst="rect">
            <a:avLst/>
          </a:prstGeom>
        </p:spPr>
        <p:txBody>
          <a:bodyPr lIns="0" tIns="0" rIns="0" bIns="0">
            <a:normAutofit/>
          </a:bodyPr>
          <a:lstStyle>
            <a:lvl1pPr marL="0" indent="0">
              <a:lnSpc>
                <a:spcPct val="150000"/>
              </a:lnSpc>
              <a:buNone/>
              <a:defRPr sz="16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9" name="Title Placeholder 3"/>
          <p:cNvSpPr>
            <a:spLocks noGrp="1"/>
          </p:cNvSpPr>
          <p:nvPr>
            <p:ph type="title"/>
          </p:nvPr>
        </p:nvSpPr>
        <p:spPr>
          <a:xfrm>
            <a:off x="685800" y="548640"/>
            <a:ext cx="10515600" cy="369332"/>
          </a:xfrm>
          <a:prstGeom prst="rect">
            <a:avLst/>
          </a:prstGeom>
        </p:spPr>
        <p:txBody>
          <a:bodyPr rtlCol="0"/>
          <a:lstStyle/>
          <a:p>
            <a:r>
              <a:rPr lang="en-US"/>
              <a:t>Click to edit Master title style</a:t>
            </a:r>
          </a:p>
        </p:txBody>
      </p:sp>
      <p:sp>
        <p:nvSpPr>
          <p:cNvPr id="5" name="Footer Placeholder 1">
            <a:extLst>
              <a:ext uri="{FF2B5EF4-FFF2-40B4-BE49-F238E27FC236}">
                <a16:creationId xmlns:a16="http://schemas.microsoft.com/office/drawing/2014/main" id="{C10DE3C6-A5B5-52B4-441A-D5FD5E04A5A8}"/>
              </a:ext>
            </a:extLst>
          </p:cNvPr>
          <p:cNvSpPr>
            <a:spLocks noGrp="1"/>
          </p:cNvSpPr>
          <p:nvPr>
            <p:ph type="ftr" sz="quarter" idx="33"/>
          </p:nvPr>
        </p:nvSpPr>
        <p:spPr/>
        <p:txBody>
          <a:bodyPr/>
          <a:lstStyle>
            <a:lvl1pPr>
              <a:defRPr/>
            </a:lvl1pPr>
          </a:lstStyle>
          <a:p>
            <a:pPr>
              <a:defRPr/>
            </a:pPr>
            <a:endParaRPr lang="en-US" dirty="0"/>
          </a:p>
        </p:txBody>
      </p:sp>
      <p:pic>
        <p:nvPicPr>
          <p:cNvPr id="6" name="Picture 9" descr="Frame">
            <a:extLst>
              <a:ext uri="{FF2B5EF4-FFF2-40B4-BE49-F238E27FC236}">
                <a16:creationId xmlns:a16="http://schemas.microsoft.com/office/drawing/2014/main" id="{CF55F94D-F66F-153A-5E5D-86946943B9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2418092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AR Bullet with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D6EAF-5363-2C8B-EEA6-E53DFF2D12A6}"/>
              </a:ext>
            </a:extLst>
          </p:cNvPr>
          <p:cNvSpPr txBox="1">
            <a:spLocks/>
          </p:cNvSpPr>
          <p:nvPr/>
        </p:nvSpPr>
        <p:spPr>
          <a:xfrm>
            <a:off x="6096000" y="1876425"/>
            <a:ext cx="5275263" cy="3716338"/>
          </a:xfrm>
          <a:prstGeom prst="rect">
            <a:avLst/>
          </a:prstGeom>
        </p:spPr>
        <p:txBody>
          <a:bodyPr>
            <a:normAutofit/>
          </a:bodyPr>
          <a:lstStyle>
            <a:lvl1pPr marL="0" marR="0" indent="0" algn="l" defTabSz="914400" rtl="0" eaLnBrk="1" fontAlgn="auto" latinLnBrk="0" hangingPunct="1">
              <a:lnSpc>
                <a:spcPct val="100000"/>
              </a:lnSpc>
              <a:spcBef>
                <a:spcPts val="0"/>
              </a:spcBef>
              <a:spcAft>
                <a:spcPts val="0"/>
              </a:spcAft>
              <a:buClrTx/>
              <a:buSzTx/>
              <a:buFont typeface="+mj-lt"/>
              <a:buNone/>
              <a:tabLst/>
              <a:defRPr kumimoji="0" lang="en-US" sz="2400" b="1" i="0" u="none" strike="noStrike" kern="1200" cap="none" spc="0" normalizeH="0" baseline="0" noProof="0" smtClean="0">
                <a:ln>
                  <a:noFill/>
                </a:ln>
                <a:solidFill>
                  <a:schemeClr val="tx1"/>
                </a:solidFill>
                <a:effectLst/>
                <a:uLnTx/>
                <a:uFillTx/>
                <a:latin typeface="Arial Bold" panose="020B0704020202090204" charset="0"/>
                <a:ea typeface="+mj-ea"/>
                <a:cs typeface="Arial Bold" panose="020B0704020202090204" charset="0"/>
              </a:defRPr>
            </a:lvl1pPr>
          </a:lstStyle>
          <a:p>
            <a:pPr>
              <a:lnSpc>
                <a:spcPct val="90000"/>
              </a:lnSpc>
              <a:defRPr/>
            </a:pPr>
            <a:endParaRPr dirty="0">
              <a:ea typeface="+mn-ea"/>
            </a:endParaRPr>
          </a:p>
        </p:txBody>
      </p:sp>
      <p:sp>
        <p:nvSpPr>
          <p:cNvPr id="4" name="TextBox 5">
            <a:extLst>
              <a:ext uri="{FF2B5EF4-FFF2-40B4-BE49-F238E27FC236}">
                <a16:creationId xmlns:a16="http://schemas.microsoft.com/office/drawing/2014/main" id="{49EDD048-919A-789F-3342-951B9163A78E}"/>
              </a:ext>
            </a:extLst>
          </p:cNvPr>
          <p:cNvSpPr txBox="1">
            <a:spLocks noChangeArrowheads="1"/>
          </p:cNvSpPr>
          <p:nvPr/>
        </p:nvSpPr>
        <p:spPr bwMode="auto">
          <a:xfrm>
            <a:off x="2209800" y="6022975"/>
            <a:ext cx="8382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900" dirty="0">
                <a:solidFill>
                  <a:srgbClr val="7F7F7F"/>
                </a:solidFill>
              </a:rPr>
              <a:t>The information contained on this slide is subject to the Export Administration Regulations (EAR). Diversion contrary to U.S. law is prohibited. </a:t>
            </a:r>
            <a:br>
              <a:rPr lang="en-US" altLang="en-US" sz="900" dirty="0">
                <a:solidFill>
                  <a:srgbClr val="7F7F7F"/>
                </a:solidFill>
              </a:rPr>
            </a:br>
            <a:r>
              <a:rPr lang="en-US" altLang="en-US" sz="900" dirty="0">
                <a:solidFill>
                  <a:srgbClr val="7F7F7F"/>
                </a:solidFill>
              </a:rPr>
              <a:t>U.S. Department of Commerce authorization may be required prior to export, re-export, transfer, or retransfer to certain destinations or foreign persons.</a:t>
            </a:r>
          </a:p>
        </p:txBody>
      </p:sp>
      <p:sp>
        <p:nvSpPr>
          <p:cNvPr id="8" name="Text Placeholder 4"/>
          <p:cNvSpPr>
            <a:spLocks noGrp="1"/>
          </p:cNvSpPr>
          <p:nvPr>
            <p:ph type="body" sz="quarter" idx="11"/>
          </p:nvPr>
        </p:nvSpPr>
        <p:spPr>
          <a:xfrm>
            <a:off x="694944" y="1600200"/>
            <a:ext cx="10526428" cy="4008758"/>
          </a:xfrm>
          <a:prstGeom prst="rect">
            <a:avLst/>
          </a:prstGeom>
        </p:spPr>
        <p:txBody>
          <a:bodyPr lIns="0" tIns="0" rIns="0" bIns="0">
            <a:normAutofit/>
          </a:bodyPr>
          <a:lstStyle>
            <a:lvl1pPr marL="0" indent="0">
              <a:lnSpc>
                <a:spcPct val="150000"/>
              </a:lnSpc>
              <a:buNone/>
              <a:defRPr sz="18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7" name="Text Placeholder 28"/>
          <p:cNvSpPr>
            <a:spLocks noGrp="1"/>
          </p:cNvSpPr>
          <p:nvPr>
            <p:ph type="body" sz="quarter" idx="32"/>
          </p:nvPr>
        </p:nvSpPr>
        <p:spPr>
          <a:xfrm>
            <a:off x="685800" y="941832"/>
            <a:ext cx="10515600" cy="395674"/>
          </a:xfrm>
          <a:prstGeom prst="rect">
            <a:avLst/>
          </a:prstGeom>
        </p:spPr>
        <p:txBody>
          <a:bodyPr lIns="0" tIns="0" rIns="0" bIns="0">
            <a:normAutofit/>
          </a:bodyPr>
          <a:lstStyle>
            <a:lvl1pPr marL="0" indent="0">
              <a:lnSpc>
                <a:spcPct val="150000"/>
              </a:lnSpc>
              <a:buNone/>
              <a:defRPr sz="16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9" name="Title Placeholder 3"/>
          <p:cNvSpPr>
            <a:spLocks noGrp="1"/>
          </p:cNvSpPr>
          <p:nvPr>
            <p:ph type="title"/>
          </p:nvPr>
        </p:nvSpPr>
        <p:spPr>
          <a:xfrm>
            <a:off x="685800" y="548640"/>
            <a:ext cx="10515600" cy="369332"/>
          </a:xfrm>
          <a:prstGeom prst="rect">
            <a:avLst/>
          </a:prstGeom>
        </p:spPr>
        <p:txBody>
          <a:bodyPr rtlCol="0"/>
          <a:lstStyle/>
          <a:p>
            <a:r>
              <a:rPr lang="en-US"/>
              <a:t>Click to edit Master title style</a:t>
            </a:r>
          </a:p>
        </p:txBody>
      </p:sp>
      <p:sp>
        <p:nvSpPr>
          <p:cNvPr id="5" name="Footer Placeholder 1">
            <a:extLst>
              <a:ext uri="{FF2B5EF4-FFF2-40B4-BE49-F238E27FC236}">
                <a16:creationId xmlns:a16="http://schemas.microsoft.com/office/drawing/2014/main" id="{4E97362C-F15F-3CDD-B22F-1F5C5FABDCAA}"/>
              </a:ext>
            </a:extLst>
          </p:cNvPr>
          <p:cNvSpPr>
            <a:spLocks noGrp="1"/>
          </p:cNvSpPr>
          <p:nvPr>
            <p:ph type="ftr" sz="quarter" idx="33"/>
          </p:nvPr>
        </p:nvSpPr>
        <p:spPr/>
        <p:txBody>
          <a:bodyPr/>
          <a:lstStyle>
            <a:lvl1pPr>
              <a:defRPr/>
            </a:lvl1pPr>
          </a:lstStyle>
          <a:p>
            <a:pPr>
              <a:defRPr/>
            </a:pPr>
            <a:endParaRPr lang="en-US" dirty="0"/>
          </a:p>
        </p:txBody>
      </p:sp>
      <p:pic>
        <p:nvPicPr>
          <p:cNvPr id="6" name="Picture 9" descr="Frame">
            <a:extLst>
              <a:ext uri="{FF2B5EF4-FFF2-40B4-BE49-F238E27FC236}">
                <a16:creationId xmlns:a16="http://schemas.microsoft.com/office/drawing/2014/main" id="{7286FDC4-6D39-4079-5414-ECA6C23AA64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4274317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ondary Divider Wave Black">
    <p:bg>
      <p:bgPr>
        <a:solidFill>
          <a:schemeClr val="tx1"/>
        </a:solidFill>
        <a:effectLst/>
      </p:bgPr>
    </p:bg>
    <p:spTree>
      <p:nvGrpSpPr>
        <p:cNvPr id="1" name=""/>
        <p:cNvGrpSpPr/>
        <p:nvPr/>
      </p:nvGrpSpPr>
      <p:grpSpPr>
        <a:xfrm>
          <a:off x="0" y="0"/>
          <a:ext cx="0" cy="0"/>
          <a:chOff x="0" y="0"/>
          <a:chExt cx="0" cy="0"/>
        </a:xfrm>
      </p:grpSpPr>
      <p:pic>
        <p:nvPicPr>
          <p:cNvPr id="2" name="Picture 2" descr="A picture containing shape&#10;&#10;Description automatically generated">
            <a:extLst>
              <a:ext uri="{FF2B5EF4-FFF2-40B4-BE49-F238E27FC236}">
                <a16:creationId xmlns:a16="http://schemas.microsoft.com/office/drawing/2014/main" id="{4CB6305E-76C3-2E4E-E372-EF9CD5E6779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itle 1"/>
          <p:cNvSpPr>
            <a:spLocks noGrp="1"/>
          </p:cNvSpPr>
          <p:nvPr>
            <p:ph type="title"/>
          </p:nvPr>
        </p:nvSpPr>
        <p:spPr>
          <a:xfrm>
            <a:off x="850392" y="376346"/>
            <a:ext cx="9553902" cy="1325563"/>
          </a:xfrm>
          <a:prstGeom prst="rect">
            <a:avLst/>
          </a:prstGeom>
        </p:spPr>
        <p:txBody>
          <a:bodyPr anchor="b"/>
          <a:lstStyle>
            <a:lvl1pPr marL="0" marR="0" indent="0" algn="l" defTabSz="914400" rtl="0" eaLnBrk="1" fontAlgn="auto" latinLnBrk="0" hangingPunct="1">
              <a:lnSpc>
                <a:spcPct val="100000"/>
              </a:lnSpc>
              <a:spcBef>
                <a:spcPts val="0"/>
              </a:spcBef>
              <a:spcAft>
                <a:spcPts val="0"/>
              </a:spcAft>
              <a:buClrTx/>
              <a:buSzTx/>
              <a:buFontTx/>
              <a:buNone/>
              <a:tabLst/>
              <a:defRPr kumimoji="0" lang="en-US" sz="4000" b="1" i="0" u="none" strike="noStrike" kern="1200" cap="none" spc="0" normalizeH="0" baseline="0" noProof="0">
                <a:ln>
                  <a:noFill/>
                </a:ln>
                <a:solidFill>
                  <a:schemeClr val="bg1"/>
                </a:solidFill>
                <a:effectLst/>
                <a:uLnTx/>
                <a:uFillTx/>
                <a:latin typeface="Arial Bold" panose="020B0704020202090204" charset="0"/>
                <a:cs typeface="Arial Bold" panose="020B0704020202090204" charset="0"/>
              </a:defRPr>
            </a:lvl1pPr>
          </a:lstStyle>
          <a:p>
            <a:pPr lvl="0"/>
            <a:r>
              <a:rPr lang="en-US"/>
              <a:t>Click to edit Master title style</a:t>
            </a:r>
            <a:endParaRPr lang="en-US" noProof="0"/>
          </a:p>
        </p:txBody>
      </p:sp>
      <p:sp>
        <p:nvSpPr>
          <p:cNvPr id="3" name="Footer Placeholder 1">
            <a:extLst>
              <a:ext uri="{FF2B5EF4-FFF2-40B4-BE49-F238E27FC236}">
                <a16:creationId xmlns:a16="http://schemas.microsoft.com/office/drawing/2014/main" id="{EFCF11FD-1511-793A-DE03-73648ED9E43C}"/>
              </a:ext>
            </a:extLst>
          </p:cNvPr>
          <p:cNvSpPr>
            <a:spLocks noGrp="1"/>
          </p:cNvSpPr>
          <p:nvPr>
            <p:ph type="ftr" sz="quarter" idx="10"/>
          </p:nvPr>
        </p:nvSpPr>
        <p:spPr/>
        <p:txBody>
          <a:bodyPr/>
          <a:lstStyle>
            <a:lvl1pPr algn="ctr">
              <a:defRPr sz="900" dirty="0">
                <a:solidFill>
                  <a:schemeClr val="bg1">
                    <a:lumMod val="50000"/>
                  </a:schemeClr>
                </a:solidFill>
              </a:defRPr>
            </a:lvl1pPr>
          </a:lstStyle>
          <a:p>
            <a:pPr>
              <a:defRPr/>
            </a:pPr>
            <a:endParaRPr lang="en-US" dirty="0"/>
          </a:p>
        </p:txBody>
      </p:sp>
    </p:spTree>
    <p:extLst>
      <p:ext uri="{BB962C8B-B14F-4D97-AF65-F5344CB8AC3E}">
        <p14:creationId xmlns:p14="http://schemas.microsoft.com/office/powerpoint/2010/main" val="804546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column graphic">
    <p:spTree>
      <p:nvGrpSpPr>
        <p:cNvPr id="1" name=""/>
        <p:cNvGrpSpPr/>
        <p:nvPr/>
      </p:nvGrpSpPr>
      <p:grpSpPr>
        <a:xfrm>
          <a:off x="0" y="0"/>
          <a:ext cx="0" cy="0"/>
          <a:chOff x="0" y="0"/>
          <a:chExt cx="0" cy="0"/>
        </a:xfrm>
      </p:grpSpPr>
      <p:sp>
        <p:nvSpPr>
          <p:cNvPr id="14" name="Text Placeholder 28"/>
          <p:cNvSpPr>
            <a:spLocks noGrp="1"/>
          </p:cNvSpPr>
          <p:nvPr>
            <p:ph type="body" sz="quarter" idx="32"/>
          </p:nvPr>
        </p:nvSpPr>
        <p:spPr>
          <a:xfrm>
            <a:off x="685800" y="941832"/>
            <a:ext cx="10515600" cy="395674"/>
          </a:xfrm>
          <a:prstGeom prst="rect">
            <a:avLst/>
          </a:prstGeom>
        </p:spPr>
        <p:txBody>
          <a:bodyPr lIns="0" tIns="0" rIns="0" bIns="0">
            <a:normAutofit/>
          </a:bodyPr>
          <a:lstStyle>
            <a:lvl1pPr marL="0" indent="0">
              <a:lnSpc>
                <a:spcPct val="150000"/>
              </a:lnSpc>
              <a:buNone/>
              <a:defRPr sz="16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2" name="Title Placeholder 3"/>
          <p:cNvSpPr>
            <a:spLocks noGrp="1"/>
          </p:cNvSpPr>
          <p:nvPr>
            <p:ph type="title"/>
          </p:nvPr>
        </p:nvSpPr>
        <p:spPr>
          <a:xfrm>
            <a:off x="685800" y="548640"/>
            <a:ext cx="10515600" cy="369332"/>
          </a:xfrm>
          <a:prstGeom prst="rect">
            <a:avLst/>
          </a:prstGeom>
        </p:spPr>
        <p:txBody>
          <a:bodyPr rtlCol="0"/>
          <a:lstStyle/>
          <a:p>
            <a:r>
              <a:rPr lang="en-US"/>
              <a:t>Click to edit Master title style</a:t>
            </a:r>
          </a:p>
        </p:txBody>
      </p:sp>
      <p:sp>
        <p:nvSpPr>
          <p:cNvPr id="4" name="Content Placeholder 3"/>
          <p:cNvSpPr>
            <a:spLocks noGrp="1"/>
          </p:cNvSpPr>
          <p:nvPr>
            <p:ph sz="quarter" idx="34"/>
          </p:nvPr>
        </p:nvSpPr>
        <p:spPr>
          <a:xfrm>
            <a:off x="694944" y="1957388"/>
            <a:ext cx="10643616" cy="3785616"/>
          </a:xfrm>
          <a:prstGeom prst="rect">
            <a:avLst/>
          </a:prstGeom>
        </p:spPr>
        <p:txBody>
          <a:bodyPr lIns="0"/>
          <a:lstStyle>
            <a:lvl1pPr marL="182880" indent="-182880">
              <a:buClr>
                <a:schemeClr val="bg1"/>
              </a:buClr>
              <a:defRPr lang="en-US" sz="2000" kern="1200" dirty="0" smtClean="0">
                <a:solidFill>
                  <a:schemeClr val="bg1"/>
                </a:solidFill>
                <a:latin typeface="+mn-lt"/>
                <a:ea typeface="+mn-ea"/>
                <a:cs typeface="+mn-cs"/>
              </a:defRPr>
            </a:lvl1pPr>
            <a:lvl2pPr marL="365760" indent="-182880">
              <a:buClr>
                <a:schemeClr val="bg1"/>
              </a:buClr>
              <a:defRPr lang="en-US" sz="1800" kern="1200" dirty="0" smtClean="0">
                <a:solidFill>
                  <a:schemeClr val="bg1"/>
                </a:solidFill>
                <a:latin typeface="+mn-lt"/>
                <a:ea typeface="+mn-ea"/>
                <a:cs typeface="+mn-cs"/>
              </a:defRPr>
            </a:lvl2pPr>
            <a:lvl3pPr marL="530352" indent="-164592">
              <a:buClr>
                <a:schemeClr val="bg1"/>
              </a:buClr>
              <a:defRPr lang="en-US" sz="1600" kern="1200" spc="0" dirty="0" smtClean="0">
                <a:solidFill>
                  <a:schemeClr val="bg1"/>
                </a:solidFill>
                <a:latin typeface="+mn-lt"/>
                <a:ea typeface="+mn-ea"/>
                <a:cs typeface="+mn-cs"/>
              </a:defRPr>
            </a:lvl3pPr>
            <a:lvl4pPr marL="687388" indent="-171450">
              <a:buClr>
                <a:schemeClr val="bg1"/>
              </a:buClr>
              <a:defRPr lang="en-US" sz="1400" b="0" kern="1200" cap="none" spc="0" baseline="0" dirty="0" smtClean="0">
                <a:solidFill>
                  <a:schemeClr val="bg1"/>
                </a:solidFill>
                <a:latin typeface="+mn-lt"/>
                <a:ea typeface="+mn-ea"/>
                <a:cs typeface="+mn-cs"/>
              </a:defRPr>
            </a:lvl4pPr>
            <a:lvl5pPr marL="858837" indent="-171450">
              <a:buClr>
                <a:schemeClr val="bg1"/>
              </a:buClr>
              <a:defRPr lang="en-US" sz="1200" b="0" kern="1200" cap="none" spc="0" baseline="0" dirty="0">
                <a:solidFill>
                  <a:schemeClr val="bg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1">
            <a:extLst>
              <a:ext uri="{FF2B5EF4-FFF2-40B4-BE49-F238E27FC236}">
                <a16:creationId xmlns:a16="http://schemas.microsoft.com/office/drawing/2014/main" id="{58B0D9C8-F3F4-1CC6-094A-41846DBCEDCE}"/>
              </a:ext>
            </a:extLst>
          </p:cNvPr>
          <p:cNvSpPr>
            <a:spLocks noGrp="1"/>
          </p:cNvSpPr>
          <p:nvPr>
            <p:ph type="ftr" sz="quarter" idx="35"/>
          </p:nvPr>
        </p:nvSpPr>
        <p:spPr/>
        <p:txBody>
          <a:bodyPr/>
          <a:lstStyle>
            <a:lvl1pPr>
              <a:defRPr/>
            </a:lvl1pPr>
          </a:lstStyle>
          <a:p>
            <a:pPr>
              <a:defRPr/>
            </a:pPr>
            <a:endParaRPr lang="en-US" dirty="0"/>
          </a:p>
        </p:txBody>
      </p:sp>
      <p:pic>
        <p:nvPicPr>
          <p:cNvPr id="5" name="Picture 9" descr="Frame">
            <a:extLst>
              <a:ext uri="{FF2B5EF4-FFF2-40B4-BE49-F238E27FC236}">
                <a16:creationId xmlns:a16="http://schemas.microsoft.com/office/drawing/2014/main" id="{2026C723-2FF2-C399-F6F2-C5B0656D2C5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7507112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ary Divider Photo A">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FC05CB7C-AB1F-3B12-2CC9-808B89EACCA9}"/>
              </a:ext>
            </a:extLst>
          </p:cNvPr>
          <p:cNvCxnSpPr>
            <a:cxnSpLocks/>
          </p:cNvCxnSpPr>
          <p:nvPr/>
        </p:nvCxnSpPr>
        <p:spPr>
          <a:xfrm>
            <a:off x="0" y="3656013"/>
            <a:ext cx="4173538" cy="0"/>
          </a:xfrm>
          <a:prstGeom prst="line">
            <a:avLst/>
          </a:prstGeom>
          <a:ln w="1016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Text Placeholder 37"/>
          <p:cNvSpPr>
            <a:spLocks noGrp="1"/>
          </p:cNvSpPr>
          <p:nvPr>
            <p:ph type="body" sz="quarter" idx="14"/>
          </p:nvPr>
        </p:nvSpPr>
        <p:spPr>
          <a:xfrm>
            <a:off x="679592" y="3968802"/>
            <a:ext cx="4173855" cy="1612900"/>
          </a:xfrm>
          <a:prstGeom prst="rect">
            <a:avLst/>
          </a:prstGeom>
        </p:spPr>
        <p:txBody>
          <a:bodyPr lIns="0" tIns="0" rIns="0" bIns="0">
            <a:normAutofit/>
          </a:bodyPr>
          <a:lstStyle>
            <a:lvl1pPr marL="0" marR="0" indent="0" algn="l" defTabSz="914400" rtl="0" eaLnBrk="1" fontAlgn="auto" latinLnBrk="0" hangingPunct="1">
              <a:lnSpc>
                <a:spcPct val="100000"/>
              </a:lnSpc>
              <a:spcBef>
                <a:spcPts val="0"/>
              </a:spcBef>
              <a:spcAft>
                <a:spcPts val="0"/>
              </a:spcAft>
              <a:buClrTx/>
              <a:buSzTx/>
              <a:buFontTx/>
              <a:buNone/>
              <a:tabLst/>
              <a:defRPr sz="1600">
                <a:solidFill>
                  <a:schemeClr val="bg1"/>
                </a:solidFill>
              </a:defRPr>
            </a:lvl1pPr>
          </a:lstStyle>
          <a:p>
            <a:pPr lvl="0"/>
            <a:r>
              <a:rPr lang="en-US"/>
              <a:t>Click to edit Master text styles</a:t>
            </a:r>
          </a:p>
        </p:txBody>
      </p:sp>
      <p:sp>
        <p:nvSpPr>
          <p:cNvPr id="15" name="Text Placeholder 29"/>
          <p:cNvSpPr>
            <a:spLocks noGrp="1"/>
          </p:cNvSpPr>
          <p:nvPr>
            <p:ph type="body" sz="quarter" idx="15"/>
          </p:nvPr>
        </p:nvSpPr>
        <p:spPr>
          <a:xfrm>
            <a:off x="679592" y="2844389"/>
            <a:ext cx="4173855" cy="584611"/>
          </a:xfrm>
          <a:prstGeom prst="rect">
            <a:avLst/>
          </a:prstGeom>
        </p:spPr>
        <p:txBody>
          <a:bodyPr lIns="0" tIns="0" rIns="0" bIns="0">
            <a:normAutofit/>
          </a:bodyPr>
          <a:lstStyle>
            <a:lvl1pPr marL="0" indent="0">
              <a:lnSpc>
                <a:spcPct val="100000"/>
              </a:lnSpc>
              <a:spcBef>
                <a:spcPts val="0"/>
              </a:spcBef>
              <a:buNone/>
              <a:defRPr sz="40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7" name="Picture Placeholder 12"/>
          <p:cNvSpPr>
            <a:spLocks noGrp="1"/>
          </p:cNvSpPr>
          <p:nvPr>
            <p:ph type="pic" sz="quarter" idx="10"/>
          </p:nvPr>
        </p:nvSpPr>
        <p:spPr>
          <a:xfrm>
            <a:off x="6096000" y="0"/>
            <a:ext cx="6095999" cy="6858000"/>
          </a:xfrm>
          <a:prstGeom prst="rect">
            <a:avLst/>
          </a:prstGeom>
        </p:spPr>
        <p:txBody>
          <a:bodyPr/>
          <a:lstStyle/>
          <a:p>
            <a:pPr lvl="0"/>
            <a:r>
              <a:rPr lang="en-US" noProof="0" dirty="0"/>
              <a:t>Click icon to add picture</a:t>
            </a:r>
          </a:p>
        </p:txBody>
      </p:sp>
      <p:sp>
        <p:nvSpPr>
          <p:cNvPr id="4" name="Footer Placeholder 1">
            <a:extLst>
              <a:ext uri="{FF2B5EF4-FFF2-40B4-BE49-F238E27FC236}">
                <a16:creationId xmlns:a16="http://schemas.microsoft.com/office/drawing/2014/main" id="{D9A4917B-129F-883D-AD04-A2C95043EF28}"/>
              </a:ext>
            </a:extLst>
          </p:cNvPr>
          <p:cNvSpPr>
            <a:spLocks noGrp="1"/>
          </p:cNvSpPr>
          <p:nvPr>
            <p:ph type="ftr" sz="quarter" idx="16"/>
          </p:nvPr>
        </p:nvSpPr>
        <p:spPr>
          <a:xfrm>
            <a:off x="1905000" y="6456363"/>
            <a:ext cx="4114800" cy="153987"/>
          </a:xfrm>
        </p:spPr>
        <p:txBody>
          <a:bodyPr/>
          <a:lstStyle>
            <a:lvl1pPr algn="ctr">
              <a:defRPr sz="900" dirty="0">
                <a:solidFill>
                  <a:schemeClr val="bg1">
                    <a:lumMod val="50000"/>
                  </a:schemeClr>
                </a:solidFill>
              </a:defRPr>
            </a:lvl1pPr>
          </a:lstStyle>
          <a:p>
            <a:pPr>
              <a:defRPr/>
            </a:pPr>
            <a:endParaRPr lang="en-US" dirty="0"/>
          </a:p>
        </p:txBody>
      </p:sp>
      <p:pic>
        <p:nvPicPr>
          <p:cNvPr id="5" name="Picture 9" descr="Frame">
            <a:extLst>
              <a:ext uri="{FF2B5EF4-FFF2-40B4-BE49-F238E27FC236}">
                <a16:creationId xmlns:a16="http://schemas.microsoft.com/office/drawing/2014/main" id="{752990BE-5BF8-67D9-7292-3C690DF5EA6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19877489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ighlights A">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29262E45-06B6-6A92-426C-9DDFE977EE72}"/>
              </a:ext>
            </a:extLst>
          </p:cNvPr>
          <p:cNvCxnSpPr>
            <a:cxnSpLocks/>
          </p:cNvCxnSpPr>
          <p:nvPr/>
        </p:nvCxnSpPr>
        <p:spPr>
          <a:xfrm>
            <a:off x="1736725" y="3857625"/>
            <a:ext cx="3287713" cy="0"/>
          </a:xfrm>
          <a:prstGeom prst="line">
            <a:avLst/>
          </a:prstGeom>
          <a:ln w="1016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49F8BF04-455B-FC53-0738-09599AF8F676}"/>
              </a:ext>
            </a:extLst>
          </p:cNvPr>
          <p:cNvCxnSpPr>
            <a:cxnSpLocks/>
          </p:cNvCxnSpPr>
          <p:nvPr/>
        </p:nvCxnSpPr>
        <p:spPr>
          <a:xfrm>
            <a:off x="8058150" y="3857625"/>
            <a:ext cx="3287713" cy="0"/>
          </a:xfrm>
          <a:prstGeom prst="line">
            <a:avLst/>
          </a:prstGeom>
          <a:ln w="101600">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Picture Placeholder 12"/>
          <p:cNvSpPr>
            <a:spLocks noGrp="1"/>
          </p:cNvSpPr>
          <p:nvPr>
            <p:ph type="pic" sz="quarter" idx="10"/>
          </p:nvPr>
        </p:nvSpPr>
        <p:spPr>
          <a:xfrm>
            <a:off x="851337" y="1043771"/>
            <a:ext cx="4152899" cy="2750376"/>
          </a:xfrm>
          <a:prstGeom prst="rect">
            <a:avLst/>
          </a:prstGeom>
        </p:spPr>
        <p:txBody>
          <a:bodyPr/>
          <a:lstStyle/>
          <a:p>
            <a:pPr lvl="0"/>
            <a:r>
              <a:rPr lang="en-US" noProof="0" dirty="0"/>
              <a:t>Click icon to add picture</a:t>
            </a:r>
          </a:p>
        </p:txBody>
      </p:sp>
      <p:sp>
        <p:nvSpPr>
          <p:cNvPr id="20" name="Picture Placeholder 12"/>
          <p:cNvSpPr>
            <a:spLocks noGrp="1"/>
          </p:cNvSpPr>
          <p:nvPr>
            <p:ph type="pic" sz="quarter" idx="11"/>
          </p:nvPr>
        </p:nvSpPr>
        <p:spPr>
          <a:xfrm>
            <a:off x="7172960" y="1043771"/>
            <a:ext cx="4152899" cy="2750376"/>
          </a:xfrm>
          <a:prstGeom prst="rect">
            <a:avLst/>
          </a:prstGeom>
        </p:spPr>
        <p:txBody>
          <a:bodyPr/>
          <a:lstStyle/>
          <a:p>
            <a:pPr lvl="0"/>
            <a:r>
              <a:rPr lang="en-US" noProof="0" dirty="0"/>
              <a:t>Click icon to add picture</a:t>
            </a:r>
          </a:p>
        </p:txBody>
      </p:sp>
      <p:sp>
        <p:nvSpPr>
          <p:cNvPr id="28" name="Text Placeholder 27"/>
          <p:cNvSpPr>
            <a:spLocks noGrp="1"/>
          </p:cNvSpPr>
          <p:nvPr>
            <p:ph type="body" sz="quarter" idx="15"/>
          </p:nvPr>
        </p:nvSpPr>
        <p:spPr>
          <a:xfrm>
            <a:off x="851339" y="3998913"/>
            <a:ext cx="884764" cy="790575"/>
          </a:xfrm>
          <a:prstGeom prst="rect">
            <a:avLst/>
          </a:prstGeom>
        </p:spPr>
        <p:txBody>
          <a:bodyPr lIns="0" tIns="0" rIns="0" bIns="0">
            <a:noAutofit/>
          </a:bodyPr>
          <a:lstStyle>
            <a:lvl1pPr marL="0" indent="0">
              <a:buNone/>
              <a:defRPr sz="4400" b="1" i="0">
                <a:solidFill>
                  <a:schemeClr val="accent2"/>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0" name="Text Placeholder 29"/>
          <p:cNvSpPr>
            <a:spLocks noGrp="1"/>
          </p:cNvSpPr>
          <p:nvPr>
            <p:ph type="body" sz="quarter" idx="16"/>
          </p:nvPr>
        </p:nvSpPr>
        <p:spPr>
          <a:xfrm>
            <a:off x="1736103" y="3998913"/>
            <a:ext cx="2383369" cy="790575"/>
          </a:xfrm>
          <a:prstGeom prst="rect">
            <a:avLst/>
          </a:prstGeom>
        </p:spPr>
        <p:txBody>
          <a:bodyPr>
            <a:normAutofit/>
          </a:bodyPr>
          <a:lstStyle>
            <a:lvl1pPr marL="0" indent="0">
              <a:lnSpc>
                <a:spcPct val="100000"/>
              </a:lnSpc>
              <a:buNone/>
              <a:defRPr sz="18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1" name="Text Placeholder 29"/>
          <p:cNvSpPr>
            <a:spLocks noGrp="1"/>
          </p:cNvSpPr>
          <p:nvPr>
            <p:ph type="body" sz="quarter" idx="17"/>
          </p:nvPr>
        </p:nvSpPr>
        <p:spPr>
          <a:xfrm>
            <a:off x="851337" y="4806729"/>
            <a:ext cx="3268133" cy="790575"/>
          </a:xfrm>
          <a:prstGeom prst="rect">
            <a:avLst/>
          </a:prstGeom>
        </p:spPr>
        <p:txBody>
          <a:bodyPr lIns="0" tIns="0" rIns="0" bIns="0">
            <a:normAutofit/>
          </a:bodyPr>
          <a:lstStyle>
            <a:lvl1pPr marL="0" indent="0">
              <a:lnSpc>
                <a:spcPct val="100000"/>
              </a:lnSpc>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3" name="Text Placeholder 27"/>
          <p:cNvSpPr>
            <a:spLocks noGrp="1"/>
          </p:cNvSpPr>
          <p:nvPr>
            <p:ph type="body" sz="quarter" idx="18"/>
          </p:nvPr>
        </p:nvSpPr>
        <p:spPr>
          <a:xfrm>
            <a:off x="7172962" y="3998913"/>
            <a:ext cx="884763" cy="790575"/>
          </a:xfrm>
          <a:prstGeom prst="rect">
            <a:avLst/>
          </a:prstGeom>
        </p:spPr>
        <p:txBody>
          <a:bodyPr lIns="0" tIns="0" rIns="0" bIns="0">
            <a:noAutofit/>
          </a:bodyPr>
          <a:lstStyle>
            <a:lvl1pPr marL="0" indent="0">
              <a:buFont typeface="Arial" panose="020B0604020202020204" pitchFamily="34" charset="0"/>
              <a:buNone/>
              <a:defRPr sz="4400" b="1" i="0">
                <a:solidFill>
                  <a:schemeClr val="bg2"/>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4" name="Text Placeholder 29"/>
          <p:cNvSpPr>
            <a:spLocks noGrp="1"/>
          </p:cNvSpPr>
          <p:nvPr>
            <p:ph type="body" sz="quarter" idx="19"/>
          </p:nvPr>
        </p:nvSpPr>
        <p:spPr>
          <a:xfrm>
            <a:off x="8057725" y="3998913"/>
            <a:ext cx="2383370" cy="790575"/>
          </a:xfrm>
          <a:prstGeom prst="rect">
            <a:avLst/>
          </a:prstGeom>
        </p:spPr>
        <p:txBody>
          <a:bodyPr>
            <a:normAutofit/>
          </a:bodyPr>
          <a:lstStyle>
            <a:lvl1pPr marL="0" indent="0">
              <a:lnSpc>
                <a:spcPct val="100000"/>
              </a:lnSpc>
              <a:buFont typeface="+mj-lt"/>
              <a:buNone/>
              <a:defRPr sz="18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5" name="Text Placeholder 29"/>
          <p:cNvSpPr>
            <a:spLocks noGrp="1"/>
          </p:cNvSpPr>
          <p:nvPr>
            <p:ph type="body" sz="quarter" idx="20"/>
          </p:nvPr>
        </p:nvSpPr>
        <p:spPr>
          <a:xfrm>
            <a:off x="7172960" y="4806729"/>
            <a:ext cx="3268133" cy="790575"/>
          </a:xfrm>
          <a:prstGeom prst="rect">
            <a:avLst/>
          </a:prstGeom>
        </p:spPr>
        <p:txBody>
          <a:bodyPr lIns="0" tIns="0" rIns="0" bIns="0">
            <a:normAutofit/>
          </a:bodyPr>
          <a:lstStyle>
            <a:lvl1pPr marL="0" indent="0">
              <a:lnSpc>
                <a:spcPct val="100000"/>
              </a:lnSpc>
              <a:buFont typeface="+mj-lt"/>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5" name="Footer Placeholder 1">
            <a:extLst>
              <a:ext uri="{FF2B5EF4-FFF2-40B4-BE49-F238E27FC236}">
                <a16:creationId xmlns:a16="http://schemas.microsoft.com/office/drawing/2014/main" id="{919EE529-279B-5223-065F-0B2909BA2963}"/>
              </a:ext>
            </a:extLst>
          </p:cNvPr>
          <p:cNvSpPr>
            <a:spLocks noGrp="1"/>
          </p:cNvSpPr>
          <p:nvPr>
            <p:ph type="ftr" sz="quarter" idx="21"/>
          </p:nvPr>
        </p:nvSpPr>
        <p:spPr/>
        <p:txBody>
          <a:bodyPr/>
          <a:lstStyle>
            <a:lvl1pPr>
              <a:defRPr/>
            </a:lvl1pPr>
          </a:lstStyle>
          <a:p>
            <a:pPr>
              <a:defRPr/>
            </a:pPr>
            <a:endParaRPr lang="en-US" dirty="0"/>
          </a:p>
        </p:txBody>
      </p:sp>
      <p:pic>
        <p:nvPicPr>
          <p:cNvPr id="6" name="Picture 9" descr="Frame">
            <a:extLst>
              <a:ext uri="{FF2B5EF4-FFF2-40B4-BE49-F238E27FC236}">
                <a16:creationId xmlns:a16="http://schemas.microsoft.com/office/drawing/2014/main" id="{055499FD-2905-0D47-CFE9-B0220E4462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3794346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ighlights B">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CAEBE51-4A99-B51A-F2DC-FD40AE627BAD}"/>
              </a:ext>
            </a:extLst>
          </p:cNvPr>
          <p:cNvCxnSpPr>
            <a:cxnSpLocks/>
          </p:cNvCxnSpPr>
          <p:nvPr/>
        </p:nvCxnSpPr>
        <p:spPr>
          <a:xfrm>
            <a:off x="1736725" y="3857625"/>
            <a:ext cx="3287713" cy="0"/>
          </a:xfrm>
          <a:prstGeom prst="line">
            <a:avLst/>
          </a:prstGeom>
          <a:ln w="1016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9995C46E-EF09-8A4D-FFBB-3244664A5FDB}"/>
              </a:ext>
            </a:extLst>
          </p:cNvPr>
          <p:cNvCxnSpPr>
            <a:cxnSpLocks/>
          </p:cNvCxnSpPr>
          <p:nvPr/>
        </p:nvCxnSpPr>
        <p:spPr>
          <a:xfrm>
            <a:off x="8058150" y="3857625"/>
            <a:ext cx="3287713" cy="0"/>
          </a:xfrm>
          <a:prstGeom prst="line">
            <a:avLst/>
          </a:prstGeom>
          <a:ln w="1016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7" name="Picture Placeholder 12"/>
          <p:cNvSpPr>
            <a:spLocks noGrp="1"/>
          </p:cNvSpPr>
          <p:nvPr>
            <p:ph type="pic" sz="quarter" idx="10"/>
          </p:nvPr>
        </p:nvSpPr>
        <p:spPr>
          <a:xfrm>
            <a:off x="851337" y="1043771"/>
            <a:ext cx="4152899" cy="2750376"/>
          </a:xfrm>
          <a:prstGeom prst="rect">
            <a:avLst/>
          </a:prstGeom>
        </p:spPr>
        <p:txBody>
          <a:bodyPr/>
          <a:lstStyle/>
          <a:p>
            <a:pPr lvl="0"/>
            <a:r>
              <a:rPr lang="en-US" noProof="0" dirty="0"/>
              <a:t>Click icon to add picture</a:t>
            </a:r>
          </a:p>
        </p:txBody>
      </p:sp>
      <p:sp>
        <p:nvSpPr>
          <p:cNvPr id="18" name="Picture Placeholder 12"/>
          <p:cNvSpPr>
            <a:spLocks noGrp="1"/>
          </p:cNvSpPr>
          <p:nvPr>
            <p:ph type="pic" sz="quarter" idx="11"/>
          </p:nvPr>
        </p:nvSpPr>
        <p:spPr>
          <a:xfrm>
            <a:off x="7172960" y="1043771"/>
            <a:ext cx="4152899" cy="2750376"/>
          </a:xfrm>
          <a:prstGeom prst="rect">
            <a:avLst/>
          </a:prstGeom>
        </p:spPr>
        <p:txBody>
          <a:bodyPr/>
          <a:lstStyle/>
          <a:p>
            <a:pPr lvl="0"/>
            <a:r>
              <a:rPr lang="en-US" noProof="0" dirty="0"/>
              <a:t>Click icon to add picture</a:t>
            </a:r>
          </a:p>
        </p:txBody>
      </p:sp>
      <p:sp>
        <p:nvSpPr>
          <p:cNvPr id="21" name="Text Placeholder 27"/>
          <p:cNvSpPr>
            <a:spLocks noGrp="1"/>
          </p:cNvSpPr>
          <p:nvPr>
            <p:ph type="body" sz="quarter" idx="15"/>
          </p:nvPr>
        </p:nvSpPr>
        <p:spPr>
          <a:xfrm>
            <a:off x="851339" y="3998913"/>
            <a:ext cx="884764" cy="790575"/>
          </a:xfrm>
          <a:prstGeom prst="rect">
            <a:avLst/>
          </a:prstGeom>
          <a:ln>
            <a:noFill/>
          </a:ln>
        </p:spPr>
        <p:txBody>
          <a:bodyPr lIns="0" tIns="0" rIns="0" bIns="0">
            <a:noAutofit/>
          </a:bodyPr>
          <a:lstStyle>
            <a:lvl1pPr marL="0" indent="0">
              <a:buNone/>
              <a:defRPr sz="4400" b="1" i="0">
                <a:solidFill>
                  <a:schemeClr val="accent3"/>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22" name="Text Placeholder 29"/>
          <p:cNvSpPr>
            <a:spLocks noGrp="1"/>
          </p:cNvSpPr>
          <p:nvPr>
            <p:ph type="body" sz="quarter" idx="16"/>
          </p:nvPr>
        </p:nvSpPr>
        <p:spPr>
          <a:xfrm>
            <a:off x="1736103" y="3998913"/>
            <a:ext cx="2383369" cy="790575"/>
          </a:xfrm>
          <a:prstGeom prst="rect">
            <a:avLst/>
          </a:prstGeom>
        </p:spPr>
        <p:txBody>
          <a:bodyPr>
            <a:normAutofit/>
          </a:bodyPr>
          <a:lstStyle>
            <a:lvl1pPr marL="0" indent="0">
              <a:lnSpc>
                <a:spcPct val="100000"/>
              </a:lnSpc>
              <a:buNone/>
              <a:defRPr sz="18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23" name="Text Placeholder 29"/>
          <p:cNvSpPr>
            <a:spLocks noGrp="1"/>
          </p:cNvSpPr>
          <p:nvPr>
            <p:ph type="body" sz="quarter" idx="17"/>
          </p:nvPr>
        </p:nvSpPr>
        <p:spPr>
          <a:xfrm>
            <a:off x="851337" y="4806729"/>
            <a:ext cx="3268133" cy="790575"/>
          </a:xfrm>
          <a:prstGeom prst="rect">
            <a:avLst/>
          </a:prstGeom>
        </p:spPr>
        <p:txBody>
          <a:bodyPr lIns="0" tIns="0" rIns="0" bIns="0">
            <a:normAutofit/>
          </a:bodyPr>
          <a:lstStyle>
            <a:lvl1pPr marL="0" indent="0">
              <a:lnSpc>
                <a:spcPct val="100000"/>
              </a:lnSpc>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24" name="Text Placeholder 27"/>
          <p:cNvSpPr>
            <a:spLocks noGrp="1"/>
          </p:cNvSpPr>
          <p:nvPr>
            <p:ph type="body" sz="quarter" idx="18"/>
          </p:nvPr>
        </p:nvSpPr>
        <p:spPr>
          <a:xfrm>
            <a:off x="7172962" y="3998913"/>
            <a:ext cx="884763" cy="790575"/>
          </a:xfrm>
          <a:prstGeom prst="rect">
            <a:avLst/>
          </a:prstGeom>
          <a:ln>
            <a:noFill/>
          </a:ln>
        </p:spPr>
        <p:txBody>
          <a:bodyPr lIns="0" tIns="0" rIns="0" bIns="0">
            <a:noAutofit/>
          </a:bodyPr>
          <a:lstStyle>
            <a:lvl1pPr marL="0" indent="0">
              <a:buFont typeface="Arial" panose="020B0604020202020204" pitchFamily="34" charset="0"/>
              <a:buNone/>
              <a:defRPr sz="4400" b="1" i="0">
                <a:solidFill>
                  <a:schemeClr val="accent6"/>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25" name="Text Placeholder 29"/>
          <p:cNvSpPr>
            <a:spLocks noGrp="1"/>
          </p:cNvSpPr>
          <p:nvPr>
            <p:ph type="body" sz="quarter" idx="19"/>
          </p:nvPr>
        </p:nvSpPr>
        <p:spPr>
          <a:xfrm>
            <a:off x="8057725" y="3998913"/>
            <a:ext cx="2383370" cy="790575"/>
          </a:xfrm>
          <a:prstGeom prst="rect">
            <a:avLst/>
          </a:prstGeom>
        </p:spPr>
        <p:txBody>
          <a:bodyPr>
            <a:normAutofit/>
          </a:bodyPr>
          <a:lstStyle>
            <a:lvl1pPr marL="0" indent="0">
              <a:lnSpc>
                <a:spcPct val="100000"/>
              </a:lnSpc>
              <a:buFont typeface="+mj-lt"/>
              <a:buNone/>
              <a:defRPr sz="18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26" name="Text Placeholder 29"/>
          <p:cNvSpPr>
            <a:spLocks noGrp="1"/>
          </p:cNvSpPr>
          <p:nvPr>
            <p:ph type="body" sz="quarter" idx="20"/>
          </p:nvPr>
        </p:nvSpPr>
        <p:spPr>
          <a:xfrm>
            <a:off x="7172960" y="4806729"/>
            <a:ext cx="3268133" cy="790575"/>
          </a:xfrm>
          <a:prstGeom prst="rect">
            <a:avLst/>
          </a:prstGeom>
        </p:spPr>
        <p:txBody>
          <a:bodyPr lIns="0" tIns="0" rIns="0" bIns="0">
            <a:normAutofit/>
          </a:bodyPr>
          <a:lstStyle>
            <a:lvl1pPr marL="0" indent="0">
              <a:lnSpc>
                <a:spcPct val="100000"/>
              </a:lnSpc>
              <a:buFont typeface="+mj-lt"/>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5" name="Footer Placeholder 1">
            <a:extLst>
              <a:ext uri="{FF2B5EF4-FFF2-40B4-BE49-F238E27FC236}">
                <a16:creationId xmlns:a16="http://schemas.microsoft.com/office/drawing/2014/main" id="{54CD0B84-ACD7-AB9D-4A31-B9CAF370138B}"/>
              </a:ext>
            </a:extLst>
          </p:cNvPr>
          <p:cNvSpPr>
            <a:spLocks noGrp="1"/>
          </p:cNvSpPr>
          <p:nvPr>
            <p:ph type="ftr" sz="quarter" idx="21"/>
          </p:nvPr>
        </p:nvSpPr>
        <p:spPr/>
        <p:txBody>
          <a:bodyPr/>
          <a:lstStyle>
            <a:lvl1pPr>
              <a:defRPr/>
            </a:lvl1pPr>
          </a:lstStyle>
          <a:p>
            <a:pPr>
              <a:defRPr/>
            </a:pPr>
            <a:endParaRPr lang="en-US" dirty="0"/>
          </a:p>
        </p:txBody>
      </p:sp>
      <p:pic>
        <p:nvPicPr>
          <p:cNvPr id="6" name="Picture 9" descr="Frame">
            <a:extLst>
              <a:ext uri="{FF2B5EF4-FFF2-40B4-BE49-F238E27FC236}">
                <a16:creationId xmlns:a16="http://schemas.microsoft.com/office/drawing/2014/main" id="{28308258-4137-A355-B16A-E2804FDCB1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8916004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280BED5-3609-03E6-A226-0F71C784FD4A}"/>
              </a:ext>
            </a:extLst>
          </p:cNvPr>
          <p:cNvCxnSpPr>
            <a:cxnSpLocks/>
          </p:cNvCxnSpPr>
          <p:nvPr/>
        </p:nvCxnSpPr>
        <p:spPr>
          <a:xfrm>
            <a:off x="1616075" y="3484563"/>
            <a:ext cx="1539875" cy="0"/>
          </a:xfrm>
          <a:prstGeom prst="line">
            <a:avLst/>
          </a:prstGeom>
          <a:ln w="1016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7581CB78-4B09-8D30-03BC-042FD4B22CA9}"/>
              </a:ext>
            </a:extLst>
          </p:cNvPr>
          <p:cNvCxnSpPr>
            <a:cxnSpLocks/>
          </p:cNvCxnSpPr>
          <p:nvPr/>
        </p:nvCxnSpPr>
        <p:spPr>
          <a:xfrm>
            <a:off x="4349750" y="3484563"/>
            <a:ext cx="1538288" cy="0"/>
          </a:xfrm>
          <a:prstGeom prst="line">
            <a:avLst/>
          </a:prstGeom>
          <a:ln w="1016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A334317-4DEE-0C2C-46E1-F00B67952BD5}"/>
              </a:ext>
            </a:extLst>
          </p:cNvPr>
          <p:cNvCxnSpPr>
            <a:cxnSpLocks/>
          </p:cNvCxnSpPr>
          <p:nvPr/>
        </p:nvCxnSpPr>
        <p:spPr>
          <a:xfrm>
            <a:off x="7086600" y="3484563"/>
            <a:ext cx="1539875" cy="0"/>
          </a:xfrm>
          <a:prstGeom prst="line">
            <a:avLst/>
          </a:prstGeom>
          <a:ln w="1016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D9B7F78-9F8B-B9B8-0572-6056AB1A8835}"/>
              </a:ext>
            </a:extLst>
          </p:cNvPr>
          <p:cNvCxnSpPr>
            <a:cxnSpLocks/>
          </p:cNvCxnSpPr>
          <p:nvPr/>
        </p:nvCxnSpPr>
        <p:spPr>
          <a:xfrm>
            <a:off x="9820275" y="3484563"/>
            <a:ext cx="1539875" cy="0"/>
          </a:xfrm>
          <a:prstGeom prst="line">
            <a:avLst/>
          </a:prstGeom>
          <a:ln w="1016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1" name="Text Placeholder 27"/>
          <p:cNvSpPr>
            <a:spLocks noGrp="1"/>
          </p:cNvSpPr>
          <p:nvPr>
            <p:ph type="body" sz="quarter" idx="15"/>
          </p:nvPr>
        </p:nvSpPr>
        <p:spPr>
          <a:xfrm>
            <a:off x="861586" y="3699630"/>
            <a:ext cx="755658" cy="790575"/>
          </a:xfrm>
          <a:prstGeom prst="rect">
            <a:avLst/>
          </a:prstGeom>
        </p:spPr>
        <p:txBody>
          <a:bodyPr lIns="0" tIns="0" rIns="0" bIns="0">
            <a:noAutofit/>
          </a:bodyPr>
          <a:lstStyle>
            <a:lvl1pPr marL="0" indent="0">
              <a:buNone/>
              <a:defRPr sz="4000" b="1" i="0">
                <a:solidFill>
                  <a:schemeClr val="accent2"/>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2" name="Text Placeholder 29"/>
          <p:cNvSpPr>
            <a:spLocks noGrp="1"/>
          </p:cNvSpPr>
          <p:nvPr>
            <p:ph type="body" sz="quarter" idx="16"/>
          </p:nvPr>
        </p:nvSpPr>
        <p:spPr>
          <a:xfrm>
            <a:off x="1645176" y="3708861"/>
            <a:ext cx="1511324" cy="790575"/>
          </a:xfrm>
          <a:prstGeom prst="rect">
            <a:avLst/>
          </a:prstGeom>
        </p:spPr>
        <p:txBody>
          <a:bodyPr>
            <a:normAutofit/>
          </a:bodyPr>
          <a:lstStyle>
            <a:lvl1pPr marL="0" indent="0">
              <a:lnSpc>
                <a:spcPct val="100000"/>
              </a:lnSpc>
              <a:buNone/>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3" name="Text Placeholder 27"/>
          <p:cNvSpPr>
            <a:spLocks noGrp="1"/>
          </p:cNvSpPr>
          <p:nvPr>
            <p:ph type="body" sz="quarter" idx="17"/>
          </p:nvPr>
        </p:nvSpPr>
        <p:spPr>
          <a:xfrm>
            <a:off x="3593754" y="3699630"/>
            <a:ext cx="755658" cy="790575"/>
          </a:xfrm>
          <a:prstGeom prst="rect">
            <a:avLst/>
          </a:prstGeom>
        </p:spPr>
        <p:txBody>
          <a:bodyPr lIns="0" tIns="0" rIns="0" bIns="0">
            <a:noAutofit/>
          </a:bodyPr>
          <a:lstStyle>
            <a:lvl1pPr marL="0" indent="0">
              <a:buNone/>
              <a:defRPr sz="4000" b="1" i="0">
                <a:solidFill>
                  <a:schemeClr val="bg2"/>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4" name="Text Placeholder 29"/>
          <p:cNvSpPr>
            <a:spLocks noGrp="1"/>
          </p:cNvSpPr>
          <p:nvPr>
            <p:ph type="body" sz="quarter" idx="18"/>
          </p:nvPr>
        </p:nvSpPr>
        <p:spPr>
          <a:xfrm>
            <a:off x="4377344" y="3708861"/>
            <a:ext cx="1511324" cy="790575"/>
          </a:xfrm>
          <a:prstGeom prst="rect">
            <a:avLst/>
          </a:prstGeom>
        </p:spPr>
        <p:txBody>
          <a:bodyPr>
            <a:normAutofit/>
          </a:bodyPr>
          <a:lstStyle>
            <a:lvl1pPr marL="0" indent="0">
              <a:lnSpc>
                <a:spcPct val="100000"/>
              </a:lnSpc>
              <a:buNone/>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5" name="Text Placeholder 29"/>
          <p:cNvSpPr>
            <a:spLocks noGrp="1"/>
          </p:cNvSpPr>
          <p:nvPr>
            <p:ph type="body" sz="quarter" idx="19"/>
          </p:nvPr>
        </p:nvSpPr>
        <p:spPr>
          <a:xfrm>
            <a:off x="861587" y="4523164"/>
            <a:ext cx="2294914" cy="790575"/>
          </a:xfrm>
          <a:prstGeom prst="rect">
            <a:avLst/>
          </a:prstGeom>
        </p:spPr>
        <p:txBody>
          <a:bodyPr lIns="0" tIns="0" rIns="0" bIns="0">
            <a:normAutofit/>
          </a:bodyPr>
          <a:lstStyle>
            <a:lvl1pPr marL="0" indent="0">
              <a:lnSpc>
                <a:spcPct val="100000"/>
              </a:lnSpc>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7" name="Picture Placeholder 12"/>
          <p:cNvSpPr>
            <a:spLocks noGrp="1"/>
          </p:cNvSpPr>
          <p:nvPr>
            <p:ph type="pic" sz="quarter" idx="10"/>
          </p:nvPr>
        </p:nvSpPr>
        <p:spPr>
          <a:xfrm>
            <a:off x="859932" y="1895762"/>
            <a:ext cx="2297430" cy="1531620"/>
          </a:xfrm>
          <a:prstGeom prst="rect">
            <a:avLst/>
          </a:prstGeom>
        </p:spPr>
        <p:txBody>
          <a:bodyPr/>
          <a:lstStyle/>
          <a:p>
            <a:pPr lvl="0"/>
            <a:r>
              <a:rPr lang="en-US" noProof="0" dirty="0"/>
              <a:t>Click icon to add picture</a:t>
            </a:r>
          </a:p>
        </p:txBody>
      </p:sp>
      <p:sp>
        <p:nvSpPr>
          <p:cNvPr id="38" name="Picture Placeholder 12"/>
          <p:cNvSpPr>
            <a:spLocks noGrp="1"/>
          </p:cNvSpPr>
          <p:nvPr>
            <p:ph type="pic" sz="quarter" idx="20"/>
          </p:nvPr>
        </p:nvSpPr>
        <p:spPr>
          <a:xfrm>
            <a:off x="3593592" y="1895762"/>
            <a:ext cx="2297430" cy="1531620"/>
          </a:xfrm>
          <a:prstGeom prst="rect">
            <a:avLst/>
          </a:prstGeom>
        </p:spPr>
        <p:txBody>
          <a:bodyPr/>
          <a:lstStyle/>
          <a:p>
            <a:pPr lvl="0"/>
            <a:r>
              <a:rPr lang="en-US" noProof="0" dirty="0"/>
              <a:t>Click icon to add picture</a:t>
            </a:r>
          </a:p>
        </p:txBody>
      </p:sp>
      <p:sp>
        <p:nvSpPr>
          <p:cNvPr id="39" name="Picture Placeholder 12"/>
          <p:cNvSpPr>
            <a:spLocks noGrp="1"/>
          </p:cNvSpPr>
          <p:nvPr>
            <p:ph type="pic" sz="quarter" idx="21"/>
          </p:nvPr>
        </p:nvSpPr>
        <p:spPr>
          <a:xfrm>
            <a:off x="6328378" y="1895762"/>
            <a:ext cx="2297430" cy="1531620"/>
          </a:xfrm>
          <a:prstGeom prst="rect">
            <a:avLst/>
          </a:prstGeom>
        </p:spPr>
        <p:txBody>
          <a:bodyPr/>
          <a:lstStyle/>
          <a:p>
            <a:pPr lvl="0"/>
            <a:r>
              <a:rPr lang="en-US" noProof="0" dirty="0"/>
              <a:t>Click icon to add picture</a:t>
            </a:r>
          </a:p>
        </p:txBody>
      </p:sp>
      <p:sp>
        <p:nvSpPr>
          <p:cNvPr id="40" name="Picture Placeholder 12"/>
          <p:cNvSpPr>
            <a:spLocks noGrp="1"/>
          </p:cNvSpPr>
          <p:nvPr>
            <p:ph type="pic" sz="quarter" idx="22"/>
          </p:nvPr>
        </p:nvSpPr>
        <p:spPr>
          <a:xfrm>
            <a:off x="9061704" y="1895762"/>
            <a:ext cx="2297430" cy="1531620"/>
          </a:xfrm>
          <a:prstGeom prst="rect">
            <a:avLst/>
          </a:prstGeom>
        </p:spPr>
        <p:txBody>
          <a:bodyPr/>
          <a:lstStyle/>
          <a:p>
            <a:pPr lvl="0"/>
            <a:r>
              <a:rPr lang="en-US" noProof="0" dirty="0"/>
              <a:t>Click icon to add picture</a:t>
            </a:r>
          </a:p>
        </p:txBody>
      </p:sp>
      <p:sp>
        <p:nvSpPr>
          <p:cNvPr id="41" name="Text Placeholder 29"/>
          <p:cNvSpPr>
            <a:spLocks noGrp="1"/>
          </p:cNvSpPr>
          <p:nvPr>
            <p:ph type="body" sz="quarter" idx="23"/>
          </p:nvPr>
        </p:nvSpPr>
        <p:spPr>
          <a:xfrm>
            <a:off x="3593754" y="4523164"/>
            <a:ext cx="2294914" cy="790575"/>
          </a:xfrm>
          <a:prstGeom prst="rect">
            <a:avLst/>
          </a:prstGeom>
        </p:spPr>
        <p:txBody>
          <a:bodyPr lIns="0" tIns="0" rIns="0" bIns="0">
            <a:normAutofit/>
          </a:bodyPr>
          <a:lstStyle>
            <a:lvl1pPr marL="0" indent="0">
              <a:lnSpc>
                <a:spcPct val="100000"/>
              </a:lnSpc>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2" name="Text Placeholder 27"/>
          <p:cNvSpPr>
            <a:spLocks noGrp="1"/>
          </p:cNvSpPr>
          <p:nvPr>
            <p:ph type="body" sz="quarter" idx="24"/>
          </p:nvPr>
        </p:nvSpPr>
        <p:spPr>
          <a:xfrm>
            <a:off x="6328622" y="3699630"/>
            <a:ext cx="755658" cy="790575"/>
          </a:xfrm>
          <a:prstGeom prst="rect">
            <a:avLst/>
          </a:prstGeom>
        </p:spPr>
        <p:txBody>
          <a:bodyPr lIns="0" tIns="0" rIns="0" bIns="0">
            <a:noAutofit/>
          </a:bodyPr>
          <a:lstStyle>
            <a:lvl1pPr marL="0" indent="0">
              <a:buNone/>
              <a:defRPr sz="4000" b="1" i="0">
                <a:solidFill>
                  <a:schemeClr val="accent3"/>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3" name="Text Placeholder 29"/>
          <p:cNvSpPr>
            <a:spLocks noGrp="1"/>
          </p:cNvSpPr>
          <p:nvPr>
            <p:ph type="body" sz="quarter" idx="25"/>
          </p:nvPr>
        </p:nvSpPr>
        <p:spPr>
          <a:xfrm>
            <a:off x="7112212" y="3708861"/>
            <a:ext cx="1511324" cy="790575"/>
          </a:xfrm>
          <a:prstGeom prst="rect">
            <a:avLst/>
          </a:prstGeom>
        </p:spPr>
        <p:txBody>
          <a:bodyPr>
            <a:normAutofit/>
          </a:bodyPr>
          <a:lstStyle>
            <a:lvl1pPr marL="0" indent="0">
              <a:lnSpc>
                <a:spcPct val="100000"/>
              </a:lnSpc>
              <a:buNone/>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4" name="Text Placeholder 29"/>
          <p:cNvSpPr>
            <a:spLocks noGrp="1"/>
          </p:cNvSpPr>
          <p:nvPr>
            <p:ph type="body" sz="quarter" idx="26"/>
          </p:nvPr>
        </p:nvSpPr>
        <p:spPr>
          <a:xfrm>
            <a:off x="6328622" y="4523164"/>
            <a:ext cx="2294914" cy="790575"/>
          </a:xfrm>
          <a:prstGeom prst="rect">
            <a:avLst/>
          </a:prstGeom>
        </p:spPr>
        <p:txBody>
          <a:bodyPr lIns="0" tIns="0" rIns="0" bIns="0">
            <a:normAutofit/>
          </a:bodyPr>
          <a:lstStyle>
            <a:lvl1pPr marL="0" indent="0">
              <a:lnSpc>
                <a:spcPct val="100000"/>
              </a:lnSpc>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5" name="Text Placeholder 27"/>
          <p:cNvSpPr>
            <a:spLocks noGrp="1"/>
          </p:cNvSpPr>
          <p:nvPr>
            <p:ph type="body" sz="quarter" idx="27"/>
          </p:nvPr>
        </p:nvSpPr>
        <p:spPr>
          <a:xfrm>
            <a:off x="9061704" y="3699630"/>
            <a:ext cx="755658" cy="790575"/>
          </a:xfrm>
          <a:prstGeom prst="rect">
            <a:avLst/>
          </a:prstGeom>
        </p:spPr>
        <p:txBody>
          <a:bodyPr lIns="0" tIns="0" rIns="0" bIns="0">
            <a:noAutofit/>
          </a:bodyPr>
          <a:lstStyle>
            <a:lvl1pPr marL="0" indent="0">
              <a:buNone/>
              <a:defRPr sz="4000" b="1" i="0">
                <a:solidFill>
                  <a:schemeClr val="accent6"/>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6" name="Text Placeholder 29"/>
          <p:cNvSpPr>
            <a:spLocks noGrp="1"/>
          </p:cNvSpPr>
          <p:nvPr>
            <p:ph type="body" sz="quarter" idx="28"/>
          </p:nvPr>
        </p:nvSpPr>
        <p:spPr>
          <a:xfrm>
            <a:off x="9848088" y="3708861"/>
            <a:ext cx="1511324" cy="790575"/>
          </a:xfrm>
          <a:prstGeom prst="rect">
            <a:avLst/>
          </a:prstGeom>
        </p:spPr>
        <p:txBody>
          <a:bodyPr>
            <a:normAutofit/>
          </a:bodyPr>
          <a:lstStyle>
            <a:lvl1pPr marL="0" indent="0">
              <a:lnSpc>
                <a:spcPct val="100000"/>
              </a:lnSpc>
              <a:buNone/>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7" name="Text Placeholder 29"/>
          <p:cNvSpPr>
            <a:spLocks noGrp="1"/>
          </p:cNvSpPr>
          <p:nvPr>
            <p:ph type="body" sz="quarter" idx="29"/>
          </p:nvPr>
        </p:nvSpPr>
        <p:spPr>
          <a:xfrm>
            <a:off x="9061704" y="4523164"/>
            <a:ext cx="2294914" cy="790575"/>
          </a:xfrm>
          <a:prstGeom prst="rect">
            <a:avLst/>
          </a:prstGeom>
        </p:spPr>
        <p:txBody>
          <a:bodyPr lIns="0" tIns="0" rIns="0" bIns="0">
            <a:normAutofit/>
          </a:bodyPr>
          <a:lstStyle>
            <a:lvl1pPr marL="0" indent="0">
              <a:lnSpc>
                <a:spcPct val="100000"/>
              </a:lnSpc>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53" name="Title Placeholder 3"/>
          <p:cNvSpPr>
            <a:spLocks noGrp="1"/>
          </p:cNvSpPr>
          <p:nvPr>
            <p:ph type="title"/>
          </p:nvPr>
        </p:nvSpPr>
        <p:spPr>
          <a:xfrm>
            <a:off x="685800" y="548640"/>
            <a:ext cx="10515600" cy="369332"/>
          </a:xfrm>
          <a:prstGeom prst="rect">
            <a:avLst/>
          </a:prstGeom>
        </p:spPr>
        <p:txBody>
          <a:bodyPr rtlCol="0"/>
          <a:lstStyle/>
          <a:p>
            <a:r>
              <a:rPr lang="en-US"/>
              <a:t>Click to edit Master title style</a:t>
            </a:r>
          </a:p>
        </p:txBody>
      </p:sp>
      <p:sp>
        <p:nvSpPr>
          <p:cNvPr id="54" name="Text Placeholder 28"/>
          <p:cNvSpPr>
            <a:spLocks noGrp="1"/>
          </p:cNvSpPr>
          <p:nvPr>
            <p:ph type="body" sz="quarter" idx="32"/>
          </p:nvPr>
        </p:nvSpPr>
        <p:spPr>
          <a:xfrm>
            <a:off x="685800" y="941832"/>
            <a:ext cx="10515600" cy="395674"/>
          </a:xfrm>
          <a:prstGeom prst="rect">
            <a:avLst/>
          </a:prstGeom>
        </p:spPr>
        <p:txBody>
          <a:bodyPr lIns="0" tIns="0" rIns="0" bIns="0">
            <a:normAutofit/>
          </a:bodyPr>
          <a:lstStyle>
            <a:lvl1pPr marL="0" indent="0">
              <a:lnSpc>
                <a:spcPct val="150000"/>
              </a:lnSpc>
              <a:buNone/>
              <a:defRPr sz="16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7" name="Footer Placeholder 1">
            <a:extLst>
              <a:ext uri="{FF2B5EF4-FFF2-40B4-BE49-F238E27FC236}">
                <a16:creationId xmlns:a16="http://schemas.microsoft.com/office/drawing/2014/main" id="{ACA211D0-BA75-05F2-CA3C-5D70325CE1DF}"/>
              </a:ext>
            </a:extLst>
          </p:cNvPr>
          <p:cNvSpPr>
            <a:spLocks noGrp="1"/>
          </p:cNvSpPr>
          <p:nvPr>
            <p:ph type="ftr" sz="quarter" idx="33"/>
          </p:nvPr>
        </p:nvSpPr>
        <p:spPr/>
        <p:txBody>
          <a:bodyPr/>
          <a:lstStyle>
            <a:lvl1pPr>
              <a:defRPr/>
            </a:lvl1pPr>
          </a:lstStyle>
          <a:p>
            <a:pPr>
              <a:defRPr/>
            </a:pPr>
            <a:endParaRPr lang="en-US" dirty="0"/>
          </a:p>
        </p:txBody>
      </p:sp>
      <p:pic>
        <p:nvPicPr>
          <p:cNvPr id="8" name="Picture 9" descr="Frame">
            <a:extLst>
              <a:ext uri="{FF2B5EF4-FFF2-40B4-BE49-F238E27FC236}">
                <a16:creationId xmlns:a16="http://schemas.microsoft.com/office/drawing/2014/main" id="{FAA2F762-32B4-E930-82AD-9A09B4BF40E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8072297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up Option A">
    <p:spTree>
      <p:nvGrpSpPr>
        <p:cNvPr id="1" name=""/>
        <p:cNvGrpSpPr/>
        <p:nvPr/>
      </p:nvGrpSpPr>
      <p:grpSpPr>
        <a:xfrm>
          <a:off x="0" y="0"/>
          <a:ext cx="0" cy="0"/>
          <a:chOff x="0" y="0"/>
          <a:chExt cx="0" cy="0"/>
        </a:xfrm>
      </p:grpSpPr>
      <p:sp>
        <p:nvSpPr>
          <p:cNvPr id="32" name="Text Placeholder 29"/>
          <p:cNvSpPr>
            <a:spLocks noGrp="1"/>
          </p:cNvSpPr>
          <p:nvPr>
            <p:ph type="body" sz="quarter" idx="16"/>
          </p:nvPr>
        </p:nvSpPr>
        <p:spPr>
          <a:xfrm>
            <a:off x="858544" y="3708861"/>
            <a:ext cx="2297430" cy="790575"/>
          </a:xfrm>
          <a:prstGeom prst="rect">
            <a:avLst/>
          </a:prstGeom>
        </p:spPr>
        <p:txBody>
          <a:bodyPr lIns="0" tIns="0" rIns="0" bIns="0">
            <a:normAutofit/>
          </a:bodyPr>
          <a:lstStyle>
            <a:lvl1pPr marL="0" indent="0" algn="ctr">
              <a:lnSpc>
                <a:spcPct val="100000"/>
              </a:lnSpc>
              <a:buNone/>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4" name="Text Placeholder 29"/>
          <p:cNvSpPr>
            <a:spLocks noGrp="1"/>
          </p:cNvSpPr>
          <p:nvPr>
            <p:ph type="body" sz="quarter" idx="18"/>
          </p:nvPr>
        </p:nvSpPr>
        <p:spPr>
          <a:xfrm>
            <a:off x="3593592" y="3708861"/>
            <a:ext cx="2297430" cy="790575"/>
          </a:xfrm>
          <a:prstGeom prst="rect">
            <a:avLst/>
          </a:prstGeom>
        </p:spPr>
        <p:txBody>
          <a:bodyPr lIns="0" tIns="0" rIns="0" bIns="0">
            <a:normAutofit/>
          </a:bodyPr>
          <a:lstStyle>
            <a:lvl1pPr marL="0" indent="0" algn="ctr">
              <a:lnSpc>
                <a:spcPct val="100000"/>
              </a:lnSpc>
              <a:buNone/>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5" name="Text Placeholder 29"/>
          <p:cNvSpPr>
            <a:spLocks noGrp="1"/>
          </p:cNvSpPr>
          <p:nvPr>
            <p:ph type="body" sz="quarter" idx="19"/>
          </p:nvPr>
        </p:nvSpPr>
        <p:spPr>
          <a:xfrm>
            <a:off x="861061" y="4523164"/>
            <a:ext cx="2294914" cy="790575"/>
          </a:xfrm>
          <a:prstGeom prst="rect">
            <a:avLst/>
          </a:prstGeom>
        </p:spPr>
        <p:txBody>
          <a:bodyPr lIns="0" tIns="0" rIns="0" bIns="0">
            <a:normAutofit/>
          </a:bodyPr>
          <a:lstStyle>
            <a:lvl1pPr marL="0" indent="0">
              <a:lnSpc>
                <a:spcPct val="100000"/>
              </a:lnSpc>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7" name="Picture Placeholder 12"/>
          <p:cNvSpPr>
            <a:spLocks noGrp="1"/>
          </p:cNvSpPr>
          <p:nvPr>
            <p:ph type="pic" sz="quarter" idx="10"/>
          </p:nvPr>
        </p:nvSpPr>
        <p:spPr>
          <a:xfrm>
            <a:off x="859406" y="1895762"/>
            <a:ext cx="2297430" cy="1531620"/>
          </a:xfrm>
          <a:prstGeom prst="rect">
            <a:avLst/>
          </a:prstGeom>
        </p:spPr>
        <p:txBody>
          <a:bodyPr/>
          <a:lstStyle/>
          <a:p>
            <a:pPr lvl="0"/>
            <a:r>
              <a:rPr lang="en-US" noProof="0" dirty="0"/>
              <a:t>Click icon to add picture</a:t>
            </a:r>
          </a:p>
        </p:txBody>
      </p:sp>
      <p:sp>
        <p:nvSpPr>
          <p:cNvPr id="38" name="Picture Placeholder 12"/>
          <p:cNvSpPr>
            <a:spLocks noGrp="1"/>
          </p:cNvSpPr>
          <p:nvPr>
            <p:ph type="pic" sz="quarter" idx="20"/>
          </p:nvPr>
        </p:nvSpPr>
        <p:spPr>
          <a:xfrm>
            <a:off x="3593592" y="1895762"/>
            <a:ext cx="2297430" cy="1531620"/>
          </a:xfrm>
          <a:prstGeom prst="rect">
            <a:avLst/>
          </a:prstGeom>
        </p:spPr>
        <p:txBody>
          <a:bodyPr/>
          <a:lstStyle/>
          <a:p>
            <a:pPr lvl="0"/>
            <a:r>
              <a:rPr lang="en-US" noProof="0" dirty="0"/>
              <a:t>Click icon to add picture</a:t>
            </a:r>
          </a:p>
        </p:txBody>
      </p:sp>
      <p:sp>
        <p:nvSpPr>
          <p:cNvPr id="39" name="Picture Placeholder 12"/>
          <p:cNvSpPr>
            <a:spLocks noGrp="1"/>
          </p:cNvSpPr>
          <p:nvPr>
            <p:ph type="pic" sz="quarter" idx="21"/>
          </p:nvPr>
        </p:nvSpPr>
        <p:spPr>
          <a:xfrm>
            <a:off x="6328554" y="1895762"/>
            <a:ext cx="2297430" cy="1531620"/>
          </a:xfrm>
          <a:prstGeom prst="rect">
            <a:avLst/>
          </a:prstGeom>
        </p:spPr>
        <p:txBody>
          <a:bodyPr/>
          <a:lstStyle/>
          <a:p>
            <a:pPr lvl="0"/>
            <a:r>
              <a:rPr lang="en-US" noProof="0" dirty="0"/>
              <a:t>Click icon to add picture</a:t>
            </a:r>
          </a:p>
        </p:txBody>
      </p:sp>
      <p:sp>
        <p:nvSpPr>
          <p:cNvPr id="40" name="Picture Placeholder 12"/>
          <p:cNvSpPr>
            <a:spLocks noGrp="1"/>
          </p:cNvSpPr>
          <p:nvPr>
            <p:ph type="pic" sz="quarter" idx="22"/>
          </p:nvPr>
        </p:nvSpPr>
        <p:spPr>
          <a:xfrm>
            <a:off x="9063128" y="1895762"/>
            <a:ext cx="2297430" cy="1531620"/>
          </a:xfrm>
          <a:prstGeom prst="rect">
            <a:avLst/>
          </a:prstGeom>
        </p:spPr>
        <p:txBody>
          <a:bodyPr/>
          <a:lstStyle/>
          <a:p>
            <a:pPr lvl="0"/>
            <a:r>
              <a:rPr lang="en-US" noProof="0" dirty="0"/>
              <a:t>Click icon to add picture</a:t>
            </a:r>
          </a:p>
        </p:txBody>
      </p:sp>
      <p:sp>
        <p:nvSpPr>
          <p:cNvPr id="41" name="Text Placeholder 29"/>
          <p:cNvSpPr>
            <a:spLocks noGrp="1"/>
          </p:cNvSpPr>
          <p:nvPr>
            <p:ph type="body" sz="quarter" idx="23"/>
          </p:nvPr>
        </p:nvSpPr>
        <p:spPr>
          <a:xfrm>
            <a:off x="3596496" y="4523164"/>
            <a:ext cx="2297430" cy="790575"/>
          </a:xfrm>
          <a:prstGeom prst="rect">
            <a:avLst/>
          </a:prstGeom>
        </p:spPr>
        <p:txBody>
          <a:bodyPr lIns="0" tIns="0" rIns="0" bIns="0">
            <a:normAutofit/>
          </a:bodyPr>
          <a:lstStyle>
            <a:lvl1pPr marL="0" indent="0">
              <a:lnSpc>
                <a:spcPct val="100000"/>
              </a:lnSpc>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3" name="Text Placeholder 29"/>
          <p:cNvSpPr>
            <a:spLocks noGrp="1"/>
          </p:cNvSpPr>
          <p:nvPr>
            <p:ph type="body" sz="quarter" idx="25"/>
          </p:nvPr>
        </p:nvSpPr>
        <p:spPr>
          <a:xfrm>
            <a:off x="6327296" y="3708861"/>
            <a:ext cx="2297430" cy="790575"/>
          </a:xfrm>
          <a:prstGeom prst="rect">
            <a:avLst/>
          </a:prstGeom>
        </p:spPr>
        <p:txBody>
          <a:bodyPr lIns="0" tIns="0" rIns="0" bIns="0">
            <a:normAutofit/>
          </a:bodyPr>
          <a:lstStyle>
            <a:lvl1pPr marL="0" indent="0" algn="ctr">
              <a:lnSpc>
                <a:spcPct val="100000"/>
              </a:lnSpc>
              <a:buNone/>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4" name="Text Placeholder 29"/>
          <p:cNvSpPr>
            <a:spLocks noGrp="1"/>
          </p:cNvSpPr>
          <p:nvPr>
            <p:ph type="body" sz="quarter" idx="26"/>
          </p:nvPr>
        </p:nvSpPr>
        <p:spPr>
          <a:xfrm>
            <a:off x="6329812" y="4523164"/>
            <a:ext cx="2294914" cy="790575"/>
          </a:xfrm>
          <a:prstGeom prst="rect">
            <a:avLst/>
          </a:prstGeom>
        </p:spPr>
        <p:txBody>
          <a:bodyPr lIns="0" tIns="0" rIns="0" bIns="0">
            <a:normAutofit/>
          </a:bodyPr>
          <a:lstStyle>
            <a:lvl1pPr marL="0" indent="0">
              <a:lnSpc>
                <a:spcPct val="100000"/>
              </a:lnSpc>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6" name="Text Placeholder 29"/>
          <p:cNvSpPr>
            <a:spLocks noGrp="1"/>
          </p:cNvSpPr>
          <p:nvPr>
            <p:ph type="body" sz="quarter" idx="28"/>
          </p:nvPr>
        </p:nvSpPr>
        <p:spPr>
          <a:xfrm>
            <a:off x="9063128" y="3708861"/>
            <a:ext cx="2297430" cy="790575"/>
          </a:xfrm>
          <a:prstGeom prst="rect">
            <a:avLst/>
          </a:prstGeom>
        </p:spPr>
        <p:txBody>
          <a:bodyPr lIns="0" tIns="0" rIns="0" bIns="0">
            <a:normAutofit/>
          </a:bodyPr>
          <a:lstStyle>
            <a:lvl1pPr marL="0" indent="0" algn="ctr">
              <a:lnSpc>
                <a:spcPct val="100000"/>
              </a:lnSpc>
              <a:buNone/>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7" name="Text Placeholder 29"/>
          <p:cNvSpPr>
            <a:spLocks noGrp="1"/>
          </p:cNvSpPr>
          <p:nvPr>
            <p:ph type="body" sz="quarter" idx="29"/>
          </p:nvPr>
        </p:nvSpPr>
        <p:spPr>
          <a:xfrm>
            <a:off x="9065644" y="4523164"/>
            <a:ext cx="2294914" cy="790575"/>
          </a:xfrm>
          <a:prstGeom prst="rect">
            <a:avLst/>
          </a:prstGeom>
        </p:spPr>
        <p:txBody>
          <a:bodyPr lIns="0" tIns="0" rIns="0" bIns="0">
            <a:normAutofit/>
          </a:bodyPr>
          <a:lstStyle>
            <a:lvl1pPr marL="0" indent="0">
              <a:lnSpc>
                <a:spcPct val="100000"/>
              </a:lnSpc>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25" name="Title Placeholder 3"/>
          <p:cNvSpPr>
            <a:spLocks noGrp="1"/>
          </p:cNvSpPr>
          <p:nvPr>
            <p:ph type="title"/>
          </p:nvPr>
        </p:nvSpPr>
        <p:spPr>
          <a:xfrm>
            <a:off x="685800" y="548640"/>
            <a:ext cx="10515600" cy="369332"/>
          </a:xfrm>
          <a:prstGeom prst="rect">
            <a:avLst/>
          </a:prstGeom>
        </p:spPr>
        <p:txBody>
          <a:bodyPr rtlCol="0"/>
          <a:lstStyle/>
          <a:p>
            <a:r>
              <a:rPr lang="en-US"/>
              <a:t>Click to edit Master title style</a:t>
            </a:r>
          </a:p>
        </p:txBody>
      </p:sp>
      <p:sp>
        <p:nvSpPr>
          <p:cNvPr id="26" name="Text Placeholder 28"/>
          <p:cNvSpPr>
            <a:spLocks noGrp="1"/>
          </p:cNvSpPr>
          <p:nvPr>
            <p:ph type="body" sz="quarter" idx="32"/>
          </p:nvPr>
        </p:nvSpPr>
        <p:spPr>
          <a:xfrm>
            <a:off x="685800" y="941832"/>
            <a:ext cx="10515600" cy="395674"/>
          </a:xfrm>
          <a:prstGeom prst="rect">
            <a:avLst/>
          </a:prstGeom>
        </p:spPr>
        <p:txBody>
          <a:bodyPr lIns="0" tIns="0" rIns="0" bIns="0">
            <a:normAutofit/>
          </a:bodyPr>
          <a:lstStyle>
            <a:lvl1pPr marL="0" indent="0">
              <a:lnSpc>
                <a:spcPct val="150000"/>
              </a:lnSpc>
              <a:buNone/>
              <a:defRPr sz="16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 name="Footer Placeholder 1">
            <a:extLst>
              <a:ext uri="{FF2B5EF4-FFF2-40B4-BE49-F238E27FC236}">
                <a16:creationId xmlns:a16="http://schemas.microsoft.com/office/drawing/2014/main" id="{969F22E0-2357-ACF6-E781-44FE16D5A681}"/>
              </a:ext>
            </a:extLst>
          </p:cNvPr>
          <p:cNvSpPr>
            <a:spLocks noGrp="1"/>
          </p:cNvSpPr>
          <p:nvPr>
            <p:ph type="ftr" sz="quarter" idx="33"/>
          </p:nvPr>
        </p:nvSpPr>
        <p:spPr/>
        <p:txBody>
          <a:bodyPr/>
          <a:lstStyle>
            <a:lvl1pPr>
              <a:defRPr/>
            </a:lvl1pPr>
          </a:lstStyle>
          <a:p>
            <a:pPr>
              <a:defRPr/>
            </a:pPr>
            <a:endParaRPr lang="en-US" dirty="0"/>
          </a:p>
        </p:txBody>
      </p:sp>
      <p:pic>
        <p:nvPicPr>
          <p:cNvPr id="4" name="Picture 9" descr="Frame">
            <a:extLst>
              <a:ext uri="{FF2B5EF4-FFF2-40B4-BE49-F238E27FC236}">
                <a16:creationId xmlns:a16="http://schemas.microsoft.com/office/drawing/2014/main" id="{01A02588-22B2-AC0A-C84A-7BCEE417C5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4151815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ixed content red bar">
    <p:spTree>
      <p:nvGrpSpPr>
        <p:cNvPr id="1" name=""/>
        <p:cNvGrpSpPr/>
        <p:nvPr/>
      </p:nvGrpSpPr>
      <p:grpSpPr>
        <a:xfrm>
          <a:off x="0" y="0"/>
          <a:ext cx="0" cy="0"/>
          <a:chOff x="0" y="0"/>
          <a:chExt cx="0" cy="0"/>
        </a:xfrm>
      </p:grpSpPr>
      <p:sp>
        <p:nvSpPr>
          <p:cNvPr id="16" name="Picture Placeholder 14"/>
          <p:cNvSpPr>
            <a:spLocks noGrp="1"/>
          </p:cNvSpPr>
          <p:nvPr>
            <p:ph type="pic" sz="quarter" idx="20"/>
          </p:nvPr>
        </p:nvSpPr>
        <p:spPr>
          <a:xfrm>
            <a:off x="5356225" y="1484313"/>
            <a:ext cx="6835775" cy="3859212"/>
          </a:xfrm>
          <a:prstGeom prst="rect">
            <a:avLst/>
          </a:prstGeom>
        </p:spPr>
        <p:txBody>
          <a:bodyPr lIns="0" tIns="0" rIns="0" bIns="0"/>
          <a:lstStyle/>
          <a:p>
            <a:pPr lvl="0"/>
            <a:r>
              <a:rPr lang="en-US" noProof="0" dirty="0"/>
              <a:t>Click icon to add picture</a:t>
            </a:r>
          </a:p>
        </p:txBody>
      </p:sp>
      <p:sp>
        <p:nvSpPr>
          <p:cNvPr id="18" name="Text Placeholder 18"/>
          <p:cNvSpPr>
            <a:spLocks noGrp="1"/>
          </p:cNvSpPr>
          <p:nvPr>
            <p:ph type="body" sz="quarter" idx="16"/>
          </p:nvPr>
        </p:nvSpPr>
        <p:spPr>
          <a:xfrm>
            <a:off x="853440" y="2745308"/>
            <a:ext cx="3676650" cy="1367383"/>
          </a:xfrm>
          <a:prstGeom prst="rect">
            <a:avLst/>
          </a:prstGeom>
        </p:spPr>
        <p:txBody>
          <a:bodyPr lIns="0" tIns="0" rIns="0" bIns="0">
            <a:noAutofit/>
          </a:bodyPr>
          <a:lstStyle>
            <a:lvl1pPr marL="0" indent="0">
              <a:lnSpc>
                <a:spcPct val="100000"/>
              </a:lnSpc>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3" name="Title Placeholder 3"/>
          <p:cNvSpPr>
            <a:spLocks noGrp="1"/>
          </p:cNvSpPr>
          <p:nvPr>
            <p:ph type="title"/>
          </p:nvPr>
        </p:nvSpPr>
        <p:spPr>
          <a:xfrm>
            <a:off x="685800" y="548640"/>
            <a:ext cx="6309083" cy="369332"/>
          </a:xfrm>
          <a:prstGeom prst="rect">
            <a:avLst/>
          </a:prstGeom>
        </p:spPr>
        <p:txBody>
          <a:bodyPr rtlCol="0"/>
          <a:lstStyle/>
          <a:p>
            <a:r>
              <a:rPr lang="en-US"/>
              <a:t>Click to edit Master title style</a:t>
            </a:r>
          </a:p>
        </p:txBody>
      </p:sp>
      <p:sp>
        <p:nvSpPr>
          <p:cNvPr id="15" name="Text Placeholder 28"/>
          <p:cNvSpPr>
            <a:spLocks noGrp="1"/>
          </p:cNvSpPr>
          <p:nvPr>
            <p:ph type="body" sz="quarter" idx="32"/>
          </p:nvPr>
        </p:nvSpPr>
        <p:spPr>
          <a:xfrm>
            <a:off x="685800" y="941832"/>
            <a:ext cx="6303903" cy="395674"/>
          </a:xfrm>
          <a:prstGeom prst="rect">
            <a:avLst/>
          </a:prstGeom>
        </p:spPr>
        <p:txBody>
          <a:bodyPr lIns="0" tIns="0" rIns="0" bIns="0">
            <a:normAutofit/>
          </a:bodyPr>
          <a:lstStyle>
            <a:lvl1pPr marL="0" indent="0">
              <a:lnSpc>
                <a:spcPct val="150000"/>
              </a:lnSpc>
              <a:buNone/>
              <a:defRPr sz="16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 name="Footer Placeholder 1">
            <a:extLst>
              <a:ext uri="{FF2B5EF4-FFF2-40B4-BE49-F238E27FC236}">
                <a16:creationId xmlns:a16="http://schemas.microsoft.com/office/drawing/2014/main" id="{8978B024-38DD-893D-A6BB-E0E8FB7E6462}"/>
              </a:ext>
            </a:extLst>
          </p:cNvPr>
          <p:cNvSpPr>
            <a:spLocks noGrp="1"/>
          </p:cNvSpPr>
          <p:nvPr>
            <p:ph type="ftr" sz="quarter" idx="33"/>
          </p:nvPr>
        </p:nvSpPr>
        <p:spPr>
          <a:xfrm>
            <a:off x="1905000" y="6456363"/>
            <a:ext cx="4114800" cy="153987"/>
          </a:xfrm>
        </p:spPr>
        <p:txBody>
          <a:bodyPr/>
          <a:lstStyle>
            <a:lvl1pPr algn="ctr">
              <a:defRPr sz="900" dirty="0">
                <a:solidFill>
                  <a:schemeClr val="bg1">
                    <a:lumMod val="50000"/>
                  </a:schemeClr>
                </a:solidFill>
              </a:defRPr>
            </a:lvl1pPr>
          </a:lstStyle>
          <a:p>
            <a:pPr>
              <a:defRPr/>
            </a:pPr>
            <a:endParaRPr lang="en-US" dirty="0"/>
          </a:p>
        </p:txBody>
      </p:sp>
      <p:pic>
        <p:nvPicPr>
          <p:cNvPr id="5" name="Picture 9" descr="Frame">
            <a:extLst>
              <a:ext uri="{FF2B5EF4-FFF2-40B4-BE49-F238E27FC236}">
                <a16:creationId xmlns:a16="http://schemas.microsoft.com/office/drawing/2014/main" id="{C1F4769D-38DD-46B8-0993-A52290C255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3374891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umn bullet list">
    <p:spTree>
      <p:nvGrpSpPr>
        <p:cNvPr id="1" name=""/>
        <p:cNvGrpSpPr/>
        <p:nvPr/>
      </p:nvGrpSpPr>
      <p:grpSpPr>
        <a:xfrm>
          <a:off x="0" y="0"/>
          <a:ext cx="0" cy="0"/>
          <a:chOff x="0" y="0"/>
          <a:chExt cx="0" cy="0"/>
        </a:xfrm>
      </p:grpSpPr>
      <p:sp>
        <p:nvSpPr>
          <p:cNvPr id="14" name="Text Placeholder 28"/>
          <p:cNvSpPr>
            <a:spLocks noGrp="1"/>
          </p:cNvSpPr>
          <p:nvPr>
            <p:ph type="body" sz="quarter" idx="32"/>
          </p:nvPr>
        </p:nvSpPr>
        <p:spPr>
          <a:xfrm>
            <a:off x="685800" y="941832"/>
            <a:ext cx="10515600" cy="395674"/>
          </a:xfrm>
          <a:prstGeom prst="rect">
            <a:avLst/>
          </a:prstGeom>
        </p:spPr>
        <p:txBody>
          <a:bodyPr lIns="0" tIns="0" rIns="0" bIns="0">
            <a:normAutofit/>
          </a:bodyPr>
          <a:lstStyle>
            <a:lvl1pPr marL="0" indent="0">
              <a:lnSpc>
                <a:spcPct val="150000"/>
              </a:lnSpc>
              <a:buNone/>
              <a:defRPr sz="16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 name="Text Placeholder 2"/>
          <p:cNvSpPr>
            <a:spLocks noGrp="1"/>
          </p:cNvSpPr>
          <p:nvPr>
            <p:ph type="body" sz="quarter" idx="33"/>
          </p:nvPr>
        </p:nvSpPr>
        <p:spPr>
          <a:xfrm>
            <a:off x="694944" y="1956816"/>
            <a:ext cx="10640085" cy="3784600"/>
          </a:xfrm>
          <a:prstGeom prst="rect">
            <a:avLst/>
          </a:prstGeom>
        </p:spPr>
        <p:txBody>
          <a:bodyPr l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Placeholder 3"/>
          <p:cNvSpPr>
            <a:spLocks noGrp="1"/>
          </p:cNvSpPr>
          <p:nvPr>
            <p:ph type="title"/>
          </p:nvPr>
        </p:nvSpPr>
        <p:spPr>
          <a:xfrm>
            <a:off x="685800" y="548640"/>
            <a:ext cx="10515600" cy="369332"/>
          </a:xfrm>
          <a:prstGeom prst="rect">
            <a:avLst/>
          </a:prstGeom>
        </p:spPr>
        <p:txBody>
          <a:bodyPr rtlCol="0"/>
          <a:lstStyle/>
          <a:p>
            <a:r>
              <a:rPr lang="en-US"/>
              <a:t>Click to edit Master title style</a:t>
            </a:r>
          </a:p>
        </p:txBody>
      </p:sp>
      <p:sp>
        <p:nvSpPr>
          <p:cNvPr id="4" name="Footer Placeholder 3">
            <a:extLst>
              <a:ext uri="{FF2B5EF4-FFF2-40B4-BE49-F238E27FC236}">
                <a16:creationId xmlns:a16="http://schemas.microsoft.com/office/drawing/2014/main" id="{FCBECE28-30E7-2ABD-7C2B-84D807B84F6C}"/>
              </a:ext>
            </a:extLst>
          </p:cNvPr>
          <p:cNvSpPr>
            <a:spLocks noGrp="1"/>
          </p:cNvSpPr>
          <p:nvPr>
            <p:ph type="ftr" sz="quarter" idx="34"/>
          </p:nvPr>
        </p:nvSpPr>
        <p:spPr/>
        <p:txBody>
          <a:bodyPr/>
          <a:lstStyle>
            <a:lvl1pPr>
              <a:defRPr/>
            </a:lvl1pPr>
          </a:lstStyle>
          <a:p>
            <a:pPr>
              <a:defRPr/>
            </a:pPr>
            <a:endParaRPr lang="en-US" dirty="0"/>
          </a:p>
        </p:txBody>
      </p:sp>
      <p:pic>
        <p:nvPicPr>
          <p:cNvPr id="5" name="Picture 9" descr="Frame">
            <a:extLst>
              <a:ext uri="{FF2B5EF4-FFF2-40B4-BE49-F238E27FC236}">
                <a16:creationId xmlns:a16="http://schemas.microsoft.com/office/drawing/2014/main" id="{4196677C-43BC-EF2A-E548-FA962D69B59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32504135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Statement Black">
    <p:bg>
      <p:bgPr>
        <a:solidFill>
          <a:schemeClr val="tx1"/>
        </a:solidFill>
        <a:effectLst/>
      </p:bgPr>
    </p:bg>
    <p:spTree>
      <p:nvGrpSpPr>
        <p:cNvPr id="1" name=""/>
        <p:cNvGrpSpPr/>
        <p:nvPr/>
      </p:nvGrpSpPr>
      <p:grpSpPr>
        <a:xfrm>
          <a:off x="0" y="0"/>
          <a:ext cx="0" cy="0"/>
          <a:chOff x="0" y="0"/>
          <a:chExt cx="0" cy="0"/>
        </a:xfrm>
      </p:grpSpPr>
      <p:pic>
        <p:nvPicPr>
          <p:cNvPr id="2" name="Picture 2" descr="Icon&#10;&#10;Description automatically generated">
            <a:extLst>
              <a:ext uri="{FF2B5EF4-FFF2-40B4-BE49-F238E27FC236}">
                <a16:creationId xmlns:a16="http://schemas.microsoft.com/office/drawing/2014/main" id="{A68A2412-AC7E-FE30-B216-6A77301B9EE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8"/>
          <p:cNvSpPr>
            <a:spLocks noGrp="1"/>
          </p:cNvSpPr>
          <p:nvPr>
            <p:ph type="body" sz="quarter" idx="10"/>
          </p:nvPr>
        </p:nvSpPr>
        <p:spPr>
          <a:xfrm>
            <a:off x="1788160" y="2514282"/>
            <a:ext cx="8615680" cy="1420813"/>
          </a:xfrm>
          <a:prstGeom prst="rect">
            <a:avLst/>
          </a:prstGeom>
        </p:spPr>
        <p:txBody>
          <a:bodyPr>
            <a:normAutofit/>
          </a:bodyPr>
          <a:lstStyle>
            <a:lvl1pPr marL="0" indent="0" algn="ctr">
              <a:buNone/>
              <a:defRPr sz="32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2" name="Text Placeholder 11"/>
          <p:cNvSpPr>
            <a:spLocks noGrp="1"/>
          </p:cNvSpPr>
          <p:nvPr>
            <p:ph type="body" sz="quarter" idx="11"/>
          </p:nvPr>
        </p:nvSpPr>
        <p:spPr>
          <a:xfrm>
            <a:off x="4034631" y="4291919"/>
            <a:ext cx="4122738" cy="377825"/>
          </a:xfrm>
          <a:prstGeom prst="rect">
            <a:avLst/>
          </a:prstGeom>
        </p:spPr>
        <p:txBody>
          <a:bodyPr anchor="t">
            <a:normAutofit/>
          </a:bodyPr>
          <a:lstStyle>
            <a:lvl1pPr marL="0" indent="0" algn="ctr">
              <a:lnSpc>
                <a:spcPct val="100000"/>
              </a:lnSpc>
              <a:buNone/>
              <a:defRPr sz="16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 name="Footer Placeholder 1">
            <a:extLst>
              <a:ext uri="{FF2B5EF4-FFF2-40B4-BE49-F238E27FC236}">
                <a16:creationId xmlns:a16="http://schemas.microsoft.com/office/drawing/2014/main" id="{17943F83-72D4-7011-F269-7591A6DBB06F}"/>
              </a:ext>
            </a:extLst>
          </p:cNvPr>
          <p:cNvSpPr>
            <a:spLocks noGrp="1"/>
          </p:cNvSpPr>
          <p:nvPr>
            <p:ph type="ftr" sz="quarter" idx="12"/>
          </p:nvPr>
        </p:nvSpPr>
        <p:spPr/>
        <p:txBody>
          <a:bodyPr/>
          <a:lstStyle>
            <a:lvl1pPr algn="ctr">
              <a:defRPr sz="900" dirty="0">
                <a:solidFill>
                  <a:schemeClr val="bg1">
                    <a:lumMod val="50000"/>
                  </a:schemeClr>
                </a:solidFill>
              </a:defRPr>
            </a:lvl1pPr>
          </a:lstStyle>
          <a:p>
            <a:pPr>
              <a:defRPr/>
            </a:pPr>
            <a:endParaRPr lang="en-US" dirty="0"/>
          </a:p>
        </p:txBody>
      </p:sp>
    </p:spTree>
    <p:extLst>
      <p:ext uri="{BB962C8B-B14F-4D97-AF65-F5344CB8AC3E}">
        <p14:creationId xmlns:p14="http://schemas.microsoft.com/office/powerpoint/2010/main" val="27864084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hort quote">
    <p:bg>
      <p:bgPr>
        <a:solidFill>
          <a:schemeClr val="tx1"/>
        </a:solidFill>
        <a:effectLst/>
      </p:bgPr>
    </p:bg>
    <p:spTree>
      <p:nvGrpSpPr>
        <p:cNvPr id="1" name=""/>
        <p:cNvGrpSpPr/>
        <p:nvPr/>
      </p:nvGrpSpPr>
      <p:grpSpPr>
        <a:xfrm>
          <a:off x="0" y="0"/>
          <a:ext cx="0" cy="0"/>
          <a:chOff x="0" y="0"/>
          <a:chExt cx="0" cy="0"/>
        </a:xfrm>
      </p:grpSpPr>
      <p:pic>
        <p:nvPicPr>
          <p:cNvPr id="2" name="Graphic 2">
            <a:extLst>
              <a:ext uri="{FF2B5EF4-FFF2-40B4-BE49-F238E27FC236}">
                <a16:creationId xmlns:a16="http://schemas.microsoft.com/office/drawing/2014/main" id="{BC4D5C10-F6B5-09FB-45C1-4565D751F0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050338" y="962025"/>
            <a:ext cx="3141662" cy="5895975"/>
          </a:xfrm>
          <a:prstGeom prst="rect">
            <a:avLst/>
          </a:prstGeom>
        </p:spPr>
      </p:pic>
      <p:pic>
        <p:nvPicPr>
          <p:cNvPr id="3" name="Picture 9" descr="Frame">
            <a:extLst>
              <a:ext uri="{FF2B5EF4-FFF2-40B4-BE49-F238E27FC236}">
                <a16:creationId xmlns:a16="http://schemas.microsoft.com/office/drawing/2014/main" id="{2E9652F4-30DF-0CF1-5AEC-F1E44CB658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4213" y="6462713"/>
            <a:ext cx="923925" cy="161925"/>
          </a:xfrm>
          <a:prstGeom prst="rect">
            <a:avLst/>
          </a:prstGeom>
        </p:spPr>
      </p:pic>
      <p:sp>
        <p:nvSpPr>
          <p:cNvPr id="15" name="Text Placeholder 14"/>
          <p:cNvSpPr>
            <a:spLocks noGrp="1"/>
          </p:cNvSpPr>
          <p:nvPr>
            <p:ph type="body" sz="quarter" idx="11"/>
          </p:nvPr>
        </p:nvSpPr>
        <p:spPr>
          <a:xfrm>
            <a:off x="694944" y="5243477"/>
            <a:ext cx="8412480" cy="708061"/>
          </a:xfrm>
          <a:prstGeom prst="rect">
            <a:avLst/>
          </a:prstGeom>
        </p:spPr>
        <p:txBody>
          <a:bodyPr lIns="0" tIns="0" rIns="0" bIns="0">
            <a:normAutofit/>
          </a:bodyPr>
          <a:lstStyle>
            <a:lvl1pPr marL="0" indent="0">
              <a:lnSpc>
                <a:spcPct val="100000"/>
              </a:lnSpc>
              <a:buNone/>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6" name="Text Placeholder 11"/>
          <p:cNvSpPr>
            <a:spLocks noGrp="1"/>
          </p:cNvSpPr>
          <p:nvPr>
            <p:ph type="body" sz="quarter" idx="10"/>
          </p:nvPr>
        </p:nvSpPr>
        <p:spPr>
          <a:xfrm>
            <a:off x="694944" y="1436687"/>
            <a:ext cx="8629651" cy="3621053"/>
          </a:xfrm>
          <a:prstGeom prst="rect">
            <a:avLst/>
          </a:prstGeom>
        </p:spPr>
        <p:txBody>
          <a:bodyPr lIns="0" tIns="0" rIns="0" bIns="0" anchor="b">
            <a:normAutofit/>
          </a:bodyPr>
          <a:lstStyle>
            <a:lvl1pPr marL="0" indent="0">
              <a:lnSpc>
                <a:spcPct val="100000"/>
              </a:lnSpc>
              <a:buNone/>
              <a:defRPr sz="40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 name="Footer Placeholder 1">
            <a:extLst>
              <a:ext uri="{FF2B5EF4-FFF2-40B4-BE49-F238E27FC236}">
                <a16:creationId xmlns:a16="http://schemas.microsoft.com/office/drawing/2014/main" id="{354AB228-E226-7CC8-EE3D-9B4C624B44AE}"/>
              </a:ext>
            </a:extLst>
          </p:cNvPr>
          <p:cNvSpPr>
            <a:spLocks noGrp="1"/>
          </p:cNvSpPr>
          <p:nvPr>
            <p:ph type="ftr" sz="quarter" idx="12"/>
          </p:nvPr>
        </p:nvSpPr>
        <p:spPr/>
        <p:txBody>
          <a:bodyPr/>
          <a:lstStyle>
            <a:lvl1pPr algn="ctr">
              <a:defRPr sz="900" dirty="0">
                <a:solidFill>
                  <a:schemeClr val="bg1">
                    <a:lumMod val="50000"/>
                  </a:schemeClr>
                </a:solidFill>
              </a:defRPr>
            </a:lvl1pPr>
          </a:lstStyle>
          <a:p>
            <a:pPr>
              <a:defRPr/>
            </a:pPr>
            <a:endParaRPr lang="en-US" dirty="0"/>
          </a:p>
        </p:txBody>
      </p:sp>
    </p:spTree>
    <p:extLst>
      <p:ext uri="{BB962C8B-B14F-4D97-AF65-F5344CB8AC3E}">
        <p14:creationId xmlns:p14="http://schemas.microsoft.com/office/powerpoint/2010/main" val="1527854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ong quote">
    <p:spTree>
      <p:nvGrpSpPr>
        <p:cNvPr id="1" name=""/>
        <p:cNvGrpSpPr/>
        <p:nvPr/>
      </p:nvGrpSpPr>
      <p:grpSpPr>
        <a:xfrm>
          <a:off x="0" y="0"/>
          <a:ext cx="0" cy="0"/>
          <a:chOff x="0" y="0"/>
          <a:chExt cx="0" cy="0"/>
        </a:xfrm>
      </p:grpSpPr>
      <p:pic>
        <p:nvPicPr>
          <p:cNvPr id="2" name="Graphic 2">
            <a:extLst>
              <a:ext uri="{FF2B5EF4-FFF2-40B4-BE49-F238E27FC236}">
                <a16:creationId xmlns:a16="http://schemas.microsoft.com/office/drawing/2014/main" id="{3AF67DB3-ED44-B65B-B3F1-88EC24FF9B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050338" y="962025"/>
            <a:ext cx="3141662" cy="5895975"/>
          </a:xfrm>
          <a:prstGeom prst="rect">
            <a:avLst/>
          </a:prstGeom>
        </p:spPr>
      </p:pic>
      <p:sp>
        <p:nvSpPr>
          <p:cNvPr id="15" name="Text Placeholder 14"/>
          <p:cNvSpPr>
            <a:spLocks noGrp="1"/>
          </p:cNvSpPr>
          <p:nvPr>
            <p:ph type="body" sz="quarter" idx="11"/>
          </p:nvPr>
        </p:nvSpPr>
        <p:spPr>
          <a:xfrm>
            <a:off x="694944" y="5243477"/>
            <a:ext cx="8412480" cy="708061"/>
          </a:xfrm>
          <a:prstGeom prst="rect">
            <a:avLst/>
          </a:prstGeom>
        </p:spPr>
        <p:txBody>
          <a:bodyPr lIns="0" tIns="0" rIns="0" bIns="0">
            <a:normAutofit/>
          </a:bodyPr>
          <a:lstStyle>
            <a:lvl1pPr marL="0" indent="0">
              <a:lnSpc>
                <a:spcPct val="100000"/>
              </a:lnSpc>
              <a:buNone/>
              <a:defRPr sz="16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6" name="Text Placeholder 11"/>
          <p:cNvSpPr>
            <a:spLocks noGrp="1"/>
          </p:cNvSpPr>
          <p:nvPr>
            <p:ph type="body" sz="quarter" idx="10"/>
          </p:nvPr>
        </p:nvSpPr>
        <p:spPr>
          <a:xfrm>
            <a:off x="694944" y="1435608"/>
            <a:ext cx="8629651" cy="3621024"/>
          </a:xfrm>
          <a:prstGeom prst="rect">
            <a:avLst/>
          </a:prstGeom>
        </p:spPr>
        <p:txBody>
          <a:bodyPr lIns="0" tIns="0" rIns="0" bIns="0" anchor="b">
            <a:normAutofit/>
          </a:bodyPr>
          <a:lstStyle>
            <a:lvl1pPr marL="0" indent="0">
              <a:lnSpc>
                <a:spcPct val="100000"/>
              </a:lnSpc>
              <a:buNone/>
              <a:defRPr sz="40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 name="Footer Placeholder 1">
            <a:extLst>
              <a:ext uri="{FF2B5EF4-FFF2-40B4-BE49-F238E27FC236}">
                <a16:creationId xmlns:a16="http://schemas.microsoft.com/office/drawing/2014/main" id="{DC3FED0F-F31C-62D2-6876-997A96C415D1}"/>
              </a:ext>
            </a:extLst>
          </p:cNvPr>
          <p:cNvSpPr>
            <a:spLocks noGrp="1"/>
          </p:cNvSpPr>
          <p:nvPr>
            <p:ph type="ftr" sz="quarter" idx="12"/>
          </p:nvPr>
        </p:nvSpPr>
        <p:spPr/>
        <p:txBody>
          <a:bodyPr/>
          <a:lstStyle>
            <a:lvl1pPr algn="ctr">
              <a:defRPr sz="900" dirty="0">
                <a:solidFill>
                  <a:schemeClr val="bg1">
                    <a:lumMod val="50000"/>
                  </a:schemeClr>
                </a:solidFill>
              </a:defRPr>
            </a:lvl1pPr>
          </a:lstStyle>
          <a:p>
            <a:pPr>
              <a:defRPr/>
            </a:pPr>
            <a:endParaRPr lang="en-US" dirty="0"/>
          </a:p>
        </p:txBody>
      </p:sp>
      <p:pic>
        <p:nvPicPr>
          <p:cNvPr id="5" name="Picture 9" descr="Frame">
            <a:extLst>
              <a:ext uri="{FF2B5EF4-FFF2-40B4-BE49-F238E27FC236}">
                <a16:creationId xmlns:a16="http://schemas.microsoft.com/office/drawing/2014/main" id="{8E33E05D-6C83-E0F8-6F80-5AB1A99B54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3175821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line and 3-up">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D196510-F708-231F-6E20-CBFC1EF96933}"/>
              </a:ext>
            </a:extLst>
          </p:cNvPr>
          <p:cNvCxnSpPr>
            <a:cxnSpLocks/>
          </p:cNvCxnSpPr>
          <p:nvPr/>
        </p:nvCxnSpPr>
        <p:spPr>
          <a:xfrm>
            <a:off x="0" y="3656013"/>
            <a:ext cx="4173538" cy="0"/>
          </a:xfrm>
          <a:prstGeom prst="line">
            <a:avLst/>
          </a:prstGeom>
          <a:ln w="1016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Text Placeholder 37"/>
          <p:cNvSpPr>
            <a:spLocks noGrp="1"/>
          </p:cNvSpPr>
          <p:nvPr>
            <p:ph type="body" sz="quarter" idx="14"/>
          </p:nvPr>
        </p:nvSpPr>
        <p:spPr>
          <a:xfrm>
            <a:off x="681695" y="3968802"/>
            <a:ext cx="3710353" cy="1612900"/>
          </a:xfrm>
          <a:prstGeom prst="rect">
            <a:avLst/>
          </a:prstGeom>
        </p:spPr>
        <p:txBody>
          <a:bodyPr lIns="0" tIns="0" rIns="0" bIns="0">
            <a:normAutofit/>
          </a:bodyPr>
          <a:lstStyle>
            <a:lvl1pPr marL="0" marR="0" indent="0" algn="l" defTabSz="914400" rtl="0" eaLnBrk="1" fontAlgn="auto" latinLnBrk="0" hangingPunct="1">
              <a:lnSpc>
                <a:spcPct val="100000"/>
              </a:lnSpc>
              <a:spcBef>
                <a:spcPts val="0"/>
              </a:spcBef>
              <a:spcAft>
                <a:spcPts val="0"/>
              </a:spcAft>
              <a:buClrTx/>
              <a:buSzTx/>
              <a:buFontTx/>
              <a:buNone/>
              <a:tabLst/>
              <a:defRPr sz="1600">
                <a:solidFill>
                  <a:schemeClr val="bg1"/>
                </a:solidFill>
              </a:defRPr>
            </a:lvl1pPr>
          </a:lstStyle>
          <a:p>
            <a:pPr lvl="0"/>
            <a:r>
              <a:rPr lang="en-US"/>
              <a:t>Click to edit Master text styles</a:t>
            </a:r>
          </a:p>
        </p:txBody>
      </p:sp>
      <p:sp>
        <p:nvSpPr>
          <p:cNvPr id="29" name="Text Placeholder 37"/>
          <p:cNvSpPr>
            <a:spLocks noGrp="1"/>
          </p:cNvSpPr>
          <p:nvPr>
            <p:ph type="body" sz="quarter" idx="16"/>
          </p:nvPr>
        </p:nvSpPr>
        <p:spPr>
          <a:xfrm>
            <a:off x="7561772" y="5239512"/>
            <a:ext cx="3792028" cy="761365"/>
          </a:xfrm>
          <a:prstGeom prst="rect">
            <a:avLst/>
          </a:prstGeom>
        </p:spPr>
        <p:txBody>
          <a:bodyPr lIns="0" tIns="0" rIns="0" bIns="0">
            <a:normAutofit/>
          </a:bodyPr>
          <a:lstStyle>
            <a:lvl1pPr marL="0" marR="0" indent="0" algn="l" defTabSz="914400" rtl="0" eaLnBrk="1" fontAlgn="auto" latinLnBrk="0" hangingPunct="1">
              <a:lnSpc>
                <a:spcPct val="100000"/>
              </a:lnSpc>
              <a:spcBef>
                <a:spcPts val="0"/>
              </a:spcBef>
              <a:spcAft>
                <a:spcPts val="0"/>
              </a:spcAft>
              <a:buClrTx/>
              <a:buSzTx/>
              <a:buFontTx/>
              <a:buNone/>
              <a:tabLst/>
              <a:defRPr sz="1600">
                <a:solidFill>
                  <a:schemeClr val="bg1"/>
                </a:solidFill>
              </a:defRPr>
            </a:lvl1pPr>
          </a:lstStyle>
          <a:p>
            <a:pPr lvl="0"/>
            <a:r>
              <a:rPr lang="en-US"/>
              <a:t>Click to edit Master text styles</a:t>
            </a:r>
          </a:p>
        </p:txBody>
      </p:sp>
      <p:sp>
        <p:nvSpPr>
          <p:cNvPr id="30" name="Text Placeholder 37"/>
          <p:cNvSpPr>
            <a:spLocks noGrp="1"/>
          </p:cNvSpPr>
          <p:nvPr>
            <p:ph type="body" sz="quarter" idx="17"/>
          </p:nvPr>
        </p:nvSpPr>
        <p:spPr>
          <a:xfrm>
            <a:off x="7561772" y="3182112"/>
            <a:ext cx="3792028" cy="761365"/>
          </a:xfrm>
          <a:prstGeom prst="rect">
            <a:avLst/>
          </a:prstGeom>
        </p:spPr>
        <p:txBody>
          <a:bodyPr lIns="0" tIns="0" rIns="0" bIns="0">
            <a:normAutofit/>
          </a:bodyPr>
          <a:lstStyle>
            <a:lvl1pPr marL="0" marR="0" indent="0" algn="l" defTabSz="914400" rtl="0" eaLnBrk="1" fontAlgn="auto" latinLnBrk="0" hangingPunct="1">
              <a:lnSpc>
                <a:spcPct val="100000"/>
              </a:lnSpc>
              <a:spcBef>
                <a:spcPts val="0"/>
              </a:spcBef>
              <a:spcAft>
                <a:spcPts val="0"/>
              </a:spcAft>
              <a:buClrTx/>
              <a:buSzTx/>
              <a:buFontTx/>
              <a:buNone/>
              <a:tabLst/>
              <a:defRPr sz="1600">
                <a:solidFill>
                  <a:schemeClr val="bg1"/>
                </a:solidFill>
              </a:defRPr>
            </a:lvl1pPr>
          </a:lstStyle>
          <a:p>
            <a:pPr lvl="0"/>
            <a:r>
              <a:rPr lang="en-US"/>
              <a:t>Click to edit Master text styles</a:t>
            </a:r>
          </a:p>
        </p:txBody>
      </p:sp>
      <p:sp>
        <p:nvSpPr>
          <p:cNvPr id="31" name="Text Placeholder 37"/>
          <p:cNvSpPr>
            <a:spLocks noGrp="1"/>
          </p:cNvSpPr>
          <p:nvPr>
            <p:ph type="body" sz="quarter" idx="18"/>
          </p:nvPr>
        </p:nvSpPr>
        <p:spPr>
          <a:xfrm>
            <a:off x="7561772" y="1123761"/>
            <a:ext cx="3792028" cy="761365"/>
          </a:xfrm>
          <a:prstGeom prst="rect">
            <a:avLst/>
          </a:prstGeom>
        </p:spPr>
        <p:txBody>
          <a:bodyPr lIns="0" tIns="0" rIns="0" bIns="0">
            <a:normAutofit/>
          </a:bodyPr>
          <a:lstStyle>
            <a:lvl1pPr marL="0" marR="0" indent="0" algn="l" defTabSz="914400" rtl="0" eaLnBrk="1" fontAlgn="auto" latinLnBrk="0" hangingPunct="1">
              <a:lnSpc>
                <a:spcPct val="100000"/>
              </a:lnSpc>
              <a:spcBef>
                <a:spcPts val="0"/>
              </a:spcBef>
              <a:spcAft>
                <a:spcPts val="0"/>
              </a:spcAft>
              <a:buClrTx/>
              <a:buSzTx/>
              <a:buFontTx/>
              <a:buNone/>
              <a:tabLst/>
              <a:defRPr sz="1600">
                <a:solidFill>
                  <a:schemeClr val="bg1"/>
                </a:solidFill>
              </a:defRPr>
            </a:lvl1pPr>
          </a:lstStyle>
          <a:p>
            <a:pPr lvl="0"/>
            <a:r>
              <a:rPr lang="en-US"/>
              <a:t>Click to edit Master text styles</a:t>
            </a:r>
          </a:p>
        </p:txBody>
      </p:sp>
      <p:sp>
        <p:nvSpPr>
          <p:cNvPr id="32" name="Text Placeholder 37"/>
          <p:cNvSpPr>
            <a:spLocks noGrp="1"/>
          </p:cNvSpPr>
          <p:nvPr>
            <p:ph type="body" sz="quarter" idx="19"/>
          </p:nvPr>
        </p:nvSpPr>
        <p:spPr>
          <a:xfrm>
            <a:off x="7561772" y="4873752"/>
            <a:ext cx="3792028" cy="289310"/>
          </a:xfrm>
          <a:prstGeom prst="rect">
            <a:avLst/>
          </a:prstGeom>
        </p:spPr>
        <p:txBody>
          <a:bodyPr lIns="0" tIns="0" rIns="0" bIns="0">
            <a:normAutofit/>
          </a:bodyPr>
          <a:lstStyle>
            <a:lvl1pPr marL="0" marR="0" indent="0" algn="l" defTabSz="914400" rtl="0" eaLnBrk="1" fontAlgn="auto" latinLnBrk="0" hangingPunct="1">
              <a:lnSpc>
                <a:spcPct val="100000"/>
              </a:lnSpc>
              <a:spcBef>
                <a:spcPts val="0"/>
              </a:spcBef>
              <a:spcAft>
                <a:spcPts val="0"/>
              </a:spcAft>
              <a:buClrTx/>
              <a:buSzTx/>
              <a:buFontTx/>
              <a:buNone/>
              <a:tabLst/>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3" name="Text Placeholder 37"/>
          <p:cNvSpPr>
            <a:spLocks noGrp="1"/>
          </p:cNvSpPr>
          <p:nvPr>
            <p:ph type="body" sz="quarter" idx="20"/>
          </p:nvPr>
        </p:nvSpPr>
        <p:spPr>
          <a:xfrm>
            <a:off x="7561772" y="2806875"/>
            <a:ext cx="3792028" cy="289310"/>
          </a:xfrm>
          <a:prstGeom prst="rect">
            <a:avLst/>
          </a:prstGeom>
        </p:spPr>
        <p:txBody>
          <a:bodyPr lIns="0" tIns="0" rIns="0" bIns="0">
            <a:normAutofit/>
          </a:bodyPr>
          <a:lstStyle>
            <a:lvl1pPr marL="0" marR="0" indent="0" algn="l" defTabSz="914400" rtl="0" eaLnBrk="1" fontAlgn="auto" latinLnBrk="0" hangingPunct="1">
              <a:lnSpc>
                <a:spcPct val="100000"/>
              </a:lnSpc>
              <a:spcBef>
                <a:spcPts val="0"/>
              </a:spcBef>
              <a:spcAft>
                <a:spcPts val="0"/>
              </a:spcAft>
              <a:buClrTx/>
              <a:buSzTx/>
              <a:buFontTx/>
              <a:buNone/>
              <a:tabLst/>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4" name="Text Placeholder 37"/>
          <p:cNvSpPr>
            <a:spLocks noGrp="1"/>
          </p:cNvSpPr>
          <p:nvPr>
            <p:ph type="body" sz="quarter" idx="21"/>
          </p:nvPr>
        </p:nvSpPr>
        <p:spPr>
          <a:xfrm>
            <a:off x="7561772" y="761167"/>
            <a:ext cx="3792028" cy="289310"/>
          </a:xfrm>
          <a:prstGeom prst="rect">
            <a:avLst/>
          </a:prstGeom>
        </p:spPr>
        <p:txBody>
          <a:bodyPr lIns="0" tIns="0" rIns="0" bIns="0">
            <a:normAutofit/>
          </a:bodyPr>
          <a:lstStyle>
            <a:lvl1pPr marL="0" marR="0" indent="0" algn="l" defTabSz="914400" rtl="0" eaLnBrk="1" fontAlgn="auto" latinLnBrk="0" hangingPunct="1">
              <a:lnSpc>
                <a:spcPct val="100000"/>
              </a:lnSpc>
              <a:spcBef>
                <a:spcPts val="0"/>
              </a:spcBef>
              <a:spcAft>
                <a:spcPts val="0"/>
              </a:spcAft>
              <a:buClrTx/>
              <a:buSzTx/>
              <a:buFontTx/>
              <a:buNone/>
              <a:tabLst/>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6" name="Text Placeholder 29"/>
          <p:cNvSpPr>
            <a:spLocks noGrp="1"/>
          </p:cNvSpPr>
          <p:nvPr>
            <p:ph type="body" sz="quarter" idx="15"/>
          </p:nvPr>
        </p:nvSpPr>
        <p:spPr>
          <a:xfrm>
            <a:off x="687804" y="2982336"/>
            <a:ext cx="3710353" cy="432582"/>
          </a:xfrm>
          <a:prstGeom prst="rect">
            <a:avLst/>
          </a:prstGeom>
        </p:spPr>
        <p:txBody>
          <a:bodyPr lIns="0" tIns="0" rIns="0" bIns="0" anchor="b" anchorCtr="0">
            <a:normAutofit/>
          </a:bodyPr>
          <a:lstStyle>
            <a:lvl1pPr marL="0" indent="0">
              <a:lnSpc>
                <a:spcPct val="100000"/>
              </a:lnSpc>
              <a:spcBef>
                <a:spcPts val="0"/>
              </a:spcBef>
              <a:buNone/>
              <a:defRPr sz="32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8" name="Picture Placeholder 2"/>
          <p:cNvSpPr>
            <a:spLocks noGrp="1"/>
          </p:cNvSpPr>
          <p:nvPr>
            <p:ph type="pic" sz="quarter" idx="22"/>
          </p:nvPr>
        </p:nvSpPr>
        <p:spPr>
          <a:xfrm>
            <a:off x="5072063" y="761166"/>
            <a:ext cx="2255837" cy="1123959"/>
          </a:xfrm>
          <a:prstGeom prst="rect">
            <a:avLst/>
          </a:prstGeom>
        </p:spPr>
        <p:txBody>
          <a:bodyPr/>
          <a:lstStyle/>
          <a:p>
            <a:pPr lvl="0"/>
            <a:r>
              <a:rPr lang="en-US" noProof="0" dirty="0"/>
              <a:t>Click icon to add picture</a:t>
            </a:r>
          </a:p>
        </p:txBody>
      </p:sp>
      <p:sp>
        <p:nvSpPr>
          <p:cNvPr id="39" name="Picture Placeholder 2"/>
          <p:cNvSpPr>
            <a:spLocks noGrp="1"/>
          </p:cNvSpPr>
          <p:nvPr>
            <p:ph type="pic" sz="quarter" idx="23"/>
          </p:nvPr>
        </p:nvSpPr>
        <p:spPr>
          <a:xfrm>
            <a:off x="5072063" y="2812265"/>
            <a:ext cx="2255837" cy="1123959"/>
          </a:xfrm>
          <a:prstGeom prst="rect">
            <a:avLst/>
          </a:prstGeom>
        </p:spPr>
        <p:txBody>
          <a:bodyPr/>
          <a:lstStyle/>
          <a:p>
            <a:pPr lvl="0"/>
            <a:r>
              <a:rPr lang="en-US" noProof="0" dirty="0"/>
              <a:t>Click icon to add picture</a:t>
            </a:r>
          </a:p>
        </p:txBody>
      </p:sp>
      <p:sp>
        <p:nvSpPr>
          <p:cNvPr id="40" name="Picture Placeholder 2"/>
          <p:cNvSpPr>
            <a:spLocks noGrp="1"/>
          </p:cNvSpPr>
          <p:nvPr>
            <p:ph type="pic" sz="quarter" idx="24"/>
          </p:nvPr>
        </p:nvSpPr>
        <p:spPr>
          <a:xfrm>
            <a:off x="5072063" y="4873752"/>
            <a:ext cx="2255837" cy="1123959"/>
          </a:xfrm>
          <a:prstGeom prst="rect">
            <a:avLst/>
          </a:prstGeom>
        </p:spPr>
        <p:txBody>
          <a:bodyPr/>
          <a:lstStyle/>
          <a:p>
            <a:pPr lvl="0"/>
            <a:r>
              <a:rPr lang="en-US" noProof="0" dirty="0"/>
              <a:t>Click icon to add picture</a:t>
            </a:r>
          </a:p>
        </p:txBody>
      </p:sp>
      <p:sp>
        <p:nvSpPr>
          <p:cNvPr id="4" name="Footer Placeholder 1">
            <a:extLst>
              <a:ext uri="{FF2B5EF4-FFF2-40B4-BE49-F238E27FC236}">
                <a16:creationId xmlns:a16="http://schemas.microsoft.com/office/drawing/2014/main" id="{939DA796-64E7-FB91-E01E-8ECCDB0AAA60}"/>
              </a:ext>
            </a:extLst>
          </p:cNvPr>
          <p:cNvSpPr>
            <a:spLocks noGrp="1"/>
          </p:cNvSpPr>
          <p:nvPr>
            <p:ph type="ftr" sz="quarter" idx="25"/>
          </p:nvPr>
        </p:nvSpPr>
        <p:spPr/>
        <p:txBody>
          <a:bodyPr/>
          <a:lstStyle>
            <a:lvl1pPr>
              <a:defRPr/>
            </a:lvl1pPr>
          </a:lstStyle>
          <a:p>
            <a:pPr>
              <a:defRPr/>
            </a:pPr>
            <a:endParaRPr lang="en-US" dirty="0"/>
          </a:p>
        </p:txBody>
      </p:sp>
      <p:pic>
        <p:nvPicPr>
          <p:cNvPr id="5" name="Picture 9" descr="Frame">
            <a:extLst>
              <a:ext uri="{FF2B5EF4-FFF2-40B4-BE49-F238E27FC236}">
                <a16:creationId xmlns:a16="http://schemas.microsoft.com/office/drawing/2014/main" id="{2D3AF80E-9038-7BE1-895C-21F1F30CE5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39311129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up Option B">
    <p:spTree>
      <p:nvGrpSpPr>
        <p:cNvPr id="1" name=""/>
        <p:cNvGrpSpPr/>
        <p:nvPr/>
      </p:nvGrpSpPr>
      <p:grpSpPr>
        <a:xfrm>
          <a:off x="0" y="0"/>
          <a:ext cx="0" cy="0"/>
          <a:chOff x="0" y="0"/>
          <a:chExt cx="0" cy="0"/>
        </a:xfrm>
      </p:grpSpPr>
      <p:sp>
        <p:nvSpPr>
          <p:cNvPr id="32" name="Text Placeholder 29"/>
          <p:cNvSpPr>
            <a:spLocks noGrp="1"/>
          </p:cNvSpPr>
          <p:nvPr>
            <p:ph type="body" sz="quarter" idx="16"/>
          </p:nvPr>
        </p:nvSpPr>
        <p:spPr>
          <a:xfrm>
            <a:off x="858544" y="4028661"/>
            <a:ext cx="2297430" cy="470775"/>
          </a:xfrm>
          <a:prstGeom prst="rect">
            <a:avLst/>
          </a:prstGeom>
        </p:spPr>
        <p:txBody>
          <a:bodyPr>
            <a:normAutofit/>
          </a:bodyPr>
          <a:lstStyle>
            <a:lvl1pPr marL="0" indent="0" algn="ctr">
              <a:lnSpc>
                <a:spcPct val="100000"/>
              </a:lnSpc>
              <a:buNone/>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4" name="Text Placeholder 29"/>
          <p:cNvSpPr>
            <a:spLocks noGrp="1"/>
          </p:cNvSpPr>
          <p:nvPr>
            <p:ph type="body" sz="quarter" idx="18"/>
          </p:nvPr>
        </p:nvSpPr>
        <p:spPr>
          <a:xfrm>
            <a:off x="3593592" y="4028661"/>
            <a:ext cx="2289948" cy="470775"/>
          </a:xfrm>
          <a:prstGeom prst="rect">
            <a:avLst/>
          </a:prstGeom>
        </p:spPr>
        <p:txBody>
          <a:bodyPr>
            <a:normAutofit/>
          </a:bodyPr>
          <a:lstStyle>
            <a:lvl1pPr marL="0" indent="0" algn="ctr">
              <a:lnSpc>
                <a:spcPct val="100000"/>
              </a:lnSpc>
              <a:buNone/>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5" name="Text Placeholder 29"/>
          <p:cNvSpPr>
            <a:spLocks noGrp="1"/>
          </p:cNvSpPr>
          <p:nvPr>
            <p:ph type="body" sz="quarter" idx="19"/>
          </p:nvPr>
        </p:nvSpPr>
        <p:spPr>
          <a:xfrm>
            <a:off x="861061" y="4523164"/>
            <a:ext cx="2294914" cy="790575"/>
          </a:xfrm>
          <a:prstGeom prst="rect">
            <a:avLst/>
          </a:prstGeom>
        </p:spPr>
        <p:txBody>
          <a:bodyPr lIns="0" tIns="0" rIns="0" bIns="0">
            <a:normAutofit/>
          </a:bodyPr>
          <a:lstStyle>
            <a:lvl1pPr marL="0" indent="0">
              <a:lnSpc>
                <a:spcPct val="100000"/>
              </a:lnSpc>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1" name="Text Placeholder 29"/>
          <p:cNvSpPr>
            <a:spLocks noGrp="1"/>
          </p:cNvSpPr>
          <p:nvPr>
            <p:ph type="body" sz="quarter" idx="23"/>
          </p:nvPr>
        </p:nvSpPr>
        <p:spPr>
          <a:xfrm>
            <a:off x="3593592" y="4523164"/>
            <a:ext cx="2294914" cy="790575"/>
          </a:xfrm>
          <a:prstGeom prst="rect">
            <a:avLst/>
          </a:prstGeom>
        </p:spPr>
        <p:txBody>
          <a:bodyPr lIns="0" tIns="0" rIns="0" bIns="0">
            <a:normAutofit/>
          </a:bodyPr>
          <a:lstStyle>
            <a:lvl1pPr marL="0" indent="0">
              <a:lnSpc>
                <a:spcPct val="100000"/>
              </a:lnSpc>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3" name="Text Placeholder 29"/>
          <p:cNvSpPr>
            <a:spLocks noGrp="1"/>
          </p:cNvSpPr>
          <p:nvPr>
            <p:ph type="body" sz="quarter" idx="25"/>
          </p:nvPr>
        </p:nvSpPr>
        <p:spPr>
          <a:xfrm>
            <a:off x="6328554" y="4028661"/>
            <a:ext cx="2297430" cy="470775"/>
          </a:xfrm>
          <a:prstGeom prst="rect">
            <a:avLst/>
          </a:prstGeom>
        </p:spPr>
        <p:txBody>
          <a:bodyPr>
            <a:normAutofit/>
          </a:bodyPr>
          <a:lstStyle>
            <a:lvl1pPr marL="0" indent="0" algn="ctr">
              <a:lnSpc>
                <a:spcPct val="100000"/>
              </a:lnSpc>
              <a:buNone/>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4" name="Text Placeholder 29"/>
          <p:cNvSpPr>
            <a:spLocks noGrp="1"/>
          </p:cNvSpPr>
          <p:nvPr>
            <p:ph type="body" sz="quarter" idx="26"/>
          </p:nvPr>
        </p:nvSpPr>
        <p:spPr>
          <a:xfrm>
            <a:off x="6331070" y="4523164"/>
            <a:ext cx="2294914" cy="790575"/>
          </a:xfrm>
          <a:prstGeom prst="rect">
            <a:avLst/>
          </a:prstGeom>
        </p:spPr>
        <p:txBody>
          <a:bodyPr lIns="0" tIns="0" rIns="0" bIns="0">
            <a:normAutofit/>
          </a:bodyPr>
          <a:lstStyle>
            <a:lvl1pPr marL="0" indent="0">
              <a:lnSpc>
                <a:spcPct val="100000"/>
              </a:lnSpc>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6" name="Text Placeholder 29"/>
          <p:cNvSpPr>
            <a:spLocks noGrp="1"/>
          </p:cNvSpPr>
          <p:nvPr>
            <p:ph type="body" sz="quarter" idx="28"/>
          </p:nvPr>
        </p:nvSpPr>
        <p:spPr>
          <a:xfrm>
            <a:off x="9063128" y="4028661"/>
            <a:ext cx="2297430" cy="470775"/>
          </a:xfrm>
          <a:prstGeom prst="rect">
            <a:avLst/>
          </a:prstGeom>
        </p:spPr>
        <p:txBody>
          <a:bodyPr>
            <a:normAutofit/>
          </a:bodyPr>
          <a:lstStyle>
            <a:lvl1pPr marL="0" indent="0" algn="ctr">
              <a:lnSpc>
                <a:spcPct val="100000"/>
              </a:lnSpc>
              <a:buNone/>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7" name="Text Placeholder 29"/>
          <p:cNvSpPr>
            <a:spLocks noGrp="1"/>
          </p:cNvSpPr>
          <p:nvPr>
            <p:ph type="body" sz="quarter" idx="29"/>
          </p:nvPr>
        </p:nvSpPr>
        <p:spPr>
          <a:xfrm>
            <a:off x="9065644" y="4523164"/>
            <a:ext cx="2294914" cy="790575"/>
          </a:xfrm>
          <a:prstGeom prst="rect">
            <a:avLst/>
          </a:prstGeom>
        </p:spPr>
        <p:txBody>
          <a:bodyPr lIns="0" tIns="0" rIns="0" bIns="0">
            <a:normAutofit/>
          </a:bodyPr>
          <a:lstStyle>
            <a:lvl1pPr marL="0" indent="0">
              <a:lnSpc>
                <a:spcPct val="100000"/>
              </a:lnSpc>
              <a:buNone/>
              <a:defRPr sz="16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8" name="Picture Placeholder 12"/>
          <p:cNvSpPr>
            <a:spLocks noGrp="1"/>
          </p:cNvSpPr>
          <p:nvPr>
            <p:ph type="pic" sz="quarter" idx="10"/>
          </p:nvPr>
        </p:nvSpPr>
        <p:spPr>
          <a:xfrm>
            <a:off x="859406" y="1895762"/>
            <a:ext cx="2297430" cy="1531620"/>
          </a:xfrm>
          <a:prstGeom prst="rect">
            <a:avLst/>
          </a:prstGeom>
        </p:spPr>
        <p:txBody>
          <a:bodyPr/>
          <a:lstStyle/>
          <a:p>
            <a:pPr lvl="0"/>
            <a:r>
              <a:rPr lang="en-US" noProof="0" dirty="0"/>
              <a:t>Click icon to add picture</a:t>
            </a:r>
          </a:p>
        </p:txBody>
      </p:sp>
      <p:sp>
        <p:nvSpPr>
          <p:cNvPr id="19" name="Picture Placeholder 12"/>
          <p:cNvSpPr>
            <a:spLocks noGrp="1"/>
          </p:cNvSpPr>
          <p:nvPr>
            <p:ph type="pic" sz="quarter" idx="20"/>
          </p:nvPr>
        </p:nvSpPr>
        <p:spPr>
          <a:xfrm>
            <a:off x="3593592" y="1895762"/>
            <a:ext cx="2297430" cy="1531620"/>
          </a:xfrm>
          <a:prstGeom prst="rect">
            <a:avLst/>
          </a:prstGeom>
        </p:spPr>
        <p:txBody>
          <a:bodyPr/>
          <a:lstStyle/>
          <a:p>
            <a:pPr lvl="0"/>
            <a:r>
              <a:rPr lang="en-US" noProof="0" dirty="0"/>
              <a:t>Click icon to add picture</a:t>
            </a:r>
          </a:p>
        </p:txBody>
      </p:sp>
      <p:sp>
        <p:nvSpPr>
          <p:cNvPr id="20" name="Picture Placeholder 12"/>
          <p:cNvSpPr>
            <a:spLocks noGrp="1"/>
          </p:cNvSpPr>
          <p:nvPr>
            <p:ph type="pic" sz="quarter" idx="21"/>
          </p:nvPr>
        </p:nvSpPr>
        <p:spPr>
          <a:xfrm>
            <a:off x="6328554" y="1895762"/>
            <a:ext cx="2297430" cy="1531620"/>
          </a:xfrm>
          <a:prstGeom prst="rect">
            <a:avLst/>
          </a:prstGeom>
        </p:spPr>
        <p:txBody>
          <a:bodyPr/>
          <a:lstStyle/>
          <a:p>
            <a:pPr lvl="0"/>
            <a:r>
              <a:rPr lang="en-US" noProof="0" dirty="0"/>
              <a:t>Click icon to add picture</a:t>
            </a:r>
          </a:p>
        </p:txBody>
      </p:sp>
      <p:sp>
        <p:nvSpPr>
          <p:cNvPr id="21" name="Picture Placeholder 12"/>
          <p:cNvSpPr>
            <a:spLocks noGrp="1"/>
          </p:cNvSpPr>
          <p:nvPr>
            <p:ph type="pic" sz="quarter" idx="22"/>
          </p:nvPr>
        </p:nvSpPr>
        <p:spPr>
          <a:xfrm>
            <a:off x="9063128" y="1895762"/>
            <a:ext cx="2297430" cy="1531620"/>
          </a:xfrm>
          <a:prstGeom prst="rect">
            <a:avLst/>
          </a:prstGeom>
        </p:spPr>
        <p:txBody>
          <a:bodyPr/>
          <a:lstStyle/>
          <a:p>
            <a:pPr lvl="0"/>
            <a:r>
              <a:rPr lang="en-US" noProof="0" dirty="0"/>
              <a:t>Click icon to add picture</a:t>
            </a:r>
          </a:p>
        </p:txBody>
      </p:sp>
      <p:sp>
        <p:nvSpPr>
          <p:cNvPr id="29" name="Title Placeholder 3"/>
          <p:cNvSpPr>
            <a:spLocks noGrp="1"/>
          </p:cNvSpPr>
          <p:nvPr>
            <p:ph type="title"/>
          </p:nvPr>
        </p:nvSpPr>
        <p:spPr>
          <a:xfrm>
            <a:off x="685800" y="548640"/>
            <a:ext cx="10515600" cy="369332"/>
          </a:xfrm>
          <a:prstGeom prst="rect">
            <a:avLst/>
          </a:prstGeom>
        </p:spPr>
        <p:txBody>
          <a:bodyPr rtlCol="0"/>
          <a:lstStyle>
            <a:lvl1pPr>
              <a:defRPr>
                <a:solidFill>
                  <a:schemeClr val="bg1"/>
                </a:solidFill>
              </a:defRPr>
            </a:lvl1pPr>
          </a:lstStyle>
          <a:p>
            <a:r>
              <a:rPr lang="en-US"/>
              <a:t>Click to edit Master title style</a:t>
            </a:r>
          </a:p>
        </p:txBody>
      </p:sp>
      <p:sp>
        <p:nvSpPr>
          <p:cNvPr id="30" name="Text Placeholder 28"/>
          <p:cNvSpPr>
            <a:spLocks noGrp="1"/>
          </p:cNvSpPr>
          <p:nvPr>
            <p:ph type="body" sz="quarter" idx="32"/>
          </p:nvPr>
        </p:nvSpPr>
        <p:spPr>
          <a:xfrm>
            <a:off x="685800" y="941832"/>
            <a:ext cx="10515600" cy="395674"/>
          </a:xfrm>
          <a:prstGeom prst="rect">
            <a:avLst/>
          </a:prstGeom>
        </p:spPr>
        <p:txBody>
          <a:bodyPr lIns="0" tIns="0" rIns="0" bIns="0">
            <a:normAutofit/>
          </a:bodyPr>
          <a:lstStyle>
            <a:lvl1pPr marL="0" indent="0">
              <a:lnSpc>
                <a:spcPct val="150000"/>
              </a:lnSpc>
              <a:buNone/>
              <a:defRPr sz="16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 name="Footer Placeholder 1">
            <a:extLst>
              <a:ext uri="{FF2B5EF4-FFF2-40B4-BE49-F238E27FC236}">
                <a16:creationId xmlns:a16="http://schemas.microsoft.com/office/drawing/2014/main" id="{6422DCFF-EE03-D676-F370-4F9A7FBA7EF4}"/>
              </a:ext>
            </a:extLst>
          </p:cNvPr>
          <p:cNvSpPr>
            <a:spLocks noGrp="1"/>
          </p:cNvSpPr>
          <p:nvPr>
            <p:ph type="ftr" sz="quarter" idx="33"/>
          </p:nvPr>
        </p:nvSpPr>
        <p:spPr/>
        <p:txBody>
          <a:bodyPr/>
          <a:lstStyle>
            <a:lvl1pPr>
              <a:defRPr/>
            </a:lvl1pPr>
          </a:lstStyle>
          <a:p>
            <a:pPr>
              <a:defRPr/>
            </a:pPr>
            <a:endParaRPr lang="en-US" dirty="0"/>
          </a:p>
        </p:txBody>
      </p:sp>
      <p:pic>
        <p:nvPicPr>
          <p:cNvPr id="4" name="Picture 9" descr="Frame">
            <a:extLst>
              <a:ext uri="{FF2B5EF4-FFF2-40B4-BE49-F238E27FC236}">
                <a16:creationId xmlns:a16="http://schemas.microsoft.com/office/drawing/2014/main" id="{2D470934-D3D3-451D-F496-B71554E2EFD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18720286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hank You Black">
    <p:bg>
      <p:bgPr>
        <a:solidFill>
          <a:schemeClr val="tx1"/>
        </a:solidFill>
        <a:effectLst/>
      </p:bgPr>
    </p:bg>
    <p:spTree>
      <p:nvGrpSpPr>
        <p:cNvPr id="1" name=""/>
        <p:cNvGrpSpPr/>
        <p:nvPr/>
      </p:nvGrpSpPr>
      <p:grpSpPr>
        <a:xfrm>
          <a:off x="0" y="0"/>
          <a:ext cx="0" cy="0"/>
          <a:chOff x="0" y="0"/>
          <a:chExt cx="0" cy="0"/>
        </a:xfrm>
      </p:grpSpPr>
      <p:pic>
        <p:nvPicPr>
          <p:cNvPr id="2" name="Picture 2" descr="Icon&#10;&#10;Description automatically generated">
            <a:extLst>
              <a:ext uri="{FF2B5EF4-FFF2-40B4-BE49-F238E27FC236}">
                <a16:creationId xmlns:a16="http://schemas.microsoft.com/office/drawing/2014/main" id="{FBAA4860-64C3-4767-3FF3-1D1FDA55697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4">
            <a:extLst>
              <a:ext uri="{FF2B5EF4-FFF2-40B4-BE49-F238E27FC236}">
                <a16:creationId xmlns:a16="http://schemas.microsoft.com/office/drawing/2014/main" id="{5AA60034-B90F-9901-C822-D1E011A33FC1}"/>
              </a:ext>
            </a:extLst>
          </p:cNvPr>
          <p:cNvSpPr txBox="1">
            <a:spLocks noChangeArrowheads="1"/>
          </p:cNvSpPr>
          <p:nvPr/>
        </p:nvSpPr>
        <p:spPr bwMode="auto">
          <a:xfrm>
            <a:off x="639763" y="2884488"/>
            <a:ext cx="4949825"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914400" eaLnBrk="1" hangingPunct="1">
              <a:lnSpc>
                <a:spcPct val="90000"/>
              </a:lnSpc>
            </a:pPr>
            <a:r>
              <a:rPr lang="en-US" altLang="en-US" sz="7200" b="1" dirty="0">
                <a:solidFill>
                  <a:schemeClr val="bg1"/>
                </a:solidFill>
                <a:latin typeface="Arial Bold"/>
                <a:ea typeface="Arial Bold"/>
                <a:cs typeface="Arial Bold"/>
              </a:rPr>
              <a:t>Thank you</a:t>
            </a:r>
          </a:p>
        </p:txBody>
      </p:sp>
      <p:pic>
        <p:nvPicPr>
          <p:cNvPr id="4" name="Picture 9" descr="Frame">
            <a:extLst>
              <a:ext uri="{FF2B5EF4-FFF2-40B4-BE49-F238E27FC236}">
                <a16:creationId xmlns:a16="http://schemas.microsoft.com/office/drawing/2014/main" id="{D29F5624-1815-D12F-19F5-C2DAA0E6D95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0263" y="352425"/>
            <a:ext cx="1252537" cy="219075"/>
          </a:xfrm>
          <a:prstGeom prst="rect">
            <a:avLst/>
          </a:prstGeom>
        </p:spPr>
      </p:pic>
      <p:sp>
        <p:nvSpPr>
          <p:cNvPr id="5" name="Footer Placeholder 1">
            <a:extLst>
              <a:ext uri="{FF2B5EF4-FFF2-40B4-BE49-F238E27FC236}">
                <a16:creationId xmlns:a16="http://schemas.microsoft.com/office/drawing/2014/main" id="{20B17617-4B34-1B96-F8D0-DA83838B3A3D}"/>
              </a:ext>
            </a:extLst>
          </p:cNvPr>
          <p:cNvSpPr>
            <a:spLocks noGrp="1"/>
          </p:cNvSpPr>
          <p:nvPr>
            <p:ph type="ftr" sz="quarter" idx="10"/>
          </p:nvPr>
        </p:nvSpPr>
        <p:spPr/>
        <p:txBody>
          <a:bodyPr/>
          <a:lstStyle>
            <a:lvl1pPr algn="ctr">
              <a:defRPr sz="900" dirty="0">
                <a:solidFill>
                  <a:schemeClr val="bg1">
                    <a:lumMod val="50000"/>
                  </a:schemeClr>
                </a:solidFill>
              </a:defRPr>
            </a:lvl1pPr>
          </a:lstStyle>
          <a:p>
            <a:pPr>
              <a:defRPr/>
            </a:pPr>
            <a:endParaRPr lang="en-US" dirty="0"/>
          </a:p>
        </p:txBody>
      </p:sp>
    </p:spTree>
    <p:extLst>
      <p:ext uri="{BB962C8B-B14F-4D97-AF65-F5344CB8AC3E}">
        <p14:creationId xmlns:p14="http://schemas.microsoft.com/office/powerpoint/2010/main" val="22900834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27CAED91-B193-2A85-82CD-99E0B9289A27}"/>
              </a:ext>
            </a:extLst>
          </p:cNvPr>
          <p:cNvSpPr>
            <a:spLocks noGrp="1"/>
          </p:cNvSpPr>
          <p:nvPr>
            <p:ph type="ftr" sz="quarter" idx="10"/>
          </p:nvPr>
        </p:nvSpPr>
        <p:spPr/>
        <p:txBody>
          <a:bodyPr/>
          <a:lstStyle>
            <a:lvl1pPr>
              <a:defRPr/>
            </a:lvl1pPr>
          </a:lstStyle>
          <a:p>
            <a:pPr>
              <a:defRPr/>
            </a:pPr>
            <a:endParaRPr lang="en-US" dirty="0"/>
          </a:p>
        </p:txBody>
      </p:sp>
      <p:pic>
        <p:nvPicPr>
          <p:cNvPr id="4" name="Picture 9" descr="Frame">
            <a:extLst>
              <a:ext uri="{FF2B5EF4-FFF2-40B4-BE49-F238E27FC236}">
                <a16:creationId xmlns:a16="http://schemas.microsoft.com/office/drawing/2014/main" id="{A3D0162E-F689-5952-F77C-9D3A6B8298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1431741479"/>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Keysight End Black">
    <p:bg>
      <p:bgPr>
        <a:solidFill>
          <a:schemeClr val="tx1"/>
        </a:solidFill>
        <a:effectLst/>
      </p:bgPr>
    </p:bg>
    <p:spTree>
      <p:nvGrpSpPr>
        <p:cNvPr id="1" name=""/>
        <p:cNvGrpSpPr/>
        <p:nvPr/>
      </p:nvGrpSpPr>
      <p:grpSpPr>
        <a:xfrm>
          <a:off x="0" y="0"/>
          <a:ext cx="0" cy="0"/>
          <a:chOff x="0" y="0"/>
          <a:chExt cx="0" cy="0"/>
        </a:xfrm>
      </p:grpSpPr>
      <p:pic>
        <p:nvPicPr>
          <p:cNvPr id="2" name="Picture 9" descr="Frame">
            <a:extLst>
              <a:ext uri="{FF2B5EF4-FFF2-40B4-BE49-F238E27FC236}">
                <a16:creationId xmlns:a16="http://schemas.microsoft.com/office/drawing/2014/main" id="{893082E2-4423-EF0E-810B-F88914FAD8CA}"/>
              </a:ext>
            </a:extLst>
          </p:cNvPr>
          <p:cNvPicPr>
            <a:picLocks noChangeAspect="1"/>
          </p:cNvPicPr>
          <p:nvPr/>
        </p:nvPicPr>
        <p:blipFill>
          <a:blip r:embed="rId2"/>
          <a:stretch>
            <a:fillRect/>
          </a:stretch>
        </p:blipFill>
        <p:spPr>
          <a:xfrm>
            <a:off x="4216400" y="3100388"/>
            <a:ext cx="3759200" cy="657225"/>
          </a:xfrm>
          <a:prstGeom prst="rect">
            <a:avLst/>
          </a:prstGeom>
        </p:spPr>
      </p:pic>
      <p:sp>
        <p:nvSpPr>
          <p:cNvPr id="3" name="Footer Placeholder 1">
            <a:extLst>
              <a:ext uri="{FF2B5EF4-FFF2-40B4-BE49-F238E27FC236}">
                <a16:creationId xmlns:a16="http://schemas.microsoft.com/office/drawing/2014/main" id="{C862EF63-64B6-8070-88CE-220F885F2B27}"/>
              </a:ext>
            </a:extLst>
          </p:cNvPr>
          <p:cNvSpPr>
            <a:spLocks noGrp="1"/>
          </p:cNvSpPr>
          <p:nvPr>
            <p:ph type="ftr" sz="quarter" idx="10"/>
          </p:nvPr>
        </p:nvSpPr>
        <p:spPr/>
        <p:txBody>
          <a:bodyPr/>
          <a:lstStyle>
            <a:lvl1pPr algn="ctr">
              <a:defRPr sz="900" dirty="0">
                <a:solidFill>
                  <a:schemeClr val="bg1">
                    <a:lumMod val="50000"/>
                  </a:schemeClr>
                </a:solidFill>
              </a:defRPr>
            </a:lvl1pPr>
          </a:lstStyle>
          <a:p>
            <a:pPr>
              <a:defRPr/>
            </a:pPr>
            <a:endParaRPr lang="en-US" dirty="0"/>
          </a:p>
        </p:txBody>
      </p:sp>
    </p:spTree>
    <p:extLst>
      <p:ext uri="{BB962C8B-B14F-4D97-AF65-F5344CB8AC3E}">
        <p14:creationId xmlns:p14="http://schemas.microsoft.com/office/powerpoint/2010/main" val="8889085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Keysight End Wave Black">
    <p:bg>
      <p:bgPr>
        <a:solidFill>
          <a:schemeClr val="tx1"/>
        </a:solidFill>
        <a:effectLst/>
      </p:bgPr>
    </p:bg>
    <p:spTree>
      <p:nvGrpSpPr>
        <p:cNvPr id="1" name=""/>
        <p:cNvGrpSpPr/>
        <p:nvPr/>
      </p:nvGrpSpPr>
      <p:grpSpPr>
        <a:xfrm>
          <a:off x="0" y="0"/>
          <a:ext cx="0" cy="0"/>
          <a:chOff x="0" y="0"/>
          <a:chExt cx="0" cy="0"/>
        </a:xfrm>
      </p:grpSpPr>
      <p:pic>
        <p:nvPicPr>
          <p:cNvPr id="2" name="Picture 2" descr="A picture containing shape&#10;&#10;Description automatically generated">
            <a:extLst>
              <a:ext uri="{FF2B5EF4-FFF2-40B4-BE49-F238E27FC236}">
                <a16:creationId xmlns:a16="http://schemas.microsoft.com/office/drawing/2014/main" id="{BF5E5E97-4FE9-4AED-1CDD-2D394E21A8B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1">
            <a:extLst>
              <a:ext uri="{FF2B5EF4-FFF2-40B4-BE49-F238E27FC236}">
                <a16:creationId xmlns:a16="http://schemas.microsoft.com/office/drawing/2014/main" id="{74205B80-E1AE-FB36-D467-C3A8EDCD574F}"/>
              </a:ext>
            </a:extLst>
          </p:cNvPr>
          <p:cNvSpPr>
            <a:spLocks noGrp="1"/>
          </p:cNvSpPr>
          <p:nvPr>
            <p:ph type="ftr" sz="quarter" idx="10"/>
          </p:nvPr>
        </p:nvSpPr>
        <p:spPr/>
        <p:txBody>
          <a:bodyPr/>
          <a:lstStyle>
            <a:lvl1pPr algn="ctr">
              <a:defRPr sz="900" dirty="0">
                <a:solidFill>
                  <a:schemeClr val="bg1">
                    <a:lumMod val="50000"/>
                  </a:schemeClr>
                </a:solidFill>
              </a:defRPr>
            </a:lvl1pPr>
          </a:lstStyle>
          <a:p>
            <a:pPr>
              <a:defRPr/>
            </a:pPr>
            <a:endParaRPr lang="en-US" dirty="0"/>
          </a:p>
        </p:txBody>
      </p:sp>
      <p:pic>
        <p:nvPicPr>
          <p:cNvPr id="6" name="Picture 5">
            <a:extLst>
              <a:ext uri="{FF2B5EF4-FFF2-40B4-BE49-F238E27FC236}">
                <a16:creationId xmlns:a16="http://schemas.microsoft.com/office/drawing/2014/main" id="{379FD38B-02FE-F005-DF8D-ACE6716052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6149" y="2778476"/>
            <a:ext cx="4329923" cy="1304573"/>
          </a:xfrm>
          <a:prstGeom prst="rect">
            <a:avLst/>
          </a:prstGeom>
        </p:spPr>
      </p:pic>
    </p:spTree>
    <p:extLst>
      <p:ext uri="{BB962C8B-B14F-4D97-AF65-F5344CB8AC3E}">
        <p14:creationId xmlns:p14="http://schemas.microsoft.com/office/powerpoint/2010/main" val="3861032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29">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py + Photo">
    <p:spTree>
      <p:nvGrpSpPr>
        <p:cNvPr id="1" name=""/>
        <p:cNvGrpSpPr/>
        <p:nvPr/>
      </p:nvGrpSpPr>
      <p:grpSpPr>
        <a:xfrm>
          <a:off x="0" y="0"/>
          <a:ext cx="0" cy="0"/>
          <a:chOff x="0" y="0"/>
          <a:chExt cx="0" cy="0"/>
        </a:xfrm>
      </p:grpSpPr>
      <p:sp>
        <p:nvSpPr>
          <p:cNvPr id="6" name="Picture Placeholder 14"/>
          <p:cNvSpPr>
            <a:spLocks noGrp="1"/>
          </p:cNvSpPr>
          <p:nvPr>
            <p:ph type="pic" sz="quarter" idx="20"/>
          </p:nvPr>
        </p:nvSpPr>
        <p:spPr>
          <a:xfrm>
            <a:off x="6968752" y="1675588"/>
            <a:ext cx="4379970" cy="4038929"/>
          </a:xfrm>
          <a:prstGeom prst="rect">
            <a:avLst/>
          </a:prstGeom>
        </p:spPr>
        <p:txBody>
          <a:bodyPr lIns="0" tIns="0" rIns="0" bIns="0"/>
          <a:lstStyle/>
          <a:p>
            <a:pPr lvl="0"/>
            <a:r>
              <a:rPr lang="en-US" noProof="0" dirty="0"/>
              <a:t>Click icon to add picture</a:t>
            </a:r>
          </a:p>
        </p:txBody>
      </p:sp>
      <p:sp>
        <p:nvSpPr>
          <p:cNvPr id="15" name="Title Placeholder 3"/>
          <p:cNvSpPr>
            <a:spLocks noGrp="1"/>
          </p:cNvSpPr>
          <p:nvPr>
            <p:ph type="title"/>
          </p:nvPr>
        </p:nvSpPr>
        <p:spPr>
          <a:xfrm>
            <a:off x="685799" y="548640"/>
            <a:ext cx="5184648" cy="369332"/>
          </a:xfrm>
          <a:prstGeom prst="rect">
            <a:avLst/>
          </a:prstGeom>
        </p:spPr>
        <p:txBody>
          <a:bodyPr rtlCol="0"/>
          <a:lstStyle/>
          <a:p>
            <a:r>
              <a:rPr lang="en-US"/>
              <a:t>Click to edit Master title style</a:t>
            </a:r>
          </a:p>
        </p:txBody>
      </p:sp>
      <p:sp>
        <p:nvSpPr>
          <p:cNvPr id="16" name="Text Placeholder 28"/>
          <p:cNvSpPr>
            <a:spLocks noGrp="1"/>
          </p:cNvSpPr>
          <p:nvPr>
            <p:ph type="body" sz="quarter" idx="32"/>
          </p:nvPr>
        </p:nvSpPr>
        <p:spPr>
          <a:xfrm>
            <a:off x="685800" y="941832"/>
            <a:ext cx="5193792" cy="395674"/>
          </a:xfrm>
          <a:prstGeom prst="rect">
            <a:avLst/>
          </a:prstGeom>
        </p:spPr>
        <p:txBody>
          <a:bodyPr lIns="0" tIns="0" rIns="0" bIns="0">
            <a:normAutofit/>
          </a:bodyPr>
          <a:lstStyle>
            <a:lvl1pPr marL="0" indent="0">
              <a:lnSpc>
                <a:spcPct val="150000"/>
              </a:lnSpc>
              <a:buNone/>
              <a:defRPr sz="16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8" name="Text Placeholder 2"/>
          <p:cNvSpPr>
            <a:spLocks noGrp="1"/>
          </p:cNvSpPr>
          <p:nvPr>
            <p:ph type="body" sz="quarter" idx="33"/>
          </p:nvPr>
        </p:nvSpPr>
        <p:spPr>
          <a:xfrm>
            <a:off x="695104" y="1676400"/>
            <a:ext cx="5180764" cy="3784600"/>
          </a:xfrm>
          <a:prstGeom prst="rect">
            <a:avLst/>
          </a:prstGeom>
        </p:spPr>
        <p:txBody>
          <a:bodyPr l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1">
            <a:extLst>
              <a:ext uri="{FF2B5EF4-FFF2-40B4-BE49-F238E27FC236}">
                <a16:creationId xmlns:a16="http://schemas.microsoft.com/office/drawing/2014/main" id="{1A5F3DEC-90E8-A722-B4E2-CCD9FCC3B1CE}"/>
              </a:ext>
            </a:extLst>
          </p:cNvPr>
          <p:cNvSpPr>
            <a:spLocks noGrp="1"/>
          </p:cNvSpPr>
          <p:nvPr>
            <p:ph type="ftr" sz="quarter" idx="34"/>
          </p:nvPr>
        </p:nvSpPr>
        <p:spPr>
          <a:xfrm>
            <a:off x="1905000" y="6456363"/>
            <a:ext cx="4114800" cy="153987"/>
          </a:xfrm>
        </p:spPr>
        <p:txBody>
          <a:bodyPr/>
          <a:lstStyle>
            <a:lvl1pPr algn="ctr">
              <a:defRPr sz="900" dirty="0">
                <a:solidFill>
                  <a:schemeClr val="bg1">
                    <a:lumMod val="50000"/>
                  </a:schemeClr>
                </a:solidFill>
              </a:defRPr>
            </a:lvl1pPr>
          </a:lstStyle>
          <a:p>
            <a:pPr>
              <a:defRPr/>
            </a:pPr>
            <a:endParaRPr lang="en-US" dirty="0"/>
          </a:p>
        </p:txBody>
      </p:sp>
      <p:pic>
        <p:nvPicPr>
          <p:cNvPr id="5" name="Picture 9" descr="Frame">
            <a:extLst>
              <a:ext uri="{FF2B5EF4-FFF2-40B4-BE49-F238E27FC236}">
                <a16:creationId xmlns:a16="http://schemas.microsoft.com/office/drawing/2014/main" id="{09B73F49-2AC8-9EA6-BAFF-1725DD15485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3131730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 bullet list">
    <p:spTree>
      <p:nvGrpSpPr>
        <p:cNvPr id="1" name=""/>
        <p:cNvGrpSpPr/>
        <p:nvPr/>
      </p:nvGrpSpPr>
      <p:grpSpPr>
        <a:xfrm>
          <a:off x="0" y="0"/>
          <a:ext cx="0" cy="0"/>
          <a:chOff x="0" y="0"/>
          <a:chExt cx="0" cy="0"/>
        </a:xfrm>
      </p:grpSpPr>
      <p:sp>
        <p:nvSpPr>
          <p:cNvPr id="15" name="Text Placeholder 28"/>
          <p:cNvSpPr>
            <a:spLocks noGrp="1"/>
          </p:cNvSpPr>
          <p:nvPr>
            <p:ph type="body" sz="quarter" idx="32"/>
          </p:nvPr>
        </p:nvSpPr>
        <p:spPr>
          <a:xfrm>
            <a:off x="685800" y="941832"/>
            <a:ext cx="10515600" cy="395674"/>
          </a:xfrm>
          <a:prstGeom prst="rect">
            <a:avLst/>
          </a:prstGeom>
        </p:spPr>
        <p:txBody>
          <a:bodyPr lIns="0" tIns="0" rIns="0" bIns="0">
            <a:normAutofit/>
          </a:bodyPr>
          <a:lstStyle>
            <a:lvl1pPr marL="0" indent="0">
              <a:lnSpc>
                <a:spcPct val="150000"/>
              </a:lnSpc>
              <a:buNone/>
              <a:defRPr sz="16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3"/>
          <p:cNvSpPr>
            <a:spLocks noGrp="1"/>
          </p:cNvSpPr>
          <p:nvPr>
            <p:ph type="title"/>
          </p:nvPr>
        </p:nvSpPr>
        <p:spPr>
          <a:xfrm>
            <a:off x="685800" y="548640"/>
            <a:ext cx="10515600" cy="369332"/>
          </a:xfrm>
          <a:prstGeom prst="rect">
            <a:avLst/>
          </a:prstGeom>
        </p:spPr>
        <p:txBody>
          <a:bodyPr rtlCol="0"/>
          <a:lstStyle/>
          <a:p>
            <a:r>
              <a:rPr lang="en-US"/>
              <a:t>Click to edit Master title style</a:t>
            </a:r>
          </a:p>
        </p:txBody>
      </p:sp>
      <p:sp>
        <p:nvSpPr>
          <p:cNvPr id="20" name="Text Placeholder 2"/>
          <p:cNvSpPr>
            <a:spLocks noGrp="1"/>
          </p:cNvSpPr>
          <p:nvPr>
            <p:ph type="body" sz="quarter" idx="33"/>
          </p:nvPr>
        </p:nvSpPr>
        <p:spPr>
          <a:xfrm>
            <a:off x="695103" y="1956816"/>
            <a:ext cx="4638897" cy="3784600"/>
          </a:xfrm>
          <a:prstGeom prst="rect">
            <a:avLst/>
          </a:prstGeom>
        </p:spPr>
        <p:txBody>
          <a:bodyPr l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2"/>
          <p:cNvSpPr>
            <a:spLocks noGrp="1"/>
          </p:cNvSpPr>
          <p:nvPr>
            <p:ph type="body" sz="quarter" idx="34"/>
          </p:nvPr>
        </p:nvSpPr>
        <p:spPr>
          <a:xfrm>
            <a:off x="6096000" y="1956816"/>
            <a:ext cx="4638897" cy="3784600"/>
          </a:xfrm>
          <a:prstGeom prst="rect">
            <a:avLst/>
          </a:prstGeom>
        </p:spPr>
        <p:txBody>
          <a:bodyPr l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1">
            <a:extLst>
              <a:ext uri="{FF2B5EF4-FFF2-40B4-BE49-F238E27FC236}">
                <a16:creationId xmlns:a16="http://schemas.microsoft.com/office/drawing/2014/main" id="{A228C385-C0C9-BD03-2619-B796253A3CF9}"/>
              </a:ext>
            </a:extLst>
          </p:cNvPr>
          <p:cNvSpPr>
            <a:spLocks noGrp="1"/>
          </p:cNvSpPr>
          <p:nvPr>
            <p:ph type="ftr" sz="quarter" idx="35"/>
          </p:nvPr>
        </p:nvSpPr>
        <p:spPr/>
        <p:txBody>
          <a:bodyPr/>
          <a:lstStyle>
            <a:lvl1pPr>
              <a:defRPr/>
            </a:lvl1pPr>
          </a:lstStyle>
          <a:p>
            <a:pPr>
              <a:defRPr/>
            </a:pPr>
            <a:endParaRPr lang="en-US" dirty="0"/>
          </a:p>
        </p:txBody>
      </p:sp>
      <p:pic>
        <p:nvPicPr>
          <p:cNvPr id="4" name="Picture 9" descr="Frame">
            <a:extLst>
              <a:ext uri="{FF2B5EF4-FFF2-40B4-BE49-F238E27FC236}">
                <a16:creationId xmlns:a16="http://schemas.microsoft.com/office/drawing/2014/main" id="{9D789DE9-FEA9-F057-4E22-462637AF8E6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8290309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y + Full Photo">
    <p:spTree>
      <p:nvGrpSpPr>
        <p:cNvPr id="1" name=""/>
        <p:cNvGrpSpPr/>
        <p:nvPr/>
      </p:nvGrpSpPr>
      <p:grpSpPr>
        <a:xfrm>
          <a:off x="0" y="0"/>
          <a:ext cx="0" cy="0"/>
          <a:chOff x="0" y="0"/>
          <a:chExt cx="0" cy="0"/>
        </a:xfrm>
      </p:grpSpPr>
      <p:sp>
        <p:nvSpPr>
          <p:cNvPr id="6" name="Picture Placeholder 14"/>
          <p:cNvSpPr>
            <a:spLocks noGrp="1"/>
          </p:cNvSpPr>
          <p:nvPr>
            <p:ph type="pic" sz="quarter" idx="20"/>
          </p:nvPr>
        </p:nvSpPr>
        <p:spPr>
          <a:xfrm>
            <a:off x="6096000" y="0"/>
            <a:ext cx="6096000" cy="6858000"/>
          </a:xfrm>
          <a:prstGeom prst="rect">
            <a:avLst/>
          </a:prstGeom>
        </p:spPr>
        <p:txBody>
          <a:bodyPr lIns="0" tIns="0" rIns="0" bIns="0"/>
          <a:lstStyle/>
          <a:p>
            <a:pPr lvl="0"/>
            <a:r>
              <a:rPr lang="en-US" noProof="0" dirty="0"/>
              <a:t>Click icon to add picture</a:t>
            </a:r>
          </a:p>
        </p:txBody>
      </p:sp>
      <p:sp>
        <p:nvSpPr>
          <p:cNvPr id="13" name="Title Placeholder 3"/>
          <p:cNvSpPr>
            <a:spLocks noGrp="1"/>
          </p:cNvSpPr>
          <p:nvPr>
            <p:ph type="title"/>
          </p:nvPr>
        </p:nvSpPr>
        <p:spPr>
          <a:xfrm>
            <a:off x="685800" y="548640"/>
            <a:ext cx="5029200" cy="369332"/>
          </a:xfrm>
          <a:prstGeom prst="rect">
            <a:avLst/>
          </a:prstGeom>
        </p:spPr>
        <p:txBody>
          <a:bodyPr rtlCol="0"/>
          <a:lstStyle/>
          <a:p>
            <a:r>
              <a:rPr lang="en-US"/>
              <a:t>Click to edit Master title style</a:t>
            </a:r>
          </a:p>
        </p:txBody>
      </p:sp>
      <p:sp>
        <p:nvSpPr>
          <p:cNvPr id="14" name="Text Placeholder 28"/>
          <p:cNvSpPr>
            <a:spLocks noGrp="1"/>
          </p:cNvSpPr>
          <p:nvPr>
            <p:ph type="body" sz="quarter" idx="32"/>
          </p:nvPr>
        </p:nvSpPr>
        <p:spPr>
          <a:xfrm>
            <a:off x="685800" y="941832"/>
            <a:ext cx="5029200" cy="395674"/>
          </a:xfrm>
          <a:prstGeom prst="rect">
            <a:avLst/>
          </a:prstGeom>
        </p:spPr>
        <p:txBody>
          <a:bodyPr lIns="0" tIns="0" rIns="0" bIns="0">
            <a:normAutofit/>
          </a:bodyPr>
          <a:lstStyle>
            <a:lvl1pPr marL="0" indent="0">
              <a:lnSpc>
                <a:spcPct val="150000"/>
              </a:lnSpc>
              <a:buNone/>
              <a:defRPr sz="16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ext Placeholder 2"/>
          <p:cNvSpPr>
            <a:spLocks noGrp="1"/>
          </p:cNvSpPr>
          <p:nvPr>
            <p:ph type="body" sz="quarter" idx="33"/>
          </p:nvPr>
        </p:nvSpPr>
        <p:spPr>
          <a:xfrm>
            <a:off x="695104" y="1676400"/>
            <a:ext cx="5036829" cy="3784600"/>
          </a:xfrm>
          <a:prstGeom prst="rect">
            <a:avLst/>
          </a:prstGeom>
        </p:spPr>
        <p:txBody>
          <a:bodyPr l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1">
            <a:extLst>
              <a:ext uri="{FF2B5EF4-FFF2-40B4-BE49-F238E27FC236}">
                <a16:creationId xmlns:a16="http://schemas.microsoft.com/office/drawing/2014/main" id="{68F76D0F-CAA8-0C58-D5A0-998A7920C061}"/>
              </a:ext>
            </a:extLst>
          </p:cNvPr>
          <p:cNvSpPr>
            <a:spLocks noGrp="1"/>
          </p:cNvSpPr>
          <p:nvPr>
            <p:ph type="ftr" sz="quarter" idx="34"/>
          </p:nvPr>
        </p:nvSpPr>
        <p:spPr>
          <a:xfrm>
            <a:off x="1905000" y="6456363"/>
            <a:ext cx="4114800" cy="153987"/>
          </a:xfrm>
        </p:spPr>
        <p:txBody>
          <a:bodyPr/>
          <a:lstStyle>
            <a:lvl1pPr algn="ctr">
              <a:defRPr sz="900" dirty="0">
                <a:solidFill>
                  <a:schemeClr val="bg1">
                    <a:lumMod val="50000"/>
                  </a:schemeClr>
                </a:solidFill>
              </a:defRPr>
            </a:lvl1pPr>
          </a:lstStyle>
          <a:p>
            <a:pPr>
              <a:defRPr/>
            </a:pPr>
            <a:endParaRPr lang="en-US" dirty="0"/>
          </a:p>
        </p:txBody>
      </p:sp>
      <p:pic>
        <p:nvPicPr>
          <p:cNvPr id="4" name="Picture 9" descr="Frame">
            <a:extLst>
              <a:ext uri="{FF2B5EF4-FFF2-40B4-BE49-F238E27FC236}">
                <a16:creationId xmlns:a16="http://schemas.microsoft.com/office/drawing/2014/main" id="{31792A82-F91F-6F5A-64BB-85F90EBE360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32796604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ixed conten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01A95AB-958D-B97D-869D-F684DAC101C5}"/>
              </a:ext>
            </a:extLst>
          </p:cNvPr>
          <p:cNvCxnSpPr>
            <a:cxnSpLocks/>
          </p:cNvCxnSpPr>
          <p:nvPr/>
        </p:nvCxnSpPr>
        <p:spPr>
          <a:xfrm>
            <a:off x="0" y="3154363"/>
            <a:ext cx="4173538" cy="0"/>
          </a:xfrm>
          <a:prstGeom prst="line">
            <a:avLst/>
          </a:prstGeom>
          <a:ln w="101600">
            <a:solidFill>
              <a:srgbClr val="E90029"/>
            </a:solidFill>
          </a:ln>
        </p:spPr>
        <p:style>
          <a:lnRef idx="1">
            <a:schemeClr val="accent1"/>
          </a:lnRef>
          <a:fillRef idx="0">
            <a:schemeClr val="accent1"/>
          </a:fillRef>
          <a:effectRef idx="0">
            <a:schemeClr val="accent1"/>
          </a:effectRef>
          <a:fontRef idx="minor">
            <a:schemeClr val="tx1"/>
          </a:fontRef>
        </p:style>
      </p:cxnSp>
      <p:sp>
        <p:nvSpPr>
          <p:cNvPr id="14" name="Text Placeholder 37"/>
          <p:cNvSpPr>
            <a:spLocks noGrp="1"/>
          </p:cNvSpPr>
          <p:nvPr>
            <p:ph type="body" sz="quarter" idx="14"/>
          </p:nvPr>
        </p:nvSpPr>
        <p:spPr>
          <a:xfrm>
            <a:off x="681695" y="4050302"/>
            <a:ext cx="3710353" cy="1612900"/>
          </a:xfrm>
          <a:prstGeom prst="rect">
            <a:avLst/>
          </a:prstGeom>
        </p:spPr>
        <p:txBody>
          <a:bodyPr lIns="0" tIns="0" rIns="0" bIns="0">
            <a:normAutofit/>
          </a:bodyPr>
          <a:lstStyle>
            <a:lvl1pPr marL="0" marR="0" indent="0" algn="l" defTabSz="914400" rtl="0" eaLnBrk="1" fontAlgn="auto" latinLnBrk="0" hangingPunct="1">
              <a:lnSpc>
                <a:spcPct val="100000"/>
              </a:lnSpc>
              <a:spcBef>
                <a:spcPts val="0"/>
              </a:spcBef>
              <a:spcAft>
                <a:spcPts val="0"/>
              </a:spcAft>
              <a:buClrTx/>
              <a:buSzTx/>
              <a:buFontTx/>
              <a:buNone/>
              <a:tabLst/>
              <a:defRPr sz="1600">
                <a:solidFill>
                  <a:schemeClr val="bg1"/>
                </a:solidFill>
              </a:defRPr>
            </a:lvl1pPr>
          </a:lstStyle>
          <a:p>
            <a:pPr lvl="0"/>
            <a:r>
              <a:rPr lang="en-US"/>
              <a:t>Click to edit Master text styles</a:t>
            </a:r>
          </a:p>
        </p:txBody>
      </p:sp>
      <p:sp>
        <p:nvSpPr>
          <p:cNvPr id="36" name="Text Placeholder 29"/>
          <p:cNvSpPr>
            <a:spLocks noGrp="1"/>
          </p:cNvSpPr>
          <p:nvPr>
            <p:ph type="body" sz="quarter" idx="15"/>
          </p:nvPr>
        </p:nvSpPr>
        <p:spPr>
          <a:xfrm>
            <a:off x="687804" y="1999401"/>
            <a:ext cx="3710353" cy="971296"/>
          </a:xfrm>
          <a:prstGeom prst="rect">
            <a:avLst/>
          </a:prstGeom>
        </p:spPr>
        <p:txBody>
          <a:bodyPr lIns="0" tIns="0" rIns="0" bIns="0">
            <a:normAutofit/>
          </a:bodyPr>
          <a:lstStyle>
            <a:lvl1pPr marL="0" indent="0">
              <a:lnSpc>
                <a:spcPct val="100000"/>
              </a:lnSpc>
              <a:spcBef>
                <a:spcPts val="0"/>
              </a:spcBef>
              <a:buNone/>
              <a:defRPr sz="32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8" name="Picture Placeholder 2"/>
          <p:cNvSpPr>
            <a:spLocks noGrp="1"/>
          </p:cNvSpPr>
          <p:nvPr>
            <p:ph type="pic" sz="quarter" idx="22"/>
          </p:nvPr>
        </p:nvSpPr>
        <p:spPr>
          <a:xfrm>
            <a:off x="6096000" y="0"/>
            <a:ext cx="6096000" cy="6858000"/>
          </a:xfrm>
          <a:prstGeom prst="rect">
            <a:avLst/>
          </a:prstGeom>
        </p:spPr>
        <p:txBody>
          <a:bodyPr/>
          <a:lstStyle/>
          <a:p>
            <a:pPr lvl="0"/>
            <a:r>
              <a:rPr lang="en-US" noProof="0" dirty="0"/>
              <a:t>Click icon to add picture</a:t>
            </a:r>
          </a:p>
        </p:txBody>
      </p:sp>
      <p:sp>
        <p:nvSpPr>
          <p:cNvPr id="18" name="Text Placeholder 37"/>
          <p:cNvSpPr>
            <a:spLocks noGrp="1"/>
          </p:cNvSpPr>
          <p:nvPr>
            <p:ph type="body" sz="quarter" idx="25"/>
          </p:nvPr>
        </p:nvSpPr>
        <p:spPr>
          <a:xfrm>
            <a:off x="681695" y="3681039"/>
            <a:ext cx="3710353" cy="270426"/>
          </a:xfrm>
          <a:prstGeom prst="rect">
            <a:avLst/>
          </a:prstGeom>
        </p:spPr>
        <p:txBody>
          <a:bodyPr lIns="0" tIns="0" rIns="0" bIns="0">
            <a:normAutofit/>
          </a:bodyPr>
          <a:lstStyle>
            <a:lvl1pPr marL="0" marR="0" indent="0" algn="l" defTabSz="914400" rtl="0" eaLnBrk="1" fontAlgn="auto" latinLnBrk="0" hangingPunct="1">
              <a:lnSpc>
                <a:spcPct val="100000"/>
              </a:lnSpc>
              <a:spcBef>
                <a:spcPts val="0"/>
              </a:spcBef>
              <a:spcAft>
                <a:spcPts val="0"/>
              </a:spcAft>
              <a:buClrTx/>
              <a:buSzTx/>
              <a:buFontTx/>
              <a:buNone/>
              <a:tabLst/>
              <a:defRPr sz="16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4" name="Footer Placeholder 1">
            <a:extLst>
              <a:ext uri="{FF2B5EF4-FFF2-40B4-BE49-F238E27FC236}">
                <a16:creationId xmlns:a16="http://schemas.microsoft.com/office/drawing/2014/main" id="{CBBE1FFB-9D76-62FA-0485-88394B3F094E}"/>
              </a:ext>
            </a:extLst>
          </p:cNvPr>
          <p:cNvSpPr>
            <a:spLocks noGrp="1"/>
          </p:cNvSpPr>
          <p:nvPr>
            <p:ph type="ftr" sz="quarter" idx="26"/>
          </p:nvPr>
        </p:nvSpPr>
        <p:spPr>
          <a:xfrm>
            <a:off x="1905000" y="6456363"/>
            <a:ext cx="4114800" cy="153987"/>
          </a:xfrm>
        </p:spPr>
        <p:txBody>
          <a:bodyPr/>
          <a:lstStyle>
            <a:lvl1pPr algn="ctr">
              <a:defRPr sz="900" dirty="0">
                <a:solidFill>
                  <a:schemeClr val="bg1">
                    <a:lumMod val="50000"/>
                  </a:schemeClr>
                </a:solidFill>
              </a:defRPr>
            </a:lvl1pPr>
          </a:lstStyle>
          <a:p>
            <a:pPr>
              <a:defRPr/>
            </a:pPr>
            <a:endParaRPr lang="en-US" dirty="0"/>
          </a:p>
        </p:txBody>
      </p:sp>
      <p:pic>
        <p:nvPicPr>
          <p:cNvPr id="5" name="Picture 9" descr="Frame">
            <a:extLst>
              <a:ext uri="{FF2B5EF4-FFF2-40B4-BE49-F238E27FC236}">
                <a16:creationId xmlns:a16="http://schemas.microsoft.com/office/drawing/2014/main" id="{7A5B4093-DC4B-F113-710E-425642B3EF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33536512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ull Bleed Photo">
    <p:spTree>
      <p:nvGrpSpPr>
        <p:cNvPr id="1" name=""/>
        <p:cNvGrpSpPr/>
        <p:nvPr/>
      </p:nvGrpSpPr>
      <p:grpSpPr>
        <a:xfrm>
          <a:off x="0" y="0"/>
          <a:ext cx="0" cy="0"/>
          <a:chOff x="0" y="0"/>
          <a:chExt cx="0" cy="0"/>
        </a:xfrm>
      </p:grpSpPr>
      <p:sp>
        <p:nvSpPr>
          <p:cNvPr id="58" name="Picture Placeholder 57"/>
          <p:cNvSpPr>
            <a:spLocks noGrp="1"/>
          </p:cNvSpPr>
          <p:nvPr>
            <p:ph type="pic" sz="quarter" idx="13"/>
          </p:nvPr>
        </p:nvSpPr>
        <p:spPr>
          <a:xfrm>
            <a:off x="0" y="-542"/>
            <a:ext cx="12192000" cy="6858542"/>
          </a:xfrm>
          <a:prstGeom prst="rect">
            <a:avLst/>
          </a:prstGeom>
        </p:spPr>
        <p:txBody>
          <a:bodyPr/>
          <a:lstStyle>
            <a:lvl1pPr marL="0" indent="0">
              <a:buNone/>
              <a:defRPr/>
            </a:lvl1pPr>
          </a:lstStyle>
          <a:p>
            <a:pPr lvl="0"/>
            <a:r>
              <a:rPr lang="en-US" noProof="0" dirty="0"/>
              <a:t>Click icon to add picture</a:t>
            </a:r>
          </a:p>
        </p:txBody>
      </p:sp>
      <p:sp>
        <p:nvSpPr>
          <p:cNvPr id="2" name="Footer Placeholder 1">
            <a:extLst>
              <a:ext uri="{FF2B5EF4-FFF2-40B4-BE49-F238E27FC236}">
                <a16:creationId xmlns:a16="http://schemas.microsoft.com/office/drawing/2014/main" id="{64E0F3BD-F46E-14EA-D8F1-2BBF3CC615E3}"/>
              </a:ext>
            </a:extLst>
          </p:cNvPr>
          <p:cNvSpPr>
            <a:spLocks noGrp="1"/>
          </p:cNvSpPr>
          <p:nvPr>
            <p:ph type="ftr" sz="quarter" idx="14"/>
          </p:nvPr>
        </p:nvSpPr>
        <p:spPr/>
        <p:txBody>
          <a:bodyPr/>
          <a:lstStyle>
            <a:lvl1pPr>
              <a:defRPr/>
            </a:lvl1pPr>
          </a:lstStyle>
          <a:p>
            <a:pPr>
              <a:defRPr/>
            </a:pPr>
            <a:endParaRPr lang="en-US" dirty="0"/>
          </a:p>
        </p:txBody>
      </p:sp>
    </p:spTree>
    <p:extLst>
      <p:ext uri="{BB962C8B-B14F-4D97-AF65-F5344CB8AC3E}">
        <p14:creationId xmlns:p14="http://schemas.microsoft.com/office/powerpoint/2010/main" val="39115597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ITAR Section Divider BLK">
    <p:spTree>
      <p:nvGrpSpPr>
        <p:cNvPr id="1" name=""/>
        <p:cNvGrpSpPr/>
        <p:nvPr/>
      </p:nvGrpSpPr>
      <p:grpSpPr>
        <a:xfrm>
          <a:off x="0" y="0"/>
          <a:ext cx="0" cy="0"/>
          <a:chOff x="0" y="0"/>
          <a:chExt cx="0" cy="0"/>
        </a:xfrm>
      </p:grpSpPr>
      <p:pic>
        <p:nvPicPr>
          <p:cNvPr id="6" name="Picture 2" descr="A picture containing shape&#10;&#10;Description automatically generated">
            <a:extLst>
              <a:ext uri="{FF2B5EF4-FFF2-40B4-BE49-F238E27FC236}">
                <a16:creationId xmlns:a16="http://schemas.microsoft.com/office/drawing/2014/main" id="{8D9C2E5C-B4CA-3244-7E74-36AE4888F0B0}"/>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2B268915-6644-92E5-2B81-BCA768762270}"/>
              </a:ext>
            </a:extLst>
          </p:cNvPr>
          <p:cNvSpPr txBox="1">
            <a:spLocks/>
          </p:cNvSpPr>
          <p:nvPr/>
        </p:nvSpPr>
        <p:spPr>
          <a:xfrm>
            <a:off x="852488" y="1905000"/>
            <a:ext cx="9555162" cy="1462088"/>
          </a:xfrm>
          <a:prstGeom prst="rect">
            <a:avLst/>
          </a:prstGeom>
        </p:spPr>
        <p:txBody>
          <a:bodyPr lIns="0" tIns="0" rIns="0" bIns="0">
            <a:sp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4000" b="1" kern="1200" dirty="0">
                <a:solidFill>
                  <a:schemeClr val="tx1">
                    <a:lumMod val="85000"/>
                    <a:lumOff val="15000"/>
                  </a:schemeClr>
                </a:solidFill>
                <a:latin typeface="+mj-lt"/>
                <a:ea typeface="+mj-ea"/>
                <a:cs typeface="+mj-cs"/>
              </a:defRPr>
            </a:lvl1pPr>
          </a:lstStyle>
          <a:p>
            <a:pPr>
              <a:defRPr/>
            </a:pPr>
            <a:r>
              <a:rPr sz="2000" b="0" dirty="0">
                <a:solidFill>
                  <a:schemeClr val="bg1"/>
                </a:solidFill>
              </a:rPr>
              <a:t>The information contained on this slide is controlled under the International Traffic in Arms Regulations (ITAR). Diversion contrary to U.S. law is prohibited.</a:t>
            </a:r>
          </a:p>
          <a:p>
            <a:pPr>
              <a:spcBef>
                <a:spcPts val="1800"/>
              </a:spcBef>
              <a:defRPr/>
            </a:pPr>
            <a:r>
              <a:rPr sz="2000" b="0" dirty="0">
                <a:solidFill>
                  <a:schemeClr val="bg1"/>
                </a:solidFill>
              </a:rPr>
              <a:t>U.S. Department of State authorization is required prior to export, re-export, transfer, or retransfer to foreign persons or parties.</a:t>
            </a:r>
          </a:p>
        </p:txBody>
      </p:sp>
      <p:sp>
        <p:nvSpPr>
          <p:cNvPr id="2" name="Title 1"/>
          <p:cNvSpPr>
            <a:spLocks noGrp="1"/>
          </p:cNvSpPr>
          <p:nvPr>
            <p:ph type="title"/>
          </p:nvPr>
        </p:nvSpPr>
        <p:spPr>
          <a:xfrm>
            <a:off x="851802" y="376346"/>
            <a:ext cx="9555480" cy="1325563"/>
          </a:xfrm>
        </p:spPr>
        <p:txBody>
          <a:bodyPr anchor="b">
            <a:noAutofit/>
          </a:bodyPr>
          <a:lstStyle>
            <a:lvl1pPr>
              <a:defRPr sz="4000">
                <a:solidFill>
                  <a:schemeClr val="accent1"/>
                </a:solidFill>
              </a:defRPr>
            </a:lvl1pPr>
          </a:lstStyle>
          <a:p>
            <a:r>
              <a:rPr lang="en-US"/>
              <a:t>Click to edit Master title style</a:t>
            </a:r>
          </a:p>
        </p:txBody>
      </p:sp>
      <p:sp>
        <p:nvSpPr>
          <p:cNvPr id="5" name="Footer Placeholder 1">
            <a:extLst>
              <a:ext uri="{FF2B5EF4-FFF2-40B4-BE49-F238E27FC236}">
                <a16:creationId xmlns:a16="http://schemas.microsoft.com/office/drawing/2014/main" id="{4050DB91-4221-4499-1B7C-CBFC045C04A3}"/>
              </a:ext>
            </a:extLst>
          </p:cNvPr>
          <p:cNvSpPr>
            <a:spLocks noGrp="1"/>
          </p:cNvSpPr>
          <p:nvPr>
            <p:ph type="ftr" sz="quarter" idx="10"/>
          </p:nvPr>
        </p:nvSpPr>
        <p:spPr/>
        <p:txBody>
          <a:bodyPr/>
          <a:lstStyle>
            <a:lvl1pPr algn="ctr">
              <a:defRPr sz="900" dirty="0">
                <a:solidFill>
                  <a:schemeClr val="bg1">
                    <a:lumMod val="50000"/>
                  </a:schemeClr>
                </a:solidFill>
              </a:defRPr>
            </a:lvl1pPr>
          </a:lstStyle>
          <a:p>
            <a:pPr>
              <a:defRPr/>
            </a:pPr>
            <a:endParaRPr lang="en-US" dirty="0"/>
          </a:p>
        </p:txBody>
      </p:sp>
    </p:spTree>
    <p:extLst>
      <p:ext uri="{BB962C8B-B14F-4D97-AF65-F5344CB8AC3E}">
        <p14:creationId xmlns:p14="http://schemas.microsoft.com/office/powerpoint/2010/main" val="13792141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EAR Section Divider BLK">
    <p:spTree>
      <p:nvGrpSpPr>
        <p:cNvPr id="1" name=""/>
        <p:cNvGrpSpPr/>
        <p:nvPr/>
      </p:nvGrpSpPr>
      <p:grpSpPr>
        <a:xfrm>
          <a:off x="0" y="0"/>
          <a:ext cx="0" cy="0"/>
          <a:chOff x="0" y="0"/>
          <a:chExt cx="0" cy="0"/>
        </a:xfrm>
      </p:grpSpPr>
      <p:pic>
        <p:nvPicPr>
          <p:cNvPr id="6" name="Picture 2" descr="A picture containing shape&#10;&#10;Description automatically generated">
            <a:extLst>
              <a:ext uri="{FF2B5EF4-FFF2-40B4-BE49-F238E27FC236}">
                <a16:creationId xmlns:a16="http://schemas.microsoft.com/office/drawing/2014/main" id="{84C6E66E-0958-03D5-A1B7-196D5649C2CB}"/>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2338A979-D0BA-2EE6-ECEB-1D3003381FF2}"/>
              </a:ext>
            </a:extLst>
          </p:cNvPr>
          <p:cNvSpPr txBox="1">
            <a:spLocks/>
          </p:cNvSpPr>
          <p:nvPr/>
        </p:nvSpPr>
        <p:spPr>
          <a:xfrm>
            <a:off x="852488" y="1905000"/>
            <a:ext cx="9555162" cy="1462088"/>
          </a:xfrm>
          <a:prstGeom prst="rect">
            <a:avLst/>
          </a:prstGeom>
        </p:spPr>
        <p:txBody>
          <a:bodyPr lIns="0" tIns="0" rIns="0" bIns="0">
            <a:sp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4000" b="1" kern="1200" dirty="0">
                <a:solidFill>
                  <a:schemeClr val="tx1">
                    <a:lumMod val="85000"/>
                    <a:lumOff val="15000"/>
                  </a:schemeClr>
                </a:solidFill>
                <a:latin typeface="+mj-lt"/>
                <a:ea typeface="+mj-ea"/>
                <a:cs typeface="+mj-cs"/>
              </a:defRPr>
            </a:lvl1pPr>
          </a:lstStyle>
          <a:p>
            <a:pPr>
              <a:defRPr/>
            </a:pPr>
            <a:r>
              <a:rPr sz="2000" b="0" dirty="0">
                <a:solidFill>
                  <a:schemeClr val="bg1"/>
                </a:solidFill>
              </a:rPr>
              <a:t>The information contained on this slide is subject to the Export Administration Regulations (EAR). Diversion contrary to U.S. law is prohibited.</a:t>
            </a:r>
          </a:p>
          <a:p>
            <a:pPr>
              <a:spcBef>
                <a:spcPts val="1800"/>
              </a:spcBef>
              <a:defRPr/>
            </a:pPr>
            <a:r>
              <a:rPr sz="2000" b="0" dirty="0">
                <a:solidFill>
                  <a:schemeClr val="bg1"/>
                </a:solidFill>
              </a:rPr>
              <a:t>U.S. Department of Commerce authorization may be required prior to export, re-export, transfer, or retransfer to certain destinations or foreign persons.</a:t>
            </a:r>
          </a:p>
        </p:txBody>
      </p:sp>
      <p:sp>
        <p:nvSpPr>
          <p:cNvPr id="4" name="Title 1"/>
          <p:cNvSpPr>
            <a:spLocks noGrp="1"/>
          </p:cNvSpPr>
          <p:nvPr>
            <p:ph type="title"/>
          </p:nvPr>
        </p:nvSpPr>
        <p:spPr>
          <a:xfrm>
            <a:off x="851802" y="376346"/>
            <a:ext cx="9555480" cy="1325563"/>
          </a:xfrm>
        </p:spPr>
        <p:txBody>
          <a:bodyPr anchor="b">
            <a:noAutofit/>
          </a:bodyPr>
          <a:lstStyle>
            <a:lvl1pPr>
              <a:defRPr sz="4000">
                <a:solidFill>
                  <a:schemeClr val="accent1"/>
                </a:solidFill>
              </a:defRPr>
            </a:lvl1pPr>
          </a:lstStyle>
          <a:p>
            <a:r>
              <a:rPr lang="en-US"/>
              <a:t>Click to edit Master title style</a:t>
            </a:r>
          </a:p>
        </p:txBody>
      </p:sp>
      <p:sp>
        <p:nvSpPr>
          <p:cNvPr id="5" name="Footer Placeholder 1">
            <a:extLst>
              <a:ext uri="{FF2B5EF4-FFF2-40B4-BE49-F238E27FC236}">
                <a16:creationId xmlns:a16="http://schemas.microsoft.com/office/drawing/2014/main" id="{A37E372C-EA82-243A-FE90-CECDD2521C58}"/>
              </a:ext>
            </a:extLst>
          </p:cNvPr>
          <p:cNvSpPr>
            <a:spLocks noGrp="1"/>
          </p:cNvSpPr>
          <p:nvPr>
            <p:ph type="ftr" sz="quarter" idx="10"/>
          </p:nvPr>
        </p:nvSpPr>
        <p:spPr/>
        <p:txBody>
          <a:bodyPr/>
          <a:lstStyle>
            <a:lvl1pPr algn="ctr">
              <a:defRPr sz="900" dirty="0">
                <a:solidFill>
                  <a:schemeClr val="bg1">
                    <a:lumMod val="50000"/>
                  </a:schemeClr>
                </a:solidFill>
              </a:defRPr>
            </a:lvl1pPr>
          </a:lstStyle>
          <a:p>
            <a:pPr>
              <a:defRPr/>
            </a:pPr>
            <a:endParaRPr lang="en-US" dirty="0"/>
          </a:p>
        </p:txBody>
      </p:sp>
    </p:spTree>
    <p:extLst>
      <p:ext uri="{BB962C8B-B14F-4D97-AF65-F5344CB8AC3E}">
        <p14:creationId xmlns:p14="http://schemas.microsoft.com/office/powerpoint/2010/main" val="16430461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Secondary Divider Photo A">
    <p:spTree>
      <p:nvGrpSpPr>
        <p:cNvPr id="1" name=""/>
        <p:cNvGrpSpPr/>
        <p:nvPr/>
      </p:nvGrpSpPr>
      <p:grpSpPr>
        <a:xfrm>
          <a:off x="0" y="0"/>
          <a:ext cx="0" cy="0"/>
          <a:chOff x="0" y="0"/>
          <a:chExt cx="0" cy="0"/>
        </a:xfrm>
      </p:grpSpPr>
      <p:sp>
        <p:nvSpPr>
          <p:cNvPr id="7" name="Picture Placeholder 12">
            <a:extLst>
              <a:ext uri="{FF2B5EF4-FFF2-40B4-BE49-F238E27FC236}">
                <a16:creationId xmlns:a16="http://schemas.microsoft.com/office/drawing/2014/main" id="{380FA0B4-F59B-B04C-A69B-D46E237F6706}"/>
              </a:ext>
            </a:extLst>
          </p:cNvPr>
          <p:cNvSpPr>
            <a:spLocks noGrp="1"/>
          </p:cNvSpPr>
          <p:nvPr>
            <p:ph type="pic" sz="quarter" idx="10"/>
          </p:nvPr>
        </p:nvSpPr>
        <p:spPr>
          <a:xfrm>
            <a:off x="6096000" y="0"/>
            <a:ext cx="6095999" cy="6858000"/>
          </a:xfrm>
          <a:prstGeom prst="rect">
            <a:avLst/>
          </a:prstGeom>
        </p:spPr>
        <p:txBody>
          <a:bodyPr/>
          <a:lstStyle/>
          <a:p>
            <a:r>
              <a:rPr lang="en-US"/>
              <a:t>Click icon to add picture</a:t>
            </a:r>
          </a:p>
        </p:txBody>
      </p:sp>
      <p:pic>
        <p:nvPicPr>
          <p:cNvPr id="5" name="Picture 4" descr="A black background with white text&#10;&#10;Description automatically generated">
            <a:extLst>
              <a:ext uri="{FF2B5EF4-FFF2-40B4-BE49-F238E27FC236}">
                <a16:creationId xmlns:a16="http://schemas.microsoft.com/office/drawing/2014/main" id="{9F807871-C1D5-8AEF-3CE0-437DA3243A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3045" y="6393373"/>
            <a:ext cx="993011" cy="299187"/>
          </a:xfrm>
          <a:prstGeom prst="rect">
            <a:avLst/>
          </a:prstGeom>
        </p:spPr>
      </p:pic>
      <p:sp>
        <p:nvSpPr>
          <p:cNvPr id="9" name="Text Placeholder 19">
            <a:extLst>
              <a:ext uri="{FF2B5EF4-FFF2-40B4-BE49-F238E27FC236}">
                <a16:creationId xmlns:a16="http://schemas.microsoft.com/office/drawing/2014/main" id="{DD098DDA-BB38-B888-8A91-7AAD86868A38}"/>
              </a:ext>
            </a:extLst>
          </p:cNvPr>
          <p:cNvSpPr>
            <a:spLocks noGrp="1"/>
          </p:cNvSpPr>
          <p:nvPr>
            <p:ph type="body" sz="quarter" idx="23" hasCustomPrompt="1"/>
          </p:nvPr>
        </p:nvSpPr>
        <p:spPr>
          <a:xfrm>
            <a:off x="687804" y="2401064"/>
            <a:ext cx="4967747" cy="390525"/>
          </a:xfrm>
          <a:prstGeom prst="rect">
            <a:avLst/>
          </a:prstGeom>
        </p:spPr>
        <p:txBody>
          <a:bodyPr lIns="0" tIns="0" rIns="0" bIns="0" anchor="t"/>
          <a:lstStyle>
            <a:lvl1pPr marL="182880" indent="-182880">
              <a:defRPr b="1"/>
            </a:lvl1pPr>
          </a:lstStyle>
          <a:p>
            <a:pPr marL="0" indent="0">
              <a:buNone/>
            </a:pPr>
            <a:r>
              <a:rPr lang="en-US">
                <a:solidFill>
                  <a:schemeClr val="accent1"/>
                </a:solidFill>
                <a:latin typeface="+mj-lt"/>
              </a:rPr>
              <a:t>Issues and Challenges</a:t>
            </a:r>
          </a:p>
        </p:txBody>
      </p:sp>
      <p:cxnSp>
        <p:nvCxnSpPr>
          <p:cNvPr id="11" name="Straight Connector 10">
            <a:extLst>
              <a:ext uri="{FF2B5EF4-FFF2-40B4-BE49-F238E27FC236}">
                <a16:creationId xmlns:a16="http://schemas.microsoft.com/office/drawing/2014/main" id="{3098F8BD-F19A-31BC-54F0-7D5E4D03F9D4}"/>
              </a:ext>
            </a:extLst>
          </p:cNvPr>
          <p:cNvCxnSpPr>
            <a:cxnSpLocks/>
          </p:cNvCxnSpPr>
          <p:nvPr userDrawn="1"/>
        </p:nvCxnSpPr>
        <p:spPr>
          <a:xfrm flipV="1">
            <a:off x="0" y="1558637"/>
            <a:ext cx="5179868" cy="9296"/>
          </a:xfrm>
          <a:prstGeom prst="line">
            <a:avLst/>
          </a:prstGeom>
          <a:ln w="1016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EC53A3E3-E088-0423-96B6-057B5D230B6A}"/>
              </a:ext>
            </a:extLst>
          </p:cNvPr>
          <p:cNvSpPr>
            <a:spLocks noGrp="1"/>
          </p:cNvSpPr>
          <p:nvPr>
            <p:ph type="body" sz="quarter" idx="24" hasCustomPrompt="1"/>
          </p:nvPr>
        </p:nvSpPr>
        <p:spPr>
          <a:xfrm>
            <a:off x="687805" y="2955062"/>
            <a:ext cx="4411138" cy="1519238"/>
          </a:xfrm>
          <a:prstGeom prst="rect">
            <a:avLst/>
          </a:prstGeom>
        </p:spPr>
        <p:txBody>
          <a:bodyPr lIns="0" tIns="0" rIns="0" bIns="0" anchor="t"/>
          <a:lstStyle>
            <a:lvl1pPr>
              <a:defRPr sz="1800">
                <a:solidFill>
                  <a:schemeClr val="bg1"/>
                </a:solidFill>
                <a:latin typeface="+mj-lt"/>
              </a:defRPr>
            </a:lvl1pPr>
          </a:lstStyle>
          <a:p>
            <a:pPr lvl="0"/>
            <a:r>
              <a:rPr lang="en-US"/>
              <a:t>Description of issue or challenge (2-3 lines) – no period</a:t>
            </a:r>
          </a:p>
          <a:p>
            <a:pPr marL="182880" marR="0" lvl="0" indent="-182880" algn="l" defTabSz="914400" rtl="0" eaLnBrk="1" fontAlgn="auto" latinLnBrk="0" hangingPunct="1">
              <a:lnSpc>
                <a:spcPct val="100000"/>
              </a:lnSpc>
              <a:spcBef>
                <a:spcPts val="1000"/>
              </a:spcBef>
              <a:spcAft>
                <a:spcPts val="0"/>
              </a:spcAft>
              <a:buClr>
                <a:schemeClr val="accent1"/>
              </a:buClr>
              <a:buSzTx/>
              <a:buFont typeface="Arial" panose="020B0604020202020204" pitchFamily="34" charset="0"/>
              <a:buChar char="•"/>
              <a:tabLst/>
              <a:defRPr/>
            </a:pPr>
            <a:r>
              <a:rPr lang="en-US"/>
              <a:t>Description of issue or challenge (2-3 lines) – no period</a:t>
            </a:r>
          </a:p>
          <a:p>
            <a:pPr lvl="0"/>
            <a:endParaRPr lang="en-US"/>
          </a:p>
        </p:txBody>
      </p:sp>
      <p:sp>
        <p:nvSpPr>
          <p:cNvPr id="2" name="Title 85">
            <a:extLst>
              <a:ext uri="{FF2B5EF4-FFF2-40B4-BE49-F238E27FC236}">
                <a16:creationId xmlns:a16="http://schemas.microsoft.com/office/drawing/2014/main" id="{D3E86B79-4D39-9E0B-A057-C0D93FF25381}"/>
              </a:ext>
            </a:extLst>
          </p:cNvPr>
          <p:cNvSpPr>
            <a:spLocks noGrp="1"/>
          </p:cNvSpPr>
          <p:nvPr>
            <p:ph type="title" hasCustomPrompt="1"/>
          </p:nvPr>
        </p:nvSpPr>
        <p:spPr>
          <a:xfrm>
            <a:off x="685800" y="1882541"/>
            <a:ext cx="4728275" cy="553998"/>
          </a:xfrm>
        </p:spPr>
        <p:txBody>
          <a:bodyPr/>
          <a:lstStyle>
            <a:lvl1pPr marL="0" indent="0">
              <a:buFont typeface="Arial" panose="020B0604020202020204" pitchFamily="34" charset="0"/>
              <a:buNone/>
              <a:defRPr sz="3600">
                <a:solidFill>
                  <a:schemeClr val="bg1"/>
                </a:solidFill>
              </a:defRPr>
            </a:lvl1pPr>
          </a:lstStyle>
          <a:p>
            <a:r>
              <a:rPr lang="en-US"/>
              <a:t>Subsection</a:t>
            </a:r>
          </a:p>
        </p:txBody>
      </p:sp>
    </p:spTree>
    <p:extLst>
      <p:ext uri="{BB962C8B-B14F-4D97-AF65-F5344CB8AC3E}">
        <p14:creationId xmlns:p14="http://schemas.microsoft.com/office/powerpoint/2010/main" val="33147428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pos="7150">
          <p15:clr>
            <a:srgbClr val="FBAE40"/>
          </p15:clr>
        </p15:guide>
        <p15:guide id="5" orient="horz" pos="4056">
          <p15:clr>
            <a:srgbClr val="FBAE40"/>
          </p15:clr>
        </p15:guide>
        <p15:guide id="6" orient="horz" pos="360">
          <p15:clr>
            <a:srgbClr val="FBAE40"/>
          </p15:clr>
        </p15:guide>
        <p15:guide id="7" pos="43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 column bullet list">
    <p:spTree>
      <p:nvGrpSpPr>
        <p:cNvPr id="1" name=""/>
        <p:cNvGrpSpPr/>
        <p:nvPr/>
      </p:nvGrpSpPr>
      <p:grpSpPr>
        <a:xfrm>
          <a:off x="0" y="0"/>
          <a:ext cx="0" cy="0"/>
          <a:chOff x="0" y="0"/>
          <a:chExt cx="0" cy="0"/>
        </a:xfrm>
      </p:grpSpPr>
      <p:sp>
        <p:nvSpPr>
          <p:cNvPr id="20" name="Title Placeholder 3"/>
          <p:cNvSpPr>
            <a:spLocks noGrp="1"/>
          </p:cNvSpPr>
          <p:nvPr>
            <p:ph type="title"/>
          </p:nvPr>
        </p:nvSpPr>
        <p:spPr>
          <a:xfrm>
            <a:off x="685800" y="548640"/>
            <a:ext cx="10515600" cy="369332"/>
          </a:xfrm>
          <a:prstGeom prst="rect">
            <a:avLst/>
          </a:prstGeom>
        </p:spPr>
        <p:txBody>
          <a:bodyPr rtlCol="0"/>
          <a:lstStyle/>
          <a:p>
            <a:r>
              <a:rPr lang="en-US"/>
              <a:t>Click to edit Master title style</a:t>
            </a:r>
          </a:p>
        </p:txBody>
      </p:sp>
      <p:sp>
        <p:nvSpPr>
          <p:cNvPr id="21" name="Text Placeholder 28"/>
          <p:cNvSpPr>
            <a:spLocks noGrp="1"/>
          </p:cNvSpPr>
          <p:nvPr>
            <p:ph type="body" sz="quarter" idx="32"/>
          </p:nvPr>
        </p:nvSpPr>
        <p:spPr>
          <a:xfrm>
            <a:off x="685800" y="941832"/>
            <a:ext cx="10515600" cy="395674"/>
          </a:xfrm>
          <a:prstGeom prst="rect">
            <a:avLst/>
          </a:prstGeom>
        </p:spPr>
        <p:txBody>
          <a:bodyPr lIns="0" tIns="0" rIns="0" bIns="0">
            <a:normAutofit/>
          </a:bodyPr>
          <a:lstStyle>
            <a:lvl1pPr marL="0" indent="0">
              <a:lnSpc>
                <a:spcPct val="150000"/>
              </a:lnSpc>
              <a:buNone/>
              <a:defRPr sz="16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22" name="Text Placeholder 2"/>
          <p:cNvSpPr>
            <a:spLocks noGrp="1"/>
          </p:cNvSpPr>
          <p:nvPr>
            <p:ph type="body" sz="quarter" idx="33"/>
          </p:nvPr>
        </p:nvSpPr>
        <p:spPr>
          <a:xfrm>
            <a:off x="695103" y="1956816"/>
            <a:ext cx="3152997" cy="3784600"/>
          </a:xfrm>
          <a:prstGeom prst="rect">
            <a:avLst/>
          </a:prstGeom>
        </p:spPr>
        <p:txBody>
          <a:bodyPr l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
          <p:cNvSpPr>
            <a:spLocks noGrp="1"/>
          </p:cNvSpPr>
          <p:nvPr>
            <p:ph type="body" sz="quarter" idx="34"/>
          </p:nvPr>
        </p:nvSpPr>
        <p:spPr>
          <a:xfrm>
            <a:off x="4267200" y="1956816"/>
            <a:ext cx="3152997" cy="3784600"/>
          </a:xfrm>
          <a:prstGeom prst="rect">
            <a:avLst/>
          </a:prstGeom>
        </p:spPr>
        <p:txBody>
          <a:bodyPr l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2"/>
          <p:cNvSpPr>
            <a:spLocks noGrp="1"/>
          </p:cNvSpPr>
          <p:nvPr>
            <p:ph type="body" sz="quarter" idx="35"/>
          </p:nvPr>
        </p:nvSpPr>
        <p:spPr>
          <a:xfrm>
            <a:off x="7848600" y="1956816"/>
            <a:ext cx="3152997" cy="3784600"/>
          </a:xfrm>
          <a:prstGeom prst="rect">
            <a:avLst/>
          </a:prstGeom>
        </p:spPr>
        <p:txBody>
          <a:bodyPr l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1">
            <a:extLst>
              <a:ext uri="{FF2B5EF4-FFF2-40B4-BE49-F238E27FC236}">
                <a16:creationId xmlns:a16="http://schemas.microsoft.com/office/drawing/2014/main" id="{71A02DD8-6E03-AB17-FB62-9008C20F9F9A}"/>
              </a:ext>
            </a:extLst>
          </p:cNvPr>
          <p:cNvSpPr>
            <a:spLocks noGrp="1"/>
          </p:cNvSpPr>
          <p:nvPr>
            <p:ph type="ftr" sz="quarter" idx="36"/>
          </p:nvPr>
        </p:nvSpPr>
        <p:spPr/>
        <p:txBody>
          <a:bodyPr/>
          <a:lstStyle>
            <a:lvl1pPr>
              <a:defRPr/>
            </a:lvl1pPr>
          </a:lstStyle>
          <a:p>
            <a:pPr>
              <a:defRPr/>
            </a:pPr>
            <a:endParaRPr lang="en-US" dirty="0"/>
          </a:p>
        </p:txBody>
      </p:sp>
      <p:pic>
        <p:nvPicPr>
          <p:cNvPr id="4" name="Picture 9" descr="Frame">
            <a:extLst>
              <a:ext uri="{FF2B5EF4-FFF2-40B4-BE49-F238E27FC236}">
                <a16:creationId xmlns:a16="http://schemas.microsoft.com/office/drawing/2014/main" id="{ECA7A0FD-DDF6-AC3F-0507-F2E15108F6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1070090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hoto Background">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C9B63804-905D-5F4B-C249-8950559E0954}"/>
              </a:ext>
            </a:extLst>
          </p:cNvPr>
          <p:cNvSpPr/>
          <p:nvPr/>
        </p:nvSpPr>
        <p:spPr>
          <a:xfrm>
            <a:off x="0" y="0"/>
            <a:ext cx="12188825"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endParaRPr lang="en-US" dirty="0">
              <a:solidFill>
                <a:prstClr val="white"/>
              </a:solidFill>
            </a:endParaRPr>
          </a:p>
        </p:txBody>
      </p:sp>
      <p:pic>
        <p:nvPicPr>
          <p:cNvPr id="3" name="Picture 9" descr="Frame">
            <a:extLst>
              <a:ext uri="{FF2B5EF4-FFF2-40B4-BE49-F238E27FC236}">
                <a16:creationId xmlns:a16="http://schemas.microsoft.com/office/drawing/2014/main" id="{D11B9FA2-E495-8079-9B07-2EB436898B9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0263" y="352425"/>
            <a:ext cx="1252537" cy="219075"/>
          </a:xfrm>
          <a:prstGeom prst="rect">
            <a:avLst/>
          </a:prstGeom>
        </p:spPr>
      </p:pic>
      <p:sp>
        <p:nvSpPr>
          <p:cNvPr id="58" name="Picture Placeholder 57"/>
          <p:cNvSpPr>
            <a:spLocks noGrp="1"/>
          </p:cNvSpPr>
          <p:nvPr>
            <p:ph type="pic" sz="quarter" idx="13"/>
          </p:nvPr>
        </p:nvSpPr>
        <p:spPr>
          <a:xfrm>
            <a:off x="0" y="-543"/>
            <a:ext cx="12192000" cy="6835775"/>
          </a:xfrm>
          <a:prstGeom prst="rect">
            <a:avLst/>
          </a:prstGeom>
        </p:spPr>
        <p:txBody>
          <a:bodyPr/>
          <a:lstStyle>
            <a:lvl1pPr marL="0" indent="0">
              <a:buNone/>
              <a:defRPr/>
            </a:lvl1pPr>
          </a:lstStyle>
          <a:p>
            <a:pPr lvl="0"/>
            <a:r>
              <a:rPr lang="en-US" noProof="0" dirty="0"/>
              <a:t>Click icon to add picture</a:t>
            </a:r>
          </a:p>
        </p:txBody>
      </p:sp>
      <p:sp>
        <p:nvSpPr>
          <p:cNvPr id="16" name="Title 1"/>
          <p:cNvSpPr>
            <a:spLocks noGrp="1"/>
          </p:cNvSpPr>
          <p:nvPr>
            <p:ph type="title"/>
          </p:nvPr>
        </p:nvSpPr>
        <p:spPr>
          <a:xfrm>
            <a:off x="853289" y="3191676"/>
            <a:ext cx="10515600" cy="1325563"/>
          </a:xfrm>
          <a:prstGeom prst="rect">
            <a:avLst/>
          </a:prstGeom>
        </p:spPr>
        <p:txBody>
          <a:bodyPr anchor="b"/>
          <a:lstStyle>
            <a:lvl1pPr marL="0" marR="0" indent="0" algn="l" defTabSz="914400" rtl="0" eaLnBrk="1" fontAlgn="auto" latinLnBrk="0" hangingPunct="1">
              <a:lnSpc>
                <a:spcPct val="90000"/>
              </a:lnSpc>
              <a:spcBef>
                <a:spcPts val="0"/>
              </a:spcBef>
              <a:spcAft>
                <a:spcPts val="0"/>
              </a:spcAft>
              <a:buClrTx/>
              <a:buSzTx/>
              <a:buFontTx/>
              <a:buNone/>
              <a:tabLst/>
              <a:defRPr kumimoji="0" lang="en-US" sz="4800" b="1" i="0" u="none" strike="noStrike" kern="1200" cap="none" spc="0" normalizeH="0" baseline="0" noProof="0">
                <a:ln>
                  <a:noFill/>
                </a:ln>
                <a:solidFill>
                  <a:schemeClr val="bg1"/>
                </a:solidFill>
                <a:effectLst/>
                <a:uLnTx/>
                <a:uFillTx/>
                <a:latin typeface="Arial Bold" panose="020B0704020202090204" charset="0"/>
                <a:cs typeface="Arial Bold" panose="020B0704020202090204" charset="0"/>
              </a:defRPr>
            </a:lvl1pPr>
          </a:lstStyle>
          <a:p>
            <a:pPr lvl="0"/>
            <a:r>
              <a:rPr lang="en-US"/>
              <a:t>Click to edit Master title style</a:t>
            </a:r>
            <a:endParaRPr lang="en-US" noProof="0"/>
          </a:p>
        </p:txBody>
      </p:sp>
      <p:sp>
        <p:nvSpPr>
          <p:cNvPr id="9" name="Text Placeholder 55"/>
          <p:cNvSpPr>
            <a:spLocks noGrp="1"/>
          </p:cNvSpPr>
          <p:nvPr>
            <p:ph type="body" sz="quarter" idx="12"/>
          </p:nvPr>
        </p:nvSpPr>
        <p:spPr>
          <a:xfrm>
            <a:off x="854433" y="5076567"/>
            <a:ext cx="6190488" cy="561491"/>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sz="1600" b="1">
                <a:solidFill>
                  <a:schemeClr val="accent1"/>
                </a:solidFill>
                <a:latin typeface="Arial" panose="020B0604020202020204" pitchFamily="34" charset="0"/>
                <a:cs typeface="Arial" panose="020B0604020202020204" pitchFamily="34" charset="0"/>
              </a:defRPr>
            </a:lvl1pPr>
            <a:lvl2pPr>
              <a:defRPr sz="1600" b="1">
                <a:solidFill>
                  <a:schemeClr val="bg1"/>
                </a:solidFill>
                <a:latin typeface="Arial" panose="020B0604020202020204" pitchFamily="34" charset="0"/>
                <a:cs typeface="Arial" panose="020B0604020202020204" pitchFamily="34" charset="0"/>
              </a:defRPr>
            </a:lvl2pPr>
            <a:lvl3pPr>
              <a:defRPr sz="1600" b="1">
                <a:solidFill>
                  <a:schemeClr val="bg1"/>
                </a:solidFill>
                <a:latin typeface="Arial" panose="020B0604020202020204" pitchFamily="34" charset="0"/>
                <a:cs typeface="Arial" panose="020B0604020202020204" pitchFamily="34" charset="0"/>
              </a:defRPr>
            </a:lvl3pPr>
            <a:lvl4pPr>
              <a:defRPr sz="1600" b="1">
                <a:solidFill>
                  <a:schemeClr val="bg1"/>
                </a:solidFill>
                <a:latin typeface="Arial" panose="020B0604020202020204" pitchFamily="34" charset="0"/>
                <a:cs typeface="Arial" panose="020B0604020202020204" pitchFamily="34" charset="0"/>
              </a:defRPr>
            </a:lvl4pPr>
            <a:lvl5pPr>
              <a:defRPr sz="1600" b="1">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4" name="Footer Placeholder 1">
            <a:extLst>
              <a:ext uri="{FF2B5EF4-FFF2-40B4-BE49-F238E27FC236}">
                <a16:creationId xmlns:a16="http://schemas.microsoft.com/office/drawing/2014/main" id="{AAE9733B-D051-CA0D-A097-EDC439F924DF}"/>
              </a:ext>
            </a:extLst>
          </p:cNvPr>
          <p:cNvSpPr>
            <a:spLocks noGrp="1"/>
          </p:cNvSpPr>
          <p:nvPr>
            <p:ph type="ftr" sz="quarter" idx="14"/>
          </p:nvPr>
        </p:nvSpPr>
        <p:spPr/>
        <p:txBody>
          <a:bodyPr/>
          <a:lstStyle>
            <a:lvl1pPr algn="ctr">
              <a:defRPr sz="900" dirty="0">
                <a:solidFill>
                  <a:schemeClr val="bg1">
                    <a:lumMod val="50000"/>
                  </a:schemeClr>
                </a:solidFill>
              </a:defRPr>
            </a:lvl1pPr>
          </a:lstStyle>
          <a:p>
            <a:pPr>
              <a:defRPr/>
            </a:pPr>
            <a:endParaRPr lang="en-US" dirty="0"/>
          </a:p>
        </p:txBody>
      </p:sp>
    </p:spTree>
    <p:extLst>
      <p:ext uri="{BB962C8B-B14F-4D97-AF65-F5344CB8AC3E}">
        <p14:creationId xmlns:p14="http://schemas.microsoft.com/office/powerpoint/2010/main" val="4275882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Black">
    <p:bg>
      <p:bgPr>
        <a:solidFill>
          <a:schemeClr val="tx1"/>
        </a:solidFill>
        <a:effectLst/>
      </p:bgPr>
    </p:bg>
    <p:spTree>
      <p:nvGrpSpPr>
        <p:cNvPr id="1" name=""/>
        <p:cNvGrpSpPr/>
        <p:nvPr/>
      </p:nvGrpSpPr>
      <p:grpSpPr>
        <a:xfrm>
          <a:off x="0" y="0"/>
          <a:ext cx="0" cy="0"/>
          <a:chOff x="0" y="0"/>
          <a:chExt cx="0" cy="0"/>
        </a:xfrm>
      </p:grpSpPr>
      <p:pic>
        <p:nvPicPr>
          <p:cNvPr id="2" name="Picture 9" descr="Frame">
            <a:extLst>
              <a:ext uri="{FF2B5EF4-FFF2-40B4-BE49-F238E27FC236}">
                <a16:creationId xmlns:a16="http://schemas.microsoft.com/office/drawing/2014/main" id="{F262A2DC-368D-AA93-908A-5DC233269E0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0263" y="352425"/>
            <a:ext cx="1252537" cy="219075"/>
          </a:xfrm>
          <a:prstGeom prst="rect">
            <a:avLst/>
          </a:prstGeom>
        </p:spPr>
      </p:pic>
      <p:sp>
        <p:nvSpPr>
          <p:cNvPr id="3" name="Rectangle 2">
            <a:extLst>
              <a:ext uri="{FF2B5EF4-FFF2-40B4-BE49-F238E27FC236}">
                <a16:creationId xmlns:a16="http://schemas.microsoft.com/office/drawing/2014/main" id="{42D1A9CF-3A68-0E05-04D4-7B8E7F7D9E9B}"/>
              </a:ext>
            </a:extLst>
          </p:cNvPr>
          <p:cNvSpPr/>
          <p:nvPr/>
        </p:nvSpPr>
        <p:spPr>
          <a:xfrm>
            <a:off x="10947400" y="6054725"/>
            <a:ext cx="815975" cy="6048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lang="en-US" dirty="0"/>
          </a:p>
        </p:txBody>
      </p:sp>
      <p:sp>
        <p:nvSpPr>
          <p:cNvPr id="14" name="Text Placeholder 55"/>
          <p:cNvSpPr>
            <a:spLocks noGrp="1"/>
          </p:cNvSpPr>
          <p:nvPr>
            <p:ph type="body" sz="quarter" idx="12"/>
          </p:nvPr>
        </p:nvSpPr>
        <p:spPr>
          <a:xfrm>
            <a:off x="854433" y="5076567"/>
            <a:ext cx="6190488" cy="561491"/>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sz="1600" b="1">
                <a:solidFill>
                  <a:schemeClr val="accent1"/>
                </a:solidFill>
                <a:latin typeface="Arial" panose="020B0604020202020204" pitchFamily="34" charset="0"/>
                <a:cs typeface="Arial" panose="020B0604020202020204" pitchFamily="34" charset="0"/>
              </a:defRPr>
            </a:lvl1pPr>
            <a:lvl2pPr>
              <a:defRPr sz="1600" b="1">
                <a:solidFill>
                  <a:schemeClr val="bg1"/>
                </a:solidFill>
                <a:latin typeface="Arial" panose="020B0604020202020204" pitchFamily="34" charset="0"/>
                <a:cs typeface="Arial" panose="020B0604020202020204" pitchFamily="34" charset="0"/>
              </a:defRPr>
            </a:lvl2pPr>
            <a:lvl3pPr>
              <a:defRPr sz="1600" b="1">
                <a:solidFill>
                  <a:schemeClr val="bg1"/>
                </a:solidFill>
                <a:latin typeface="Arial" panose="020B0604020202020204" pitchFamily="34" charset="0"/>
                <a:cs typeface="Arial" panose="020B0604020202020204" pitchFamily="34" charset="0"/>
              </a:defRPr>
            </a:lvl3pPr>
            <a:lvl4pPr>
              <a:defRPr sz="1600" b="1">
                <a:solidFill>
                  <a:schemeClr val="bg1"/>
                </a:solidFill>
                <a:latin typeface="Arial" panose="020B0604020202020204" pitchFamily="34" charset="0"/>
                <a:cs typeface="Arial" panose="020B0604020202020204" pitchFamily="34" charset="0"/>
              </a:defRPr>
            </a:lvl4pPr>
            <a:lvl5pPr>
              <a:defRPr sz="1600" b="1">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8" name="Title 1"/>
          <p:cNvSpPr>
            <a:spLocks noGrp="1"/>
          </p:cNvSpPr>
          <p:nvPr>
            <p:ph type="title"/>
          </p:nvPr>
        </p:nvSpPr>
        <p:spPr>
          <a:xfrm>
            <a:off x="853289" y="3191676"/>
            <a:ext cx="10515600" cy="1325563"/>
          </a:xfrm>
          <a:prstGeom prst="rect">
            <a:avLst/>
          </a:prstGeom>
        </p:spPr>
        <p:txBody>
          <a:bodyPr anchor="b"/>
          <a:lstStyle>
            <a:lvl1pPr marL="0" marR="0" indent="0" algn="l" defTabSz="914400" rtl="0" eaLnBrk="1" fontAlgn="auto" latinLnBrk="0" hangingPunct="1">
              <a:lnSpc>
                <a:spcPct val="90000"/>
              </a:lnSpc>
              <a:spcBef>
                <a:spcPts val="0"/>
              </a:spcBef>
              <a:spcAft>
                <a:spcPts val="0"/>
              </a:spcAft>
              <a:buClrTx/>
              <a:buSzTx/>
              <a:buFontTx/>
              <a:buNone/>
              <a:tabLst/>
              <a:defRPr kumimoji="0" lang="en-US" sz="4800" b="1" i="0" u="none" strike="noStrike" kern="1200" cap="none" spc="0" normalizeH="0" baseline="0" noProof="0">
                <a:ln>
                  <a:noFill/>
                </a:ln>
                <a:solidFill>
                  <a:schemeClr val="bg1"/>
                </a:solidFill>
                <a:effectLst/>
                <a:uLnTx/>
                <a:uFillTx/>
                <a:latin typeface="Arial Bold" panose="020B0704020202090204" charset="0"/>
                <a:cs typeface="Arial Bold" panose="020B0704020202090204" charset="0"/>
              </a:defRPr>
            </a:lvl1pPr>
          </a:lstStyle>
          <a:p>
            <a:pPr lvl="0"/>
            <a:r>
              <a:rPr lang="en-US"/>
              <a:t>Click to edit Master title style</a:t>
            </a:r>
            <a:endParaRPr lang="en-US" noProof="0"/>
          </a:p>
        </p:txBody>
      </p:sp>
      <p:sp>
        <p:nvSpPr>
          <p:cNvPr id="4" name="Footer Placeholder 1">
            <a:extLst>
              <a:ext uri="{FF2B5EF4-FFF2-40B4-BE49-F238E27FC236}">
                <a16:creationId xmlns:a16="http://schemas.microsoft.com/office/drawing/2014/main" id="{690FC513-AEB6-92BF-0350-86F1686B6418}"/>
              </a:ext>
            </a:extLst>
          </p:cNvPr>
          <p:cNvSpPr>
            <a:spLocks noGrp="1"/>
          </p:cNvSpPr>
          <p:nvPr>
            <p:ph type="ftr" sz="quarter" idx="13"/>
          </p:nvPr>
        </p:nvSpPr>
        <p:spPr/>
        <p:txBody>
          <a:bodyPr/>
          <a:lstStyle>
            <a:lvl1pPr algn="ctr">
              <a:defRPr sz="900" dirty="0">
                <a:solidFill>
                  <a:schemeClr val="bg1">
                    <a:lumMod val="50000"/>
                  </a:schemeClr>
                </a:solidFill>
              </a:defRPr>
            </a:lvl1pPr>
          </a:lstStyle>
          <a:p>
            <a:pPr>
              <a:defRPr/>
            </a:pPr>
            <a:endParaRPr lang="en-US" dirty="0"/>
          </a:p>
        </p:txBody>
      </p:sp>
    </p:spTree>
    <p:extLst>
      <p:ext uri="{BB962C8B-B14F-4D97-AF65-F5344CB8AC3E}">
        <p14:creationId xmlns:p14="http://schemas.microsoft.com/office/powerpoint/2010/main" val="840931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Black with Watermark">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BBE56A-FB54-D3EB-6A29-0A5E0B44CF04}"/>
              </a:ext>
            </a:extLst>
          </p:cNvPr>
          <p:cNvSpPr/>
          <p:nvPr/>
        </p:nvSpPr>
        <p:spPr>
          <a:xfrm>
            <a:off x="10947400" y="6054725"/>
            <a:ext cx="815975" cy="6048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lang="en-US" dirty="0"/>
          </a:p>
        </p:txBody>
      </p:sp>
      <p:pic>
        <p:nvPicPr>
          <p:cNvPr id="3" name="Picture 4">
            <a:extLst>
              <a:ext uri="{FF2B5EF4-FFF2-40B4-BE49-F238E27FC236}">
                <a16:creationId xmlns:a16="http://schemas.microsoft.com/office/drawing/2014/main" id="{F965DD1B-BD56-716F-996D-7815BE35D83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Frame">
            <a:extLst>
              <a:ext uri="{FF2B5EF4-FFF2-40B4-BE49-F238E27FC236}">
                <a16:creationId xmlns:a16="http://schemas.microsoft.com/office/drawing/2014/main" id="{C67B9B07-86CD-D520-0540-43B7C52BD7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0263" y="352425"/>
            <a:ext cx="1252537" cy="219075"/>
          </a:xfrm>
          <a:prstGeom prst="rect">
            <a:avLst/>
          </a:prstGeom>
        </p:spPr>
      </p:pic>
      <p:sp>
        <p:nvSpPr>
          <p:cNvPr id="14" name="Text Placeholder 55"/>
          <p:cNvSpPr>
            <a:spLocks noGrp="1"/>
          </p:cNvSpPr>
          <p:nvPr>
            <p:ph type="body" sz="quarter" idx="12"/>
          </p:nvPr>
        </p:nvSpPr>
        <p:spPr>
          <a:xfrm>
            <a:off x="854433" y="5076567"/>
            <a:ext cx="6190488" cy="561491"/>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sz="1600" b="1">
                <a:solidFill>
                  <a:schemeClr val="accent1"/>
                </a:solidFill>
                <a:latin typeface="Arial" panose="020B0604020202020204" pitchFamily="34" charset="0"/>
                <a:cs typeface="Arial" panose="020B0604020202020204" pitchFamily="34" charset="0"/>
              </a:defRPr>
            </a:lvl1pPr>
            <a:lvl2pPr>
              <a:defRPr sz="1600" b="1">
                <a:solidFill>
                  <a:schemeClr val="bg1"/>
                </a:solidFill>
                <a:latin typeface="Arial" panose="020B0604020202020204" pitchFamily="34" charset="0"/>
                <a:cs typeface="Arial" panose="020B0604020202020204" pitchFamily="34" charset="0"/>
              </a:defRPr>
            </a:lvl2pPr>
            <a:lvl3pPr>
              <a:defRPr sz="1600" b="1">
                <a:solidFill>
                  <a:schemeClr val="bg1"/>
                </a:solidFill>
                <a:latin typeface="Arial" panose="020B0604020202020204" pitchFamily="34" charset="0"/>
                <a:cs typeface="Arial" panose="020B0604020202020204" pitchFamily="34" charset="0"/>
              </a:defRPr>
            </a:lvl3pPr>
            <a:lvl4pPr>
              <a:defRPr sz="1600" b="1">
                <a:solidFill>
                  <a:schemeClr val="bg1"/>
                </a:solidFill>
                <a:latin typeface="Arial" panose="020B0604020202020204" pitchFamily="34" charset="0"/>
                <a:cs typeface="Arial" panose="020B0604020202020204" pitchFamily="34" charset="0"/>
              </a:defRPr>
            </a:lvl4pPr>
            <a:lvl5pPr>
              <a:defRPr sz="1600" b="1">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8" name="Title 1"/>
          <p:cNvSpPr>
            <a:spLocks noGrp="1"/>
          </p:cNvSpPr>
          <p:nvPr>
            <p:ph type="title"/>
          </p:nvPr>
        </p:nvSpPr>
        <p:spPr>
          <a:xfrm>
            <a:off x="853289" y="3191676"/>
            <a:ext cx="10515600" cy="1325563"/>
          </a:xfrm>
          <a:prstGeom prst="rect">
            <a:avLst/>
          </a:prstGeom>
        </p:spPr>
        <p:txBody>
          <a:bodyPr anchor="b"/>
          <a:lstStyle>
            <a:lvl1pPr marL="0" marR="0" indent="0" algn="l" defTabSz="914400" rtl="0" eaLnBrk="1" fontAlgn="auto" latinLnBrk="0" hangingPunct="1">
              <a:lnSpc>
                <a:spcPct val="90000"/>
              </a:lnSpc>
              <a:spcBef>
                <a:spcPts val="0"/>
              </a:spcBef>
              <a:spcAft>
                <a:spcPts val="0"/>
              </a:spcAft>
              <a:buClrTx/>
              <a:buSzTx/>
              <a:buFontTx/>
              <a:buNone/>
              <a:tabLst/>
              <a:defRPr kumimoji="0" lang="en-US" sz="4800" b="1" i="0" u="none" strike="noStrike" kern="1200" cap="none" spc="0" normalizeH="0" baseline="0" noProof="0">
                <a:ln>
                  <a:noFill/>
                </a:ln>
                <a:solidFill>
                  <a:schemeClr val="bg1"/>
                </a:solidFill>
                <a:effectLst/>
                <a:uLnTx/>
                <a:uFillTx/>
                <a:latin typeface="Arial Bold" panose="020B0704020202090204" charset="0"/>
                <a:cs typeface="Arial Bold" panose="020B0704020202090204" charset="0"/>
              </a:defRPr>
            </a:lvl1pPr>
          </a:lstStyle>
          <a:p>
            <a:pPr lvl="0"/>
            <a:r>
              <a:rPr lang="en-US"/>
              <a:t>Click to edit Master title style</a:t>
            </a:r>
            <a:endParaRPr lang="en-US" noProof="0"/>
          </a:p>
        </p:txBody>
      </p:sp>
      <p:sp>
        <p:nvSpPr>
          <p:cNvPr id="5" name="Footer Placeholder 1">
            <a:extLst>
              <a:ext uri="{FF2B5EF4-FFF2-40B4-BE49-F238E27FC236}">
                <a16:creationId xmlns:a16="http://schemas.microsoft.com/office/drawing/2014/main" id="{8DA350B7-CD7F-7A52-9C12-FFEB90239EE7}"/>
              </a:ext>
            </a:extLst>
          </p:cNvPr>
          <p:cNvSpPr>
            <a:spLocks noGrp="1"/>
          </p:cNvSpPr>
          <p:nvPr>
            <p:ph type="ftr" sz="quarter" idx="13"/>
          </p:nvPr>
        </p:nvSpPr>
        <p:spPr/>
        <p:txBody>
          <a:bodyPr/>
          <a:lstStyle>
            <a:lvl1pPr algn="ctr">
              <a:defRPr sz="900" dirty="0">
                <a:solidFill>
                  <a:schemeClr val="bg1">
                    <a:lumMod val="50000"/>
                  </a:schemeClr>
                </a:solidFill>
              </a:defRPr>
            </a:lvl1pPr>
          </a:lstStyle>
          <a:p>
            <a:pPr>
              <a:defRPr/>
            </a:pPr>
            <a:endParaRPr lang="en-US" dirty="0"/>
          </a:p>
        </p:txBody>
      </p:sp>
    </p:spTree>
    <p:extLst>
      <p:ext uri="{BB962C8B-B14F-4D97-AF65-F5344CB8AC3E}">
        <p14:creationId xmlns:p14="http://schemas.microsoft.com/office/powerpoint/2010/main" val="97928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2F2FB-6CCD-975D-1E9D-76B630B646BB}"/>
              </a:ext>
            </a:extLst>
          </p:cNvPr>
          <p:cNvSpPr txBox="1">
            <a:spLocks/>
          </p:cNvSpPr>
          <p:nvPr/>
        </p:nvSpPr>
        <p:spPr>
          <a:xfrm>
            <a:off x="6096000" y="1876425"/>
            <a:ext cx="5275263" cy="3716338"/>
          </a:xfrm>
          <a:prstGeom prst="rect">
            <a:avLst/>
          </a:prstGeom>
        </p:spPr>
        <p:txBody>
          <a:bodyPr>
            <a:normAutofit/>
          </a:bodyPr>
          <a:lstStyle>
            <a:lvl1pPr marL="0" marR="0" indent="0" algn="l" defTabSz="914400" rtl="0" eaLnBrk="1" fontAlgn="auto" latinLnBrk="0" hangingPunct="1">
              <a:lnSpc>
                <a:spcPct val="100000"/>
              </a:lnSpc>
              <a:spcBef>
                <a:spcPts val="0"/>
              </a:spcBef>
              <a:spcAft>
                <a:spcPts val="0"/>
              </a:spcAft>
              <a:buClrTx/>
              <a:buSzTx/>
              <a:buFont typeface="+mj-lt"/>
              <a:buNone/>
              <a:tabLst/>
              <a:defRPr kumimoji="0" lang="en-US" sz="2400" b="1" i="0" u="none" strike="noStrike" kern="1200" cap="none" spc="0" normalizeH="0" baseline="0" noProof="0" smtClean="0">
                <a:ln>
                  <a:noFill/>
                </a:ln>
                <a:solidFill>
                  <a:schemeClr val="tx1"/>
                </a:solidFill>
                <a:effectLst/>
                <a:uLnTx/>
                <a:uFillTx/>
                <a:latin typeface="Arial Bold" panose="020B0704020202090204" charset="0"/>
                <a:ea typeface="+mj-ea"/>
                <a:cs typeface="Arial Bold" panose="020B0704020202090204" charset="0"/>
              </a:defRPr>
            </a:lvl1pPr>
          </a:lstStyle>
          <a:p>
            <a:pPr>
              <a:lnSpc>
                <a:spcPct val="90000"/>
              </a:lnSpc>
              <a:defRPr/>
            </a:pPr>
            <a:endParaRPr dirty="0">
              <a:ea typeface="+mn-ea"/>
            </a:endParaRPr>
          </a:p>
        </p:txBody>
      </p:sp>
      <p:sp>
        <p:nvSpPr>
          <p:cNvPr id="5" name="Text Placeholder 4"/>
          <p:cNvSpPr>
            <a:spLocks noGrp="1"/>
          </p:cNvSpPr>
          <p:nvPr>
            <p:ph type="body" sz="quarter" idx="10"/>
          </p:nvPr>
        </p:nvSpPr>
        <p:spPr>
          <a:xfrm>
            <a:off x="6502141" y="1600200"/>
            <a:ext cx="4851659" cy="4008758"/>
          </a:xfrm>
          <a:prstGeom prst="rect">
            <a:avLst/>
          </a:prstGeom>
        </p:spPr>
        <p:txBody>
          <a:bodyPr lIns="0" tIns="0" rIns="0" bIns="0">
            <a:normAutofit/>
          </a:bodyPr>
          <a:lstStyle>
            <a:lvl1pPr marL="0" indent="0">
              <a:lnSpc>
                <a:spcPct val="150000"/>
              </a:lnSpc>
              <a:buNone/>
              <a:defRPr sz="32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8" name="Text Placeholder 4"/>
          <p:cNvSpPr>
            <a:spLocks noGrp="1"/>
          </p:cNvSpPr>
          <p:nvPr>
            <p:ph type="body" sz="quarter" idx="11"/>
          </p:nvPr>
        </p:nvSpPr>
        <p:spPr>
          <a:xfrm>
            <a:off x="694944" y="1600200"/>
            <a:ext cx="4851659" cy="4008758"/>
          </a:xfrm>
          <a:prstGeom prst="rect">
            <a:avLst/>
          </a:prstGeom>
        </p:spPr>
        <p:txBody>
          <a:bodyPr lIns="0" tIns="0" rIns="0" bIns="0">
            <a:normAutofit/>
          </a:bodyPr>
          <a:lstStyle>
            <a:lvl1pPr marL="0" indent="0">
              <a:lnSpc>
                <a:spcPct val="150000"/>
              </a:lnSpc>
              <a:buNone/>
              <a:defRPr sz="3200" b="1"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9" name="Title Placeholder 3"/>
          <p:cNvSpPr>
            <a:spLocks noGrp="1"/>
          </p:cNvSpPr>
          <p:nvPr>
            <p:ph type="title"/>
          </p:nvPr>
        </p:nvSpPr>
        <p:spPr>
          <a:xfrm>
            <a:off x="685800" y="548640"/>
            <a:ext cx="10515600" cy="369332"/>
          </a:xfrm>
          <a:prstGeom prst="rect">
            <a:avLst/>
          </a:prstGeom>
        </p:spPr>
        <p:txBody>
          <a:bodyPr rtlCol="0" anchor="b"/>
          <a:lstStyle/>
          <a:p>
            <a:r>
              <a:rPr lang="en-US"/>
              <a:t>Click to edit Master title style</a:t>
            </a:r>
          </a:p>
        </p:txBody>
      </p:sp>
      <p:sp>
        <p:nvSpPr>
          <p:cNvPr id="4" name="Footer Placeholder 1">
            <a:extLst>
              <a:ext uri="{FF2B5EF4-FFF2-40B4-BE49-F238E27FC236}">
                <a16:creationId xmlns:a16="http://schemas.microsoft.com/office/drawing/2014/main" id="{6181E556-5D9C-8288-B064-557607CAE662}"/>
              </a:ext>
            </a:extLst>
          </p:cNvPr>
          <p:cNvSpPr>
            <a:spLocks noGrp="1"/>
          </p:cNvSpPr>
          <p:nvPr>
            <p:ph type="ftr" sz="quarter" idx="12"/>
          </p:nvPr>
        </p:nvSpPr>
        <p:spPr/>
        <p:txBody>
          <a:bodyPr/>
          <a:lstStyle>
            <a:lvl1pPr>
              <a:defRPr/>
            </a:lvl1pPr>
          </a:lstStyle>
          <a:p>
            <a:pPr>
              <a:defRPr/>
            </a:pPr>
            <a:endParaRPr lang="en-US" dirty="0"/>
          </a:p>
        </p:txBody>
      </p:sp>
      <p:pic>
        <p:nvPicPr>
          <p:cNvPr id="6" name="Picture 9" descr="Frame">
            <a:extLst>
              <a:ext uri="{FF2B5EF4-FFF2-40B4-BE49-F238E27FC236}">
                <a16:creationId xmlns:a16="http://schemas.microsoft.com/office/drawing/2014/main" id="{0E5399F7-071E-D9BD-6155-45586DA734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2201731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O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D35A9-F531-13CD-E57F-1E6C11E1DD17}"/>
              </a:ext>
            </a:extLst>
          </p:cNvPr>
          <p:cNvSpPr txBox="1">
            <a:spLocks/>
          </p:cNvSpPr>
          <p:nvPr/>
        </p:nvSpPr>
        <p:spPr>
          <a:xfrm>
            <a:off x="6096000" y="1876425"/>
            <a:ext cx="5275263" cy="3716338"/>
          </a:xfrm>
          <a:prstGeom prst="rect">
            <a:avLst/>
          </a:prstGeom>
        </p:spPr>
        <p:txBody>
          <a:bodyPr>
            <a:normAutofit/>
          </a:bodyPr>
          <a:lstStyle>
            <a:lvl1pPr marL="0" marR="0" indent="0" algn="l" defTabSz="914400" rtl="0" eaLnBrk="1" fontAlgn="auto" latinLnBrk="0" hangingPunct="1">
              <a:lnSpc>
                <a:spcPct val="100000"/>
              </a:lnSpc>
              <a:spcBef>
                <a:spcPts val="0"/>
              </a:spcBef>
              <a:spcAft>
                <a:spcPts val="0"/>
              </a:spcAft>
              <a:buClrTx/>
              <a:buSzTx/>
              <a:buFont typeface="+mj-lt"/>
              <a:buNone/>
              <a:tabLst/>
              <a:defRPr kumimoji="0" lang="en-US" sz="2400" b="1" i="0" u="none" strike="noStrike" kern="1200" cap="none" spc="0" normalizeH="0" baseline="0" noProof="0" smtClean="0">
                <a:ln>
                  <a:noFill/>
                </a:ln>
                <a:solidFill>
                  <a:schemeClr val="tx1"/>
                </a:solidFill>
                <a:effectLst/>
                <a:uLnTx/>
                <a:uFillTx/>
                <a:latin typeface="Arial Bold" panose="020B0704020202090204" charset="0"/>
                <a:ea typeface="+mj-ea"/>
                <a:cs typeface="Arial Bold" panose="020B0704020202090204" charset="0"/>
              </a:defRPr>
            </a:lvl1pPr>
          </a:lstStyle>
          <a:p>
            <a:pPr>
              <a:lnSpc>
                <a:spcPct val="90000"/>
              </a:lnSpc>
              <a:defRPr/>
            </a:pPr>
            <a:endParaRPr dirty="0">
              <a:ea typeface="+mn-ea"/>
            </a:endParaRPr>
          </a:p>
        </p:txBody>
      </p:sp>
      <p:sp>
        <p:nvSpPr>
          <p:cNvPr id="8" name="Text Placeholder 4"/>
          <p:cNvSpPr>
            <a:spLocks noGrp="1"/>
          </p:cNvSpPr>
          <p:nvPr>
            <p:ph type="body" sz="quarter" idx="11"/>
          </p:nvPr>
        </p:nvSpPr>
        <p:spPr>
          <a:xfrm>
            <a:off x="694944" y="1600200"/>
            <a:ext cx="10526428" cy="4008758"/>
          </a:xfrm>
          <a:prstGeom prst="rect">
            <a:avLst/>
          </a:prstGeom>
        </p:spPr>
        <p:txBody>
          <a:bodyPr lIns="0" tIns="0" rIns="0" bIns="0">
            <a:normAutofit/>
          </a:bodyPr>
          <a:lstStyle>
            <a:lvl1pPr marL="0" indent="0">
              <a:lnSpc>
                <a:spcPct val="150000"/>
              </a:lnSpc>
              <a:buNone/>
              <a:defRPr sz="1800" b="0" i="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7" name="Text Placeholder 28"/>
          <p:cNvSpPr>
            <a:spLocks noGrp="1"/>
          </p:cNvSpPr>
          <p:nvPr>
            <p:ph type="body" sz="quarter" idx="32"/>
          </p:nvPr>
        </p:nvSpPr>
        <p:spPr>
          <a:xfrm>
            <a:off x="685800" y="941832"/>
            <a:ext cx="10515600" cy="395674"/>
          </a:xfrm>
          <a:prstGeom prst="rect">
            <a:avLst/>
          </a:prstGeom>
        </p:spPr>
        <p:txBody>
          <a:bodyPr lIns="0" tIns="0" rIns="0" bIns="0">
            <a:normAutofit/>
          </a:bodyPr>
          <a:lstStyle>
            <a:lvl1pPr marL="0" indent="0">
              <a:lnSpc>
                <a:spcPct val="150000"/>
              </a:lnSpc>
              <a:buNone/>
              <a:defRPr sz="16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9" name="Title Placeholder 3"/>
          <p:cNvSpPr>
            <a:spLocks noGrp="1"/>
          </p:cNvSpPr>
          <p:nvPr>
            <p:ph type="title"/>
          </p:nvPr>
        </p:nvSpPr>
        <p:spPr>
          <a:xfrm>
            <a:off x="685800" y="548640"/>
            <a:ext cx="10515600" cy="369332"/>
          </a:xfrm>
          <a:prstGeom prst="rect">
            <a:avLst/>
          </a:prstGeom>
        </p:spPr>
        <p:txBody>
          <a:bodyPr rtlCol="0"/>
          <a:lstStyle/>
          <a:p>
            <a:r>
              <a:rPr lang="en-US"/>
              <a:t>Click to edit Master title style</a:t>
            </a:r>
          </a:p>
        </p:txBody>
      </p:sp>
      <p:sp>
        <p:nvSpPr>
          <p:cNvPr id="4" name="Footer Placeholder 1">
            <a:extLst>
              <a:ext uri="{FF2B5EF4-FFF2-40B4-BE49-F238E27FC236}">
                <a16:creationId xmlns:a16="http://schemas.microsoft.com/office/drawing/2014/main" id="{F7B8331C-FA36-F748-3809-C1CE12C43496}"/>
              </a:ext>
            </a:extLst>
          </p:cNvPr>
          <p:cNvSpPr>
            <a:spLocks noGrp="1"/>
          </p:cNvSpPr>
          <p:nvPr>
            <p:ph type="ftr" sz="quarter" idx="33"/>
          </p:nvPr>
        </p:nvSpPr>
        <p:spPr/>
        <p:txBody>
          <a:bodyPr/>
          <a:lstStyle>
            <a:lvl1pPr>
              <a:defRPr/>
            </a:lvl1pPr>
          </a:lstStyle>
          <a:p>
            <a:pPr>
              <a:defRPr/>
            </a:pPr>
            <a:endParaRPr lang="en-US" dirty="0"/>
          </a:p>
        </p:txBody>
      </p:sp>
      <p:pic>
        <p:nvPicPr>
          <p:cNvPr id="5" name="Picture 9" descr="Frame">
            <a:extLst>
              <a:ext uri="{FF2B5EF4-FFF2-40B4-BE49-F238E27FC236}">
                <a16:creationId xmlns:a16="http://schemas.microsoft.com/office/drawing/2014/main" id="{EA47FB83-3033-8A85-39BB-08B1C8D64B7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9031" y="6461352"/>
            <a:ext cx="927101" cy="162155"/>
          </a:xfrm>
          <a:prstGeom prst="rect">
            <a:avLst/>
          </a:prstGeom>
        </p:spPr>
      </p:pic>
    </p:spTree>
    <p:extLst>
      <p:ext uri="{BB962C8B-B14F-4D97-AF65-F5344CB8AC3E}">
        <p14:creationId xmlns:p14="http://schemas.microsoft.com/office/powerpoint/2010/main" val="127232386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3">
            <a:extLst>
              <a:ext uri="{FF2B5EF4-FFF2-40B4-BE49-F238E27FC236}">
                <a16:creationId xmlns:a16="http://schemas.microsoft.com/office/drawing/2014/main" id="{2EF7A6A0-5920-53D2-BF00-4609F15F0078}"/>
              </a:ext>
            </a:extLst>
          </p:cNvPr>
          <p:cNvSpPr>
            <a:spLocks noGrp="1" noChangeArrowheads="1"/>
          </p:cNvSpPr>
          <p:nvPr>
            <p:ph type="title"/>
          </p:nvPr>
        </p:nvSpPr>
        <p:spPr bwMode="auto">
          <a:xfrm>
            <a:off x="685800" y="549275"/>
            <a:ext cx="10515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ltLang="en-US"/>
              <a:t>Click to edit Master title style</a:t>
            </a:r>
          </a:p>
        </p:txBody>
      </p:sp>
      <p:sp>
        <p:nvSpPr>
          <p:cNvPr id="13" name="Slide Number">
            <a:extLst>
              <a:ext uri="{FF2B5EF4-FFF2-40B4-BE49-F238E27FC236}">
                <a16:creationId xmlns:a16="http://schemas.microsoft.com/office/drawing/2014/main" id="{41C37170-88AB-D670-3CD1-BF49E7A255B1}"/>
              </a:ext>
            </a:extLst>
          </p:cNvPr>
          <p:cNvSpPr txBox="1">
            <a:spLocks/>
          </p:cNvSpPr>
          <p:nvPr/>
        </p:nvSpPr>
        <p:spPr bwMode="gray">
          <a:xfrm>
            <a:off x="10648950" y="6457950"/>
            <a:ext cx="735013" cy="153988"/>
          </a:xfrm>
          <a:prstGeom prst="rect">
            <a:avLst/>
          </a:prstGeom>
        </p:spPr>
        <p:txBody>
          <a:bodyPr lIns="0" tIns="0" rIns="0" bIns="0" anchor="ctr"/>
          <a:lstStyle>
            <a:defPPr>
              <a:defRPr lang="en-US"/>
            </a:defPPr>
            <a:lvl1pPr marL="0" algn="r" defTabSz="457200" rtl="0" eaLnBrk="1" latinLnBrk="0" hangingPunct="1">
              <a:defRPr sz="1000" kern="1200">
                <a:solidFill>
                  <a:schemeClr val="bg1">
                    <a:lumMod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3658D8A2-A20B-AA44-B358-9A0D03381CCD}" type="slidenum">
              <a:rPr lang="en-US" smtClean="0">
                <a:solidFill>
                  <a:schemeClr val="bg1">
                    <a:lumMod val="65000"/>
                  </a:schemeClr>
                </a:solidFill>
              </a:rPr>
              <a:pPr fontAlgn="auto">
                <a:spcBef>
                  <a:spcPts val="0"/>
                </a:spcBef>
                <a:spcAft>
                  <a:spcPts val="0"/>
                </a:spcAft>
                <a:defRPr/>
              </a:pPr>
              <a:t>‹#›</a:t>
            </a:fld>
            <a:endParaRPr lang="en-US" dirty="0">
              <a:solidFill>
                <a:schemeClr val="bg1">
                  <a:lumMod val="65000"/>
                </a:schemeClr>
              </a:solidFill>
            </a:endParaRPr>
          </a:p>
        </p:txBody>
      </p:sp>
      <p:sp>
        <p:nvSpPr>
          <p:cNvPr id="2" name="Footer Placeholder 1">
            <a:extLst>
              <a:ext uri="{FF2B5EF4-FFF2-40B4-BE49-F238E27FC236}">
                <a16:creationId xmlns:a16="http://schemas.microsoft.com/office/drawing/2014/main" id="{EEBB899C-6A85-7E68-6BBB-C45C77987CF9}"/>
              </a:ext>
            </a:extLst>
          </p:cNvPr>
          <p:cNvSpPr>
            <a:spLocks noGrp="1"/>
          </p:cNvSpPr>
          <p:nvPr>
            <p:ph type="ftr" sz="quarter" idx="3"/>
          </p:nvPr>
        </p:nvSpPr>
        <p:spPr>
          <a:xfrm>
            <a:off x="4038600" y="6456363"/>
            <a:ext cx="4114800" cy="153987"/>
          </a:xfrm>
          <a:prstGeom prst="rect">
            <a:avLst/>
          </a:prstGeom>
        </p:spPr>
        <p:txBody>
          <a:bodyPr vert="horz" lIns="91440" tIns="45720" rIns="91440" bIns="45720" rtlCol="0" anchor="ctr"/>
          <a:lstStyle>
            <a:lvl1pPr algn="ctr" eaLnBrk="1" fontAlgn="auto" hangingPunct="1">
              <a:spcBef>
                <a:spcPts val="0"/>
              </a:spcBef>
              <a:spcAft>
                <a:spcPts val="0"/>
              </a:spcAft>
              <a:defRPr sz="900" dirty="0">
                <a:solidFill>
                  <a:schemeClr val="bg1">
                    <a:lumMod val="50000"/>
                  </a:schemeClr>
                </a:solidFill>
                <a:latin typeface="+mn-lt"/>
              </a:defRPr>
            </a:lvl1pPr>
          </a:lstStyle>
          <a:p>
            <a:pPr>
              <a:defRPr/>
            </a:pPr>
            <a:endParaRPr lang="en-US" dirty="0"/>
          </a:p>
        </p:txBody>
      </p:sp>
    </p:spTree>
    <p:extLst>
      <p:ext uri="{BB962C8B-B14F-4D97-AF65-F5344CB8AC3E}">
        <p14:creationId xmlns:p14="http://schemas.microsoft.com/office/powerpoint/2010/main" val="225231395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 id="2147483786" r:id="rId18"/>
    <p:sldLayoutId id="2147483787" r:id="rId19"/>
    <p:sldLayoutId id="2147483788" r:id="rId20"/>
    <p:sldLayoutId id="2147483789" r:id="rId21"/>
    <p:sldLayoutId id="2147483790"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01" r:id="rId33"/>
    <p:sldLayoutId id="2147483802" r:id="rId34"/>
    <p:sldLayoutId id="2147483803" r:id="rId35"/>
  </p:sldLayoutIdLst>
  <p:hf sldNum="0" hdr="0" ftr="0" dt="0"/>
  <p:txStyles>
    <p:titleStyle>
      <a:lvl1pPr algn="l" rtl="0" eaLnBrk="1" fontAlgn="base" hangingPunct="1">
        <a:spcBef>
          <a:spcPct val="0"/>
        </a:spcBef>
        <a:spcAft>
          <a:spcPct val="0"/>
        </a:spcAft>
        <a:defRPr sz="2400" b="1" kern="1200">
          <a:solidFill>
            <a:schemeClr val="bg1"/>
          </a:solidFill>
          <a:latin typeface="+mj-lt"/>
          <a:ea typeface="+mj-ea"/>
          <a:cs typeface="+mj-cs"/>
        </a:defRPr>
      </a:lvl1pPr>
      <a:lvl2pPr algn="l" rtl="0" eaLnBrk="1" fontAlgn="base" hangingPunct="1">
        <a:spcBef>
          <a:spcPct val="0"/>
        </a:spcBef>
        <a:spcAft>
          <a:spcPct val="0"/>
        </a:spcAft>
        <a:defRPr sz="2400" b="1">
          <a:solidFill>
            <a:schemeClr val="accent1"/>
          </a:solidFill>
          <a:latin typeface="Arial" panose="020B0604020202020204" pitchFamily="34" charset="0"/>
        </a:defRPr>
      </a:lvl2pPr>
      <a:lvl3pPr algn="l" rtl="0" eaLnBrk="1" fontAlgn="base" hangingPunct="1">
        <a:spcBef>
          <a:spcPct val="0"/>
        </a:spcBef>
        <a:spcAft>
          <a:spcPct val="0"/>
        </a:spcAft>
        <a:defRPr sz="2400" b="1">
          <a:solidFill>
            <a:schemeClr val="accent1"/>
          </a:solidFill>
          <a:latin typeface="Arial" panose="020B0604020202020204" pitchFamily="34" charset="0"/>
        </a:defRPr>
      </a:lvl3pPr>
      <a:lvl4pPr algn="l" rtl="0" eaLnBrk="1" fontAlgn="base" hangingPunct="1">
        <a:spcBef>
          <a:spcPct val="0"/>
        </a:spcBef>
        <a:spcAft>
          <a:spcPct val="0"/>
        </a:spcAft>
        <a:defRPr sz="2400" b="1">
          <a:solidFill>
            <a:schemeClr val="accent1"/>
          </a:solidFill>
          <a:latin typeface="Arial" panose="020B0604020202020204" pitchFamily="34" charset="0"/>
        </a:defRPr>
      </a:lvl4pPr>
      <a:lvl5pPr algn="l" rtl="0" eaLnBrk="1" fontAlgn="base" hangingPunct="1">
        <a:spcBef>
          <a:spcPct val="0"/>
        </a:spcBef>
        <a:spcAft>
          <a:spcPct val="0"/>
        </a:spcAft>
        <a:defRPr sz="2400" b="1">
          <a:solidFill>
            <a:schemeClr val="accent1"/>
          </a:solidFill>
          <a:latin typeface="Arial" panose="020B0604020202020204" pitchFamily="34" charset="0"/>
        </a:defRPr>
      </a:lvl5pPr>
      <a:lvl6pPr marL="457200" algn="l" rtl="0" eaLnBrk="1" fontAlgn="base" hangingPunct="1">
        <a:spcBef>
          <a:spcPct val="0"/>
        </a:spcBef>
        <a:spcAft>
          <a:spcPct val="0"/>
        </a:spcAft>
        <a:defRPr sz="2400" b="1">
          <a:solidFill>
            <a:schemeClr val="accent1"/>
          </a:solidFill>
          <a:latin typeface="Arial" panose="020B0604020202020204" pitchFamily="34" charset="0"/>
        </a:defRPr>
      </a:lvl6pPr>
      <a:lvl7pPr marL="914400" algn="l" rtl="0" eaLnBrk="1" fontAlgn="base" hangingPunct="1">
        <a:spcBef>
          <a:spcPct val="0"/>
        </a:spcBef>
        <a:spcAft>
          <a:spcPct val="0"/>
        </a:spcAft>
        <a:defRPr sz="2400" b="1">
          <a:solidFill>
            <a:schemeClr val="accent1"/>
          </a:solidFill>
          <a:latin typeface="Arial" panose="020B0604020202020204" pitchFamily="34" charset="0"/>
        </a:defRPr>
      </a:lvl7pPr>
      <a:lvl8pPr marL="1371600" algn="l" rtl="0" eaLnBrk="1" fontAlgn="base" hangingPunct="1">
        <a:spcBef>
          <a:spcPct val="0"/>
        </a:spcBef>
        <a:spcAft>
          <a:spcPct val="0"/>
        </a:spcAft>
        <a:defRPr sz="2400" b="1">
          <a:solidFill>
            <a:schemeClr val="accent1"/>
          </a:solidFill>
          <a:latin typeface="Arial" panose="020B0604020202020204" pitchFamily="34" charset="0"/>
        </a:defRPr>
      </a:lvl8pPr>
      <a:lvl9pPr marL="1828800" algn="l" rtl="0" eaLnBrk="1" fontAlgn="base" hangingPunct="1">
        <a:spcBef>
          <a:spcPct val="0"/>
        </a:spcBef>
        <a:spcAft>
          <a:spcPct val="0"/>
        </a:spcAft>
        <a:defRPr sz="2400" b="1">
          <a:solidFill>
            <a:schemeClr val="accent1"/>
          </a:solidFill>
          <a:latin typeface="Arial" panose="020B0604020202020204" pitchFamily="34" charset="0"/>
        </a:defRPr>
      </a:lvl9pPr>
    </p:titleStyle>
    <p:bodyStyle>
      <a:lvl1pPr marL="182563" indent="-182563" algn="l" rtl="0" eaLnBrk="1" fontAlgn="base" hangingPunct="1">
        <a:spcBef>
          <a:spcPts val="1000"/>
        </a:spcBef>
        <a:spcAft>
          <a:spcPct val="0"/>
        </a:spcAft>
        <a:buClr>
          <a:schemeClr val="accent1"/>
        </a:buClr>
        <a:buFont typeface="Arial" panose="020B0604020202020204" pitchFamily="34" charset="0"/>
        <a:buChar char="•"/>
        <a:defRPr sz="2000" kern="1200">
          <a:solidFill>
            <a:srgbClr val="262626"/>
          </a:solidFill>
          <a:latin typeface="+mn-lt"/>
          <a:ea typeface="+mn-ea"/>
          <a:cs typeface="+mn-cs"/>
        </a:defRPr>
      </a:lvl1pPr>
      <a:lvl2pPr marL="365125" indent="-182563" algn="l" rtl="0" eaLnBrk="1" fontAlgn="base" hangingPunct="1">
        <a:spcBef>
          <a:spcPts val="200"/>
        </a:spcBef>
        <a:spcAft>
          <a:spcPts val="400"/>
        </a:spcAft>
        <a:buClr>
          <a:schemeClr val="accent1"/>
        </a:buClr>
        <a:buFont typeface="Arial" panose="020B0604020202020204" pitchFamily="34" charset="0"/>
        <a:buChar char="•"/>
        <a:defRPr kern="1200">
          <a:solidFill>
            <a:srgbClr val="262626"/>
          </a:solidFill>
          <a:latin typeface="+mn-lt"/>
          <a:ea typeface="+mn-ea"/>
          <a:cs typeface="+mn-cs"/>
        </a:defRPr>
      </a:lvl2pPr>
      <a:lvl3pPr marL="530225" indent="-163513" algn="l" rtl="0" eaLnBrk="1" fontAlgn="base" hangingPunct="1">
        <a:lnSpc>
          <a:spcPct val="90000"/>
        </a:lnSpc>
        <a:spcBef>
          <a:spcPts val="200"/>
        </a:spcBef>
        <a:spcAft>
          <a:spcPts val="400"/>
        </a:spcAft>
        <a:buClr>
          <a:schemeClr val="accent1"/>
        </a:buClr>
        <a:buFont typeface="Arial" panose="020B0604020202020204" pitchFamily="34" charset="0"/>
        <a:buChar char="•"/>
        <a:defRPr sz="1600" kern="1200">
          <a:solidFill>
            <a:srgbClr val="262626"/>
          </a:solidFill>
          <a:latin typeface="+mn-lt"/>
          <a:ea typeface="+mn-ea"/>
          <a:cs typeface="+mn-cs"/>
        </a:defRPr>
      </a:lvl3pPr>
      <a:lvl4pPr marL="687388" indent="-171450" algn="l" rtl="0" eaLnBrk="1" fontAlgn="base" hangingPunct="1">
        <a:lnSpc>
          <a:spcPct val="90000"/>
        </a:lnSpc>
        <a:spcBef>
          <a:spcPts val="200"/>
        </a:spcBef>
        <a:spcAft>
          <a:spcPts val="400"/>
        </a:spcAft>
        <a:buClr>
          <a:schemeClr val="accent1"/>
        </a:buClr>
        <a:buFont typeface="Arial" panose="020B0604020202020204" pitchFamily="34" charset="0"/>
        <a:buChar char="•"/>
        <a:defRPr sz="1400" kern="1200">
          <a:solidFill>
            <a:srgbClr val="262626"/>
          </a:solidFill>
          <a:latin typeface="+mn-lt"/>
          <a:ea typeface="+mn-ea"/>
          <a:cs typeface="+mn-cs"/>
        </a:defRPr>
      </a:lvl4pPr>
      <a:lvl5pPr marL="857250" indent="-171450" algn="l" rtl="0" eaLnBrk="1" fontAlgn="base" hangingPunct="1">
        <a:lnSpc>
          <a:spcPct val="90000"/>
        </a:lnSpc>
        <a:spcBef>
          <a:spcPts val="200"/>
        </a:spcBef>
        <a:spcAft>
          <a:spcPts val="400"/>
        </a:spcAft>
        <a:buClr>
          <a:srgbClr val="FF0000"/>
        </a:buClr>
        <a:buFont typeface="Arial" panose="020B0604020202020204" pitchFamily="34" charset="0"/>
        <a:buChar char="•"/>
        <a:defRPr lang="en-US" sz="1200" kern="1200" dirty="0">
          <a:solidFill>
            <a:srgbClr val="262626"/>
          </a:solidFill>
          <a:latin typeface="+mn-lt"/>
          <a:ea typeface="+mn-ea"/>
          <a:cs typeface="+mn-cs"/>
        </a:defRPr>
      </a:lvl5pPr>
      <a:lvl6pPr marL="0" indent="0"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spc="60" baseline="0" dirty="0" smtClean="0">
          <a:solidFill>
            <a:schemeClr val="tx1">
              <a:lumMod val="85000"/>
              <a:lumOff val="15000"/>
            </a:schemeClr>
          </a:solidFill>
          <a:latin typeface="+mn-lt"/>
          <a:ea typeface="+mn-ea"/>
          <a:cs typeface="+mn-cs"/>
        </a:defRPr>
      </a:lvl6pPr>
      <a:lvl7pPr marL="0" indent="0"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baseline="0" dirty="0" smtClean="0">
          <a:solidFill>
            <a:schemeClr val="tx1">
              <a:lumMod val="85000"/>
              <a:lumOff val="15000"/>
            </a:schemeClr>
          </a:solidFill>
          <a:latin typeface="+mn-lt"/>
          <a:ea typeface="+mn-ea"/>
          <a:cs typeface="+mn-cs"/>
        </a:defRPr>
      </a:lvl7pPr>
      <a:lvl8pPr marL="1588" indent="-1588"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baseline="0" dirty="0" smtClean="0">
          <a:solidFill>
            <a:schemeClr val="tx1">
              <a:lumMod val="85000"/>
              <a:lumOff val="15000"/>
            </a:schemeClr>
          </a:solidFill>
          <a:latin typeface="+mn-lt"/>
          <a:ea typeface="+mn-ea"/>
          <a:cs typeface="+mn-cs"/>
        </a:defRPr>
      </a:lvl8pPr>
      <a:lvl9pPr marL="1588" indent="-1588"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baseline="0" dirty="0" smtClean="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38.pn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notesSlide" Target="../notesSlides/notesSlide9.xml"/><Relationship Id="rId16" Type="http://schemas.openxmlformats.org/officeDocument/2006/relationships/image" Target="../media/image50.svg"/><Relationship Id="rId1" Type="http://schemas.openxmlformats.org/officeDocument/2006/relationships/slideLayout" Target="../slideLayouts/slideLayout2.xml"/><Relationship Id="rId6" Type="http://schemas.openxmlformats.org/officeDocument/2006/relationships/image" Target="../media/image40.jpe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svg"/><Relationship Id="rId10" Type="http://schemas.openxmlformats.org/officeDocument/2006/relationships/image" Target="../media/image44.png"/><Relationship Id="rId4" Type="http://schemas.microsoft.com/office/2007/relationships/hdphoto" Target="../media/hdphoto2.wdp"/><Relationship Id="rId9" Type="http://schemas.openxmlformats.org/officeDocument/2006/relationships/image" Target="../media/image43.png"/><Relationship Id="rId14"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52.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32.svg"/></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55.jpeg"/><Relationship Id="rId4" Type="http://schemas.openxmlformats.org/officeDocument/2006/relationships/image" Target="../media/image54.emf"/></Relationships>
</file>

<file path=ppt/slides/_rels/slide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57.png"/></Relationships>
</file>

<file path=ppt/slides/_rels/slide15.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sv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6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jpeg"/><Relationship Id="rId9" Type="http://schemas.openxmlformats.org/officeDocument/2006/relationships/image" Target="../media/image65.png"/><Relationship Id="rId1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xml"/><Relationship Id="rId5" Type="http://schemas.openxmlformats.org/officeDocument/2006/relationships/image" Target="../media/image73.png"/><Relationship Id="rId4" Type="http://schemas.openxmlformats.org/officeDocument/2006/relationships/image" Target="../media/image72.png"/></Relationships>
</file>

<file path=ppt/slides/_rels/slide1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76.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32.sv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5.sv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29.svg"/><Relationship Id="rId5" Type="http://schemas.microsoft.com/office/2007/relationships/hdphoto" Target="../media/hdphoto3.wdp"/><Relationship Id="rId4" Type="http://schemas.openxmlformats.org/officeDocument/2006/relationships/image" Target="../media/image77.png"/></Relationships>
</file>

<file path=ppt/slides/_rels/slide21.xml.rels><?xml version="1.0" encoding="UTF-8" standalone="yes"?>
<Relationships xmlns="http://schemas.openxmlformats.org/package/2006/relationships"><Relationship Id="rId8" Type="http://schemas.openxmlformats.org/officeDocument/2006/relationships/image" Target="../media/image80.svg"/><Relationship Id="rId13" Type="http://schemas.openxmlformats.org/officeDocument/2006/relationships/image" Target="../media/image83.svg"/><Relationship Id="rId18" Type="http://schemas.openxmlformats.org/officeDocument/2006/relationships/image" Target="../media/image88.png"/><Relationship Id="rId3" Type="http://schemas.openxmlformats.org/officeDocument/2006/relationships/notesSlide" Target="../notesSlides/notesSlide17.xml"/><Relationship Id="rId7" Type="http://schemas.openxmlformats.org/officeDocument/2006/relationships/image" Target="../media/image79.png"/><Relationship Id="rId12" Type="http://schemas.openxmlformats.org/officeDocument/2006/relationships/image" Target="../media/image82.svg"/><Relationship Id="rId17" Type="http://schemas.openxmlformats.org/officeDocument/2006/relationships/image" Target="../media/image87.svg"/><Relationship Id="rId2" Type="http://schemas.openxmlformats.org/officeDocument/2006/relationships/slideLayout" Target="../slideLayouts/slideLayout1.xml"/><Relationship Id="rId16" Type="http://schemas.openxmlformats.org/officeDocument/2006/relationships/image" Target="../media/image86.png"/><Relationship Id="rId20" Type="http://schemas.openxmlformats.org/officeDocument/2006/relationships/image" Target="../media/image90.png"/><Relationship Id="rId1" Type="http://schemas.openxmlformats.org/officeDocument/2006/relationships/tags" Target="../tags/tag2.xml"/><Relationship Id="rId6" Type="http://schemas.openxmlformats.org/officeDocument/2006/relationships/image" Target="../media/image29.svg"/><Relationship Id="rId11" Type="http://schemas.openxmlformats.org/officeDocument/2006/relationships/image" Target="../media/image81.svg"/><Relationship Id="rId5" Type="http://schemas.microsoft.com/office/2007/relationships/hdphoto" Target="../media/hdphoto4.wdp"/><Relationship Id="rId15" Type="http://schemas.openxmlformats.org/officeDocument/2006/relationships/image" Target="../media/image85.svg"/><Relationship Id="rId10" Type="http://schemas.microsoft.com/office/2007/relationships/hdphoto" Target="../media/hdphoto3.wdp"/><Relationship Id="rId19" Type="http://schemas.openxmlformats.org/officeDocument/2006/relationships/image" Target="../media/image89.jpeg"/><Relationship Id="rId4" Type="http://schemas.openxmlformats.org/officeDocument/2006/relationships/image" Target="../media/image78.png"/><Relationship Id="rId9" Type="http://schemas.openxmlformats.org/officeDocument/2006/relationships/image" Target="../media/image77.png"/><Relationship Id="rId14" Type="http://schemas.openxmlformats.org/officeDocument/2006/relationships/image" Target="../media/image84.jpeg"/></Relationships>
</file>

<file path=ppt/slides/_rels/slide22.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1.png"/><Relationship Id="rId7" Type="http://schemas.openxmlformats.org/officeDocument/2006/relationships/image" Target="../media/image94.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microsoft.com/office/2007/relationships/hdphoto" Target="../media/hdphoto5.wdp"/><Relationship Id="rId11" Type="http://schemas.openxmlformats.org/officeDocument/2006/relationships/image" Target="../media/image98.png"/><Relationship Id="rId5" Type="http://schemas.openxmlformats.org/officeDocument/2006/relationships/image" Target="../media/image93.png"/><Relationship Id="rId10" Type="http://schemas.openxmlformats.org/officeDocument/2006/relationships/image" Target="../media/image97.jpeg"/><Relationship Id="rId4" Type="http://schemas.openxmlformats.org/officeDocument/2006/relationships/image" Target="../media/image92.png"/><Relationship Id="rId9" Type="http://schemas.openxmlformats.org/officeDocument/2006/relationships/image" Target="../media/image96.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2.svg"/></Relationships>
</file>

<file path=ppt/slides/_rels/slide2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00.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101.png"/><Relationship Id="rId4"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12.png"/><Relationship Id="rId18" Type="http://schemas.openxmlformats.org/officeDocument/2006/relationships/image" Target="../media/image117.png"/><Relationship Id="rId3" Type="http://schemas.openxmlformats.org/officeDocument/2006/relationships/image" Target="../media/image102.png"/><Relationship Id="rId21" Type="http://schemas.openxmlformats.org/officeDocument/2006/relationships/image" Target="../media/image120.png"/><Relationship Id="rId7" Type="http://schemas.openxmlformats.org/officeDocument/2006/relationships/image" Target="../media/image106.png"/><Relationship Id="rId12" Type="http://schemas.openxmlformats.org/officeDocument/2006/relationships/image" Target="../media/image111.png"/><Relationship Id="rId17" Type="http://schemas.openxmlformats.org/officeDocument/2006/relationships/image" Target="../media/image116.png"/><Relationship Id="rId2" Type="http://schemas.openxmlformats.org/officeDocument/2006/relationships/notesSlide" Target="../notesSlides/notesSlide23.xml"/><Relationship Id="rId16" Type="http://schemas.openxmlformats.org/officeDocument/2006/relationships/image" Target="../media/image115.png"/><Relationship Id="rId20" Type="http://schemas.openxmlformats.org/officeDocument/2006/relationships/image" Target="../media/image119.png"/><Relationship Id="rId1" Type="http://schemas.openxmlformats.org/officeDocument/2006/relationships/slideLayout" Target="../slideLayouts/slideLayout20.xml"/><Relationship Id="rId6" Type="http://schemas.openxmlformats.org/officeDocument/2006/relationships/image" Target="../media/image105.png"/><Relationship Id="rId11" Type="http://schemas.openxmlformats.org/officeDocument/2006/relationships/image" Target="../media/image110.png"/><Relationship Id="rId5" Type="http://schemas.openxmlformats.org/officeDocument/2006/relationships/image" Target="../media/image104.png"/><Relationship Id="rId15" Type="http://schemas.openxmlformats.org/officeDocument/2006/relationships/image" Target="../media/image114.png"/><Relationship Id="rId10" Type="http://schemas.openxmlformats.org/officeDocument/2006/relationships/image" Target="../media/image109.png"/><Relationship Id="rId19" Type="http://schemas.openxmlformats.org/officeDocument/2006/relationships/image" Target="../media/image118.png"/><Relationship Id="rId4" Type="http://schemas.openxmlformats.org/officeDocument/2006/relationships/image" Target="../media/image103.png"/><Relationship Id="rId9" Type="http://schemas.openxmlformats.org/officeDocument/2006/relationships/image" Target="../media/image108.png"/><Relationship Id="rId14" Type="http://schemas.openxmlformats.org/officeDocument/2006/relationships/image" Target="../media/image113.png"/></Relationships>
</file>

<file path=ppt/slides/_rels/slide28.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1.xml"/><Relationship Id="rId7" Type="http://schemas.openxmlformats.org/officeDocument/2006/relationships/image" Target="../media/image1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notesSlide" Target="../notesSlides/notesSlide3.xml"/><Relationship Id="rId9" Type="http://schemas.openxmlformats.org/officeDocument/2006/relationships/image" Target="../media/image2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30.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5.png"/><Relationship Id="rId7"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emf"/><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32.sv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microsoft.com/office/2007/relationships/media" Target="../media/media3.mp4"/><Relationship Id="rId7" Type="http://schemas.openxmlformats.org/officeDocument/2006/relationships/image" Target="../media/image3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7.xml"/><Relationship Id="rId5" Type="http://schemas.openxmlformats.org/officeDocument/2006/relationships/slideLayout" Target="../slideLayouts/slideLayout1.xml"/><Relationship Id="rId4" Type="http://schemas.openxmlformats.org/officeDocument/2006/relationships/video" Target="../media/media3.mp4"/></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7.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C6DD25-73BD-FAA0-BB72-F81FFAFC1DDB}"/>
              </a:ext>
            </a:extLst>
          </p:cNvPr>
          <p:cNvPicPr>
            <a:picLocks noChangeAspect="1"/>
          </p:cNvPicPr>
          <p:nvPr/>
        </p:nvPicPr>
        <p:blipFill>
          <a:blip r:embed="rId3"/>
          <a:stretch>
            <a:fillRect/>
          </a:stretch>
        </p:blipFill>
        <p:spPr>
          <a:xfrm>
            <a:off x="-1" y="0"/>
            <a:ext cx="12192001" cy="6858000"/>
          </a:xfrm>
          <a:prstGeom prst="rect">
            <a:avLst/>
          </a:prstGeom>
        </p:spPr>
      </p:pic>
      <p:sp>
        <p:nvSpPr>
          <p:cNvPr id="4" name="Rectangle 10">
            <a:extLst>
              <a:ext uri="{FF2B5EF4-FFF2-40B4-BE49-F238E27FC236}">
                <a16:creationId xmlns:a16="http://schemas.microsoft.com/office/drawing/2014/main" id="{AFFD2FDF-2D7F-E455-8D48-1BDBB444F404}"/>
              </a:ext>
            </a:extLst>
          </p:cNvPr>
          <p:cNvSpPr/>
          <p:nvPr/>
        </p:nvSpPr>
        <p:spPr>
          <a:xfrm>
            <a:off x="-1" y="0"/>
            <a:ext cx="12192001" cy="6858000"/>
          </a:xfrm>
          <a:prstGeom prst="rect">
            <a:avLst/>
          </a:prstGeom>
          <a:solidFill>
            <a:srgbClr val="000000">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1">
            <a:extLst>
              <a:ext uri="{FF2B5EF4-FFF2-40B4-BE49-F238E27FC236}">
                <a16:creationId xmlns:a16="http://schemas.microsoft.com/office/drawing/2014/main" id="{F7A40C9C-D698-5193-7255-65F5DC6B9626}"/>
              </a:ext>
            </a:extLst>
          </p:cNvPr>
          <p:cNvSpPr>
            <a:spLocks noGrp="1"/>
          </p:cNvSpPr>
          <p:nvPr>
            <p:ph type="title"/>
          </p:nvPr>
        </p:nvSpPr>
        <p:spPr>
          <a:xfrm>
            <a:off x="853289" y="3520043"/>
            <a:ext cx="10515600" cy="997196"/>
          </a:xfrm>
        </p:spPr>
        <p:txBody>
          <a:bodyPr rtlCol="0"/>
          <a:lstStyle/>
          <a:p>
            <a:pPr>
              <a:defRPr/>
            </a:pPr>
            <a:r>
              <a:rPr lang="en-US" b="0" dirty="0"/>
              <a:t>AI Sandboxing for 6G Ecosystems</a:t>
            </a:r>
            <a:br>
              <a:rPr lang="en-US" b="0" dirty="0"/>
            </a:br>
            <a:r>
              <a:rPr lang="en-US" sz="2400" dirty="0">
                <a:latin typeface="+mn-lt"/>
              </a:rPr>
              <a:t>From Digital Twin to Autonomous Networks</a:t>
            </a:r>
            <a:endParaRPr lang="en-US" dirty="0">
              <a:latin typeface="+mn-lt"/>
            </a:endParaRPr>
          </a:p>
        </p:txBody>
      </p:sp>
      <p:sp>
        <p:nvSpPr>
          <p:cNvPr id="6" name="Text Placeholder 5">
            <a:extLst>
              <a:ext uri="{FF2B5EF4-FFF2-40B4-BE49-F238E27FC236}">
                <a16:creationId xmlns:a16="http://schemas.microsoft.com/office/drawing/2014/main" id="{2EB1F49A-72CE-BDFA-C0B7-1C5451153A48}"/>
              </a:ext>
            </a:extLst>
          </p:cNvPr>
          <p:cNvSpPr>
            <a:spLocks noGrp="1"/>
          </p:cNvSpPr>
          <p:nvPr>
            <p:ph type="body" sz="quarter" idx="12"/>
          </p:nvPr>
        </p:nvSpPr>
        <p:spPr/>
        <p:txBody>
          <a:bodyPr/>
          <a:lstStyle/>
          <a:p>
            <a:r>
              <a:rPr lang="en-US" dirty="0"/>
              <a:t>Michael Dieudonne</a:t>
            </a:r>
          </a:p>
          <a:p>
            <a:r>
              <a:rPr lang="en-US" dirty="0"/>
              <a:t>Keysight Technologies</a:t>
            </a:r>
          </a:p>
          <a:p>
            <a:r>
              <a:rPr lang="en-US" dirty="0"/>
              <a:t>September 2026</a:t>
            </a:r>
          </a:p>
        </p:txBody>
      </p:sp>
      <p:pic>
        <p:nvPicPr>
          <p:cNvPr id="5" name="Picture 4">
            <a:extLst>
              <a:ext uri="{FF2B5EF4-FFF2-40B4-BE49-F238E27FC236}">
                <a16:creationId xmlns:a16="http://schemas.microsoft.com/office/drawing/2014/main" id="{57CF5CB2-2607-7289-8D8E-83F860D13D62}"/>
              </a:ext>
            </a:extLst>
          </p:cNvPr>
          <p:cNvPicPr>
            <a:picLocks noChangeAspect="1"/>
          </p:cNvPicPr>
          <p:nvPr/>
        </p:nvPicPr>
        <p:blipFill>
          <a:blip r:embed="rId4"/>
          <a:stretch>
            <a:fillRect/>
          </a:stretch>
        </p:blipFill>
        <p:spPr>
          <a:xfrm>
            <a:off x="4882374" y="5087651"/>
            <a:ext cx="3016981" cy="599968"/>
          </a:xfrm>
          <a:prstGeom prst="rect">
            <a:avLst/>
          </a:prstGeom>
        </p:spPr>
      </p:pic>
    </p:spTree>
    <p:extLst>
      <p:ext uri="{BB962C8B-B14F-4D97-AF65-F5344CB8AC3E}">
        <p14:creationId xmlns:p14="http://schemas.microsoft.com/office/powerpoint/2010/main" val="3245400623"/>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4D252-B56C-42AE-83D3-30ABFABE5F9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A818AAF-3379-3C53-C50C-CB6AAFAC8184}"/>
              </a:ext>
            </a:extLst>
          </p:cNvPr>
          <p:cNvSpPr>
            <a:spLocks noGrp="1"/>
          </p:cNvSpPr>
          <p:nvPr>
            <p:ph type="body" sz="quarter" idx="32"/>
          </p:nvPr>
        </p:nvSpPr>
        <p:spPr/>
        <p:txBody>
          <a:bodyPr>
            <a:normAutofit/>
          </a:bodyPr>
          <a:lstStyle/>
          <a:p>
            <a:r>
              <a:rPr lang="en-US" dirty="0"/>
              <a:t>From Sensing Target and channel modeling to real time emulation</a:t>
            </a:r>
          </a:p>
          <a:p>
            <a:endParaRPr lang="en-US" dirty="0">
              <a:solidFill>
                <a:schemeClr val="bg1"/>
              </a:solidFill>
            </a:endParaRPr>
          </a:p>
        </p:txBody>
      </p:sp>
      <p:sp>
        <p:nvSpPr>
          <p:cNvPr id="4" name="Title 3">
            <a:extLst>
              <a:ext uri="{FF2B5EF4-FFF2-40B4-BE49-F238E27FC236}">
                <a16:creationId xmlns:a16="http://schemas.microsoft.com/office/drawing/2014/main" id="{B43EEE56-97C6-4DA8-E7F0-E5DC0CEEE81F}"/>
              </a:ext>
            </a:extLst>
          </p:cNvPr>
          <p:cNvSpPr>
            <a:spLocks noGrp="1"/>
          </p:cNvSpPr>
          <p:nvPr>
            <p:ph type="title"/>
          </p:nvPr>
        </p:nvSpPr>
        <p:spPr/>
        <p:txBody>
          <a:bodyPr/>
          <a:lstStyle/>
          <a:p>
            <a:r>
              <a:rPr lang="en-US" dirty="0"/>
              <a:t>Digital Twin – The Safe Sandbox for 6G AI</a:t>
            </a:r>
            <a:endParaRPr lang="en-US" dirty="0">
              <a:solidFill>
                <a:schemeClr val="bg1"/>
              </a:solidFill>
            </a:endParaRPr>
          </a:p>
        </p:txBody>
      </p:sp>
      <p:sp>
        <p:nvSpPr>
          <p:cNvPr id="12" name="Arrow: Right 3121">
            <a:extLst>
              <a:ext uri="{FF2B5EF4-FFF2-40B4-BE49-F238E27FC236}">
                <a16:creationId xmlns:a16="http://schemas.microsoft.com/office/drawing/2014/main" id="{8AE5945C-B2BC-7B58-C821-F82C5A08E6DF}"/>
              </a:ext>
            </a:extLst>
          </p:cNvPr>
          <p:cNvSpPr/>
          <p:nvPr/>
        </p:nvSpPr>
        <p:spPr>
          <a:xfrm>
            <a:off x="1943420" y="1883344"/>
            <a:ext cx="860777" cy="395674"/>
          </a:xfrm>
          <a:prstGeom prst="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FI" err="1"/>
          </a:p>
        </p:txBody>
      </p:sp>
      <p:sp>
        <p:nvSpPr>
          <p:cNvPr id="13" name="Arrow: Right 3148">
            <a:extLst>
              <a:ext uri="{FF2B5EF4-FFF2-40B4-BE49-F238E27FC236}">
                <a16:creationId xmlns:a16="http://schemas.microsoft.com/office/drawing/2014/main" id="{2C12E5AA-D829-99B3-4772-336307CC189A}"/>
              </a:ext>
            </a:extLst>
          </p:cNvPr>
          <p:cNvSpPr/>
          <p:nvPr/>
        </p:nvSpPr>
        <p:spPr>
          <a:xfrm>
            <a:off x="5918988" y="4246486"/>
            <a:ext cx="1260388" cy="395674"/>
          </a:xfrm>
          <a:prstGeom prst="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FI" err="1"/>
          </a:p>
        </p:txBody>
      </p:sp>
      <p:sp>
        <p:nvSpPr>
          <p:cNvPr id="14" name="Rectangle: Rounded Corners 8">
            <a:extLst>
              <a:ext uri="{FF2B5EF4-FFF2-40B4-BE49-F238E27FC236}">
                <a16:creationId xmlns:a16="http://schemas.microsoft.com/office/drawing/2014/main" id="{72D1AC98-79E9-9226-6A4D-92E1C8AB4604}"/>
              </a:ext>
            </a:extLst>
          </p:cNvPr>
          <p:cNvSpPr/>
          <p:nvPr/>
        </p:nvSpPr>
        <p:spPr>
          <a:xfrm>
            <a:off x="7186901" y="2811790"/>
            <a:ext cx="4769510" cy="3437536"/>
          </a:xfrm>
          <a:prstGeom prst="roundRect">
            <a:avLst>
              <a:gd name="adj" fmla="val 3964"/>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FI"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Rectangle: Rounded Corners 80">
            <a:extLst>
              <a:ext uri="{FF2B5EF4-FFF2-40B4-BE49-F238E27FC236}">
                <a16:creationId xmlns:a16="http://schemas.microsoft.com/office/drawing/2014/main" id="{BA60AB86-00CF-1CCA-6E76-96754DB24051}"/>
              </a:ext>
            </a:extLst>
          </p:cNvPr>
          <p:cNvSpPr/>
          <p:nvPr/>
        </p:nvSpPr>
        <p:spPr>
          <a:xfrm>
            <a:off x="2804199" y="1564756"/>
            <a:ext cx="3263013" cy="1997881"/>
          </a:xfrm>
          <a:prstGeom prst="roundRect">
            <a:avLst>
              <a:gd name="adj" fmla="val 7156"/>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FI"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16" name="TextBox 15">
            <a:extLst>
              <a:ext uri="{FF2B5EF4-FFF2-40B4-BE49-F238E27FC236}">
                <a16:creationId xmlns:a16="http://schemas.microsoft.com/office/drawing/2014/main" id="{84393E8A-C195-A085-9F50-12B3825EE711}"/>
              </a:ext>
            </a:extLst>
          </p:cNvPr>
          <p:cNvSpPr txBox="1"/>
          <p:nvPr/>
        </p:nvSpPr>
        <p:spPr>
          <a:xfrm>
            <a:off x="2623921" y="1638810"/>
            <a:ext cx="2720610" cy="307777"/>
          </a:xfrm>
          <a:prstGeom prst="rect">
            <a:avLst/>
          </a:prstGeom>
          <a:noFill/>
        </p:spPr>
        <p:txBody>
          <a:bodyPr wrap="square" lIns="91440" tIns="45720" rIns="91440" bIns="45720" rtlCol="0" anchor="t">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lang="en-US" sz="1400" b="1">
                <a:solidFill>
                  <a:srgbClr val="FFFFFF"/>
                </a:solidFill>
                <a:latin typeface="Arial"/>
                <a:cs typeface="Arial"/>
              </a:rPr>
              <a:t>ISAC Modeling</a:t>
            </a:r>
            <a:endParaRPr kumimoji="0" lang="en-US" sz="1400" b="1" i="0" u="none" strike="noStrike" kern="1200" cap="none" spc="0" normalizeH="0" baseline="0" noProof="0">
              <a:ln>
                <a:noFill/>
              </a:ln>
              <a:solidFill>
                <a:srgbClr val="FFFFFF"/>
              </a:solidFill>
              <a:effectLst/>
              <a:uLnTx/>
              <a:uFillTx/>
              <a:latin typeface="Arial"/>
              <a:ea typeface="+mn-ea"/>
              <a:cs typeface="Arial"/>
            </a:endParaRPr>
          </a:p>
        </p:txBody>
      </p:sp>
      <p:cxnSp>
        <p:nvCxnSpPr>
          <p:cNvPr id="17" name="Straight Connector 16">
            <a:extLst>
              <a:ext uri="{FF2B5EF4-FFF2-40B4-BE49-F238E27FC236}">
                <a16:creationId xmlns:a16="http://schemas.microsoft.com/office/drawing/2014/main" id="{7F2FF7E2-7AFD-A94B-9C11-FE1F5D4DE1EA}"/>
              </a:ext>
            </a:extLst>
          </p:cNvPr>
          <p:cNvCxnSpPr>
            <a:cxnSpLocks/>
          </p:cNvCxnSpPr>
          <p:nvPr/>
        </p:nvCxnSpPr>
        <p:spPr>
          <a:xfrm>
            <a:off x="8014015" y="5929610"/>
            <a:ext cx="0" cy="6973"/>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8" name="Rectangle: Diagonal Corners Rounded 2914">
            <a:extLst>
              <a:ext uri="{FF2B5EF4-FFF2-40B4-BE49-F238E27FC236}">
                <a16:creationId xmlns:a16="http://schemas.microsoft.com/office/drawing/2014/main" id="{A7A53012-7236-2CF2-D0E5-3A6C4BD27E7F}"/>
              </a:ext>
            </a:extLst>
          </p:cNvPr>
          <p:cNvSpPr/>
          <p:nvPr/>
        </p:nvSpPr>
        <p:spPr>
          <a:xfrm>
            <a:off x="738909" y="1448013"/>
            <a:ext cx="1283845" cy="4743767"/>
          </a:xfrm>
          <a:prstGeom prst="round2DiagRect">
            <a:avLst/>
          </a:prstGeom>
          <a:solidFill>
            <a:schemeClr val="tx1"/>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FI"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19" name="TextBox 18">
            <a:extLst>
              <a:ext uri="{FF2B5EF4-FFF2-40B4-BE49-F238E27FC236}">
                <a16:creationId xmlns:a16="http://schemas.microsoft.com/office/drawing/2014/main" id="{913F8038-1D3F-A187-0168-EB65CE5E6502}"/>
              </a:ext>
            </a:extLst>
          </p:cNvPr>
          <p:cNvSpPr txBox="1"/>
          <p:nvPr/>
        </p:nvSpPr>
        <p:spPr>
          <a:xfrm>
            <a:off x="7505066" y="2864484"/>
            <a:ext cx="4391434" cy="307777"/>
          </a:xfrm>
          <a:prstGeom prst="rect">
            <a:avLst/>
          </a:prstGeom>
          <a:noFill/>
        </p:spPr>
        <p:txBody>
          <a:bodyPr wrap="square" lIns="91440" tIns="45720" rIns="91440" bIns="45720" rtlCol="0" anchor="t">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a:ea typeface="+mn-ea"/>
                <a:cs typeface="Arial"/>
              </a:rPr>
              <a:t>Real-World ISAC Deployed in a Network</a:t>
            </a:r>
          </a:p>
        </p:txBody>
      </p:sp>
      <p:sp>
        <p:nvSpPr>
          <p:cNvPr id="20" name="TextBox 19">
            <a:extLst>
              <a:ext uri="{FF2B5EF4-FFF2-40B4-BE49-F238E27FC236}">
                <a16:creationId xmlns:a16="http://schemas.microsoft.com/office/drawing/2014/main" id="{5EE601A8-82A0-CCA5-613B-DD213DE41B9F}"/>
              </a:ext>
            </a:extLst>
          </p:cNvPr>
          <p:cNvSpPr txBox="1"/>
          <p:nvPr/>
        </p:nvSpPr>
        <p:spPr>
          <a:xfrm>
            <a:off x="6292582" y="1448013"/>
            <a:ext cx="5711661" cy="1345048"/>
          </a:xfrm>
          <a:prstGeom prst="rect">
            <a:avLst/>
          </a:prstGeom>
          <a:noFill/>
        </p:spPr>
        <p:txBody>
          <a:bodyPr wrap="square">
            <a:spAutoFit/>
          </a:bodyPr>
          <a:lstStyle/>
          <a:p>
            <a:pPr marL="342900" marR="0" lvl="0" indent="-342900" algn="l" defTabSz="457200" rtl="0" eaLnBrk="0" fontAlgn="base" latinLnBrk="0" hangingPunct="0">
              <a:lnSpc>
                <a:spcPct val="150000"/>
              </a:lnSpc>
              <a:spcBef>
                <a:spcPct val="0"/>
              </a:spcBef>
              <a:spcAft>
                <a:spcPct val="0"/>
              </a:spcAft>
              <a:buClr>
                <a:srgbClr val="E90029"/>
              </a:buClr>
              <a:buSzTx/>
              <a:buFont typeface="Wingdings" pitchFamily="2" charset="2"/>
              <a:buChar char="ü"/>
              <a:tabLst/>
              <a:defRPr/>
            </a:pPr>
            <a:r>
              <a:rPr kumimoji="0" 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3GPP TR 38.901 Rel‑19 aligned lab solution</a:t>
            </a:r>
          </a:p>
          <a:p>
            <a:pPr marL="342900" marR="0" lvl="0" indent="-342900" algn="l" defTabSz="457200" rtl="0" eaLnBrk="0" fontAlgn="base" latinLnBrk="0" hangingPunct="0">
              <a:lnSpc>
                <a:spcPct val="150000"/>
              </a:lnSpc>
              <a:spcBef>
                <a:spcPct val="0"/>
              </a:spcBef>
              <a:spcAft>
                <a:spcPct val="0"/>
              </a:spcAft>
              <a:buClr>
                <a:srgbClr val="E90029"/>
              </a:buClr>
              <a:buSzTx/>
              <a:buFont typeface="Wingdings" pitchFamily="2" charset="2"/>
              <a:buChar char="ü"/>
              <a:tabLst/>
              <a:defRPr/>
            </a:pPr>
            <a:r>
              <a:rPr kumimoji="0" 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Unified ISAC modeling and </a:t>
            </a:r>
            <a:r>
              <a:rPr kumimoji="0" lang="en-US" sz="1400" b="1" i="0" u="none" strike="noStrike" kern="1200" cap="none" spc="0" normalizeH="0" baseline="0" noProof="0">
                <a:ln>
                  <a:noFill/>
                </a:ln>
                <a:solidFill>
                  <a:srgbClr val="FF0000"/>
                </a:solidFill>
                <a:effectLst/>
                <a:uLnTx/>
                <a:uFillTx/>
                <a:latin typeface="Arial" panose="020B0604020202020204" pitchFamily="34" charset="0"/>
                <a:ea typeface="+mn-ea"/>
                <a:cs typeface="+mn-cs"/>
              </a:rPr>
              <a:t>real-time emulation </a:t>
            </a:r>
            <a:r>
              <a:rPr kumimoji="0" 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solution</a:t>
            </a:r>
          </a:p>
          <a:p>
            <a:pPr marL="342900" marR="0" lvl="0" indent="-342900" algn="l" defTabSz="457200" rtl="0" eaLnBrk="0" fontAlgn="base" latinLnBrk="0" hangingPunct="0">
              <a:lnSpc>
                <a:spcPct val="150000"/>
              </a:lnSpc>
              <a:spcBef>
                <a:spcPct val="0"/>
              </a:spcBef>
              <a:spcAft>
                <a:spcPct val="0"/>
              </a:spcAft>
              <a:buClr>
                <a:srgbClr val="E90029"/>
              </a:buClr>
              <a:buSzTx/>
              <a:buFont typeface="Wingdings" pitchFamily="2" charset="2"/>
              <a:buChar char="ü"/>
              <a:tabLst/>
              <a:defRPr/>
            </a:pPr>
            <a:r>
              <a:rPr kumimoji="0" 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Scalable platform from early sensing R&amp;D to full system validation</a:t>
            </a:r>
          </a:p>
        </p:txBody>
      </p:sp>
      <p:grpSp>
        <p:nvGrpSpPr>
          <p:cNvPr id="63" name="Group 62">
            <a:extLst>
              <a:ext uri="{FF2B5EF4-FFF2-40B4-BE49-F238E27FC236}">
                <a16:creationId xmlns:a16="http://schemas.microsoft.com/office/drawing/2014/main" id="{EA529CA6-211B-8EE5-C530-1672391973B8}"/>
              </a:ext>
            </a:extLst>
          </p:cNvPr>
          <p:cNvGrpSpPr/>
          <p:nvPr/>
        </p:nvGrpSpPr>
        <p:grpSpPr>
          <a:xfrm>
            <a:off x="7262925" y="3275791"/>
            <a:ext cx="4577021" cy="3057032"/>
            <a:chOff x="396964" y="1409867"/>
            <a:chExt cx="6824711" cy="4305319"/>
          </a:xfrm>
        </p:grpSpPr>
        <p:pic>
          <p:nvPicPr>
            <p:cNvPr id="64" name="Picture 63">
              <a:extLst>
                <a:ext uri="{FF2B5EF4-FFF2-40B4-BE49-F238E27FC236}">
                  <a16:creationId xmlns:a16="http://schemas.microsoft.com/office/drawing/2014/main" id="{D318192F-73F5-73A1-7B50-E05932B36DCE}"/>
                </a:ext>
              </a:extLst>
            </p:cNvPr>
            <p:cNvPicPr>
              <a:picLocks noChangeAspect="1"/>
            </p:cNvPicPr>
            <p:nvPr/>
          </p:nvPicPr>
          <p:blipFill>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tretch>
              <a:fillRect/>
            </a:stretch>
          </p:blipFill>
          <p:spPr>
            <a:xfrm>
              <a:off x="396964" y="1409867"/>
              <a:ext cx="6824711" cy="4092824"/>
            </a:xfrm>
            <a:prstGeom prst="rect">
              <a:avLst/>
            </a:prstGeom>
            <a:effectLst>
              <a:outerShdw blurRad="50800" dist="38100" dir="5400000" sx="102000" sy="102000" algn="t" rotWithShape="0">
                <a:prstClr val="black"/>
              </a:outerShdw>
            </a:effectLst>
          </p:spPr>
        </p:pic>
        <p:cxnSp>
          <p:nvCxnSpPr>
            <p:cNvPr id="65" name="Straight Arrow Connector 64">
              <a:extLst>
                <a:ext uri="{FF2B5EF4-FFF2-40B4-BE49-F238E27FC236}">
                  <a16:creationId xmlns:a16="http://schemas.microsoft.com/office/drawing/2014/main" id="{38124353-8B3D-36B3-6595-151DDF606D1A}"/>
                </a:ext>
              </a:extLst>
            </p:cNvPr>
            <p:cNvCxnSpPr>
              <a:cxnSpLocks/>
              <a:endCxn id="92" idx="1"/>
            </p:cNvCxnSpPr>
            <p:nvPr/>
          </p:nvCxnSpPr>
          <p:spPr>
            <a:xfrm>
              <a:off x="4063060" y="2123119"/>
              <a:ext cx="2033089" cy="762461"/>
            </a:xfrm>
            <a:prstGeom prst="straightConnector1">
              <a:avLst/>
            </a:prstGeom>
            <a:ln w="1905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66" name="Graphic 4">
              <a:extLst>
                <a:ext uri="{FF2B5EF4-FFF2-40B4-BE49-F238E27FC236}">
                  <a16:creationId xmlns:a16="http://schemas.microsoft.com/office/drawing/2014/main" id="{A5F0F3D9-0DBD-D2F9-83CA-8AE2CF258053}"/>
                </a:ext>
              </a:extLst>
            </p:cNvPr>
            <p:cNvGrpSpPr/>
            <p:nvPr/>
          </p:nvGrpSpPr>
          <p:grpSpPr>
            <a:xfrm>
              <a:off x="6096149" y="2686232"/>
              <a:ext cx="399566" cy="398696"/>
              <a:chOff x="4541582" y="762462"/>
              <a:chExt cx="1278826" cy="1278826"/>
            </a:xfrm>
          </p:grpSpPr>
          <p:sp>
            <p:nvSpPr>
              <p:cNvPr id="92" name="Freeform 5">
                <a:extLst>
                  <a:ext uri="{FF2B5EF4-FFF2-40B4-BE49-F238E27FC236}">
                    <a16:creationId xmlns:a16="http://schemas.microsoft.com/office/drawing/2014/main" id="{5FABEBE7-C82F-F24D-0ECC-E898124B08BC}"/>
                  </a:ext>
                </a:extLst>
              </p:cNvPr>
              <p:cNvSpPr/>
              <p:nvPr/>
            </p:nvSpPr>
            <p:spPr>
              <a:xfrm>
                <a:off x="4541582" y="762462"/>
                <a:ext cx="1278826" cy="1278826"/>
              </a:xfrm>
              <a:custGeom>
                <a:avLst/>
                <a:gdLst>
                  <a:gd name="connsiteX0" fmla="*/ 639413 w 1278826"/>
                  <a:gd name="connsiteY0" fmla="*/ 1278827 h 1278826"/>
                  <a:gd name="connsiteX1" fmla="*/ 0 w 1278826"/>
                  <a:gd name="connsiteY1" fmla="*/ 639413 h 1278826"/>
                  <a:gd name="connsiteX2" fmla="*/ 639413 w 1278826"/>
                  <a:gd name="connsiteY2" fmla="*/ 0 h 1278826"/>
                  <a:gd name="connsiteX3" fmla="*/ 1278827 w 1278826"/>
                  <a:gd name="connsiteY3" fmla="*/ 639413 h 1278826"/>
                  <a:gd name="connsiteX4" fmla="*/ 639413 w 1278826"/>
                  <a:gd name="connsiteY4" fmla="*/ 1278827 h 1278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826" h="1278826">
                    <a:moveTo>
                      <a:pt x="639413" y="1278827"/>
                    </a:moveTo>
                    <a:cubicBezTo>
                      <a:pt x="286275" y="1278827"/>
                      <a:pt x="0" y="992551"/>
                      <a:pt x="0" y="639413"/>
                    </a:cubicBezTo>
                    <a:cubicBezTo>
                      <a:pt x="0" y="286275"/>
                      <a:pt x="286275" y="0"/>
                      <a:pt x="639413" y="0"/>
                    </a:cubicBezTo>
                    <a:cubicBezTo>
                      <a:pt x="992551" y="0"/>
                      <a:pt x="1278827" y="286275"/>
                      <a:pt x="1278827" y="639413"/>
                    </a:cubicBezTo>
                    <a:cubicBezTo>
                      <a:pt x="1278459" y="992399"/>
                      <a:pt x="992399" y="1278459"/>
                      <a:pt x="639413" y="1278827"/>
                    </a:cubicBezTo>
                    <a:close/>
                  </a:path>
                </a:pathLst>
              </a:custGeom>
              <a:solidFill>
                <a:schemeClr val="accent3">
                  <a:lumMod val="75000"/>
                </a:schemeClr>
              </a:solidFill>
              <a:ln w="9525" cap="flat">
                <a:noFill/>
                <a:prstDash val="solid"/>
                <a:miter/>
              </a:ln>
            </p:spPr>
            <p:txBody>
              <a:bodyPr rtlCol="0" anchor="ctr"/>
              <a:lstStyle/>
              <a:p>
                <a:endParaRPr lang="en-US"/>
              </a:p>
            </p:txBody>
          </p:sp>
          <p:sp>
            <p:nvSpPr>
              <p:cNvPr id="93" name="Freeform 10">
                <a:extLst>
                  <a:ext uri="{FF2B5EF4-FFF2-40B4-BE49-F238E27FC236}">
                    <a16:creationId xmlns:a16="http://schemas.microsoft.com/office/drawing/2014/main" id="{F1384A40-840D-BB57-162E-687F00751B77}"/>
                  </a:ext>
                </a:extLst>
              </p:cNvPr>
              <p:cNvSpPr/>
              <p:nvPr/>
            </p:nvSpPr>
            <p:spPr>
              <a:xfrm>
                <a:off x="4937060" y="1004588"/>
                <a:ext cx="492827" cy="809243"/>
              </a:xfrm>
              <a:custGeom>
                <a:avLst/>
                <a:gdLst>
                  <a:gd name="connsiteX0" fmla="*/ 457676 w 492827"/>
                  <a:gd name="connsiteY0" fmla="*/ 809244 h 809243"/>
                  <a:gd name="connsiteX1" fmla="*/ 35147 w 492827"/>
                  <a:gd name="connsiteY1" fmla="*/ 809244 h 809243"/>
                  <a:gd name="connsiteX2" fmla="*/ 0 w 492827"/>
                  <a:gd name="connsiteY2" fmla="*/ 766382 h 809243"/>
                  <a:gd name="connsiteX3" fmla="*/ 0 w 492827"/>
                  <a:gd name="connsiteY3" fmla="*/ 42863 h 809243"/>
                  <a:gd name="connsiteX4" fmla="*/ 35147 w 492827"/>
                  <a:gd name="connsiteY4" fmla="*/ 0 h 809243"/>
                  <a:gd name="connsiteX5" fmla="*/ 457676 w 492827"/>
                  <a:gd name="connsiteY5" fmla="*/ 0 h 809243"/>
                  <a:gd name="connsiteX6" fmla="*/ 492824 w 492827"/>
                  <a:gd name="connsiteY6" fmla="*/ 42863 h 809243"/>
                  <a:gd name="connsiteX7" fmla="*/ 492824 w 492827"/>
                  <a:gd name="connsiteY7" fmla="*/ 765905 h 809243"/>
                  <a:gd name="connsiteX8" fmla="*/ 457676 w 492827"/>
                  <a:gd name="connsiteY8" fmla="*/ 809244 h 809243"/>
                  <a:gd name="connsiteX9" fmla="*/ 35147 w 492827"/>
                  <a:gd name="connsiteY9" fmla="*/ 16954 h 809243"/>
                  <a:gd name="connsiteX10" fmla="*/ 16859 w 492827"/>
                  <a:gd name="connsiteY10" fmla="*/ 42863 h 809243"/>
                  <a:gd name="connsiteX11" fmla="*/ 16859 w 492827"/>
                  <a:gd name="connsiteY11" fmla="*/ 765905 h 809243"/>
                  <a:gd name="connsiteX12" fmla="*/ 35147 w 492827"/>
                  <a:gd name="connsiteY12" fmla="*/ 791813 h 809243"/>
                  <a:gd name="connsiteX13" fmla="*/ 457676 w 492827"/>
                  <a:gd name="connsiteY13" fmla="*/ 791813 h 809243"/>
                  <a:gd name="connsiteX14" fmla="*/ 475964 w 492827"/>
                  <a:gd name="connsiteY14" fmla="*/ 765905 h 809243"/>
                  <a:gd name="connsiteX15" fmla="*/ 475964 w 492827"/>
                  <a:gd name="connsiteY15" fmla="*/ 42863 h 809243"/>
                  <a:gd name="connsiteX16" fmla="*/ 457676 w 492827"/>
                  <a:gd name="connsiteY16" fmla="*/ 16954 h 809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92827" h="809243">
                    <a:moveTo>
                      <a:pt x="457676" y="809244"/>
                    </a:moveTo>
                    <a:lnTo>
                      <a:pt x="35147" y="809244"/>
                    </a:lnTo>
                    <a:cubicBezTo>
                      <a:pt x="16097" y="809244"/>
                      <a:pt x="0" y="790194"/>
                      <a:pt x="0" y="766382"/>
                    </a:cubicBezTo>
                    <a:lnTo>
                      <a:pt x="0" y="42863"/>
                    </a:lnTo>
                    <a:cubicBezTo>
                      <a:pt x="0" y="19241"/>
                      <a:pt x="15716" y="0"/>
                      <a:pt x="35147" y="0"/>
                    </a:cubicBezTo>
                    <a:lnTo>
                      <a:pt x="457676" y="0"/>
                    </a:lnTo>
                    <a:cubicBezTo>
                      <a:pt x="476726" y="0"/>
                      <a:pt x="492824" y="19050"/>
                      <a:pt x="492824" y="42863"/>
                    </a:cubicBezTo>
                    <a:lnTo>
                      <a:pt x="492824" y="765905"/>
                    </a:lnTo>
                    <a:cubicBezTo>
                      <a:pt x="493109" y="789527"/>
                      <a:pt x="477298" y="809244"/>
                      <a:pt x="457676" y="809244"/>
                    </a:cubicBezTo>
                    <a:close/>
                    <a:moveTo>
                      <a:pt x="35147" y="16954"/>
                    </a:moveTo>
                    <a:cubicBezTo>
                      <a:pt x="25622" y="16954"/>
                      <a:pt x="16859" y="28766"/>
                      <a:pt x="16859" y="42863"/>
                    </a:cubicBezTo>
                    <a:lnTo>
                      <a:pt x="16859" y="765905"/>
                    </a:lnTo>
                    <a:cubicBezTo>
                      <a:pt x="16859" y="780002"/>
                      <a:pt x="25241" y="791813"/>
                      <a:pt x="35147" y="791813"/>
                    </a:cubicBezTo>
                    <a:lnTo>
                      <a:pt x="457676" y="791813"/>
                    </a:lnTo>
                    <a:cubicBezTo>
                      <a:pt x="467201" y="791813"/>
                      <a:pt x="475964" y="780002"/>
                      <a:pt x="475964" y="765905"/>
                    </a:cubicBezTo>
                    <a:lnTo>
                      <a:pt x="475964" y="42863"/>
                    </a:lnTo>
                    <a:cubicBezTo>
                      <a:pt x="475964" y="28766"/>
                      <a:pt x="467582" y="16954"/>
                      <a:pt x="457676" y="16954"/>
                    </a:cubicBezTo>
                    <a:close/>
                  </a:path>
                </a:pathLst>
              </a:custGeom>
              <a:solidFill>
                <a:srgbClr val="FFFFFF"/>
              </a:solidFill>
              <a:ln w="9525" cap="flat">
                <a:noFill/>
                <a:prstDash val="solid"/>
                <a:miter/>
              </a:ln>
            </p:spPr>
            <p:txBody>
              <a:bodyPr rtlCol="0" anchor="ctr"/>
              <a:lstStyle/>
              <a:p>
                <a:endParaRPr lang="en-US"/>
              </a:p>
            </p:txBody>
          </p:sp>
          <p:sp>
            <p:nvSpPr>
              <p:cNvPr id="94" name="Freeform 12">
                <a:extLst>
                  <a:ext uri="{FF2B5EF4-FFF2-40B4-BE49-F238E27FC236}">
                    <a16:creationId xmlns:a16="http://schemas.microsoft.com/office/drawing/2014/main" id="{AD52365B-BFA7-A15D-6EAD-B9A8A4D097D1}"/>
                  </a:ext>
                </a:extLst>
              </p:cNvPr>
              <p:cNvSpPr/>
              <p:nvPr/>
            </p:nvSpPr>
            <p:spPr>
              <a:xfrm>
                <a:off x="5167047" y="1742394"/>
                <a:ext cx="33107" cy="33147"/>
              </a:xfrm>
              <a:custGeom>
                <a:avLst/>
                <a:gdLst>
                  <a:gd name="connsiteX0" fmla="*/ 33094 w 33107"/>
                  <a:gd name="connsiteY0" fmla="*/ 17907 h 33147"/>
                  <a:gd name="connsiteX1" fmla="*/ 15241 w 33107"/>
                  <a:gd name="connsiteY1" fmla="*/ 33093 h 33147"/>
                  <a:gd name="connsiteX2" fmla="*/ 55 w 33107"/>
                  <a:gd name="connsiteY2" fmla="*/ 15240 h 33147"/>
                  <a:gd name="connsiteX3" fmla="*/ 16521 w 33107"/>
                  <a:gd name="connsiteY3" fmla="*/ 0 h 33147"/>
                  <a:gd name="connsiteX4" fmla="*/ 33095 w 33107"/>
                  <a:gd name="connsiteY4" fmla="*/ 17881 h 33147"/>
                  <a:gd name="connsiteX5" fmla="*/ 33094 w 33107"/>
                  <a:gd name="connsiteY5" fmla="*/ 17907 h 3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107" h="33147">
                    <a:moveTo>
                      <a:pt x="33094" y="17907"/>
                    </a:moveTo>
                    <a:cubicBezTo>
                      <a:pt x="32358" y="27031"/>
                      <a:pt x="24364" y="33830"/>
                      <a:pt x="15241" y="33093"/>
                    </a:cubicBezTo>
                    <a:cubicBezTo>
                      <a:pt x="6117" y="32357"/>
                      <a:pt x="-682" y="24363"/>
                      <a:pt x="55" y="15240"/>
                    </a:cubicBezTo>
                    <a:cubicBezTo>
                      <a:pt x="748" y="6652"/>
                      <a:pt x="7905" y="28"/>
                      <a:pt x="16521" y="0"/>
                    </a:cubicBezTo>
                    <a:cubicBezTo>
                      <a:pt x="26035" y="361"/>
                      <a:pt x="33456" y="8367"/>
                      <a:pt x="33095" y="17881"/>
                    </a:cubicBezTo>
                    <a:cubicBezTo>
                      <a:pt x="33095" y="17890"/>
                      <a:pt x="33094" y="17898"/>
                      <a:pt x="33094" y="17907"/>
                    </a:cubicBezTo>
                    <a:close/>
                  </a:path>
                </a:pathLst>
              </a:custGeom>
              <a:solidFill>
                <a:srgbClr val="FFFFFF"/>
              </a:solidFill>
              <a:ln w="9525" cap="flat">
                <a:noFill/>
                <a:prstDash val="solid"/>
                <a:miter/>
              </a:ln>
            </p:spPr>
            <p:txBody>
              <a:bodyPr rtlCol="0" anchor="ctr"/>
              <a:lstStyle/>
              <a:p>
                <a:endParaRPr lang="en-US"/>
              </a:p>
            </p:txBody>
          </p:sp>
          <p:sp>
            <p:nvSpPr>
              <p:cNvPr id="95" name="Freeform 14">
                <a:extLst>
                  <a:ext uri="{FF2B5EF4-FFF2-40B4-BE49-F238E27FC236}">
                    <a16:creationId xmlns:a16="http://schemas.microsoft.com/office/drawing/2014/main" id="{99F31F6C-1368-EA16-4AE3-ABC9AAA651F7}"/>
                  </a:ext>
                </a:extLst>
              </p:cNvPr>
              <p:cNvSpPr/>
              <p:nvPr/>
            </p:nvSpPr>
            <p:spPr>
              <a:xfrm>
                <a:off x="4972970" y="1065636"/>
                <a:ext cx="421766" cy="633044"/>
              </a:xfrm>
              <a:custGeom>
                <a:avLst/>
                <a:gdLst>
                  <a:gd name="connsiteX0" fmla="*/ 403669 w 421766"/>
                  <a:gd name="connsiteY0" fmla="*/ 633038 h 633044"/>
                  <a:gd name="connsiteX1" fmla="*/ 17621 w 421766"/>
                  <a:gd name="connsiteY1" fmla="*/ 633038 h 633044"/>
                  <a:gd name="connsiteX2" fmla="*/ 0 w 421766"/>
                  <a:gd name="connsiteY2" fmla="*/ 615417 h 633044"/>
                  <a:gd name="connsiteX3" fmla="*/ 0 w 421766"/>
                  <a:gd name="connsiteY3" fmla="*/ 26486 h 633044"/>
                  <a:gd name="connsiteX4" fmla="*/ 26384 w 421766"/>
                  <a:gd name="connsiteY4" fmla="*/ 7 h 633044"/>
                  <a:gd name="connsiteX5" fmla="*/ 403669 w 421766"/>
                  <a:gd name="connsiteY5" fmla="*/ 7 h 633044"/>
                  <a:gd name="connsiteX6" fmla="*/ 421761 w 421766"/>
                  <a:gd name="connsiteY6" fmla="*/ 17145 h 633044"/>
                  <a:gd name="connsiteX7" fmla="*/ 421767 w 421766"/>
                  <a:gd name="connsiteY7" fmla="*/ 17628 h 633044"/>
                  <a:gd name="connsiteX8" fmla="*/ 421767 w 421766"/>
                  <a:gd name="connsiteY8" fmla="*/ 615417 h 633044"/>
                  <a:gd name="connsiteX9" fmla="*/ 404152 w 421766"/>
                  <a:gd name="connsiteY9" fmla="*/ 633045 h 633044"/>
                  <a:gd name="connsiteX10" fmla="*/ 403669 w 421766"/>
                  <a:gd name="connsiteY10" fmla="*/ 633038 h 633044"/>
                  <a:gd name="connsiteX11" fmla="*/ 26384 w 421766"/>
                  <a:gd name="connsiteY11" fmla="*/ 15437 h 633044"/>
                  <a:gd name="connsiteX12" fmla="*/ 15430 w 421766"/>
                  <a:gd name="connsiteY12" fmla="*/ 26486 h 633044"/>
                  <a:gd name="connsiteX13" fmla="*/ 15430 w 421766"/>
                  <a:gd name="connsiteY13" fmla="*/ 615417 h 633044"/>
                  <a:gd name="connsiteX14" fmla="*/ 17621 w 421766"/>
                  <a:gd name="connsiteY14" fmla="*/ 617608 h 633044"/>
                  <a:gd name="connsiteX15" fmla="*/ 403669 w 421766"/>
                  <a:gd name="connsiteY15" fmla="*/ 617608 h 633044"/>
                  <a:gd name="connsiteX16" fmla="*/ 405860 w 421766"/>
                  <a:gd name="connsiteY16" fmla="*/ 615417 h 633044"/>
                  <a:gd name="connsiteX17" fmla="*/ 405860 w 421766"/>
                  <a:gd name="connsiteY17" fmla="*/ 17628 h 633044"/>
                  <a:gd name="connsiteX18" fmla="*/ 403669 w 421766"/>
                  <a:gd name="connsiteY18" fmla="*/ 15437 h 63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1766" h="633044">
                    <a:moveTo>
                      <a:pt x="403669" y="633038"/>
                    </a:moveTo>
                    <a:lnTo>
                      <a:pt x="17621" y="633038"/>
                    </a:lnTo>
                    <a:cubicBezTo>
                      <a:pt x="7889" y="633038"/>
                      <a:pt x="0" y="625149"/>
                      <a:pt x="0" y="615417"/>
                    </a:cubicBezTo>
                    <a:lnTo>
                      <a:pt x="0" y="26486"/>
                    </a:lnTo>
                    <a:cubicBezTo>
                      <a:pt x="0" y="11899"/>
                      <a:pt x="11797" y="59"/>
                      <a:pt x="26384" y="7"/>
                    </a:cubicBezTo>
                    <a:lnTo>
                      <a:pt x="403669" y="7"/>
                    </a:lnTo>
                    <a:cubicBezTo>
                      <a:pt x="413398" y="-256"/>
                      <a:pt x="421498" y="7417"/>
                      <a:pt x="421761" y="17145"/>
                    </a:cubicBezTo>
                    <a:cubicBezTo>
                      <a:pt x="421765" y="17306"/>
                      <a:pt x="421767" y="17467"/>
                      <a:pt x="421767" y="17628"/>
                    </a:cubicBezTo>
                    <a:lnTo>
                      <a:pt x="421767" y="615417"/>
                    </a:lnTo>
                    <a:cubicBezTo>
                      <a:pt x="421771" y="625149"/>
                      <a:pt x="413884" y="633041"/>
                      <a:pt x="404152" y="633045"/>
                    </a:cubicBezTo>
                    <a:cubicBezTo>
                      <a:pt x="403991" y="633045"/>
                      <a:pt x="403830" y="633042"/>
                      <a:pt x="403669" y="633038"/>
                    </a:cubicBezTo>
                    <a:close/>
                    <a:moveTo>
                      <a:pt x="26384" y="15437"/>
                    </a:moveTo>
                    <a:cubicBezTo>
                      <a:pt x="20319" y="15489"/>
                      <a:pt x="15430" y="20421"/>
                      <a:pt x="15430" y="26486"/>
                    </a:cubicBezTo>
                    <a:lnTo>
                      <a:pt x="15430" y="615417"/>
                    </a:lnTo>
                    <a:cubicBezTo>
                      <a:pt x="15430" y="616627"/>
                      <a:pt x="16411" y="617608"/>
                      <a:pt x="17621" y="617608"/>
                    </a:cubicBezTo>
                    <a:lnTo>
                      <a:pt x="403669" y="617608"/>
                    </a:lnTo>
                    <a:cubicBezTo>
                      <a:pt x="404879" y="617608"/>
                      <a:pt x="405860" y="616627"/>
                      <a:pt x="405860" y="615417"/>
                    </a:cubicBezTo>
                    <a:lnTo>
                      <a:pt x="405860" y="17628"/>
                    </a:lnTo>
                    <a:cubicBezTo>
                      <a:pt x="405812" y="16439"/>
                      <a:pt x="404859" y="15486"/>
                      <a:pt x="403669" y="15437"/>
                    </a:cubicBezTo>
                    <a:close/>
                  </a:path>
                </a:pathLst>
              </a:custGeom>
              <a:solidFill>
                <a:srgbClr val="FFFFFF"/>
              </a:solidFill>
              <a:ln w="9525" cap="flat">
                <a:noFill/>
                <a:prstDash val="solid"/>
                <a:miter/>
              </a:ln>
            </p:spPr>
            <p:txBody>
              <a:bodyPr rtlCol="0" anchor="ctr"/>
              <a:lstStyle/>
              <a:p>
                <a:endParaRPr lang="en-US"/>
              </a:p>
            </p:txBody>
          </p:sp>
          <p:sp>
            <p:nvSpPr>
              <p:cNvPr id="96" name="Freeform 16">
                <a:extLst>
                  <a:ext uri="{FF2B5EF4-FFF2-40B4-BE49-F238E27FC236}">
                    <a16:creationId xmlns:a16="http://schemas.microsoft.com/office/drawing/2014/main" id="{8FDBE494-39E2-69AE-464F-AF60E6A23A96}"/>
                  </a:ext>
                </a:extLst>
              </p:cNvPr>
              <p:cNvSpPr/>
              <p:nvPr/>
            </p:nvSpPr>
            <p:spPr>
              <a:xfrm>
                <a:off x="5122798" y="1033353"/>
                <a:ext cx="121634" cy="28670"/>
              </a:xfrm>
              <a:custGeom>
                <a:avLst/>
                <a:gdLst>
                  <a:gd name="connsiteX0" fmla="*/ 113157 w 121634"/>
                  <a:gd name="connsiteY0" fmla="*/ 0 h 28670"/>
                  <a:gd name="connsiteX1" fmla="*/ 121634 w 121634"/>
                  <a:gd name="connsiteY1" fmla="*/ 0 h 28670"/>
                  <a:gd name="connsiteX2" fmla="*/ 121634 w 121634"/>
                  <a:gd name="connsiteY2" fmla="*/ 28670 h 28670"/>
                  <a:gd name="connsiteX3" fmla="*/ 113157 w 121634"/>
                  <a:gd name="connsiteY3" fmla="*/ 28670 h 28670"/>
                  <a:gd name="connsiteX4" fmla="*/ 8477 w 121634"/>
                  <a:gd name="connsiteY4" fmla="*/ 28670 h 28670"/>
                  <a:gd name="connsiteX5" fmla="*/ 8477 w 121634"/>
                  <a:gd name="connsiteY5" fmla="*/ 0 h 28670"/>
                  <a:gd name="connsiteX6" fmla="*/ 0 w 121634"/>
                  <a:gd name="connsiteY6" fmla="*/ 0 h 28670"/>
                  <a:gd name="connsiteX7" fmla="*/ 8477 w 121634"/>
                  <a:gd name="connsiteY7" fmla="*/ 0 h 28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634" h="28670">
                    <a:moveTo>
                      <a:pt x="113157" y="0"/>
                    </a:moveTo>
                    <a:cubicBezTo>
                      <a:pt x="117839" y="0"/>
                      <a:pt x="121634" y="0"/>
                      <a:pt x="121634" y="0"/>
                    </a:cubicBezTo>
                    <a:lnTo>
                      <a:pt x="121634" y="28670"/>
                    </a:lnTo>
                    <a:cubicBezTo>
                      <a:pt x="121634" y="28670"/>
                      <a:pt x="117839" y="28670"/>
                      <a:pt x="113157" y="28670"/>
                    </a:cubicBezTo>
                    <a:lnTo>
                      <a:pt x="8477" y="28670"/>
                    </a:lnTo>
                    <a:lnTo>
                      <a:pt x="8477" y="0"/>
                    </a:lnTo>
                    <a:cubicBezTo>
                      <a:pt x="3795" y="0"/>
                      <a:pt x="0" y="0"/>
                      <a:pt x="0" y="0"/>
                    </a:cubicBezTo>
                    <a:cubicBezTo>
                      <a:pt x="0" y="0"/>
                      <a:pt x="3795" y="0"/>
                      <a:pt x="8477" y="0"/>
                    </a:cubicBezTo>
                    <a:close/>
                  </a:path>
                </a:pathLst>
              </a:custGeom>
              <a:solidFill>
                <a:srgbClr val="FFFFFF"/>
              </a:solidFill>
              <a:ln w="9525" cap="flat">
                <a:noFill/>
                <a:prstDash val="solid"/>
                <a:miter/>
              </a:ln>
            </p:spPr>
            <p:txBody>
              <a:bodyPr rtlCol="0" anchor="ctr"/>
              <a:lstStyle/>
              <a:p>
                <a:endParaRPr lang="en-US"/>
              </a:p>
            </p:txBody>
          </p:sp>
          <p:sp>
            <p:nvSpPr>
              <p:cNvPr id="97" name="Freeform 22">
                <a:extLst>
                  <a:ext uri="{FF2B5EF4-FFF2-40B4-BE49-F238E27FC236}">
                    <a16:creationId xmlns:a16="http://schemas.microsoft.com/office/drawing/2014/main" id="{965F997E-577C-55AC-6931-36D03968DE0C}"/>
                  </a:ext>
                </a:extLst>
              </p:cNvPr>
              <p:cNvSpPr/>
              <p:nvPr/>
            </p:nvSpPr>
            <p:spPr>
              <a:xfrm>
                <a:off x="5055551" y="1182705"/>
                <a:ext cx="123634" cy="123634"/>
              </a:xfrm>
              <a:custGeom>
                <a:avLst/>
                <a:gdLst>
                  <a:gd name="connsiteX0" fmla="*/ 61817 w 123634"/>
                  <a:gd name="connsiteY0" fmla="*/ 123634 h 123634"/>
                  <a:gd name="connsiteX1" fmla="*/ 0 w 123634"/>
                  <a:gd name="connsiteY1" fmla="*/ 61817 h 123634"/>
                  <a:gd name="connsiteX2" fmla="*/ 61817 w 123634"/>
                  <a:gd name="connsiteY2" fmla="*/ 0 h 123634"/>
                  <a:gd name="connsiteX3" fmla="*/ 123634 w 123634"/>
                  <a:gd name="connsiteY3" fmla="*/ 61817 h 123634"/>
                  <a:gd name="connsiteX4" fmla="*/ 61817 w 123634"/>
                  <a:gd name="connsiteY4" fmla="*/ 123634 h 123634"/>
                  <a:gd name="connsiteX5" fmla="*/ 61817 w 123634"/>
                  <a:gd name="connsiteY5" fmla="*/ 18859 h 123634"/>
                  <a:gd name="connsiteX6" fmla="*/ 19050 w 123634"/>
                  <a:gd name="connsiteY6" fmla="*/ 61627 h 123634"/>
                  <a:gd name="connsiteX7" fmla="*/ 61817 w 123634"/>
                  <a:gd name="connsiteY7" fmla="*/ 104394 h 123634"/>
                  <a:gd name="connsiteX8" fmla="*/ 104584 w 123634"/>
                  <a:gd name="connsiteY8" fmla="*/ 61627 h 123634"/>
                  <a:gd name="connsiteX9" fmla="*/ 61817 w 123634"/>
                  <a:gd name="connsiteY9" fmla="*/ 19050 h 12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634" h="123634">
                    <a:moveTo>
                      <a:pt x="61817" y="123634"/>
                    </a:moveTo>
                    <a:cubicBezTo>
                      <a:pt x="27677" y="123634"/>
                      <a:pt x="0" y="95958"/>
                      <a:pt x="0" y="61817"/>
                    </a:cubicBezTo>
                    <a:cubicBezTo>
                      <a:pt x="0" y="27677"/>
                      <a:pt x="27677" y="0"/>
                      <a:pt x="61817" y="0"/>
                    </a:cubicBezTo>
                    <a:cubicBezTo>
                      <a:pt x="95958" y="0"/>
                      <a:pt x="123634" y="27677"/>
                      <a:pt x="123634" y="61817"/>
                    </a:cubicBezTo>
                    <a:cubicBezTo>
                      <a:pt x="123582" y="95936"/>
                      <a:pt x="95936" y="123582"/>
                      <a:pt x="61817" y="123634"/>
                    </a:cubicBezTo>
                    <a:close/>
                    <a:moveTo>
                      <a:pt x="61817" y="18859"/>
                    </a:moveTo>
                    <a:cubicBezTo>
                      <a:pt x="38198" y="18859"/>
                      <a:pt x="19050" y="38007"/>
                      <a:pt x="19050" y="61627"/>
                    </a:cubicBezTo>
                    <a:cubicBezTo>
                      <a:pt x="19050" y="85246"/>
                      <a:pt x="38198" y="104394"/>
                      <a:pt x="61817" y="104394"/>
                    </a:cubicBezTo>
                    <a:cubicBezTo>
                      <a:pt x="85437" y="104394"/>
                      <a:pt x="104584" y="85246"/>
                      <a:pt x="104584" y="61627"/>
                    </a:cubicBezTo>
                    <a:cubicBezTo>
                      <a:pt x="104428" y="38103"/>
                      <a:pt x="85341" y="19102"/>
                      <a:pt x="61817" y="19050"/>
                    </a:cubicBezTo>
                    <a:close/>
                  </a:path>
                </a:pathLst>
              </a:custGeom>
              <a:solidFill>
                <a:schemeClr val="bg1"/>
              </a:solidFill>
              <a:ln w="9525" cap="flat">
                <a:noFill/>
                <a:prstDash val="solid"/>
                <a:miter/>
              </a:ln>
            </p:spPr>
            <p:txBody>
              <a:bodyPr rtlCol="0" anchor="ctr"/>
              <a:lstStyle/>
              <a:p>
                <a:endParaRPr lang="en-US"/>
              </a:p>
            </p:txBody>
          </p:sp>
          <p:sp>
            <p:nvSpPr>
              <p:cNvPr id="98" name="Freeform 24">
                <a:extLst>
                  <a:ext uri="{FF2B5EF4-FFF2-40B4-BE49-F238E27FC236}">
                    <a16:creationId xmlns:a16="http://schemas.microsoft.com/office/drawing/2014/main" id="{284FEAD0-731B-2AC3-D1EF-89862B192AEF}"/>
                  </a:ext>
                </a:extLst>
              </p:cNvPr>
              <p:cNvSpPr/>
              <p:nvPr/>
            </p:nvSpPr>
            <p:spPr>
              <a:xfrm>
                <a:off x="5092318" y="1296815"/>
                <a:ext cx="50101" cy="74294"/>
              </a:xfrm>
              <a:custGeom>
                <a:avLst/>
                <a:gdLst>
                  <a:gd name="connsiteX0" fmla="*/ 25051 w 50101"/>
                  <a:gd name="connsiteY0" fmla="*/ 74295 h 74294"/>
                  <a:gd name="connsiteX1" fmla="*/ 50102 w 50101"/>
                  <a:gd name="connsiteY1" fmla="*/ 0 h 74294"/>
                  <a:gd name="connsiteX2" fmla="*/ 0 w 50101"/>
                  <a:gd name="connsiteY2" fmla="*/ 0 h 74294"/>
                  <a:gd name="connsiteX3" fmla="*/ 25051 w 50101"/>
                  <a:gd name="connsiteY3" fmla="*/ 74295 h 74294"/>
                </a:gdLst>
                <a:ahLst/>
                <a:cxnLst>
                  <a:cxn ang="0">
                    <a:pos x="connsiteX0" y="connsiteY0"/>
                  </a:cxn>
                  <a:cxn ang="0">
                    <a:pos x="connsiteX1" y="connsiteY1"/>
                  </a:cxn>
                  <a:cxn ang="0">
                    <a:pos x="connsiteX2" y="connsiteY2"/>
                  </a:cxn>
                  <a:cxn ang="0">
                    <a:pos x="connsiteX3" y="connsiteY3"/>
                  </a:cxn>
                </a:cxnLst>
                <a:rect l="l" t="t" r="r" b="b"/>
                <a:pathLst>
                  <a:path w="50101" h="74294">
                    <a:moveTo>
                      <a:pt x="25051" y="74295"/>
                    </a:moveTo>
                    <a:lnTo>
                      <a:pt x="50102" y="0"/>
                    </a:lnTo>
                    <a:lnTo>
                      <a:pt x="0" y="0"/>
                    </a:lnTo>
                    <a:lnTo>
                      <a:pt x="25051" y="74295"/>
                    </a:lnTo>
                    <a:close/>
                  </a:path>
                </a:pathLst>
              </a:custGeom>
              <a:solidFill>
                <a:schemeClr val="bg1"/>
              </a:solidFill>
              <a:ln w="9525" cap="flat">
                <a:noFill/>
                <a:prstDash val="solid"/>
                <a:miter/>
              </a:ln>
            </p:spPr>
            <p:txBody>
              <a:bodyPr rtlCol="0" anchor="ctr"/>
              <a:lstStyle/>
              <a:p>
                <a:endParaRPr lang="en-US"/>
              </a:p>
            </p:txBody>
          </p:sp>
          <p:sp>
            <p:nvSpPr>
              <p:cNvPr id="99" name="Freeform 29">
                <a:extLst>
                  <a:ext uri="{FF2B5EF4-FFF2-40B4-BE49-F238E27FC236}">
                    <a16:creationId xmlns:a16="http://schemas.microsoft.com/office/drawing/2014/main" id="{E07DD0EB-BFB8-A4CC-8F40-C4BC2B272AB1}"/>
                  </a:ext>
                </a:extLst>
              </p:cNvPr>
              <p:cNvSpPr/>
              <p:nvPr/>
            </p:nvSpPr>
            <p:spPr>
              <a:xfrm>
                <a:off x="5193092" y="1383968"/>
                <a:ext cx="123634" cy="123634"/>
              </a:xfrm>
              <a:custGeom>
                <a:avLst/>
                <a:gdLst>
                  <a:gd name="connsiteX0" fmla="*/ 61817 w 123634"/>
                  <a:gd name="connsiteY0" fmla="*/ 123634 h 123634"/>
                  <a:gd name="connsiteX1" fmla="*/ 0 w 123634"/>
                  <a:gd name="connsiteY1" fmla="*/ 61817 h 123634"/>
                  <a:gd name="connsiteX2" fmla="*/ 61817 w 123634"/>
                  <a:gd name="connsiteY2" fmla="*/ 0 h 123634"/>
                  <a:gd name="connsiteX3" fmla="*/ 123634 w 123634"/>
                  <a:gd name="connsiteY3" fmla="*/ 61817 h 123634"/>
                  <a:gd name="connsiteX4" fmla="*/ 61817 w 123634"/>
                  <a:gd name="connsiteY4" fmla="*/ 123634 h 123634"/>
                  <a:gd name="connsiteX5" fmla="*/ 61817 w 123634"/>
                  <a:gd name="connsiteY5" fmla="*/ 18859 h 123634"/>
                  <a:gd name="connsiteX6" fmla="*/ 19050 w 123634"/>
                  <a:gd name="connsiteY6" fmla="*/ 61627 h 123634"/>
                  <a:gd name="connsiteX7" fmla="*/ 61817 w 123634"/>
                  <a:gd name="connsiteY7" fmla="*/ 104394 h 123634"/>
                  <a:gd name="connsiteX8" fmla="*/ 104584 w 123634"/>
                  <a:gd name="connsiteY8" fmla="*/ 61627 h 123634"/>
                  <a:gd name="connsiteX9" fmla="*/ 61817 w 123634"/>
                  <a:gd name="connsiteY9" fmla="*/ 19050 h 12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634" h="123634">
                    <a:moveTo>
                      <a:pt x="61817" y="123634"/>
                    </a:moveTo>
                    <a:cubicBezTo>
                      <a:pt x="27677" y="123634"/>
                      <a:pt x="0" y="95958"/>
                      <a:pt x="0" y="61817"/>
                    </a:cubicBezTo>
                    <a:cubicBezTo>
                      <a:pt x="0" y="27677"/>
                      <a:pt x="27677" y="0"/>
                      <a:pt x="61817" y="0"/>
                    </a:cubicBezTo>
                    <a:cubicBezTo>
                      <a:pt x="95958" y="0"/>
                      <a:pt x="123634" y="27677"/>
                      <a:pt x="123634" y="61817"/>
                    </a:cubicBezTo>
                    <a:cubicBezTo>
                      <a:pt x="123582" y="95936"/>
                      <a:pt x="95936" y="123582"/>
                      <a:pt x="61817" y="123634"/>
                    </a:cubicBezTo>
                    <a:close/>
                    <a:moveTo>
                      <a:pt x="61817" y="18859"/>
                    </a:moveTo>
                    <a:cubicBezTo>
                      <a:pt x="38198" y="18859"/>
                      <a:pt x="19050" y="38007"/>
                      <a:pt x="19050" y="61627"/>
                    </a:cubicBezTo>
                    <a:cubicBezTo>
                      <a:pt x="19050" y="85246"/>
                      <a:pt x="38198" y="104394"/>
                      <a:pt x="61817" y="104394"/>
                    </a:cubicBezTo>
                    <a:cubicBezTo>
                      <a:pt x="85437" y="104394"/>
                      <a:pt x="104584" y="85246"/>
                      <a:pt x="104584" y="61627"/>
                    </a:cubicBezTo>
                    <a:cubicBezTo>
                      <a:pt x="104428" y="38103"/>
                      <a:pt x="85341" y="19102"/>
                      <a:pt x="61817" y="19050"/>
                    </a:cubicBezTo>
                    <a:close/>
                  </a:path>
                </a:pathLst>
              </a:custGeom>
              <a:solidFill>
                <a:schemeClr val="bg1"/>
              </a:solidFill>
              <a:ln w="9525" cap="flat">
                <a:noFill/>
                <a:prstDash val="solid"/>
                <a:miter/>
              </a:ln>
            </p:spPr>
            <p:txBody>
              <a:bodyPr rtlCol="0" anchor="ctr"/>
              <a:lstStyle/>
              <a:p>
                <a:endParaRPr lang="en-US"/>
              </a:p>
            </p:txBody>
          </p:sp>
          <p:sp>
            <p:nvSpPr>
              <p:cNvPr id="100" name="Freeform 31">
                <a:extLst>
                  <a:ext uri="{FF2B5EF4-FFF2-40B4-BE49-F238E27FC236}">
                    <a16:creationId xmlns:a16="http://schemas.microsoft.com/office/drawing/2014/main" id="{B0351B7E-D640-51C4-346B-A2AC58BD168F}"/>
                  </a:ext>
                </a:extLst>
              </p:cNvPr>
              <p:cNvSpPr/>
              <p:nvPr/>
            </p:nvSpPr>
            <p:spPr>
              <a:xfrm>
                <a:off x="5229954" y="1498078"/>
                <a:ext cx="50006" cy="74199"/>
              </a:xfrm>
              <a:custGeom>
                <a:avLst/>
                <a:gdLst>
                  <a:gd name="connsiteX0" fmla="*/ 24956 w 50006"/>
                  <a:gd name="connsiteY0" fmla="*/ 74200 h 74199"/>
                  <a:gd name="connsiteX1" fmla="*/ 50006 w 50006"/>
                  <a:gd name="connsiteY1" fmla="*/ 0 h 74199"/>
                  <a:gd name="connsiteX2" fmla="*/ 0 w 50006"/>
                  <a:gd name="connsiteY2" fmla="*/ 0 h 74199"/>
                  <a:gd name="connsiteX3" fmla="*/ 24956 w 50006"/>
                  <a:gd name="connsiteY3" fmla="*/ 74200 h 74199"/>
                </a:gdLst>
                <a:ahLst/>
                <a:cxnLst>
                  <a:cxn ang="0">
                    <a:pos x="connsiteX0" y="connsiteY0"/>
                  </a:cxn>
                  <a:cxn ang="0">
                    <a:pos x="connsiteX1" y="connsiteY1"/>
                  </a:cxn>
                  <a:cxn ang="0">
                    <a:pos x="connsiteX2" y="connsiteY2"/>
                  </a:cxn>
                  <a:cxn ang="0">
                    <a:pos x="connsiteX3" y="connsiteY3"/>
                  </a:cxn>
                </a:cxnLst>
                <a:rect l="l" t="t" r="r" b="b"/>
                <a:pathLst>
                  <a:path w="50006" h="74199">
                    <a:moveTo>
                      <a:pt x="24956" y="74200"/>
                    </a:moveTo>
                    <a:lnTo>
                      <a:pt x="50006" y="0"/>
                    </a:lnTo>
                    <a:lnTo>
                      <a:pt x="0" y="0"/>
                    </a:lnTo>
                    <a:lnTo>
                      <a:pt x="24956" y="74200"/>
                    </a:lnTo>
                    <a:close/>
                  </a:path>
                </a:pathLst>
              </a:custGeom>
              <a:solidFill>
                <a:schemeClr val="bg1"/>
              </a:solidFill>
              <a:ln w="9525" cap="flat">
                <a:noFill/>
                <a:prstDash val="solid"/>
                <a:miter/>
              </a:ln>
            </p:spPr>
            <p:txBody>
              <a:bodyPr rtlCol="0" anchor="ctr"/>
              <a:lstStyle/>
              <a:p>
                <a:endParaRPr lang="en-US"/>
              </a:p>
            </p:txBody>
          </p:sp>
        </p:grpSp>
        <p:sp>
          <p:nvSpPr>
            <p:cNvPr id="67" name="TextBox 66">
              <a:extLst>
                <a:ext uri="{FF2B5EF4-FFF2-40B4-BE49-F238E27FC236}">
                  <a16:creationId xmlns:a16="http://schemas.microsoft.com/office/drawing/2014/main" id="{864680C4-6D77-05E7-CFCC-BE58A270CDC3}"/>
                </a:ext>
              </a:extLst>
            </p:cNvPr>
            <p:cNvSpPr txBox="1"/>
            <p:nvPr/>
          </p:nvSpPr>
          <p:spPr>
            <a:xfrm>
              <a:off x="972760" y="2728251"/>
              <a:ext cx="936558" cy="545932"/>
            </a:xfrm>
            <a:prstGeom prst="rect">
              <a:avLst/>
            </a:prstGeom>
            <a:solidFill>
              <a:schemeClr val="bg1"/>
            </a:solidFill>
          </p:spPr>
          <p:txBody>
            <a:bodyPr wrap="none" lIns="0" tIns="0" rIns="0" bIns="0" rtlCol="0" anchor="ctr">
              <a:noAutofit/>
            </a:bodyPr>
            <a:lstStyle/>
            <a:p>
              <a:pPr algn="ctr"/>
              <a:r>
                <a:rPr lang="fi-FI" sz="1000" b="1">
                  <a:solidFill>
                    <a:schemeClr val="tx1">
                      <a:lumMod val="85000"/>
                      <a:lumOff val="15000"/>
                    </a:schemeClr>
                  </a:solidFill>
                </a:rPr>
                <a:t>Sensing</a:t>
              </a:r>
            </a:p>
            <a:p>
              <a:pPr algn="ctr"/>
              <a:r>
                <a:rPr lang="fi-FI" sz="1000" b="1">
                  <a:solidFill>
                    <a:schemeClr val="tx1">
                      <a:lumMod val="85000"/>
                      <a:lumOff val="15000"/>
                    </a:schemeClr>
                  </a:solidFill>
                </a:rPr>
                <a:t> TRP</a:t>
              </a:r>
              <a:endParaRPr lang="en-FI" sz="1000" b="1">
                <a:solidFill>
                  <a:schemeClr val="tx1">
                    <a:lumMod val="85000"/>
                    <a:lumOff val="15000"/>
                  </a:schemeClr>
                </a:solidFill>
              </a:endParaRPr>
            </a:p>
          </p:txBody>
        </p:sp>
        <p:sp>
          <p:nvSpPr>
            <p:cNvPr id="68" name="TextBox 67">
              <a:extLst>
                <a:ext uri="{FF2B5EF4-FFF2-40B4-BE49-F238E27FC236}">
                  <a16:creationId xmlns:a16="http://schemas.microsoft.com/office/drawing/2014/main" id="{2DDEB7B0-8D28-9602-042F-AFFC53FAB77F}"/>
                </a:ext>
              </a:extLst>
            </p:cNvPr>
            <p:cNvSpPr txBox="1"/>
            <p:nvPr/>
          </p:nvSpPr>
          <p:spPr>
            <a:xfrm>
              <a:off x="5900020" y="2149238"/>
              <a:ext cx="899632" cy="502221"/>
            </a:xfrm>
            <a:prstGeom prst="rect">
              <a:avLst/>
            </a:prstGeom>
            <a:solidFill>
              <a:schemeClr val="bg1"/>
            </a:solidFill>
          </p:spPr>
          <p:txBody>
            <a:bodyPr wrap="none" lIns="0" tIns="0" rIns="0" bIns="0" rtlCol="0" anchor="ctr">
              <a:noAutofit/>
            </a:bodyPr>
            <a:lstStyle/>
            <a:p>
              <a:pPr algn="ctr"/>
              <a:r>
                <a:rPr lang="fi-FI" sz="1000" b="1">
                  <a:solidFill>
                    <a:schemeClr val="tx1">
                      <a:lumMod val="85000"/>
                      <a:lumOff val="15000"/>
                    </a:schemeClr>
                  </a:solidFill>
                </a:rPr>
                <a:t>Sensing</a:t>
              </a:r>
            </a:p>
            <a:p>
              <a:pPr algn="ctr"/>
              <a:r>
                <a:rPr lang="fi-FI" sz="1000" b="1">
                  <a:solidFill>
                    <a:schemeClr val="tx1">
                      <a:lumMod val="85000"/>
                      <a:lumOff val="15000"/>
                    </a:schemeClr>
                  </a:solidFill>
                </a:rPr>
                <a:t>UE</a:t>
              </a:r>
              <a:endParaRPr lang="en-FI" sz="1000" b="1">
                <a:solidFill>
                  <a:schemeClr val="tx1">
                    <a:lumMod val="85000"/>
                    <a:lumOff val="15000"/>
                  </a:schemeClr>
                </a:solidFill>
              </a:endParaRPr>
            </a:p>
          </p:txBody>
        </p:sp>
        <p:cxnSp>
          <p:nvCxnSpPr>
            <p:cNvPr id="69" name="Straight Arrow Connector 68">
              <a:extLst>
                <a:ext uri="{FF2B5EF4-FFF2-40B4-BE49-F238E27FC236}">
                  <a16:creationId xmlns:a16="http://schemas.microsoft.com/office/drawing/2014/main" id="{29A50151-5564-F9C2-6CE3-8B549D10D5D4}"/>
                </a:ext>
              </a:extLst>
            </p:cNvPr>
            <p:cNvCxnSpPr>
              <a:cxnSpLocks/>
            </p:cNvCxnSpPr>
            <p:nvPr/>
          </p:nvCxnSpPr>
          <p:spPr>
            <a:xfrm>
              <a:off x="2184010" y="2569378"/>
              <a:ext cx="3218912" cy="1651133"/>
            </a:xfrm>
            <a:prstGeom prst="straightConnector1">
              <a:avLst/>
            </a:prstGeom>
            <a:ln w="1905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7E114986-41B9-03A6-95B4-B440809FCD3A}"/>
                </a:ext>
              </a:extLst>
            </p:cNvPr>
            <p:cNvCxnSpPr>
              <a:cxnSpLocks/>
            </p:cNvCxnSpPr>
            <p:nvPr/>
          </p:nvCxnSpPr>
          <p:spPr>
            <a:xfrm flipV="1">
              <a:off x="2084008" y="2084993"/>
              <a:ext cx="1917490" cy="334226"/>
            </a:xfrm>
            <a:prstGeom prst="straightConnector1">
              <a:avLst/>
            </a:prstGeom>
            <a:ln w="1905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C25A7D45-A7D4-F1FB-317B-33DABFE4C8B8}"/>
                </a:ext>
              </a:extLst>
            </p:cNvPr>
            <p:cNvCxnSpPr>
              <a:cxnSpLocks/>
            </p:cNvCxnSpPr>
            <p:nvPr/>
          </p:nvCxnSpPr>
          <p:spPr>
            <a:xfrm flipV="1">
              <a:off x="5550863" y="3103840"/>
              <a:ext cx="623338" cy="1051460"/>
            </a:xfrm>
            <a:prstGeom prst="straightConnector1">
              <a:avLst/>
            </a:prstGeom>
            <a:ln w="1905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72" name="Oval 71">
              <a:extLst>
                <a:ext uri="{FF2B5EF4-FFF2-40B4-BE49-F238E27FC236}">
                  <a16:creationId xmlns:a16="http://schemas.microsoft.com/office/drawing/2014/main" id="{519A7DCD-E3A8-9C22-E004-CC61ACE7A5E6}"/>
                </a:ext>
              </a:extLst>
            </p:cNvPr>
            <p:cNvSpPr/>
            <p:nvPr/>
          </p:nvSpPr>
          <p:spPr>
            <a:xfrm rot="5400000" flipH="1">
              <a:off x="3797708" y="1699773"/>
              <a:ext cx="532581" cy="701965"/>
            </a:xfrm>
            <a:prstGeom prst="ellipse">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 name="Oval 72">
              <a:extLst>
                <a:ext uri="{FF2B5EF4-FFF2-40B4-BE49-F238E27FC236}">
                  <a16:creationId xmlns:a16="http://schemas.microsoft.com/office/drawing/2014/main" id="{FE6B8E83-0C7F-968E-C8FB-F1EEEC3AC02B}"/>
                </a:ext>
              </a:extLst>
            </p:cNvPr>
            <p:cNvSpPr/>
            <p:nvPr/>
          </p:nvSpPr>
          <p:spPr>
            <a:xfrm rot="5400000" flipH="1">
              <a:off x="5177075" y="3879158"/>
              <a:ext cx="516427" cy="819357"/>
            </a:xfrm>
            <a:prstGeom prst="ellipse">
              <a:avLst/>
            </a:prstGeom>
            <a:noFill/>
            <a:ln w="19050" cap="flat" cmpd="sng" algn="ctr">
              <a:solidFill>
                <a:schemeClr val="bg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74" name="Graphic 4">
              <a:extLst>
                <a:ext uri="{FF2B5EF4-FFF2-40B4-BE49-F238E27FC236}">
                  <a16:creationId xmlns:a16="http://schemas.microsoft.com/office/drawing/2014/main" id="{6E3FA92D-8012-51B6-607E-92A4AB2BD6B1}"/>
                </a:ext>
              </a:extLst>
            </p:cNvPr>
            <p:cNvGrpSpPr/>
            <p:nvPr/>
          </p:nvGrpSpPr>
          <p:grpSpPr>
            <a:xfrm>
              <a:off x="1746294" y="2365876"/>
              <a:ext cx="437815" cy="404812"/>
              <a:chOff x="1038465" y="756134"/>
              <a:chExt cx="1266825" cy="1266825"/>
            </a:xfrm>
          </p:grpSpPr>
          <p:sp>
            <p:nvSpPr>
              <p:cNvPr id="83" name="Freeform: Shape 40">
                <a:extLst>
                  <a:ext uri="{FF2B5EF4-FFF2-40B4-BE49-F238E27FC236}">
                    <a16:creationId xmlns:a16="http://schemas.microsoft.com/office/drawing/2014/main" id="{4AEC3BC8-1193-3153-53B0-954C73DC5153}"/>
                  </a:ext>
                </a:extLst>
              </p:cNvPr>
              <p:cNvSpPr/>
              <p:nvPr/>
            </p:nvSpPr>
            <p:spPr>
              <a:xfrm>
                <a:off x="1038465" y="756134"/>
                <a:ext cx="1266825" cy="1266825"/>
              </a:xfrm>
              <a:custGeom>
                <a:avLst/>
                <a:gdLst>
                  <a:gd name="connsiteX0" fmla="*/ 636842 w 1266825"/>
                  <a:gd name="connsiteY0" fmla="*/ 1266539 h 1266825"/>
                  <a:gd name="connsiteX1" fmla="*/ 7144 w 1266825"/>
                  <a:gd name="connsiteY1" fmla="*/ 636842 h 1266825"/>
                  <a:gd name="connsiteX2" fmla="*/ 636842 w 1266825"/>
                  <a:gd name="connsiteY2" fmla="*/ 7144 h 1266825"/>
                  <a:gd name="connsiteX3" fmla="*/ 1266539 w 1266825"/>
                  <a:gd name="connsiteY3" fmla="*/ 636842 h 1266825"/>
                  <a:gd name="connsiteX4" fmla="*/ 636842 w 1266825"/>
                  <a:gd name="connsiteY4" fmla="*/ 1266539 h 1266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6825" h="1266825">
                    <a:moveTo>
                      <a:pt x="636842" y="1266539"/>
                    </a:moveTo>
                    <a:cubicBezTo>
                      <a:pt x="289069" y="1266539"/>
                      <a:pt x="7144" y="984614"/>
                      <a:pt x="7144" y="636842"/>
                    </a:cubicBezTo>
                    <a:cubicBezTo>
                      <a:pt x="7144" y="289069"/>
                      <a:pt x="289069" y="7144"/>
                      <a:pt x="636842" y="7144"/>
                    </a:cubicBezTo>
                    <a:cubicBezTo>
                      <a:pt x="984614" y="7144"/>
                      <a:pt x="1266539" y="289069"/>
                      <a:pt x="1266539" y="636842"/>
                    </a:cubicBezTo>
                    <a:cubicBezTo>
                      <a:pt x="1266119" y="984440"/>
                      <a:pt x="984440" y="1266119"/>
                      <a:pt x="636842" y="1266539"/>
                    </a:cubicBezTo>
                    <a:close/>
                  </a:path>
                </a:pathLst>
              </a:custGeom>
              <a:solidFill>
                <a:schemeClr val="accent3">
                  <a:lumMod val="75000"/>
                </a:schemeClr>
              </a:solidFill>
              <a:ln w="9525" cap="flat">
                <a:noFill/>
                <a:prstDash val="solid"/>
                <a:miter/>
              </a:ln>
            </p:spPr>
            <p:txBody>
              <a:bodyPr rtlCol="0" anchor="ctr"/>
              <a:lstStyle/>
              <a:p>
                <a:endParaRPr lang="en-US"/>
              </a:p>
            </p:txBody>
          </p:sp>
          <p:sp>
            <p:nvSpPr>
              <p:cNvPr id="84" name="Freeform: Shape 41">
                <a:extLst>
                  <a:ext uri="{FF2B5EF4-FFF2-40B4-BE49-F238E27FC236}">
                    <a16:creationId xmlns:a16="http://schemas.microsoft.com/office/drawing/2014/main" id="{A4684AB4-31F7-5C03-A915-11C4208DAB9D}"/>
                  </a:ext>
                </a:extLst>
              </p:cNvPr>
              <p:cNvSpPr/>
              <p:nvPr/>
            </p:nvSpPr>
            <p:spPr>
              <a:xfrm>
                <a:off x="1427537" y="1200919"/>
                <a:ext cx="504825" cy="609600"/>
              </a:xfrm>
              <a:custGeom>
                <a:avLst/>
                <a:gdLst>
                  <a:gd name="connsiteX0" fmla="*/ 24790 w 504825"/>
                  <a:gd name="connsiteY0" fmla="*/ 608680 h 609600"/>
                  <a:gd name="connsiteX1" fmla="*/ 20122 w 504825"/>
                  <a:gd name="connsiteY1" fmla="*/ 608108 h 609600"/>
                  <a:gd name="connsiteX2" fmla="*/ 7740 w 504825"/>
                  <a:gd name="connsiteY2" fmla="*/ 586582 h 609600"/>
                  <a:gd name="connsiteX3" fmla="*/ 228339 w 504825"/>
                  <a:gd name="connsiteY3" fmla="*/ 26512 h 609600"/>
                  <a:gd name="connsiteX4" fmla="*/ 228339 w 504825"/>
                  <a:gd name="connsiteY4" fmla="*/ 25559 h 609600"/>
                  <a:gd name="connsiteX5" fmla="*/ 266439 w 504825"/>
                  <a:gd name="connsiteY5" fmla="*/ 9176 h 609600"/>
                  <a:gd name="connsiteX6" fmla="*/ 283393 w 504825"/>
                  <a:gd name="connsiteY6" fmla="*/ 25464 h 609600"/>
                  <a:gd name="connsiteX7" fmla="*/ 500563 w 504825"/>
                  <a:gd name="connsiteY7" fmla="*/ 575342 h 609600"/>
                  <a:gd name="connsiteX8" fmla="*/ 490610 w 504825"/>
                  <a:gd name="connsiteY8" fmla="*/ 598250 h 609600"/>
                  <a:gd name="connsiteX9" fmla="*/ 467702 w 504825"/>
                  <a:gd name="connsiteY9" fmla="*/ 588296 h 609600"/>
                  <a:gd name="connsiteX10" fmla="*/ 256057 w 504825"/>
                  <a:gd name="connsiteY10" fmla="*/ 52420 h 609600"/>
                  <a:gd name="connsiteX11" fmla="*/ 41839 w 504825"/>
                  <a:gd name="connsiteY11" fmla="*/ 595821 h 609600"/>
                  <a:gd name="connsiteX12" fmla="*/ 24790 w 504825"/>
                  <a:gd name="connsiteY12" fmla="*/ 608680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4825" h="609600">
                    <a:moveTo>
                      <a:pt x="24790" y="608680"/>
                    </a:moveTo>
                    <a:cubicBezTo>
                      <a:pt x="23217" y="608678"/>
                      <a:pt x="21650" y="608486"/>
                      <a:pt x="20122" y="608108"/>
                    </a:cubicBezTo>
                    <a:cubicBezTo>
                      <a:pt x="10781" y="605554"/>
                      <a:pt x="5251" y="595941"/>
                      <a:pt x="7740" y="586582"/>
                    </a:cubicBezTo>
                    <a:cubicBezTo>
                      <a:pt x="11455" y="572580"/>
                      <a:pt x="83940" y="389414"/>
                      <a:pt x="228339" y="26512"/>
                    </a:cubicBezTo>
                    <a:lnTo>
                      <a:pt x="228339" y="25559"/>
                    </a:lnTo>
                    <a:cubicBezTo>
                      <a:pt x="234421" y="10597"/>
                      <a:pt x="251396" y="3298"/>
                      <a:pt x="266439" y="9176"/>
                    </a:cubicBezTo>
                    <a:cubicBezTo>
                      <a:pt x="274077" y="12063"/>
                      <a:pt x="280202" y="17948"/>
                      <a:pt x="283393" y="25464"/>
                    </a:cubicBezTo>
                    <a:lnTo>
                      <a:pt x="500563" y="575342"/>
                    </a:lnTo>
                    <a:cubicBezTo>
                      <a:pt x="504141" y="584417"/>
                      <a:pt x="499684" y="594673"/>
                      <a:pt x="490610" y="598250"/>
                    </a:cubicBezTo>
                    <a:cubicBezTo>
                      <a:pt x="481536" y="601827"/>
                      <a:pt x="471279" y="597370"/>
                      <a:pt x="467702" y="588296"/>
                    </a:cubicBezTo>
                    <a:lnTo>
                      <a:pt x="256057" y="52420"/>
                    </a:lnTo>
                    <a:cubicBezTo>
                      <a:pt x="75082" y="506381"/>
                      <a:pt x="44125" y="587820"/>
                      <a:pt x="41839" y="595821"/>
                    </a:cubicBezTo>
                    <a:cubicBezTo>
                      <a:pt x="39641" y="603417"/>
                      <a:pt x="32697" y="608653"/>
                      <a:pt x="24790" y="608680"/>
                    </a:cubicBezTo>
                    <a:close/>
                  </a:path>
                </a:pathLst>
              </a:custGeom>
              <a:solidFill>
                <a:srgbClr val="FFFFFF"/>
              </a:solidFill>
              <a:ln w="9525" cap="flat">
                <a:noFill/>
                <a:prstDash val="solid"/>
                <a:miter/>
              </a:ln>
            </p:spPr>
            <p:txBody>
              <a:bodyPr rtlCol="0" anchor="ctr"/>
              <a:lstStyle/>
              <a:p>
                <a:endParaRPr lang="en-US"/>
              </a:p>
            </p:txBody>
          </p:sp>
          <p:sp>
            <p:nvSpPr>
              <p:cNvPr id="85" name="Freeform: Shape 42">
                <a:extLst>
                  <a:ext uri="{FF2B5EF4-FFF2-40B4-BE49-F238E27FC236}">
                    <a16:creationId xmlns:a16="http://schemas.microsoft.com/office/drawing/2014/main" id="{2EBD49DD-76EC-DBF5-A1AA-86FDD51AAB5B}"/>
                  </a:ext>
                </a:extLst>
              </p:cNvPr>
              <p:cNvSpPr/>
              <p:nvPr/>
            </p:nvSpPr>
            <p:spPr>
              <a:xfrm>
                <a:off x="1427040" y="1406124"/>
                <a:ext cx="361950" cy="409575"/>
              </a:xfrm>
              <a:custGeom>
                <a:avLst/>
                <a:gdLst>
                  <a:gd name="connsiteX0" fmla="*/ 24810 w 361950"/>
                  <a:gd name="connsiteY0" fmla="*/ 403665 h 409575"/>
                  <a:gd name="connsiteX1" fmla="*/ 7144 w 361950"/>
                  <a:gd name="connsiteY1" fmla="*/ 385898 h 409575"/>
                  <a:gd name="connsiteX2" fmla="*/ 11571 w 361950"/>
                  <a:gd name="connsiteY2" fmla="*/ 374232 h 409575"/>
                  <a:gd name="connsiteX3" fmla="*/ 331896 w 361950"/>
                  <a:gd name="connsiteY3" fmla="*/ 12283 h 409575"/>
                  <a:gd name="connsiteX4" fmla="*/ 356951 w 361950"/>
                  <a:gd name="connsiteY4" fmla="*/ 12383 h 409575"/>
                  <a:gd name="connsiteX5" fmla="*/ 358376 w 361950"/>
                  <a:gd name="connsiteY5" fmla="*/ 35714 h 409575"/>
                  <a:gd name="connsiteX6" fmla="*/ 38050 w 361950"/>
                  <a:gd name="connsiteY6" fmla="*/ 397664 h 409575"/>
                  <a:gd name="connsiteX7" fmla="*/ 24810 w 361950"/>
                  <a:gd name="connsiteY7" fmla="*/ 403665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950" h="409575">
                    <a:moveTo>
                      <a:pt x="24810" y="403665"/>
                    </a:moveTo>
                    <a:cubicBezTo>
                      <a:pt x="15026" y="403637"/>
                      <a:pt x="7116" y="395683"/>
                      <a:pt x="7144" y="385898"/>
                    </a:cubicBezTo>
                    <a:cubicBezTo>
                      <a:pt x="7156" y="381602"/>
                      <a:pt x="8729" y="377456"/>
                      <a:pt x="11571" y="374232"/>
                    </a:cubicBezTo>
                    <a:lnTo>
                      <a:pt x="331896" y="12283"/>
                    </a:lnTo>
                    <a:cubicBezTo>
                      <a:pt x="338843" y="5392"/>
                      <a:pt x="350060" y="5437"/>
                      <a:pt x="356951" y="12383"/>
                    </a:cubicBezTo>
                    <a:cubicBezTo>
                      <a:pt x="363217" y="18699"/>
                      <a:pt x="363826" y="28682"/>
                      <a:pt x="358376" y="35714"/>
                    </a:cubicBezTo>
                    <a:lnTo>
                      <a:pt x="38050" y="397664"/>
                    </a:lnTo>
                    <a:cubicBezTo>
                      <a:pt x="34684" y="401446"/>
                      <a:pt x="29874" y="403626"/>
                      <a:pt x="24810" y="403665"/>
                    </a:cubicBezTo>
                    <a:close/>
                  </a:path>
                </a:pathLst>
              </a:custGeom>
              <a:solidFill>
                <a:srgbClr val="FFFFFF"/>
              </a:solidFill>
              <a:ln w="9525" cap="flat">
                <a:noFill/>
                <a:prstDash val="solid"/>
                <a:miter/>
              </a:ln>
            </p:spPr>
            <p:txBody>
              <a:bodyPr rtlCol="0" anchor="ctr"/>
              <a:lstStyle/>
              <a:p>
                <a:endParaRPr lang="en-US"/>
              </a:p>
            </p:txBody>
          </p:sp>
          <p:sp>
            <p:nvSpPr>
              <p:cNvPr id="86" name="Freeform: Shape 43">
                <a:extLst>
                  <a:ext uri="{FF2B5EF4-FFF2-40B4-BE49-F238E27FC236}">
                    <a16:creationId xmlns:a16="http://schemas.microsoft.com/office/drawing/2014/main" id="{30388FAC-BFE4-5BE0-EDF2-986F892EC880}"/>
                  </a:ext>
                </a:extLst>
              </p:cNvPr>
              <p:cNvSpPr/>
              <p:nvPr/>
            </p:nvSpPr>
            <p:spPr>
              <a:xfrm>
                <a:off x="1567536" y="1409981"/>
                <a:ext cx="361950" cy="390525"/>
              </a:xfrm>
              <a:custGeom>
                <a:avLst/>
                <a:gdLst>
                  <a:gd name="connsiteX0" fmla="*/ 343801 w 361950"/>
                  <a:gd name="connsiteY0" fmla="*/ 390664 h 390525"/>
                  <a:gd name="connsiteX1" fmla="*/ 330752 w 361950"/>
                  <a:gd name="connsiteY1" fmla="*/ 384854 h 390525"/>
                  <a:gd name="connsiteX2" fmla="*/ 11759 w 361950"/>
                  <a:gd name="connsiteY2" fmla="*/ 36715 h 390525"/>
                  <a:gd name="connsiteX3" fmla="*/ 12902 w 361950"/>
                  <a:gd name="connsiteY3" fmla="*/ 11759 h 390525"/>
                  <a:gd name="connsiteX4" fmla="*/ 37858 w 361950"/>
                  <a:gd name="connsiteY4" fmla="*/ 12902 h 390525"/>
                  <a:gd name="connsiteX5" fmla="*/ 356850 w 361950"/>
                  <a:gd name="connsiteY5" fmla="*/ 361041 h 390525"/>
                  <a:gd name="connsiteX6" fmla="*/ 355637 w 361950"/>
                  <a:gd name="connsiteY6" fmla="*/ 386067 h 390525"/>
                  <a:gd name="connsiteX7" fmla="*/ 343801 w 361950"/>
                  <a:gd name="connsiteY7" fmla="*/ 39066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950" h="390525">
                    <a:moveTo>
                      <a:pt x="343801" y="390664"/>
                    </a:moveTo>
                    <a:cubicBezTo>
                      <a:pt x="338831" y="390632"/>
                      <a:pt x="334100" y="388526"/>
                      <a:pt x="330752" y="384854"/>
                    </a:cubicBezTo>
                    <a:lnTo>
                      <a:pt x="11759" y="36715"/>
                    </a:lnTo>
                    <a:cubicBezTo>
                      <a:pt x="5184" y="29508"/>
                      <a:pt x="5695" y="18335"/>
                      <a:pt x="12902" y="11759"/>
                    </a:cubicBezTo>
                    <a:cubicBezTo>
                      <a:pt x="20109" y="5184"/>
                      <a:pt x="31282" y="5695"/>
                      <a:pt x="37858" y="12902"/>
                    </a:cubicBezTo>
                    <a:lnTo>
                      <a:pt x="356850" y="361041"/>
                    </a:lnTo>
                    <a:cubicBezTo>
                      <a:pt x="363426" y="368287"/>
                      <a:pt x="362883" y="379491"/>
                      <a:pt x="355637" y="386067"/>
                    </a:cubicBezTo>
                    <a:cubicBezTo>
                      <a:pt x="352395" y="389009"/>
                      <a:pt x="348179" y="390647"/>
                      <a:pt x="343801" y="390664"/>
                    </a:cubicBezTo>
                    <a:close/>
                  </a:path>
                </a:pathLst>
              </a:custGeom>
              <a:solidFill>
                <a:srgbClr val="FFFFFF"/>
              </a:solidFill>
              <a:ln w="9525" cap="flat">
                <a:noFill/>
                <a:prstDash val="solid"/>
                <a:miter/>
              </a:ln>
            </p:spPr>
            <p:txBody>
              <a:bodyPr rtlCol="0" anchor="ctr"/>
              <a:lstStyle/>
              <a:p>
                <a:endParaRPr lang="en-US"/>
              </a:p>
            </p:txBody>
          </p:sp>
          <p:sp>
            <p:nvSpPr>
              <p:cNvPr id="87" name="Freeform: Shape 44">
                <a:extLst>
                  <a:ext uri="{FF2B5EF4-FFF2-40B4-BE49-F238E27FC236}">
                    <a16:creationId xmlns:a16="http://schemas.microsoft.com/office/drawing/2014/main" id="{F46347FE-1479-CB69-56CA-88E728AD75C1}"/>
                  </a:ext>
                </a:extLst>
              </p:cNvPr>
              <p:cNvSpPr/>
              <p:nvPr/>
            </p:nvSpPr>
            <p:spPr>
              <a:xfrm>
                <a:off x="1611870" y="1103796"/>
                <a:ext cx="133350" cy="133350"/>
              </a:xfrm>
              <a:custGeom>
                <a:avLst/>
                <a:gdLst>
                  <a:gd name="connsiteX0" fmla="*/ 70104 w 133350"/>
                  <a:gd name="connsiteY0" fmla="*/ 133064 h 133350"/>
                  <a:gd name="connsiteX1" fmla="*/ 7144 w 133350"/>
                  <a:gd name="connsiteY1" fmla="*/ 70104 h 133350"/>
                  <a:gd name="connsiteX2" fmla="*/ 70104 w 133350"/>
                  <a:gd name="connsiteY2" fmla="*/ 7144 h 133350"/>
                  <a:gd name="connsiteX3" fmla="*/ 133064 w 133350"/>
                  <a:gd name="connsiteY3" fmla="*/ 70104 h 133350"/>
                  <a:gd name="connsiteX4" fmla="*/ 70104 w 133350"/>
                  <a:gd name="connsiteY4" fmla="*/ 133064 h 133350"/>
                  <a:gd name="connsiteX5" fmla="*/ 70104 w 133350"/>
                  <a:gd name="connsiteY5" fmla="*/ 42577 h 133350"/>
                  <a:gd name="connsiteX6" fmla="*/ 42482 w 133350"/>
                  <a:gd name="connsiteY6" fmla="*/ 70199 h 133350"/>
                  <a:gd name="connsiteX7" fmla="*/ 70104 w 133350"/>
                  <a:gd name="connsiteY7" fmla="*/ 97822 h 133350"/>
                  <a:gd name="connsiteX8" fmla="*/ 97727 w 133350"/>
                  <a:gd name="connsiteY8" fmla="*/ 70199 h 133350"/>
                  <a:gd name="connsiteX9" fmla="*/ 97727 w 133350"/>
                  <a:gd name="connsiteY9" fmla="*/ 70104 h 133350"/>
                  <a:gd name="connsiteX10" fmla="*/ 70199 w 133350"/>
                  <a:gd name="connsiteY10" fmla="*/ 42577 h 133350"/>
                  <a:gd name="connsiteX11" fmla="*/ 70104 w 133350"/>
                  <a:gd name="connsiteY11" fmla="*/ 42577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3350" h="133350">
                    <a:moveTo>
                      <a:pt x="70104" y="133064"/>
                    </a:moveTo>
                    <a:cubicBezTo>
                      <a:pt x="35332" y="133064"/>
                      <a:pt x="7144" y="104876"/>
                      <a:pt x="7144" y="70104"/>
                    </a:cubicBezTo>
                    <a:cubicBezTo>
                      <a:pt x="7144" y="35332"/>
                      <a:pt x="35332" y="7144"/>
                      <a:pt x="70104" y="7144"/>
                    </a:cubicBezTo>
                    <a:cubicBezTo>
                      <a:pt x="104876" y="7144"/>
                      <a:pt x="133064" y="35332"/>
                      <a:pt x="133064" y="70104"/>
                    </a:cubicBezTo>
                    <a:cubicBezTo>
                      <a:pt x="133012" y="104854"/>
                      <a:pt x="104854" y="133012"/>
                      <a:pt x="70104" y="133064"/>
                    </a:cubicBezTo>
                    <a:close/>
                    <a:moveTo>
                      <a:pt x="70104" y="42577"/>
                    </a:moveTo>
                    <a:cubicBezTo>
                      <a:pt x="54849" y="42577"/>
                      <a:pt x="42482" y="54944"/>
                      <a:pt x="42482" y="70199"/>
                    </a:cubicBezTo>
                    <a:cubicBezTo>
                      <a:pt x="42482" y="85455"/>
                      <a:pt x="54849" y="97822"/>
                      <a:pt x="70104" y="97822"/>
                    </a:cubicBezTo>
                    <a:cubicBezTo>
                      <a:pt x="85360" y="97822"/>
                      <a:pt x="97727" y="85455"/>
                      <a:pt x="97727" y="70199"/>
                    </a:cubicBezTo>
                    <a:cubicBezTo>
                      <a:pt x="97727" y="70167"/>
                      <a:pt x="97727" y="70136"/>
                      <a:pt x="97727" y="70104"/>
                    </a:cubicBezTo>
                    <a:cubicBezTo>
                      <a:pt x="97727" y="54901"/>
                      <a:pt x="85402" y="42577"/>
                      <a:pt x="70199" y="42577"/>
                    </a:cubicBezTo>
                    <a:cubicBezTo>
                      <a:pt x="70168" y="42577"/>
                      <a:pt x="70136" y="42577"/>
                      <a:pt x="70104" y="42577"/>
                    </a:cubicBezTo>
                    <a:close/>
                  </a:path>
                </a:pathLst>
              </a:custGeom>
              <a:solidFill>
                <a:srgbClr val="FFFFFF"/>
              </a:solidFill>
              <a:ln w="9525" cap="flat">
                <a:noFill/>
                <a:prstDash val="solid"/>
                <a:miter/>
              </a:ln>
            </p:spPr>
            <p:txBody>
              <a:bodyPr rtlCol="0" anchor="ctr"/>
              <a:lstStyle/>
              <a:p>
                <a:endParaRPr lang="en-US"/>
              </a:p>
            </p:txBody>
          </p:sp>
          <p:sp>
            <p:nvSpPr>
              <p:cNvPr id="88" name="Freeform: Shape 45">
                <a:extLst>
                  <a:ext uri="{FF2B5EF4-FFF2-40B4-BE49-F238E27FC236}">
                    <a16:creationId xmlns:a16="http://schemas.microsoft.com/office/drawing/2014/main" id="{ED55308D-7D0F-3BD7-9F1C-776836565B95}"/>
                  </a:ext>
                </a:extLst>
              </p:cNvPr>
              <p:cNvSpPr/>
              <p:nvPr/>
            </p:nvSpPr>
            <p:spPr>
              <a:xfrm>
                <a:off x="1347729" y="969168"/>
                <a:ext cx="104775" cy="390525"/>
              </a:xfrm>
              <a:custGeom>
                <a:avLst/>
                <a:gdLst>
                  <a:gd name="connsiteX0" fmla="*/ 85643 w 104775"/>
                  <a:gd name="connsiteY0" fmla="*/ 383612 h 390525"/>
                  <a:gd name="connsiteX1" fmla="*/ 72594 w 104775"/>
                  <a:gd name="connsiteY1" fmla="*/ 377802 h 390525"/>
                  <a:gd name="connsiteX2" fmla="*/ 71641 w 104775"/>
                  <a:gd name="connsiteY2" fmla="*/ 14042 h 390525"/>
                  <a:gd name="connsiteX3" fmla="*/ 96406 w 104775"/>
                  <a:gd name="connsiteY3" fmla="*/ 10803 h 390525"/>
                  <a:gd name="connsiteX4" fmla="*/ 99645 w 104775"/>
                  <a:gd name="connsiteY4" fmla="*/ 35568 h 390525"/>
                  <a:gd name="connsiteX5" fmla="*/ 98692 w 104775"/>
                  <a:gd name="connsiteY5" fmla="*/ 353989 h 390525"/>
                  <a:gd name="connsiteX6" fmla="*/ 97479 w 104775"/>
                  <a:gd name="connsiteY6" fmla="*/ 379015 h 390525"/>
                  <a:gd name="connsiteX7" fmla="*/ 85643 w 104775"/>
                  <a:gd name="connsiteY7" fmla="*/ 38361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390525">
                    <a:moveTo>
                      <a:pt x="85643" y="383612"/>
                    </a:moveTo>
                    <a:cubicBezTo>
                      <a:pt x="80673" y="383581"/>
                      <a:pt x="75942" y="381474"/>
                      <a:pt x="72594" y="377802"/>
                    </a:cubicBezTo>
                    <a:cubicBezTo>
                      <a:pt x="-14274" y="282552"/>
                      <a:pt x="-14751" y="126246"/>
                      <a:pt x="71641" y="14042"/>
                    </a:cubicBezTo>
                    <a:cubicBezTo>
                      <a:pt x="77585" y="6309"/>
                      <a:pt x="88673" y="4859"/>
                      <a:pt x="96406" y="10803"/>
                    </a:cubicBezTo>
                    <a:cubicBezTo>
                      <a:pt x="104139" y="16748"/>
                      <a:pt x="105589" y="27836"/>
                      <a:pt x="99645" y="35568"/>
                    </a:cubicBezTo>
                    <a:cubicBezTo>
                      <a:pt x="23445" y="134438"/>
                      <a:pt x="23445" y="271312"/>
                      <a:pt x="98692" y="353989"/>
                    </a:cubicBezTo>
                    <a:cubicBezTo>
                      <a:pt x="105268" y="361235"/>
                      <a:pt x="104725" y="372439"/>
                      <a:pt x="97479" y="379015"/>
                    </a:cubicBezTo>
                    <a:cubicBezTo>
                      <a:pt x="94237" y="381957"/>
                      <a:pt x="90021" y="383595"/>
                      <a:pt x="85643" y="383612"/>
                    </a:cubicBezTo>
                    <a:close/>
                  </a:path>
                </a:pathLst>
              </a:custGeom>
              <a:solidFill>
                <a:srgbClr val="FFFFFF"/>
              </a:solidFill>
              <a:ln w="9525" cap="flat">
                <a:noFill/>
                <a:prstDash val="solid"/>
                <a:miter/>
              </a:ln>
            </p:spPr>
            <p:txBody>
              <a:bodyPr rtlCol="0" anchor="ctr"/>
              <a:lstStyle/>
              <a:p>
                <a:endParaRPr lang="en-US"/>
              </a:p>
            </p:txBody>
          </p:sp>
          <p:sp>
            <p:nvSpPr>
              <p:cNvPr id="89" name="Freeform: Shape 46">
                <a:extLst>
                  <a:ext uri="{FF2B5EF4-FFF2-40B4-BE49-F238E27FC236}">
                    <a16:creationId xmlns:a16="http://schemas.microsoft.com/office/drawing/2014/main" id="{EBA287BD-7C00-87C5-504E-F3DF312E5F37}"/>
                  </a:ext>
                </a:extLst>
              </p:cNvPr>
              <p:cNvSpPr/>
              <p:nvPr/>
            </p:nvSpPr>
            <p:spPr>
              <a:xfrm>
                <a:off x="1461517" y="1040910"/>
                <a:ext cx="76200" cy="247650"/>
              </a:xfrm>
              <a:custGeom>
                <a:avLst/>
                <a:gdLst>
                  <a:gd name="connsiteX0" fmla="*/ 60819 w 76200"/>
                  <a:gd name="connsiteY0" fmla="*/ 242623 h 247650"/>
                  <a:gd name="connsiteX1" fmla="*/ 47769 w 76200"/>
                  <a:gd name="connsiteY1" fmla="*/ 236813 h 247650"/>
                  <a:gd name="connsiteX2" fmla="*/ 46817 w 76200"/>
                  <a:gd name="connsiteY2" fmla="*/ 12308 h 247650"/>
                  <a:gd name="connsiteX3" fmla="*/ 71737 w 76200"/>
                  <a:gd name="connsiteY3" fmla="*/ 12301 h 247650"/>
                  <a:gd name="connsiteX4" fmla="*/ 74820 w 76200"/>
                  <a:gd name="connsiteY4" fmla="*/ 33073 h 247650"/>
                  <a:gd name="connsiteX5" fmla="*/ 73868 w 76200"/>
                  <a:gd name="connsiteY5" fmla="*/ 212238 h 247650"/>
                  <a:gd name="connsiteX6" fmla="*/ 72789 w 76200"/>
                  <a:gd name="connsiteY6" fmla="*/ 237135 h 247650"/>
                  <a:gd name="connsiteX7" fmla="*/ 72725 w 76200"/>
                  <a:gd name="connsiteY7" fmla="*/ 237194 h 247650"/>
                  <a:gd name="connsiteX8" fmla="*/ 60819 w 76200"/>
                  <a:gd name="connsiteY8" fmla="*/ 242623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200" h="247650">
                    <a:moveTo>
                      <a:pt x="60819" y="242623"/>
                    </a:moveTo>
                    <a:cubicBezTo>
                      <a:pt x="55849" y="242592"/>
                      <a:pt x="51118" y="240485"/>
                      <a:pt x="47769" y="236813"/>
                    </a:cubicBezTo>
                    <a:cubicBezTo>
                      <a:pt x="-6047" y="177853"/>
                      <a:pt x="-6428" y="81365"/>
                      <a:pt x="46817" y="12308"/>
                    </a:cubicBezTo>
                    <a:cubicBezTo>
                      <a:pt x="53696" y="5425"/>
                      <a:pt x="64854" y="5422"/>
                      <a:pt x="71737" y="12301"/>
                    </a:cubicBezTo>
                    <a:cubicBezTo>
                      <a:pt x="77229" y="17790"/>
                      <a:pt x="78481" y="26226"/>
                      <a:pt x="74820" y="33073"/>
                    </a:cubicBezTo>
                    <a:cubicBezTo>
                      <a:pt x="31863" y="88794"/>
                      <a:pt x="31482" y="165756"/>
                      <a:pt x="73868" y="212238"/>
                    </a:cubicBezTo>
                    <a:cubicBezTo>
                      <a:pt x="80445" y="219411"/>
                      <a:pt x="79962" y="230558"/>
                      <a:pt x="72789" y="237135"/>
                    </a:cubicBezTo>
                    <a:cubicBezTo>
                      <a:pt x="72768" y="237155"/>
                      <a:pt x="72746" y="237174"/>
                      <a:pt x="72725" y="237194"/>
                    </a:cubicBezTo>
                    <a:cubicBezTo>
                      <a:pt x="69583" y="240441"/>
                      <a:pt x="65330" y="242380"/>
                      <a:pt x="60819" y="242623"/>
                    </a:cubicBezTo>
                    <a:close/>
                  </a:path>
                </a:pathLst>
              </a:custGeom>
              <a:solidFill>
                <a:srgbClr val="FFFFFF"/>
              </a:solidFill>
              <a:ln w="9525" cap="flat">
                <a:noFill/>
                <a:prstDash val="solid"/>
                <a:miter/>
              </a:ln>
            </p:spPr>
            <p:txBody>
              <a:bodyPr rtlCol="0" anchor="ctr"/>
              <a:lstStyle/>
              <a:p>
                <a:endParaRPr lang="en-US"/>
              </a:p>
            </p:txBody>
          </p:sp>
          <p:sp>
            <p:nvSpPr>
              <p:cNvPr id="90" name="Freeform: Shape 47">
                <a:extLst>
                  <a:ext uri="{FF2B5EF4-FFF2-40B4-BE49-F238E27FC236}">
                    <a16:creationId xmlns:a16="http://schemas.microsoft.com/office/drawing/2014/main" id="{88DE8E6E-3FCE-E3E1-A536-628724FB5FDA}"/>
                  </a:ext>
                </a:extLst>
              </p:cNvPr>
              <p:cNvSpPr/>
              <p:nvPr/>
            </p:nvSpPr>
            <p:spPr>
              <a:xfrm>
                <a:off x="1891522" y="969069"/>
                <a:ext cx="104775" cy="390525"/>
              </a:xfrm>
              <a:custGeom>
                <a:avLst/>
                <a:gdLst>
                  <a:gd name="connsiteX0" fmla="*/ 24863 w 104775"/>
                  <a:gd name="connsiteY0" fmla="*/ 383711 h 390525"/>
                  <a:gd name="connsiteX1" fmla="*/ 7144 w 104775"/>
                  <a:gd name="connsiteY1" fmla="*/ 365997 h 390525"/>
                  <a:gd name="connsiteX2" fmla="*/ 10861 w 104775"/>
                  <a:gd name="connsiteY2" fmla="*/ 355136 h 390525"/>
                  <a:gd name="connsiteX3" fmla="*/ 11814 w 104775"/>
                  <a:gd name="connsiteY3" fmla="*/ 36715 h 390525"/>
                  <a:gd name="connsiteX4" fmla="*/ 12957 w 104775"/>
                  <a:gd name="connsiteY4" fmla="*/ 11759 h 390525"/>
                  <a:gd name="connsiteX5" fmla="*/ 37913 w 104775"/>
                  <a:gd name="connsiteY5" fmla="*/ 12902 h 390525"/>
                  <a:gd name="connsiteX6" fmla="*/ 38865 w 104775"/>
                  <a:gd name="connsiteY6" fmla="*/ 376662 h 390525"/>
                  <a:gd name="connsiteX7" fmla="*/ 24863 w 104775"/>
                  <a:gd name="connsiteY7" fmla="*/ 383711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390525">
                    <a:moveTo>
                      <a:pt x="24863" y="383711"/>
                    </a:moveTo>
                    <a:cubicBezTo>
                      <a:pt x="15079" y="383712"/>
                      <a:pt x="7145" y="375782"/>
                      <a:pt x="7144" y="365997"/>
                    </a:cubicBezTo>
                    <a:cubicBezTo>
                      <a:pt x="7143" y="362064"/>
                      <a:pt x="8451" y="358243"/>
                      <a:pt x="10861" y="355136"/>
                    </a:cubicBezTo>
                    <a:cubicBezTo>
                      <a:pt x="87061" y="256266"/>
                      <a:pt x="87061" y="119392"/>
                      <a:pt x="11814" y="36715"/>
                    </a:cubicBezTo>
                    <a:cubicBezTo>
                      <a:pt x="5238" y="29508"/>
                      <a:pt x="5750" y="18335"/>
                      <a:pt x="12957" y="11759"/>
                    </a:cubicBezTo>
                    <a:cubicBezTo>
                      <a:pt x="20164" y="5184"/>
                      <a:pt x="31337" y="5695"/>
                      <a:pt x="37913" y="12902"/>
                    </a:cubicBezTo>
                    <a:cubicBezTo>
                      <a:pt x="124780" y="108152"/>
                      <a:pt x="125257" y="264458"/>
                      <a:pt x="38865" y="376662"/>
                    </a:cubicBezTo>
                    <a:cubicBezTo>
                      <a:pt x="35567" y="381084"/>
                      <a:pt x="30380" y="383696"/>
                      <a:pt x="24863" y="383711"/>
                    </a:cubicBezTo>
                    <a:close/>
                  </a:path>
                </a:pathLst>
              </a:custGeom>
              <a:solidFill>
                <a:srgbClr val="FFFFFF"/>
              </a:solidFill>
              <a:ln w="9525" cap="flat">
                <a:noFill/>
                <a:prstDash val="solid"/>
                <a:miter/>
              </a:ln>
            </p:spPr>
            <p:txBody>
              <a:bodyPr rtlCol="0" anchor="ctr"/>
              <a:lstStyle/>
              <a:p>
                <a:endParaRPr lang="en-US"/>
              </a:p>
            </p:txBody>
          </p:sp>
          <p:sp>
            <p:nvSpPr>
              <p:cNvPr id="91" name="Freeform: Shape 48">
                <a:extLst>
                  <a:ext uri="{FF2B5EF4-FFF2-40B4-BE49-F238E27FC236}">
                    <a16:creationId xmlns:a16="http://schemas.microsoft.com/office/drawing/2014/main" id="{F3835CDE-1D24-8AF5-E39E-0749C02A21EA}"/>
                  </a:ext>
                </a:extLst>
              </p:cNvPr>
              <p:cNvSpPr/>
              <p:nvPr/>
            </p:nvSpPr>
            <p:spPr>
              <a:xfrm>
                <a:off x="1802844" y="1039078"/>
                <a:ext cx="76200" cy="247650"/>
              </a:xfrm>
              <a:custGeom>
                <a:avLst/>
                <a:gdLst>
                  <a:gd name="connsiteX0" fmla="*/ 24863 w 76200"/>
                  <a:gd name="connsiteY0" fmla="*/ 244455 h 247650"/>
                  <a:gd name="connsiteX1" fmla="*/ 7144 w 76200"/>
                  <a:gd name="connsiteY1" fmla="*/ 226741 h 247650"/>
                  <a:gd name="connsiteX2" fmla="*/ 10861 w 76200"/>
                  <a:gd name="connsiteY2" fmla="*/ 215880 h 247650"/>
                  <a:gd name="connsiteX3" fmla="*/ 11814 w 76200"/>
                  <a:gd name="connsiteY3" fmla="*/ 36715 h 247650"/>
                  <a:gd name="connsiteX4" fmla="*/ 12957 w 76200"/>
                  <a:gd name="connsiteY4" fmla="*/ 11759 h 247650"/>
                  <a:gd name="connsiteX5" fmla="*/ 37912 w 76200"/>
                  <a:gd name="connsiteY5" fmla="*/ 12902 h 247650"/>
                  <a:gd name="connsiteX6" fmla="*/ 38865 w 76200"/>
                  <a:gd name="connsiteY6" fmla="*/ 237407 h 247650"/>
                  <a:gd name="connsiteX7" fmla="*/ 24863 w 76200"/>
                  <a:gd name="connsiteY7" fmla="*/ 244455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200" h="247650">
                    <a:moveTo>
                      <a:pt x="24863" y="244455"/>
                    </a:moveTo>
                    <a:cubicBezTo>
                      <a:pt x="15079" y="244457"/>
                      <a:pt x="7145" y="236526"/>
                      <a:pt x="7144" y="226741"/>
                    </a:cubicBezTo>
                    <a:cubicBezTo>
                      <a:pt x="7143" y="222809"/>
                      <a:pt x="8451" y="218988"/>
                      <a:pt x="10861" y="215880"/>
                    </a:cubicBezTo>
                    <a:cubicBezTo>
                      <a:pt x="53819" y="160159"/>
                      <a:pt x="54200" y="83102"/>
                      <a:pt x="11814" y="36715"/>
                    </a:cubicBezTo>
                    <a:cubicBezTo>
                      <a:pt x="5238" y="29508"/>
                      <a:pt x="5750" y="18335"/>
                      <a:pt x="12957" y="11759"/>
                    </a:cubicBezTo>
                    <a:cubicBezTo>
                      <a:pt x="20164" y="5184"/>
                      <a:pt x="31337" y="5695"/>
                      <a:pt x="37912" y="12902"/>
                    </a:cubicBezTo>
                    <a:cubicBezTo>
                      <a:pt x="91729" y="71767"/>
                      <a:pt x="92110" y="168350"/>
                      <a:pt x="38865" y="237407"/>
                    </a:cubicBezTo>
                    <a:cubicBezTo>
                      <a:pt x="35548" y="241805"/>
                      <a:pt x="30372" y="244411"/>
                      <a:pt x="24863" y="244455"/>
                    </a:cubicBezTo>
                    <a:close/>
                  </a:path>
                </a:pathLst>
              </a:custGeom>
              <a:solidFill>
                <a:srgbClr val="FFFFFF"/>
              </a:solidFill>
              <a:ln w="9525" cap="flat">
                <a:noFill/>
                <a:prstDash val="solid"/>
                <a:miter/>
              </a:ln>
            </p:spPr>
            <p:txBody>
              <a:bodyPr rtlCol="0" anchor="ctr"/>
              <a:lstStyle/>
              <a:p>
                <a:endParaRPr lang="en-US"/>
              </a:p>
            </p:txBody>
          </p:sp>
        </p:grpSp>
        <p:sp>
          <p:nvSpPr>
            <p:cNvPr id="75" name="Freeform: Shape 32">
              <a:extLst>
                <a:ext uri="{FF2B5EF4-FFF2-40B4-BE49-F238E27FC236}">
                  <a16:creationId xmlns:a16="http://schemas.microsoft.com/office/drawing/2014/main" id="{B0F7B3C9-0B35-0C27-913F-CADA284F48B4}"/>
                </a:ext>
              </a:extLst>
            </p:cNvPr>
            <p:cNvSpPr/>
            <p:nvPr/>
          </p:nvSpPr>
          <p:spPr>
            <a:xfrm rot="11115109">
              <a:off x="2098145" y="2634966"/>
              <a:ext cx="4109696" cy="182550"/>
            </a:xfrm>
            <a:custGeom>
              <a:avLst/>
              <a:gdLst>
                <a:gd name="connsiteX0" fmla="*/ 1576277 w 1880143"/>
                <a:gd name="connsiteY0" fmla="*/ 0 h 334839"/>
                <a:gd name="connsiteX1" fmla="*/ 1704706 w 1880143"/>
                <a:gd name="connsiteY1" fmla="*/ 1374 h 334839"/>
                <a:gd name="connsiteX2" fmla="*/ 1643556 w 1880143"/>
                <a:gd name="connsiteY2" fmla="*/ 13147 h 334839"/>
                <a:gd name="connsiteX3" fmla="*/ 1642948 w 1880143"/>
                <a:gd name="connsiteY3" fmla="*/ 13499 h 334839"/>
                <a:gd name="connsiteX4" fmla="*/ 1697568 w 1880143"/>
                <a:gd name="connsiteY4" fmla="*/ 2983 h 334839"/>
                <a:gd name="connsiteX5" fmla="*/ 1712684 w 1880143"/>
                <a:gd name="connsiteY5" fmla="*/ 3145 h 334839"/>
                <a:gd name="connsiteX6" fmla="*/ 1772994 w 1880143"/>
                <a:gd name="connsiteY6" fmla="*/ 14756 h 334839"/>
                <a:gd name="connsiteX7" fmla="*/ 1880143 w 1880143"/>
                <a:gd name="connsiteY7" fmla="*/ 168911 h 334839"/>
                <a:gd name="connsiteX8" fmla="*/ 1772994 w 1880143"/>
                <a:gd name="connsiteY8" fmla="*/ 323066 h 334839"/>
                <a:gd name="connsiteX9" fmla="*/ 1712684 w 1880143"/>
                <a:gd name="connsiteY9" fmla="*/ 334677 h 334839"/>
                <a:gd name="connsiteX10" fmla="*/ 1697568 w 1880143"/>
                <a:gd name="connsiteY10" fmla="*/ 334839 h 334839"/>
                <a:gd name="connsiteX11" fmla="*/ 1690026 w 1880143"/>
                <a:gd name="connsiteY11" fmla="*/ 333387 h 334839"/>
                <a:gd name="connsiteX12" fmla="*/ 1576277 w 1880143"/>
                <a:gd name="connsiteY12" fmla="*/ 334604 h 334839"/>
                <a:gd name="connsiteX13" fmla="*/ 0 w 1880143"/>
                <a:gd name="connsiteY13" fmla="*/ 167302 h 334839"/>
                <a:gd name="connsiteX14" fmla="*/ 1576277 w 1880143"/>
                <a:gd name="connsiteY14" fmla="*/ 0 h 33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80143" h="334839">
                  <a:moveTo>
                    <a:pt x="1576277" y="0"/>
                  </a:moveTo>
                  <a:lnTo>
                    <a:pt x="1704706" y="1374"/>
                  </a:lnTo>
                  <a:lnTo>
                    <a:pt x="1643556" y="13147"/>
                  </a:lnTo>
                  <a:lnTo>
                    <a:pt x="1642948" y="13499"/>
                  </a:lnTo>
                  <a:lnTo>
                    <a:pt x="1697568" y="2983"/>
                  </a:lnTo>
                  <a:lnTo>
                    <a:pt x="1712684" y="3145"/>
                  </a:lnTo>
                  <a:lnTo>
                    <a:pt x="1772994" y="14756"/>
                  </a:lnTo>
                  <a:cubicBezTo>
                    <a:pt x="1835961" y="40155"/>
                    <a:pt x="1880143" y="99613"/>
                    <a:pt x="1880143" y="168911"/>
                  </a:cubicBezTo>
                  <a:cubicBezTo>
                    <a:pt x="1880143" y="238210"/>
                    <a:pt x="1835961" y="297668"/>
                    <a:pt x="1772994" y="323066"/>
                  </a:cubicBezTo>
                  <a:lnTo>
                    <a:pt x="1712684" y="334677"/>
                  </a:lnTo>
                  <a:lnTo>
                    <a:pt x="1697568" y="334839"/>
                  </a:lnTo>
                  <a:lnTo>
                    <a:pt x="1690026" y="333387"/>
                  </a:lnTo>
                  <a:lnTo>
                    <a:pt x="1576277" y="334604"/>
                  </a:lnTo>
                  <a:cubicBezTo>
                    <a:pt x="705723" y="334604"/>
                    <a:pt x="0" y="259700"/>
                    <a:pt x="0" y="167302"/>
                  </a:cubicBezTo>
                  <a:cubicBezTo>
                    <a:pt x="0" y="74904"/>
                    <a:pt x="705723" y="0"/>
                    <a:pt x="1576277" y="0"/>
                  </a:cubicBezTo>
                  <a:close/>
                </a:path>
              </a:pathLst>
            </a:custGeom>
            <a:gradFill flip="none" rotWithShape="1">
              <a:gsLst>
                <a:gs pos="33000">
                  <a:schemeClr val="accent4">
                    <a:lumMod val="25000"/>
                    <a:lumOff val="75000"/>
                  </a:schemeClr>
                </a:gs>
                <a:gs pos="0">
                  <a:srgbClr val="FFFFFF">
                    <a:lumMod val="85000"/>
                  </a:srgbClr>
                </a:gs>
                <a:gs pos="100000">
                  <a:schemeClr val="accent4">
                    <a:lumMod val="50000"/>
                    <a:lumOff val="50000"/>
                  </a:schemeClr>
                </a:gs>
              </a:gsLst>
              <a:path path="circle">
                <a:fillToRect l="100000" t="100000"/>
              </a:path>
              <a:tileRect r="-100000" b="-100000"/>
            </a:gradFill>
            <a:ln w="9525" cap="flat" cmpd="sng" algn="ctr">
              <a:solidFill>
                <a:srgbClr val="FF0000"/>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err="1">
                <a:ln>
                  <a:noFill/>
                </a:ln>
                <a:solidFill>
                  <a:srgbClr val="FFFFFF"/>
                </a:solidFill>
                <a:effectLst/>
                <a:uLnTx/>
                <a:uFillTx/>
                <a:latin typeface="Arial"/>
                <a:ea typeface="+mn-ea"/>
                <a:cs typeface="+mn-cs"/>
              </a:endParaRPr>
            </a:p>
          </p:txBody>
        </p:sp>
        <p:sp>
          <p:nvSpPr>
            <p:cNvPr id="76" name="Arc 75">
              <a:extLst>
                <a:ext uri="{FF2B5EF4-FFF2-40B4-BE49-F238E27FC236}">
                  <a16:creationId xmlns:a16="http://schemas.microsoft.com/office/drawing/2014/main" id="{F995D687-5CBF-1D12-7F10-45107FB26283}"/>
                </a:ext>
              </a:extLst>
            </p:cNvPr>
            <p:cNvSpPr/>
            <p:nvPr/>
          </p:nvSpPr>
          <p:spPr>
            <a:xfrm rot="1629578">
              <a:off x="2448017" y="2370691"/>
              <a:ext cx="419836" cy="381448"/>
            </a:xfrm>
            <a:prstGeom prst="arc">
              <a:avLst>
                <a:gd name="adj1" fmla="val 1393001"/>
                <a:gd name="adj2" fmla="val 19115422"/>
              </a:avLst>
            </a:prstGeom>
            <a:ln w="19050">
              <a:solidFill>
                <a:schemeClr val="accent4">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FI"/>
            </a:p>
          </p:txBody>
        </p:sp>
        <p:sp>
          <p:nvSpPr>
            <p:cNvPr id="77" name="TextBox 76">
              <a:extLst>
                <a:ext uri="{FF2B5EF4-FFF2-40B4-BE49-F238E27FC236}">
                  <a16:creationId xmlns:a16="http://schemas.microsoft.com/office/drawing/2014/main" id="{7834C022-E127-75B3-556B-31B9F9EFDB48}"/>
                </a:ext>
              </a:extLst>
            </p:cNvPr>
            <p:cNvSpPr txBox="1"/>
            <p:nvPr/>
          </p:nvSpPr>
          <p:spPr>
            <a:xfrm>
              <a:off x="758016" y="1629342"/>
              <a:ext cx="1695125" cy="545933"/>
            </a:xfrm>
            <a:prstGeom prst="rect">
              <a:avLst/>
            </a:prstGeom>
            <a:noFill/>
          </p:spPr>
          <p:txBody>
            <a:bodyPr wrap="none" lIns="0" tIns="0" rIns="0" bIns="0" rtlCol="0">
              <a:noAutofit/>
            </a:bodyPr>
            <a:lstStyle/>
            <a:p>
              <a:pPr algn="ctr"/>
              <a:r>
                <a:rPr lang="en-US" sz="1000" b="1">
                  <a:solidFill>
                    <a:schemeClr val="bg1"/>
                  </a:solidFill>
                </a:rPr>
                <a:t>Bistatic Sensing</a:t>
              </a:r>
            </a:p>
            <a:p>
              <a:pPr algn="ctr"/>
              <a:r>
                <a:rPr lang="en-US" sz="1000" b="1">
                  <a:solidFill>
                    <a:schemeClr val="bg1"/>
                  </a:solidFill>
                </a:rPr>
                <a:t>example </a:t>
              </a:r>
              <a:endParaRPr lang="en-FI" sz="1000" b="1">
                <a:solidFill>
                  <a:schemeClr val="bg1"/>
                </a:solidFill>
              </a:endParaRPr>
            </a:p>
          </p:txBody>
        </p:sp>
        <p:cxnSp>
          <p:nvCxnSpPr>
            <p:cNvPr id="78" name="Straight Arrow Connector 77">
              <a:extLst>
                <a:ext uri="{FF2B5EF4-FFF2-40B4-BE49-F238E27FC236}">
                  <a16:creationId xmlns:a16="http://schemas.microsoft.com/office/drawing/2014/main" id="{CB017EEB-4992-341F-58EF-FD507B80619F}"/>
                </a:ext>
              </a:extLst>
            </p:cNvPr>
            <p:cNvCxnSpPr>
              <a:cxnSpLocks/>
            </p:cNvCxnSpPr>
            <p:nvPr/>
          </p:nvCxnSpPr>
          <p:spPr>
            <a:xfrm>
              <a:off x="4846646" y="4958465"/>
              <a:ext cx="442083" cy="0"/>
            </a:xfrm>
            <a:prstGeom prst="straightConnector1">
              <a:avLst/>
            </a:prstGeom>
            <a:ln w="1905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B1E7DB05-70AF-A5CB-3DC3-21838B450489}"/>
                </a:ext>
              </a:extLst>
            </p:cNvPr>
            <p:cNvSpPr txBox="1"/>
            <p:nvPr/>
          </p:nvSpPr>
          <p:spPr>
            <a:xfrm>
              <a:off x="5230561" y="4835095"/>
              <a:ext cx="1695125" cy="545933"/>
            </a:xfrm>
            <a:prstGeom prst="rect">
              <a:avLst/>
            </a:prstGeom>
            <a:noFill/>
          </p:spPr>
          <p:txBody>
            <a:bodyPr wrap="none" lIns="0" tIns="0" rIns="0" bIns="0" rtlCol="0">
              <a:noAutofit/>
            </a:bodyPr>
            <a:lstStyle/>
            <a:p>
              <a:pPr algn="ctr"/>
              <a:r>
                <a:rPr lang="en-US" sz="1000">
                  <a:solidFill>
                    <a:schemeClr val="bg1"/>
                  </a:solidFill>
                </a:rPr>
                <a:t>Sensing Signal</a:t>
              </a:r>
              <a:endParaRPr lang="en-FI" sz="1000">
                <a:solidFill>
                  <a:schemeClr val="bg1"/>
                </a:solidFill>
              </a:endParaRPr>
            </a:p>
          </p:txBody>
        </p:sp>
        <p:sp>
          <p:nvSpPr>
            <p:cNvPr id="80" name="Freeform: Shape 37">
              <a:extLst>
                <a:ext uri="{FF2B5EF4-FFF2-40B4-BE49-F238E27FC236}">
                  <a16:creationId xmlns:a16="http://schemas.microsoft.com/office/drawing/2014/main" id="{96190319-E377-D3B2-AE1B-9ED0352A6D05}"/>
                </a:ext>
              </a:extLst>
            </p:cNvPr>
            <p:cNvSpPr/>
            <p:nvPr/>
          </p:nvSpPr>
          <p:spPr>
            <a:xfrm>
              <a:off x="4812770" y="5235865"/>
              <a:ext cx="509836" cy="108920"/>
            </a:xfrm>
            <a:custGeom>
              <a:avLst/>
              <a:gdLst>
                <a:gd name="connsiteX0" fmla="*/ 1576277 w 1880143"/>
                <a:gd name="connsiteY0" fmla="*/ 0 h 334839"/>
                <a:gd name="connsiteX1" fmla="*/ 1704706 w 1880143"/>
                <a:gd name="connsiteY1" fmla="*/ 1374 h 334839"/>
                <a:gd name="connsiteX2" fmla="*/ 1643556 w 1880143"/>
                <a:gd name="connsiteY2" fmla="*/ 13147 h 334839"/>
                <a:gd name="connsiteX3" fmla="*/ 1642948 w 1880143"/>
                <a:gd name="connsiteY3" fmla="*/ 13499 h 334839"/>
                <a:gd name="connsiteX4" fmla="*/ 1697568 w 1880143"/>
                <a:gd name="connsiteY4" fmla="*/ 2983 h 334839"/>
                <a:gd name="connsiteX5" fmla="*/ 1712684 w 1880143"/>
                <a:gd name="connsiteY5" fmla="*/ 3145 h 334839"/>
                <a:gd name="connsiteX6" fmla="*/ 1772994 w 1880143"/>
                <a:gd name="connsiteY6" fmla="*/ 14756 h 334839"/>
                <a:gd name="connsiteX7" fmla="*/ 1880143 w 1880143"/>
                <a:gd name="connsiteY7" fmla="*/ 168911 h 334839"/>
                <a:gd name="connsiteX8" fmla="*/ 1772994 w 1880143"/>
                <a:gd name="connsiteY8" fmla="*/ 323066 h 334839"/>
                <a:gd name="connsiteX9" fmla="*/ 1712684 w 1880143"/>
                <a:gd name="connsiteY9" fmla="*/ 334677 h 334839"/>
                <a:gd name="connsiteX10" fmla="*/ 1697568 w 1880143"/>
                <a:gd name="connsiteY10" fmla="*/ 334839 h 334839"/>
                <a:gd name="connsiteX11" fmla="*/ 1690026 w 1880143"/>
                <a:gd name="connsiteY11" fmla="*/ 333387 h 334839"/>
                <a:gd name="connsiteX12" fmla="*/ 1576277 w 1880143"/>
                <a:gd name="connsiteY12" fmla="*/ 334604 h 334839"/>
                <a:gd name="connsiteX13" fmla="*/ 0 w 1880143"/>
                <a:gd name="connsiteY13" fmla="*/ 167302 h 334839"/>
                <a:gd name="connsiteX14" fmla="*/ 1576277 w 1880143"/>
                <a:gd name="connsiteY14" fmla="*/ 0 h 33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80143" h="334839">
                  <a:moveTo>
                    <a:pt x="1576277" y="0"/>
                  </a:moveTo>
                  <a:lnTo>
                    <a:pt x="1704706" y="1374"/>
                  </a:lnTo>
                  <a:lnTo>
                    <a:pt x="1643556" y="13147"/>
                  </a:lnTo>
                  <a:lnTo>
                    <a:pt x="1642948" y="13499"/>
                  </a:lnTo>
                  <a:lnTo>
                    <a:pt x="1697568" y="2983"/>
                  </a:lnTo>
                  <a:lnTo>
                    <a:pt x="1712684" y="3145"/>
                  </a:lnTo>
                  <a:lnTo>
                    <a:pt x="1772994" y="14756"/>
                  </a:lnTo>
                  <a:cubicBezTo>
                    <a:pt x="1835961" y="40155"/>
                    <a:pt x="1880143" y="99613"/>
                    <a:pt x="1880143" y="168911"/>
                  </a:cubicBezTo>
                  <a:cubicBezTo>
                    <a:pt x="1880143" y="238210"/>
                    <a:pt x="1835961" y="297668"/>
                    <a:pt x="1772994" y="323066"/>
                  </a:cubicBezTo>
                  <a:lnTo>
                    <a:pt x="1712684" y="334677"/>
                  </a:lnTo>
                  <a:lnTo>
                    <a:pt x="1697568" y="334839"/>
                  </a:lnTo>
                  <a:lnTo>
                    <a:pt x="1690026" y="333387"/>
                  </a:lnTo>
                  <a:lnTo>
                    <a:pt x="1576277" y="334604"/>
                  </a:lnTo>
                  <a:cubicBezTo>
                    <a:pt x="705723" y="334604"/>
                    <a:pt x="0" y="259700"/>
                    <a:pt x="0" y="167302"/>
                  </a:cubicBezTo>
                  <a:cubicBezTo>
                    <a:pt x="0" y="74904"/>
                    <a:pt x="705723" y="0"/>
                    <a:pt x="1576277" y="0"/>
                  </a:cubicBezTo>
                  <a:close/>
                </a:path>
              </a:pathLst>
            </a:custGeom>
            <a:gradFill flip="none" rotWithShape="1">
              <a:gsLst>
                <a:gs pos="33000">
                  <a:schemeClr val="accent4">
                    <a:lumMod val="25000"/>
                    <a:lumOff val="75000"/>
                  </a:schemeClr>
                </a:gs>
                <a:gs pos="0">
                  <a:srgbClr val="FFFFFF">
                    <a:lumMod val="85000"/>
                  </a:srgbClr>
                </a:gs>
                <a:gs pos="100000">
                  <a:schemeClr val="accent4">
                    <a:lumMod val="50000"/>
                    <a:lumOff val="50000"/>
                  </a:schemeClr>
                </a:gs>
              </a:gsLst>
              <a:path path="circle">
                <a:fillToRect l="100000" t="100000"/>
              </a:path>
              <a:tileRect r="-100000" b="-100000"/>
            </a:gradFill>
            <a:ln w="9525" cap="flat" cmpd="sng" algn="ctr">
              <a:solidFill>
                <a:srgbClr val="FF0000"/>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err="1">
                <a:ln>
                  <a:noFill/>
                </a:ln>
                <a:solidFill>
                  <a:srgbClr val="FFFFFF"/>
                </a:solidFill>
                <a:effectLst/>
                <a:uLnTx/>
                <a:uFillTx/>
                <a:latin typeface="Arial"/>
                <a:ea typeface="+mn-ea"/>
                <a:cs typeface="+mn-cs"/>
              </a:endParaRPr>
            </a:p>
          </p:txBody>
        </p:sp>
        <p:sp>
          <p:nvSpPr>
            <p:cNvPr id="81" name="TextBox 80">
              <a:extLst>
                <a:ext uri="{FF2B5EF4-FFF2-40B4-BE49-F238E27FC236}">
                  <a16:creationId xmlns:a16="http://schemas.microsoft.com/office/drawing/2014/main" id="{97400BD1-5293-7B21-AF7C-65DF2D2760F4}"/>
                </a:ext>
              </a:extLst>
            </p:cNvPr>
            <p:cNvSpPr txBox="1"/>
            <p:nvPr/>
          </p:nvSpPr>
          <p:spPr>
            <a:xfrm>
              <a:off x="5526550" y="5169253"/>
              <a:ext cx="1695125" cy="545933"/>
            </a:xfrm>
            <a:prstGeom prst="rect">
              <a:avLst/>
            </a:prstGeom>
            <a:noFill/>
          </p:spPr>
          <p:txBody>
            <a:bodyPr wrap="none" lIns="0" tIns="0" rIns="0" bIns="0" rtlCol="0">
              <a:noAutofit/>
            </a:bodyPr>
            <a:lstStyle/>
            <a:p>
              <a:pPr algn="ctr"/>
              <a:r>
                <a:rPr lang="en-US" sz="1000">
                  <a:solidFill>
                    <a:schemeClr val="bg1"/>
                  </a:solidFill>
                </a:rPr>
                <a:t>Communication Signal</a:t>
              </a:r>
              <a:endParaRPr lang="en-FI" sz="1000">
                <a:solidFill>
                  <a:schemeClr val="bg1"/>
                </a:solidFill>
              </a:endParaRPr>
            </a:p>
          </p:txBody>
        </p:sp>
        <p:sp>
          <p:nvSpPr>
            <p:cNvPr id="82" name="TextBox 81">
              <a:extLst>
                <a:ext uri="{FF2B5EF4-FFF2-40B4-BE49-F238E27FC236}">
                  <a16:creationId xmlns:a16="http://schemas.microsoft.com/office/drawing/2014/main" id="{C47E02EB-885D-2257-131F-1D0783DDC762}"/>
                </a:ext>
              </a:extLst>
            </p:cNvPr>
            <p:cNvSpPr txBox="1"/>
            <p:nvPr/>
          </p:nvSpPr>
          <p:spPr>
            <a:xfrm>
              <a:off x="3967577" y="4155300"/>
              <a:ext cx="983986" cy="537082"/>
            </a:xfrm>
            <a:prstGeom prst="rect">
              <a:avLst/>
            </a:prstGeom>
            <a:solidFill>
              <a:schemeClr val="bg1"/>
            </a:solidFill>
          </p:spPr>
          <p:txBody>
            <a:bodyPr wrap="none" lIns="0" tIns="0" rIns="0" bIns="0" rtlCol="0" anchor="ctr">
              <a:noAutofit/>
            </a:bodyPr>
            <a:lstStyle/>
            <a:p>
              <a:pPr algn="ctr"/>
              <a:r>
                <a:rPr lang="fi-FI" sz="1000" b="1">
                  <a:solidFill>
                    <a:schemeClr val="tx1">
                      <a:lumMod val="85000"/>
                      <a:lumOff val="15000"/>
                    </a:schemeClr>
                  </a:solidFill>
                </a:rPr>
                <a:t>Sensing</a:t>
              </a:r>
            </a:p>
            <a:p>
              <a:pPr algn="ctr"/>
              <a:r>
                <a:rPr lang="fi-FI" sz="1000" b="1">
                  <a:solidFill>
                    <a:schemeClr val="tx1">
                      <a:lumMod val="85000"/>
                      <a:lumOff val="15000"/>
                    </a:schemeClr>
                  </a:solidFill>
                </a:rPr>
                <a:t>Target</a:t>
              </a:r>
              <a:endParaRPr lang="en-FI" sz="1000" b="1">
                <a:solidFill>
                  <a:schemeClr val="tx1">
                    <a:lumMod val="85000"/>
                    <a:lumOff val="15000"/>
                  </a:schemeClr>
                </a:solidFill>
              </a:endParaRPr>
            </a:p>
          </p:txBody>
        </p:sp>
      </p:grpSp>
      <p:pic>
        <p:nvPicPr>
          <p:cNvPr id="101" name="Picture 100" descr="A screenshot of a computer&#10;&#10;AI-generated content may be incorrect.">
            <a:extLst>
              <a:ext uri="{FF2B5EF4-FFF2-40B4-BE49-F238E27FC236}">
                <a16:creationId xmlns:a16="http://schemas.microsoft.com/office/drawing/2014/main" id="{7D73C829-6ABB-774E-F98E-8BF05B6CBFAC}"/>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932616" y="2020639"/>
            <a:ext cx="1800519" cy="1245889"/>
          </a:xfrm>
          <a:prstGeom prst="rect">
            <a:avLst/>
          </a:prstGeom>
          <a:ln>
            <a:noFill/>
          </a:ln>
          <a:effectLst>
            <a:outerShdw blurRad="63500" sx="101000" sy="101000" algn="ctr" rotWithShape="0">
              <a:schemeClr val="bg1">
                <a:alpha val="40000"/>
              </a:schemeClr>
            </a:outerShdw>
          </a:effectLst>
        </p:spPr>
      </p:pic>
      <p:pic>
        <p:nvPicPr>
          <p:cNvPr id="102" name="Picture 3">
            <a:extLst>
              <a:ext uri="{FF2B5EF4-FFF2-40B4-BE49-F238E27FC236}">
                <a16:creationId xmlns:a16="http://schemas.microsoft.com/office/drawing/2014/main" id="{B34055FA-FC93-F8BA-3DB5-6CF5BE1ADDA5}"/>
              </a:ext>
            </a:extLst>
          </p:cNvPr>
          <p:cNvPicPr>
            <a:picLocks noChangeAspect="1" noChangeArrowheads="1"/>
          </p:cNvPicPr>
          <p:nvPr/>
        </p:nvPicPr>
        <p:blipFill rotWithShape="1">
          <a:blip r:embed="rId6" cstate="hqprint">
            <a:extLst>
              <a:ext uri="{28A0092B-C50C-407E-A947-70E740481C1C}">
                <a14:useLocalDpi xmlns:a14="http://schemas.microsoft.com/office/drawing/2010/main"/>
              </a:ext>
            </a:extLst>
          </a:blip>
          <a:srcRect/>
          <a:stretch>
            <a:fillRect/>
          </a:stretch>
        </p:blipFill>
        <p:spPr bwMode="auto">
          <a:xfrm>
            <a:off x="4861393" y="1714885"/>
            <a:ext cx="1012785" cy="776686"/>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 name="Picture 102">
            <a:extLst>
              <a:ext uri="{FF2B5EF4-FFF2-40B4-BE49-F238E27FC236}">
                <a16:creationId xmlns:a16="http://schemas.microsoft.com/office/drawing/2014/main" id="{17025D22-D4FD-B078-BCC2-C2EB044B08D5}"/>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4861394" y="2559560"/>
            <a:ext cx="1012784" cy="791364"/>
          </a:xfrm>
          <a:prstGeom prst="rect">
            <a:avLst/>
          </a:prstGeom>
          <a:ln>
            <a:noFill/>
          </a:ln>
          <a:effectLst>
            <a:outerShdw blurRad="63500" sx="102000" sy="102000" algn="ctr" rotWithShape="0">
              <a:prstClr val="black">
                <a:alpha val="40000"/>
              </a:prstClr>
            </a:outerShdw>
          </a:effectLst>
        </p:spPr>
      </p:pic>
      <p:grpSp>
        <p:nvGrpSpPr>
          <p:cNvPr id="104" name="Group 103">
            <a:extLst>
              <a:ext uri="{FF2B5EF4-FFF2-40B4-BE49-F238E27FC236}">
                <a16:creationId xmlns:a16="http://schemas.microsoft.com/office/drawing/2014/main" id="{B6FFB9C5-66F7-3419-C6A9-A7C5CFDA37C7}"/>
              </a:ext>
            </a:extLst>
          </p:cNvPr>
          <p:cNvGrpSpPr/>
          <p:nvPr/>
        </p:nvGrpSpPr>
        <p:grpSpPr>
          <a:xfrm>
            <a:off x="2778030" y="3654266"/>
            <a:ext cx="3307362" cy="2431399"/>
            <a:chOff x="3144437" y="3648737"/>
            <a:chExt cx="3307362" cy="2515944"/>
          </a:xfrm>
        </p:grpSpPr>
        <p:sp>
          <p:nvSpPr>
            <p:cNvPr id="105" name="Rectangle: Rounded Corners 80">
              <a:extLst>
                <a:ext uri="{FF2B5EF4-FFF2-40B4-BE49-F238E27FC236}">
                  <a16:creationId xmlns:a16="http://schemas.microsoft.com/office/drawing/2014/main" id="{A6B34FF0-D2B3-0CC5-5DDA-AD4A12848870}"/>
                </a:ext>
              </a:extLst>
            </p:cNvPr>
            <p:cNvSpPr/>
            <p:nvPr/>
          </p:nvSpPr>
          <p:spPr>
            <a:xfrm>
              <a:off x="3144437" y="3648737"/>
              <a:ext cx="3307362" cy="2515944"/>
            </a:xfrm>
            <a:prstGeom prst="roundRect">
              <a:avLst>
                <a:gd name="adj" fmla="val 7156"/>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FI"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106" name="TextBox 105">
              <a:extLst>
                <a:ext uri="{FF2B5EF4-FFF2-40B4-BE49-F238E27FC236}">
                  <a16:creationId xmlns:a16="http://schemas.microsoft.com/office/drawing/2014/main" id="{E10F262A-F31B-47C0-FD31-E7B4AEDFD363}"/>
                </a:ext>
              </a:extLst>
            </p:cNvPr>
            <p:cNvSpPr txBox="1"/>
            <p:nvPr/>
          </p:nvSpPr>
          <p:spPr>
            <a:xfrm>
              <a:off x="3481662" y="3778080"/>
              <a:ext cx="2720610" cy="307777"/>
            </a:xfrm>
            <a:prstGeom prst="rect">
              <a:avLst/>
            </a:prstGeom>
            <a:noFill/>
          </p:spPr>
          <p:txBody>
            <a:bodyPr wrap="square" lIns="91440" tIns="45720" rIns="91440" bIns="45720" rtlCol="0" anchor="t">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a:ea typeface="+mn-ea"/>
                  <a:cs typeface="Arial"/>
                </a:rPr>
                <a:t>Real-Time ISAC Emulation</a:t>
              </a:r>
            </a:p>
          </p:txBody>
        </p:sp>
        <p:pic>
          <p:nvPicPr>
            <p:cNvPr id="107" name="Picture 106">
              <a:extLst>
                <a:ext uri="{FF2B5EF4-FFF2-40B4-BE49-F238E27FC236}">
                  <a16:creationId xmlns:a16="http://schemas.microsoft.com/office/drawing/2014/main" id="{169AA5E7-D2F2-BF15-D6D6-A52BF31C18A3}"/>
                </a:ext>
              </a:extLst>
            </p:cNvPr>
            <p:cNvPicPr>
              <a:picLocks noChangeAspect="1"/>
            </p:cNvPicPr>
            <p:nvPr/>
          </p:nvPicPr>
          <p:blipFill>
            <a:blip r:embed="rId8" cstate="hqprint">
              <a:extLst>
                <a:ext uri="{28A0092B-C50C-407E-A947-70E740481C1C}">
                  <a14:useLocalDpi xmlns:a14="http://schemas.microsoft.com/office/drawing/2010/main"/>
                </a:ext>
              </a:extLst>
            </a:blip>
            <a:srcRect t="784"/>
            <a:stretch>
              <a:fillRect/>
            </a:stretch>
          </p:blipFill>
          <p:spPr>
            <a:xfrm>
              <a:off x="3336012" y="4196213"/>
              <a:ext cx="2518231" cy="1555101"/>
            </a:xfrm>
            <a:prstGeom prst="rect">
              <a:avLst/>
            </a:prstGeom>
            <a:effectLst>
              <a:outerShdw blurRad="63500" sx="102000" sy="102000" algn="ctr" rotWithShape="0">
                <a:prstClr val="black">
                  <a:alpha val="40000"/>
                </a:prstClr>
              </a:outerShdw>
            </a:effectLst>
          </p:spPr>
        </p:pic>
        <p:pic>
          <p:nvPicPr>
            <p:cNvPr id="108" name="Picture 107">
              <a:extLst>
                <a:ext uri="{FF2B5EF4-FFF2-40B4-BE49-F238E27FC236}">
                  <a16:creationId xmlns:a16="http://schemas.microsoft.com/office/drawing/2014/main" id="{4F32535B-2B64-61F9-1DF7-7D1FFF2A2D5D}"/>
                </a:ext>
              </a:extLst>
            </p:cNvPr>
            <p:cNvPicPr>
              <a:picLocks noChangeAspect="1"/>
            </p:cNvPicPr>
            <p:nvPr/>
          </p:nvPicPr>
          <p:blipFill>
            <a:blip r:embed="rId9"/>
            <a:stretch>
              <a:fillRect/>
            </a:stretch>
          </p:blipFill>
          <p:spPr>
            <a:xfrm>
              <a:off x="4835977" y="4647772"/>
              <a:ext cx="1441893" cy="1242953"/>
            </a:xfrm>
            <a:prstGeom prst="rect">
              <a:avLst/>
            </a:prstGeom>
          </p:spPr>
        </p:pic>
      </p:grpSp>
      <p:sp>
        <p:nvSpPr>
          <p:cNvPr id="109" name="TextBox 108">
            <a:extLst>
              <a:ext uri="{FF2B5EF4-FFF2-40B4-BE49-F238E27FC236}">
                <a16:creationId xmlns:a16="http://schemas.microsoft.com/office/drawing/2014/main" id="{DA1910A8-3C3C-084F-56BA-55EA6928B729}"/>
              </a:ext>
            </a:extLst>
          </p:cNvPr>
          <p:cNvSpPr txBox="1"/>
          <p:nvPr/>
        </p:nvSpPr>
        <p:spPr>
          <a:xfrm>
            <a:off x="5986517" y="4779694"/>
            <a:ext cx="1413940" cy="626701"/>
          </a:xfrm>
          <a:prstGeom prst="rect">
            <a:avLst/>
          </a:prstGeom>
          <a:solidFill>
            <a:schemeClr val="tx1"/>
          </a:solidFill>
          <a:effectLst>
            <a:outerShdw blurRad="63500" sx="102000" sy="102000" algn="ctr" rotWithShape="0">
              <a:schemeClr val="bg1">
                <a:alpha val="40000"/>
              </a:schemeClr>
            </a:outerShdw>
          </a:effectLst>
        </p:spPr>
        <p:txBody>
          <a:bodyPr wrap="square" lIns="180000" tIns="36000" rIns="180000" bIns="36000" rtlCol="0" anchor="ctr" anchorCtr="0">
            <a:spAutoFit/>
          </a:bodyPr>
          <a:lstStyle/>
          <a:p>
            <a:pPr algn="ctr"/>
            <a:r>
              <a:rPr lang="fi-FI" sz="1200">
                <a:solidFill>
                  <a:schemeClr val="bg1"/>
                </a:solidFill>
              </a:rPr>
              <a:t>Validated ISAC algorithms and devices</a:t>
            </a:r>
            <a:endParaRPr lang="en-FI" sz="1200">
              <a:solidFill>
                <a:schemeClr val="bg1"/>
              </a:solidFill>
            </a:endParaRPr>
          </a:p>
        </p:txBody>
      </p:sp>
      <p:grpSp>
        <p:nvGrpSpPr>
          <p:cNvPr id="110" name="Group 109">
            <a:extLst>
              <a:ext uri="{FF2B5EF4-FFF2-40B4-BE49-F238E27FC236}">
                <a16:creationId xmlns:a16="http://schemas.microsoft.com/office/drawing/2014/main" id="{55981F02-BA74-C684-73B1-CE417D7D5705}"/>
              </a:ext>
            </a:extLst>
          </p:cNvPr>
          <p:cNvGrpSpPr/>
          <p:nvPr/>
        </p:nvGrpSpPr>
        <p:grpSpPr>
          <a:xfrm>
            <a:off x="941543" y="2559560"/>
            <a:ext cx="773863" cy="737124"/>
            <a:chOff x="6685472" y="1459722"/>
            <a:chExt cx="1325072" cy="1326997"/>
          </a:xfrm>
        </p:grpSpPr>
        <p:sp>
          <p:nvSpPr>
            <p:cNvPr id="111" name="Oval 110">
              <a:extLst>
                <a:ext uri="{FF2B5EF4-FFF2-40B4-BE49-F238E27FC236}">
                  <a16:creationId xmlns:a16="http://schemas.microsoft.com/office/drawing/2014/main" id="{FE3B7F56-C197-E8E8-748A-F04775BEFEA7}"/>
                </a:ext>
              </a:extLst>
            </p:cNvPr>
            <p:cNvSpPr/>
            <p:nvPr/>
          </p:nvSpPr>
          <p:spPr>
            <a:xfrm>
              <a:off x="6685472" y="1459722"/>
              <a:ext cx="1325072" cy="1326997"/>
            </a:xfrm>
            <a:prstGeom prst="ellipse">
              <a:avLst/>
            </a:prstGeom>
            <a:solidFill>
              <a:srgbClr val="FFFFFF"/>
            </a:solidFill>
            <a:ln w="31750" cap="flat" cmpd="sng" algn="ctr">
              <a:solidFill>
                <a:srgbClr val="FF0000"/>
              </a:solidFill>
              <a:prstDash val="solid"/>
              <a:miter lim="800000"/>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FI" sz="1800" b="0" i="0" u="none" strike="noStrike" kern="0" cap="none" spc="0" normalizeH="0" baseline="0" noProof="0" err="1">
                <a:ln>
                  <a:noFill/>
                </a:ln>
                <a:solidFill>
                  <a:schemeClr val="bg1"/>
                </a:solidFill>
                <a:effectLst/>
                <a:uLnTx/>
                <a:uFillTx/>
                <a:latin typeface="Arial"/>
                <a:ea typeface="+mn-ea"/>
                <a:cs typeface="+mn-cs"/>
              </a:endParaRPr>
            </a:p>
          </p:txBody>
        </p:sp>
        <p:grpSp>
          <p:nvGrpSpPr>
            <p:cNvPr id="112" name="Group 111">
              <a:extLst>
                <a:ext uri="{FF2B5EF4-FFF2-40B4-BE49-F238E27FC236}">
                  <a16:creationId xmlns:a16="http://schemas.microsoft.com/office/drawing/2014/main" id="{9AC57EE2-B2AB-EF2B-DA9F-C78A6B067186}"/>
                </a:ext>
              </a:extLst>
            </p:cNvPr>
            <p:cNvGrpSpPr/>
            <p:nvPr/>
          </p:nvGrpSpPr>
          <p:grpSpPr>
            <a:xfrm>
              <a:off x="7030002" y="1661426"/>
              <a:ext cx="888861" cy="909999"/>
              <a:chOff x="9837557" y="747420"/>
              <a:chExt cx="960082" cy="957173"/>
            </a:xfrm>
          </p:grpSpPr>
          <p:grpSp>
            <p:nvGrpSpPr>
              <p:cNvPr id="113" name="Graphic 26">
                <a:extLst>
                  <a:ext uri="{FF2B5EF4-FFF2-40B4-BE49-F238E27FC236}">
                    <a16:creationId xmlns:a16="http://schemas.microsoft.com/office/drawing/2014/main" id="{2D96CF9D-9918-78AF-C21E-8B0740AD2A54}"/>
                  </a:ext>
                </a:extLst>
              </p:cNvPr>
              <p:cNvGrpSpPr/>
              <p:nvPr/>
            </p:nvGrpSpPr>
            <p:grpSpPr>
              <a:xfrm>
                <a:off x="9837557" y="747420"/>
                <a:ext cx="545590" cy="826126"/>
                <a:chOff x="10163461" y="988829"/>
                <a:chExt cx="561975" cy="827626"/>
              </a:xfrm>
            </p:grpSpPr>
            <p:sp>
              <p:nvSpPr>
                <p:cNvPr id="116" name="Freeform: Shape 3129">
                  <a:extLst>
                    <a:ext uri="{FF2B5EF4-FFF2-40B4-BE49-F238E27FC236}">
                      <a16:creationId xmlns:a16="http://schemas.microsoft.com/office/drawing/2014/main" id="{B081C3E1-B143-21CE-5FF6-8E75F1BB7408}"/>
                    </a:ext>
                  </a:extLst>
                </p:cNvPr>
                <p:cNvSpPr/>
                <p:nvPr/>
              </p:nvSpPr>
              <p:spPr>
                <a:xfrm>
                  <a:off x="10163466" y="1044929"/>
                  <a:ext cx="438149" cy="771526"/>
                </a:xfrm>
                <a:custGeom>
                  <a:avLst/>
                  <a:gdLst>
                    <a:gd name="connsiteX0" fmla="*/ 416244 w 438150"/>
                    <a:gd name="connsiteY0" fmla="*/ 768004 h 771525"/>
                    <a:gd name="connsiteX1" fmla="*/ 412434 w 438150"/>
                    <a:gd name="connsiteY1" fmla="*/ 767528 h 771525"/>
                    <a:gd name="connsiteX2" fmla="*/ 19719 w 438150"/>
                    <a:gd name="connsiteY2" fmla="*/ 673802 h 771525"/>
                    <a:gd name="connsiteX3" fmla="*/ 7146 w 438150"/>
                    <a:gd name="connsiteY3" fmla="*/ 657705 h 771525"/>
                    <a:gd name="connsiteX4" fmla="*/ 7146 w 438150"/>
                    <a:gd name="connsiteY4" fmla="*/ 23530 h 771525"/>
                    <a:gd name="connsiteX5" fmla="*/ 13337 w 438150"/>
                    <a:gd name="connsiteY5" fmla="*/ 10672 h 771525"/>
                    <a:gd name="connsiteX6" fmla="*/ 27339 w 438150"/>
                    <a:gd name="connsiteY6" fmla="*/ 7624 h 771525"/>
                    <a:gd name="connsiteX7" fmla="*/ 420054 w 438150"/>
                    <a:gd name="connsiteY7" fmla="*/ 101350 h 771525"/>
                    <a:gd name="connsiteX8" fmla="*/ 432627 w 438150"/>
                    <a:gd name="connsiteY8" fmla="*/ 117256 h 771525"/>
                    <a:gd name="connsiteX9" fmla="*/ 432627 w 438150"/>
                    <a:gd name="connsiteY9" fmla="*/ 751621 h 771525"/>
                    <a:gd name="connsiteX10" fmla="*/ 426436 w 438150"/>
                    <a:gd name="connsiteY10" fmla="*/ 764480 h 771525"/>
                    <a:gd name="connsiteX11" fmla="*/ 416244 w 438150"/>
                    <a:gd name="connsiteY11" fmla="*/ 768004 h 771525"/>
                    <a:gd name="connsiteX12" fmla="*/ 39912 w 438150"/>
                    <a:gd name="connsiteY12" fmla="*/ 644941 h 771525"/>
                    <a:gd name="connsiteX13" fmla="*/ 399861 w 438150"/>
                    <a:gd name="connsiteY13" fmla="*/ 730666 h 771525"/>
                    <a:gd name="connsiteX14" fmla="*/ 399861 w 438150"/>
                    <a:gd name="connsiteY14" fmla="*/ 130210 h 771525"/>
                    <a:gd name="connsiteX15" fmla="*/ 39912 w 438150"/>
                    <a:gd name="connsiteY15" fmla="*/ 44485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150" h="771525">
                      <a:moveTo>
                        <a:pt x="416244" y="768004"/>
                      </a:moveTo>
                      <a:cubicBezTo>
                        <a:pt x="414961" y="767986"/>
                        <a:pt x="413683" y="767827"/>
                        <a:pt x="412434" y="767528"/>
                      </a:cubicBezTo>
                      <a:lnTo>
                        <a:pt x="19719" y="673802"/>
                      </a:lnTo>
                      <a:cubicBezTo>
                        <a:pt x="12266" y="672057"/>
                        <a:pt x="7033" y="665358"/>
                        <a:pt x="7146" y="657705"/>
                      </a:cubicBezTo>
                      <a:lnTo>
                        <a:pt x="7146" y="23530"/>
                      </a:lnTo>
                      <a:cubicBezTo>
                        <a:pt x="7150" y="18526"/>
                        <a:pt x="9428" y="13795"/>
                        <a:pt x="13337" y="10672"/>
                      </a:cubicBezTo>
                      <a:cubicBezTo>
                        <a:pt x="17276" y="7533"/>
                        <a:pt x="22451" y="6407"/>
                        <a:pt x="27339" y="7624"/>
                      </a:cubicBezTo>
                      <a:lnTo>
                        <a:pt x="420054" y="101350"/>
                      </a:lnTo>
                      <a:cubicBezTo>
                        <a:pt x="427437" y="103079"/>
                        <a:pt x="432650" y="109674"/>
                        <a:pt x="432627" y="117256"/>
                      </a:cubicBezTo>
                      <a:lnTo>
                        <a:pt x="432627" y="751621"/>
                      </a:lnTo>
                      <a:cubicBezTo>
                        <a:pt x="432623" y="756625"/>
                        <a:pt x="430345" y="761356"/>
                        <a:pt x="426436" y="764480"/>
                      </a:cubicBezTo>
                      <a:cubicBezTo>
                        <a:pt x="423520" y="766745"/>
                        <a:pt x="419937" y="767984"/>
                        <a:pt x="416244" y="768004"/>
                      </a:cubicBezTo>
                      <a:close/>
                      <a:moveTo>
                        <a:pt x="39912" y="644941"/>
                      </a:moveTo>
                      <a:lnTo>
                        <a:pt x="399861" y="730666"/>
                      </a:lnTo>
                      <a:lnTo>
                        <a:pt x="399861" y="130210"/>
                      </a:lnTo>
                      <a:lnTo>
                        <a:pt x="39912" y="44485"/>
                      </a:lnTo>
                      <a:close/>
                    </a:path>
                  </a:pathLst>
                </a:custGeom>
                <a:solidFill>
                  <a:srgbClr val="524F5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Arial"/>
                    <a:ea typeface="+mn-ea"/>
                    <a:cs typeface="+mn-cs"/>
                  </a:endParaRPr>
                </a:p>
              </p:txBody>
            </p:sp>
            <p:sp>
              <p:nvSpPr>
                <p:cNvPr id="117" name="Freeform: Shape 3130">
                  <a:extLst>
                    <a:ext uri="{FF2B5EF4-FFF2-40B4-BE49-F238E27FC236}">
                      <a16:creationId xmlns:a16="http://schemas.microsoft.com/office/drawing/2014/main" id="{E5BCAC3C-C717-7C2C-9BBD-ECA00A4780B5}"/>
                    </a:ext>
                  </a:extLst>
                </p:cNvPr>
                <p:cNvSpPr/>
                <p:nvPr/>
              </p:nvSpPr>
              <p:spPr>
                <a:xfrm>
                  <a:off x="10163461" y="988829"/>
                  <a:ext cx="561975" cy="800100"/>
                </a:xfrm>
                <a:custGeom>
                  <a:avLst/>
                  <a:gdLst>
                    <a:gd name="connsiteX0" fmla="*/ 541687 w 561975"/>
                    <a:gd name="connsiteY0" fmla="*/ 800767 h 800100"/>
                    <a:gd name="connsiteX1" fmla="*/ 481679 w 561975"/>
                    <a:gd name="connsiteY1" fmla="*/ 800767 h 800100"/>
                    <a:gd name="connsiteX2" fmla="*/ 465296 w 561975"/>
                    <a:gd name="connsiteY2" fmla="*/ 784384 h 800100"/>
                    <a:gd name="connsiteX3" fmla="*/ 481679 w 561975"/>
                    <a:gd name="connsiteY3" fmla="*/ 768001 h 800100"/>
                    <a:gd name="connsiteX4" fmla="*/ 525304 w 561975"/>
                    <a:gd name="connsiteY4" fmla="*/ 768001 h 800100"/>
                    <a:gd name="connsiteX5" fmla="*/ 525304 w 561975"/>
                    <a:gd name="connsiteY5" fmla="*/ 39910 h 800100"/>
                    <a:gd name="connsiteX6" fmla="*/ 23527 w 561975"/>
                    <a:gd name="connsiteY6" fmla="*/ 39910 h 800100"/>
                    <a:gd name="connsiteX7" fmla="*/ 7144 w 561975"/>
                    <a:gd name="connsiteY7" fmla="*/ 23527 h 800100"/>
                    <a:gd name="connsiteX8" fmla="*/ 23527 w 561975"/>
                    <a:gd name="connsiteY8" fmla="*/ 7144 h 800100"/>
                    <a:gd name="connsiteX9" fmla="*/ 541687 w 561975"/>
                    <a:gd name="connsiteY9" fmla="*/ 7144 h 800100"/>
                    <a:gd name="connsiteX10" fmla="*/ 558070 w 561975"/>
                    <a:gd name="connsiteY10" fmla="*/ 23527 h 800100"/>
                    <a:gd name="connsiteX11" fmla="*/ 558070 w 561975"/>
                    <a:gd name="connsiteY11" fmla="*/ 784384 h 800100"/>
                    <a:gd name="connsiteX12" fmla="*/ 541687 w 561975"/>
                    <a:gd name="connsiteY12" fmla="*/ 800767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1975" h="800100">
                      <a:moveTo>
                        <a:pt x="541687" y="800767"/>
                      </a:moveTo>
                      <a:lnTo>
                        <a:pt x="481679" y="800767"/>
                      </a:lnTo>
                      <a:cubicBezTo>
                        <a:pt x="472631" y="800767"/>
                        <a:pt x="465296" y="793432"/>
                        <a:pt x="465296" y="784384"/>
                      </a:cubicBezTo>
                      <a:cubicBezTo>
                        <a:pt x="465296" y="775336"/>
                        <a:pt x="472631" y="768001"/>
                        <a:pt x="481679" y="768001"/>
                      </a:cubicBezTo>
                      <a:lnTo>
                        <a:pt x="525304" y="768001"/>
                      </a:lnTo>
                      <a:lnTo>
                        <a:pt x="525304" y="39910"/>
                      </a:lnTo>
                      <a:lnTo>
                        <a:pt x="23527" y="39910"/>
                      </a:lnTo>
                      <a:cubicBezTo>
                        <a:pt x="14479" y="39910"/>
                        <a:pt x="7144" y="32575"/>
                        <a:pt x="7144" y="23527"/>
                      </a:cubicBezTo>
                      <a:cubicBezTo>
                        <a:pt x="7144" y="14479"/>
                        <a:pt x="14479" y="7144"/>
                        <a:pt x="23527" y="7144"/>
                      </a:cubicBezTo>
                      <a:lnTo>
                        <a:pt x="541687" y="7144"/>
                      </a:lnTo>
                      <a:cubicBezTo>
                        <a:pt x="550735" y="7144"/>
                        <a:pt x="558070" y="14479"/>
                        <a:pt x="558070" y="23527"/>
                      </a:cubicBezTo>
                      <a:lnTo>
                        <a:pt x="558070" y="784384"/>
                      </a:lnTo>
                      <a:cubicBezTo>
                        <a:pt x="558070" y="793432"/>
                        <a:pt x="550735" y="800767"/>
                        <a:pt x="541687" y="800767"/>
                      </a:cubicBezTo>
                      <a:close/>
                    </a:path>
                  </a:pathLst>
                </a:custGeom>
                <a:solidFill>
                  <a:srgbClr val="524F5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Arial"/>
                    <a:ea typeface="+mn-ea"/>
                    <a:cs typeface="+mn-cs"/>
                  </a:endParaRPr>
                </a:p>
              </p:txBody>
            </p:sp>
            <p:sp>
              <p:nvSpPr>
                <p:cNvPr id="118" name="Freeform: Shape 3131">
                  <a:extLst>
                    <a:ext uri="{FF2B5EF4-FFF2-40B4-BE49-F238E27FC236}">
                      <a16:creationId xmlns:a16="http://schemas.microsoft.com/office/drawing/2014/main" id="{C7186C04-D474-2336-840E-F83E7F14ACFB}"/>
                    </a:ext>
                  </a:extLst>
                </p:cNvPr>
                <p:cNvSpPr/>
                <p:nvPr/>
              </p:nvSpPr>
              <p:spPr>
                <a:xfrm>
                  <a:off x="10458260" y="1408977"/>
                  <a:ext cx="76200" cy="76200"/>
                </a:xfrm>
                <a:custGeom>
                  <a:avLst/>
                  <a:gdLst>
                    <a:gd name="connsiteX0" fmla="*/ 39719 w 76200"/>
                    <a:gd name="connsiteY0" fmla="*/ 72295 h 76200"/>
                    <a:gd name="connsiteX1" fmla="*/ 7144 w 76200"/>
                    <a:gd name="connsiteY1" fmla="*/ 39719 h 76200"/>
                    <a:gd name="connsiteX2" fmla="*/ 39719 w 76200"/>
                    <a:gd name="connsiteY2" fmla="*/ 7144 h 76200"/>
                    <a:gd name="connsiteX3" fmla="*/ 72295 w 76200"/>
                    <a:gd name="connsiteY3" fmla="*/ 39719 h 76200"/>
                    <a:gd name="connsiteX4" fmla="*/ 39719 w 76200"/>
                    <a:gd name="connsiteY4" fmla="*/ 72295 h 76200"/>
                    <a:gd name="connsiteX5" fmla="*/ 39719 w 76200"/>
                    <a:gd name="connsiteY5" fmla="*/ 23527 h 76200"/>
                    <a:gd name="connsiteX6" fmla="*/ 39719 w 76200"/>
                    <a:gd name="connsiteY6" fmla="*/ 39910 h 76200"/>
                    <a:gd name="connsiteX7" fmla="*/ 39719 w 76200"/>
                    <a:gd name="connsiteY7" fmla="*/ 3991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200" h="76200">
                      <a:moveTo>
                        <a:pt x="39719" y="72295"/>
                      </a:moveTo>
                      <a:cubicBezTo>
                        <a:pt x="21728" y="72295"/>
                        <a:pt x="7144" y="57710"/>
                        <a:pt x="7144" y="39719"/>
                      </a:cubicBezTo>
                      <a:cubicBezTo>
                        <a:pt x="7144" y="21728"/>
                        <a:pt x="21728" y="7144"/>
                        <a:pt x="39719" y="7144"/>
                      </a:cubicBezTo>
                      <a:cubicBezTo>
                        <a:pt x="57710" y="7144"/>
                        <a:pt x="72295" y="21728"/>
                        <a:pt x="72295" y="39719"/>
                      </a:cubicBezTo>
                      <a:cubicBezTo>
                        <a:pt x="72295" y="57710"/>
                        <a:pt x="57710" y="72295"/>
                        <a:pt x="39719" y="72295"/>
                      </a:cubicBezTo>
                      <a:close/>
                      <a:moveTo>
                        <a:pt x="39719" y="23527"/>
                      </a:moveTo>
                      <a:lnTo>
                        <a:pt x="39719" y="39910"/>
                      </a:lnTo>
                      <a:lnTo>
                        <a:pt x="39719" y="39910"/>
                      </a:lnTo>
                      <a:close/>
                    </a:path>
                  </a:pathLst>
                </a:custGeom>
                <a:solidFill>
                  <a:srgbClr val="524F5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Arial"/>
                    <a:ea typeface="+mn-ea"/>
                    <a:cs typeface="+mn-cs"/>
                  </a:endParaRPr>
                </a:p>
              </p:txBody>
            </p:sp>
          </p:grpSp>
          <p:pic>
            <p:nvPicPr>
              <p:cNvPr id="114" name="Picture 113" descr="A black background with a black square&#10;&#10;Description automatically generated with medium confidence">
                <a:extLst>
                  <a:ext uri="{FF2B5EF4-FFF2-40B4-BE49-F238E27FC236}">
                    <a16:creationId xmlns:a16="http://schemas.microsoft.com/office/drawing/2014/main" id="{EF84D98D-8C1E-2BD7-E2BD-45B413BE45C5}"/>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10343538" y="1006104"/>
                <a:ext cx="454101" cy="454101"/>
              </a:xfrm>
              <a:prstGeom prst="rect">
                <a:avLst/>
              </a:prstGeom>
              <a:ln>
                <a:noFill/>
              </a:ln>
            </p:spPr>
          </p:pic>
          <p:pic>
            <p:nvPicPr>
              <p:cNvPr id="115" name="Picture 114" descr="A black background with a black square&#10;&#10;Description automatically generated with medium confidence">
                <a:extLst>
                  <a:ext uri="{FF2B5EF4-FFF2-40B4-BE49-F238E27FC236}">
                    <a16:creationId xmlns:a16="http://schemas.microsoft.com/office/drawing/2014/main" id="{FAE71C8C-B5FC-D58A-2C2C-00A6EE7EA46A}"/>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flipH="1">
                <a:off x="10125117" y="1220048"/>
                <a:ext cx="484545" cy="484545"/>
              </a:xfrm>
              <a:prstGeom prst="rect">
                <a:avLst/>
              </a:prstGeom>
            </p:spPr>
          </p:pic>
        </p:grpSp>
      </p:grpSp>
      <p:grpSp>
        <p:nvGrpSpPr>
          <p:cNvPr id="119" name="Group 118">
            <a:extLst>
              <a:ext uri="{FF2B5EF4-FFF2-40B4-BE49-F238E27FC236}">
                <a16:creationId xmlns:a16="http://schemas.microsoft.com/office/drawing/2014/main" id="{DB72232E-6587-2C49-2571-8DB248FF33AA}"/>
              </a:ext>
            </a:extLst>
          </p:cNvPr>
          <p:cNvGrpSpPr/>
          <p:nvPr/>
        </p:nvGrpSpPr>
        <p:grpSpPr>
          <a:xfrm>
            <a:off x="942935" y="3433835"/>
            <a:ext cx="811953" cy="793017"/>
            <a:chOff x="8351913" y="1452694"/>
            <a:chExt cx="1325072" cy="1326997"/>
          </a:xfrm>
        </p:grpSpPr>
        <p:sp>
          <p:nvSpPr>
            <p:cNvPr id="120" name="Oval 119">
              <a:extLst>
                <a:ext uri="{FF2B5EF4-FFF2-40B4-BE49-F238E27FC236}">
                  <a16:creationId xmlns:a16="http://schemas.microsoft.com/office/drawing/2014/main" id="{AEF664F8-67AC-D286-2997-7731CB0CE537}"/>
                </a:ext>
              </a:extLst>
            </p:cNvPr>
            <p:cNvSpPr/>
            <p:nvPr/>
          </p:nvSpPr>
          <p:spPr>
            <a:xfrm>
              <a:off x="8351913" y="1452694"/>
              <a:ext cx="1325072" cy="1326997"/>
            </a:xfrm>
            <a:prstGeom prst="ellipse">
              <a:avLst/>
            </a:prstGeom>
            <a:solidFill>
              <a:srgbClr val="FFFFFF"/>
            </a:solidFill>
            <a:ln w="31750" cap="flat" cmpd="sng" algn="ctr">
              <a:solidFill>
                <a:srgbClr val="FF0000"/>
              </a:solidFill>
              <a:prstDash val="solid"/>
              <a:miter lim="800000"/>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FI" sz="1800" b="0" i="0" u="none" strike="noStrike" kern="0" cap="none" spc="0" normalizeH="0" baseline="0" noProof="0">
                <a:ln>
                  <a:noFill/>
                </a:ln>
                <a:solidFill>
                  <a:schemeClr val="bg1"/>
                </a:solidFill>
                <a:effectLst/>
                <a:uLnTx/>
                <a:uFillTx/>
                <a:latin typeface="Arial"/>
                <a:ea typeface="+mn-ea"/>
                <a:cs typeface="+mn-cs"/>
              </a:endParaRPr>
            </a:p>
          </p:txBody>
        </p:sp>
        <p:grpSp>
          <p:nvGrpSpPr>
            <p:cNvPr id="121" name="Group 120">
              <a:extLst>
                <a:ext uri="{FF2B5EF4-FFF2-40B4-BE49-F238E27FC236}">
                  <a16:creationId xmlns:a16="http://schemas.microsoft.com/office/drawing/2014/main" id="{9EC34FEF-B9AB-65D2-F29C-3218C27D92EF}"/>
                </a:ext>
              </a:extLst>
            </p:cNvPr>
            <p:cNvGrpSpPr/>
            <p:nvPr/>
          </p:nvGrpSpPr>
          <p:grpSpPr>
            <a:xfrm>
              <a:off x="8640319" y="1600200"/>
              <a:ext cx="953754" cy="971226"/>
              <a:chOff x="5563869" y="3626807"/>
              <a:chExt cx="729687" cy="749741"/>
            </a:xfrm>
          </p:grpSpPr>
          <p:pic>
            <p:nvPicPr>
              <p:cNvPr id="122" name="Picture 121" descr="A black background with a black square&#10;&#10;Description automatically generated with medium confidence">
                <a:extLst>
                  <a:ext uri="{FF2B5EF4-FFF2-40B4-BE49-F238E27FC236}">
                    <a16:creationId xmlns:a16="http://schemas.microsoft.com/office/drawing/2014/main" id="{95A07B4A-B58D-EDC6-63DA-847E51D67396}"/>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5801113" y="3884105"/>
                <a:ext cx="492443" cy="492443"/>
              </a:xfrm>
              <a:prstGeom prst="rect">
                <a:avLst/>
              </a:prstGeom>
            </p:spPr>
          </p:pic>
          <p:pic>
            <p:nvPicPr>
              <p:cNvPr id="123" name="Picture 122" descr="A black background with a black square&#10;&#10;Description automatically generated with medium confidence">
                <a:extLst>
                  <a:ext uri="{FF2B5EF4-FFF2-40B4-BE49-F238E27FC236}">
                    <a16:creationId xmlns:a16="http://schemas.microsoft.com/office/drawing/2014/main" id="{FA1EB876-28C1-28EE-BA49-03BB18C58616}"/>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5563869" y="3626807"/>
                <a:ext cx="463802" cy="463802"/>
              </a:xfrm>
              <a:prstGeom prst="rect">
                <a:avLst/>
              </a:prstGeom>
            </p:spPr>
          </p:pic>
        </p:grpSp>
      </p:grpSp>
      <p:grpSp>
        <p:nvGrpSpPr>
          <p:cNvPr id="124" name="Group 123">
            <a:extLst>
              <a:ext uri="{FF2B5EF4-FFF2-40B4-BE49-F238E27FC236}">
                <a16:creationId xmlns:a16="http://schemas.microsoft.com/office/drawing/2014/main" id="{326FF50D-CA37-2999-FF4A-DEED1CEF8895}"/>
              </a:ext>
            </a:extLst>
          </p:cNvPr>
          <p:cNvGrpSpPr/>
          <p:nvPr/>
        </p:nvGrpSpPr>
        <p:grpSpPr>
          <a:xfrm>
            <a:off x="1003598" y="5316653"/>
            <a:ext cx="825472" cy="769012"/>
            <a:chOff x="10030357" y="1428934"/>
            <a:chExt cx="1325072" cy="1326997"/>
          </a:xfrm>
        </p:grpSpPr>
        <p:sp>
          <p:nvSpPr>
            <p:cNvPr id="125" name="Oval 124">
              <a:extLst>
                <a:ext uri="{FF2B5EF4-FFF2-40B4-BE49-F238E27FC236}">
                  <a16:creationId xmlns:a16="http://schemas.microsoft.com/office/drawing/2014/main" id="{89F8F926-5C57-89BA-E267-4393D9365AB6}"/>
                </a:ext>
              </a:extLst>
            </p:cNvPr>
            <p:cNvSpPr/>
            <p:nvPr/>
          </p:nvSpPr>
          <p:spPr>
            <a:xfrm>
              <a:off x="10030357" y="1428934"/>
              <a:ext cx="1325072" cy="1326997"/>
            </a:xfrm>
            <a:prstGeom prst="ellipse">
              <a:avLst/>
            </a:prstGeom>
            <a:solidFill>
              <a:srgbClr val="FFFFFF"/>
            </a:solidFill>
            <a:ln w="31750" cap="flat" cmpd="sng" algn="ctr">
              <a:solidFill>
                <a:srgbClr val="FF0000"/>
              </a:solidFill>
              <a:prstDash val="solid"/>
              <a:miter lim="800000"/>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FI" sz="1800" b="0" i="0" u="none" strike="noStrike" kern="0" cap="none" spc="0" normalizeH="0" baseline="0" noProof="0" err="1">
                <a:ln>
                  <a:noFill/>
                </a:ln>
                <a:solidFill>
                  <a:schemeClr val="bg1"/>
                </a:solidFill>
                <a:effectLst/>
                <a:uLnTx/>
                <a:uFillTx/>
                <a:latin typeface="Arial"/>
                <a:ea typeface="+mn-ea"/>
                <a:cs typeface="+mn-cs"/>
              </a:endParaRPr>
            </a:p>
          </p:txBody>
        </p:sp>
        <p:grpSp>
          <p:nvGrpSpPr>
            <p:cNvPr id="126" name="Group 125">
              <a:extLst>
                <a:ext uri="{FF2B5EF4-FFF2-40B4-BE49-F238E27FC236}">
                  <a16:creationId xmlns:a16="http://schemas.microsoft.com/office/drawing/2014/main" id="{6AAB5844-E8BA-F96F-A8E5-00F342666979}"/>
                </a:ext>
              </a:extLst>
            </p:cNvPr>
            <p:cNvGrpSpPr/>
            <p:nvPr/>
          </p:nvGrpSpPr>
          <p:grpSpPr>
            <a:xfrm>
              <a:off x="10302205" y="1744558"/>
              <a:ext cx="630797" cy="746938"/>
              <a:chOff x="10302226" y="1744558"/>
              <a:chExt cx="415361" cy="517642"/>
            </a:xfrm>
          </p:grpSpPr>
          <p:pic>
            <p:nvPicPr>
              <p:cNvPr id="127" name="Picture 126" descr="A black background with a black square&#10;&#10;Description automatically generated with medium confidence">
                <a:extLst>
                  <a:ext uri="{FF2B5EF4-FFF2-40B4-BE49-F238E27FC236}">
                    <a16:creationId xmlns:a16="http://schemas.microsoft.com/office/drawing/2014/main" id="{61066F78-4D97-E5FB-753E-72221293E8D5}"/>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10302226" y="1744558"/>
                <a:ext cx="415361" cy="415361"/>
              </a:xfrm>
              <a:prstGeom prst="rect">
                <a:avLst/>
              </a:prstGeom>
            </p:spPr>
          </p:pic>
          <p:sp>
            <p:nvSpPr>
              <p:cNvPr id="128" name="Cube 127">
                <a:extLst>
                  <a:ext uri="{FF2B5EF4-FFF2-40B4-BE49-F238E27FC236}">
                    <a16:creationId xmlns:a16="http://schemas.microsoft.com/office/drawing/2014/main" id="{B5167864-A3D9-20ED-8AEC-51B29686A765}"/>
                  </a:ext>
                </a:extLst>
              </p:cNvPr>
              <p:cNvSpPr/>
              <p:nvPr/>
            </p:nvSpPr>
            <p:spPr>
              <a:xfrm>
                <a:off x="10592708" y="2119534"/>
                <a:ext cx="124879" cy="142666"/>
              </a:xfrm>
              <a:prstGeom prst="cube">
                <a:avLst/>
              </a:prstGeom>
              <a:solidFill>
                <a:srgbClr val="AC4EC1"/>
              </a:solidFill>
              <a:ln w="12700" cap="flat" cmpd="sng" algn="ctr">
                <a:noFill/>
                <a:prstDash val="solid"/>
                <a:miter lim="800000"/>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FI" sz="1800" b="0" i="0" u="none" strike="noStrike" kern="0" cap="none" spc="0" normalizeH="0" baseline="0" noProof="0" err="1">
                  <a:ln>
                    <a:noFill/>
                  </a:ln>
                  <a:solidFill>
                    <a:schemeClr val="bg1"/>
                  </a:solidFill>
                  <a:effectLst/>
                  <a:uLnTx/>
                  <a:uFillTx/>
                  <a:latin typeface="Arial"/>
                  <a:ea typeface="+mn-ea"/>
                  <a:cs typeface="+mn-cs"/>
                </a:endParaRPr>
              </a:p>
            </p:txBody>
          </p:sp>
        </p:grpSp>
      </p:grpSp>
      <p:grpSp>
        <p:nvGrpSpPr>
          <p:cNvPr id="129" name="Group 128">
            <a:extLst>
              <a:ext uri="{FF2B5EF4-FFF2-40B4-BE49-F238E27FC236}">
                <a16:creationId xmlns:a16="http://schemas.microsoft.com/office/drawing/2014/main" id="{9B408F8E-A4B5-F437-7107-A4B3B8F5CE92}"/>
              </a:ext>
            </a:extLst>
          </p:cNvPr>
          <p:cNvGrpSpPr/>
          <p:nvPr/>
        </p:nvGrpSpPr>
        <p:grpSpPr>
          <a:xfrm>
            <a:off x="944187" y="1712619"/>
            <a:ext cx="773863" cy="750670"/>
            <a:chOff x="8279980" y="3679035"/>
            <a:chExt cx="820716" cy="763782"/>
          </a:xfrm>
        </p:grpSpPr>
        <p:sp>
          <p:nvSpPr>
            <p:cNvPr id="130" name="Oval 129">
              <a:extLst>
                <a:ext uri="{FF2B5EF4-FFF2-40B4-BE49-F238E27FC236}">
                  <a16:creationId xmlns:a16="http://schemas.microsoft.com/office/drawing/2014/main" id="{13D45350-1EF6-2451-D227-F836D91D9CD4}"/>
                </a:ext>
              </a:extLst>
            </p:cNvPr>
            <p:cNvSpPr/>
            <p:nvPr/>
          </p:nvSpPr>
          <p:spPr>
            <a:xfrm>
              <a:off x="8279980" y="3679035"/>
              <a:ext cx="820716" cy="749999"/>
            </a:xfrm>
            <a:prstGeom prst="ellipse">
              <a:avLst/>
            </a:prstGeom>
            <a:solidFill>
              <a:srgbClr val="FFFFFF"/>
            </a:solidFill>
            <a:ln w="31750" cap="flat" cmpd="sng" algn="ctr">
              <a:solidFill>
                <a:srgbClr val="FF0000"/>
              </a:solidFill>
              <a:prstDash val="solid"/>
              <a:miter lim="800000"/>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FI" sz="1800" b="0" i="0" u="none" strike="noStrike" kern="0" cap="none" spc="0" normalizeH="0" baseline="0" noProof="0" err="1">
                <a:ln>
                  <a:noFill/>
                </a:ln>
                <a:solidFill>
                  <a:schemeClr val="bg1"/>
                </a:solidFill>
                <a:effectLst/>
                <a:uLnTx/>
                <a:uFillTx/>
                <a:latin typeface="Arial"/>
                <a:ea typeface="+mn-ea"/>
                <a:cs typeface="+mn-cs"/>
              </a:endParaRPr>
            </a:p>
          </p:txBody>
        </p:sp>
        <p:pic>
          <p:nvPicPr>
            <p:cNvPr id="131" name="Graphic 130" descr="Quadcopter with solid fill">
              <a:extLst>
                <a:ext uri="{FF2B5EF4-FFF2-40B4-BE49-F238E27FC236}">
                  <a16:creationId xmlns:a16="http://schemas.microsoft.com/office/drawing/2014/main" id="{3924A2DF-D968-59E1-DD97-84CB7B8D9F3D}"/>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8327454" y="3717051"/>
              <a:ext cx="725766" cy="725766"/>
            </a:xfrm>
            <a:prstGeom prst="rect">
              <a:avLst/>
            </a:prstGeom>
          </p:spPr>
        </p:pic>
      </p:grpSp>
      <p:grpSp>
        <p:nvGrpSpPr>
          <p:cNvPr id="132" name="Group 131">
            <a:extLst>
              <a:ext uri="{FF2B5EF4-FFF2-40B4-BE49-F238E27FC236}">
                <a16:creationId xmlns:a16="http://schemas.microsoft.com/office/drawing/2014/main" id="{E35272BF-BB46-3BB9-2C01-5B3EB4D83A13}"/>
              </a:ext>
            </a:extLst>
          </p:cNvPr>
          <p:cNvGrpSpPr/>
          <p:nvPr/>
        </p:nvGrpSpPr>
        <p:grpSpPr>
          <a:xfrm>
            <a:off x="944410" y="4364003"/>
            <a:ext cx="850041" cy="812512"/>
            <a:chOff x="8462157" y="2448183"/>
            <a:chExt cx="941009" cy="927491"/>
          </a:xfrm>
        </p:grpSpPr>
        <p:sp>
          <p:nvSpPr>
            <p:cNvPr id="133" name="Oval 132">
              <a:extLst>
                <a:ext uri="{FF2B5EF4-FFF2-40B4-BE49-F238E27FC236}">
                  <a16:creationId xmlns:a16="http://schemas.microsoft.com/office/drawing/2014/main" id="{6423329C-ECD8-9F8C-428B-183B95BF8A3D}"/>
                </a:ext>
              </a:extLst>
            </p:cNvPr>
            <p:cNvSpPr/>
            <p:nvPr/>
          </p:nvSpPr>
          <p:spPr>
            <a:xfrm>
              <a:off x="8462157" y="2448183"/>
              <a:ext cx="941009" cy="927491"/>
            </a:xfrm>
            <a:prstGeom prst="ellipse">
              <a:avLst/>
            </a:prstGeom>
            <a:solidFill>
              <a:srgbClr val="FFFFFF"/>
            </a:solidFill>
            <a:ln w="31750" cap="flat" cmpd="sng" algn="ctr">
              <a:solidFill>
                <a:srgbClr val="FF0000"/>
              </a:solidFill>
              <a:prstDash val="solid"/>
              <a:miter lim="800000"/>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FI" sz="1800" b="0" i="0" u="none" strike="noStrike" kern="0" cap="none" spc="0" normalizeH="0" baseline="0" noProof="0">
                <a:ln>
                  <a:noFill/>
                </a:ln>
                <a:solidFill>
                  <a:schemeClr val="bg1"/>
                </a:solidFill>
                <a:effectLst/>
                <a:uLnTx/>
                <a:uFillTx/>
                <a:latin typeface="Arial"/>
                <a:ea typeface="+mn-ea"/>
                <a:cs typeface="+mn-cs"/>
              </a:endParaRPr>
            </a:p>
          </p:txBody>
        </p:sp>
        <p:pic>
          <p:nvPicPr>
            <p:cNvPr id="134" name="Graphic 133" descr="Car with solid fill">
              <a:extLst>
                <a:ext uri="{FF2B5EF4-FFF2-40B4-BE49-F238E27FC236}">
                  <a16:creationId xmlns:a16="http://schemas.microsoft.com/office/drawing/2014/main" id="{9771B1D7-FF6A-56A3-06E9-90454B4E0030}"/>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8578323" y="2513668"/>
              <a:ext cx="764008" cy="764008"/>
            </a:xfrm>
            <a:prstGeom prst="rect">
              <a:avLst/>
            </a:prstGeom>
          </p:spPr>
        </p:pic>
      </p:grpSp>
      <p:pic>
        <p:nvPicPr>
          <p:cNvPr id="135" name="Picture 134">
            <a:extLst>
              <a:ext uri="{FF2B5EF4-FFF2-40B4-BE49-F238E27FC236}">
                <a16:creationId xmlns:a16="http://schemas.microsoft.com/office/drawing/2014/main" id="{C20A539D-9AC8-3D45-8DBF-F7397B5811E7}"/>
              </a:ext>
            </a:extLst>
          </p:cNvPr>
          <p:cNvPicPr>
            <a:picLocks noChangeAspect="1"/>
          </p:cNvPicPr>
          <p:nvPr/>
        </p:nvPicPr>
        <p:blipFill>
          <a:blip r:embed="rId17"/>
          <a:stretch>
            <a:fillRect/>
          </a:stretch>
        </p:blipFill>
        <p:spPr>
          <a:xfrm>
            <a:off x="2932274" y="3314270"/>
            <a:ext cx="729818" cy="202996"/>
          </a:xfrm>
          <a:prstGeom prst="rect">
            <a:avLst/>
          </a:prstGeom>
        </p:spPr>
      </p:pic>
      <p:sp>
        <p:nvSpPr>
          <p:cNvPr id="136" name="Oval 135">
            <a:extLst>
              <a:ext uri="{FF2B5EF4-FFF2-40B4-BE49-F238E27FC236}">
                <a16:creationId xmlns:a16="http://schemas.microsoft.com/office/drawing/2014/main" id="{67A78FCD-9667-FA5F-36DE-2D16EE8566B8}"/>
              </a:ext>
            </a:extLst>
          </p:cNvPr>
          <p:cNvSpPr/>
          <p:nvPr/>
        </p:nvSpPr>
        <p:spPr>
          <a:xfrm>
            <a:off x="2900348" y="1631363"/>
            <a:ext cx="274956" cy="293926"/>
          </a:xfrm>
          <a:prstGeom prst="ellipse">
            <a:avLst/>
          </a:prstGeom>
          <a:solidFill>
            <a:schemeClr val="tx1">
              <a:lumMod val="85000"/>
              <a:lumOff val="15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8F8F8"/>
                </a:solidFill>
                <a:effectLst/>
                <a:uLnTx/>
                <a:uFillTx/>
                <a:latin typeface="Arial"/>
                <a:ea typeface="+mn-ea"/>
                <a:cs typeface="+mn-cs"/>
              </a:rPr>
              <a:t>1</a:t>
            </a:r>
          </a:p>
        </p:txBody>
      </p:sp>
      <p:sp>
        <p:nvSpPr>
          <p:cNvPr id="137" name="Oval 136">
            <a:extLst>
              <a:ext uri="{FF2B5EF4-FFF2-40B4-BE49-F238E27FC236}">
                <a16:creationId xmlns:a16="http://schemas.microsoft.com/office/drawing/2014/main" id="{4A283AE4-F6B0-E898-188E-8992C2FE9A3A}"/>
              </a:ext>
            </a:extLst>
          </p:cNvPr>
          <p:cNvSpPr/>
          <p:nvPr/>
        </p:nvSpPr>
        <p:spPr>
          <a:xfrm>
            <a:off x="2899207" y="3779263"/>
            <a:ext cx="274956" cy="293926"/>
          </a:xfrm>
          <a:prstGeom prst="ellipse">
            <a:avLst/>
          </a:prstGeom>
          <a:solidFill>
            <a:schemeClr val="tx1">
              <a:lumMod val="85000"/>
              <a:lumOff val="15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8F8F8"/>
                </a:solidFill>
                <a:effectLst/>
                <a:uLnTx/>
                <a:uFillTx/>
                <a:latin typeface="Arial"/>
                <a:ea typeface="+mn-ea"/>
                <a:cs typeface="+mn-cs"/>
              </a:rPr>
              <a:t>2</a:t>
            </a:r>
          </a:p>
        </p:txBody>
      </p:sp>
      <p:sp>
        <p:nvSpPr>
          <p:cNvPr id="138" name="Oval 137">
            <a:extLst>
              <a:ext uri="{FF2B5EF4-FFF2-40B4-BE49-F238E27FC236}">
                <a16:creationId xmlns:a16="http://schemas.microsoft.com/office/drawing/2014/main" id="{FAC8550A-A3F8-6E7F-B122-D401026D8C9C}"/>
              </a:ext>
            </a:extLst>
          </p:cNvPr>
          <p:cNvSpPr/>
          <p:nvPr/>
        </p:nvSpPr>
        <p:spPr>
          <a:xfrm>
            <a:off x="7374129" y="2876221"/>
            <a:ext cx="274956" cy="293926"/>
          </a:xfrm>
          <a:prstGeom prst="ellipse">
            <a:avLst/>
          </a:prstGeom>
          <a:solidFill>
            <a:schemeClr val="tx1">
              <a:lumMod val="85000"/>
              <a:lumOff val="15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8F8F8"/>
                </a:solidFill>
                <a:effectLst/>
                <a:uLnTx/>
                <a:uFillTx/>
                <a:latin typeface="Arial"/>
                <a:ea typeface="+mn-ea"/>
                <a:cs typeface="+mn-cs"/>
              </a:rPr>
              <a:t>3</a:t>
            </a:r>
          </a:p>
        </p:txBody>
      </p:sp>
      <p:sp>
        <p:nvSpPr>
          <p:cNvPr id="139" name="TextBox 138">
            <a:extLst>
              <a:ext uri="{FF2B5EF4-FFF2-40B4-BE49-F238E27FC236}">
                <a16:creationId xmlns:a16="http://schemas.microsoft.com/office/drawing/2014/main" id="{A77C4F57-A352-9C39-873F-3C1E5EACEB10}"/>
              </a:ext>
            </a:extLst>
          </p:cNvPr>
          <p:cNvSpPr txBox="1"/>
          <p:nvPr/>
        </p:nvSpPr>
        <p:spPr>
          <a:xfrm>
            <a:off x="3646363" y="3323227"/>
            <a:ext cx="2420850" cy="239410"/>
          </a:xfrm>
          <a:prstGeom prst="rect">
            <a:avLst/>
          </a:prstGeom>
          <a:noFill/>
        </p:spPr>
        <p:txBody>
          <a:bodyPr wrap="square">
            <a:spAutoFit/>
          </a:bodyPr>
          <a:lstStyle/>
          <a:p>
            <a:r>
              <a:rPr lang="en-US" sz="900" b="1">
                <a:solidFill>
                  <a:schemeClr val="bg1"/>
                </a:solidFill>
              </a:rPr>
              <a:t>S8808A ISAC Channel Emulation Toolset</a:t>
            </a:r>
          </a:p>
        </p:txBody>
      </p:sp>
      <p:sp>
        <p:nvSpPr>
          <p:cNvPr id="140" name="TextBox 139">
            <a:extLst>
              <a:ext uri="{FF2B5EF4-FFF2-40B4-BE49-F238E27FC236}">
                <a16:creationId xmlns:a16="http://schemas.microsoft.com/office/drawing/2014/main" id="{5CC62683-7C7C-DA31-60C6-03AA30672D8E}"/>
              </a:ext>
            </a:extLst>
          </p:cNvPr>
          <p:cNvSpPr txBox="1"/>
          <p:nvPr/>
        </p:nvSpPr>
        <p:spPr>
          <a:xfrm>
            <a:off x="3665389" y="5787097"/>
            <a:ext cx="2420003" cy="230832"/>
          </a:xfrm>
          <a:prstGeom prst="rect">
            <a:avLst/>
          </a:prstGeom>
          <a:noFill/>
        </p:spPr>
        <p:txBody>
          <a:bodyPr wrap="square">
            <a:spAutoFit/>
          </a:bodyPr>
          <a:lstStyle/>
          <a:p>
            <a:r>
              <a:rPr lang="en-US" sz="900" b="1">
                <a:solidFill>
                  <a:schemeClr val="bg1"/>
                </a:solidFill>
              </a:rPr>
              <a:t>S8808A ISAC Channel Emulation Toolset</a:t>
            </a:r>
          </a:p>
        </p:txBody>
      </p:sp>
      <p:sp>
        <p:nvSpPr>
          <p:cNvPr id="141" name="TextBox 140">
            <a:extLst>
              <a:ext uri="{FF2B5EF4-FFF2-40B4-BE49-F238E27FC236}">
                <a16:creationId xmlns:a16="http://schemas.microsoft.com/office/drawing/2014/main" id="{A7DFD644-0AA9-4C05-AD4D-18D5D4DD6783}"/>
              </a:ext>
            </a:extLst>
          </p:cNvPr>
          <p:cNvSpPr txBox="1"/>
          <p:nvPr/>
        </p:nvSpPr>
        <p:spPr>
          <a:xfrm>
            <a:off x="1747760" y="2358252"/>
            <a:ext cx="1408825" cy="626701"/>
          </a:xfrm>
          <a:prstGeom prst="rect">
            <a:avLst/>
          </a:prstGeom>
          <a:solidFill>
            <a:schemeClr val="tx1"/>
          </a:solidFill>
          <a:effectLst>
            <a:outerShdw blurRad="63500" sx="102000" sy="102000" algn="ctr" rotWithShape="0">
              <a:schemeClr val="bg1">
                <a:alpha val="40000"/>
              </a:schemeClr>
            </a:outerShdw>
          </a:effectLst>
        </p:spPr>
        <p:txBody>
          <a:bodyPr wrap="square" lIns="180000" tIns="36000" rIns="180000" bIns="36000" rtlCol="0" anchor="ctr" anchorCtr="0">
            <a:spAutoFit/>
          </a:bodyPr>
          <a:lstStyle/>
          <a:p>
            <a:pPr algn="ctr"/>
            <a:r>
              <a:rPr lang="fi-FI" sz="1200">
                <a:solidFill>
                  <a:schemeClr val="bg1"/>
                </a:solidFill>
              </a:rPr>
              <a:t>ISAC Use Case scenario modeling</a:t>
            </a:r>
            <a:endParaRPr lang="en-FI" sz="1200">
              <a:solidFill>
                <a:schemeClr val="bg1"/>
              </a:solidFill>
            </a:endParaRPr>
          </a:p>
        </p:txBody>
      </p:sp>
      <p:pic>
        <p:nvPicPr>
          <p:cNvPr id="142" name="Picture 141">
            <a:extLst>
              <a:ext uri="{FF2B5EF4-FFF2-40B4-BE49-F238E27FC236}">
                <a16:creationId xmlns:a16="http://schemas.microsoft.com/office/drawing/2014/main" id="{73D44527-77DC-912A-161E-A1F037F88D2F}"/>
              </a:ext>
            </a:extLst>
          </p:cNvPr>
          <p:cNvPicPr>
            <a:picLocks noChangeAspect="1"/>
          </p:cNvPicPr>
          <p:nvPr/>
        </p:nvPicPr>
        <p:blipFill>
          <a:blip r:embed="rId17"/>
          <a:stretch>
            <a:fillRect/>
          </a:stretch>
        </p:blipFill>
        <p:spPr>
          <a:xfrm>
            <a:off x="2955320" y="5784429"/>
            <a:ext cx="729818" cy="202996"/>
          </a:xfrm>
          <a:prstGeom prst="rect">
            <a:avLst/>
          </a:prstGeom>
        </p:spPr>
      </p:pic>
      <p:sp>
        <p:nvSpPr>
          <p:cNvPr id="7" name="Rectangle 6">
            <a:hlinkClick r:id="" action="ppaction://hlinkshowjump?jump=previousslide"/>
            <a:extLst>
              <a:ext uri="{FF2B5EF4-FFF2-40B4-BE49-F238E27FC236}">
                <a16:creationId xmlns:a16="http://schemas.microsoft.com/office/drawing/2014/main" id="{6B1997D8-7982-206C-DEF4-DAB02E4F5F9E}"/>
              </a:ext>
            </a:extLst>
          </p:cNvPr>
          <p:cNvSpPr/>
          <p:nvPr/>
        </p:nvSpPr>
        <p:spPr>
          <a:xfrm>
            <a:off x="10750627" y="6222692"/>
            <a:ext cx="352540" cy="473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1">
            <a:extLst>
              <a:ext uri="{FF2B5EF4-FFF2-40B4-BE49-F238E27FC236}">
                <a16:creationId xmlns:a16="http://schemas.microsoft.com/office/drawing/2014/main" id="{F2587E09-B3A1-823E-1B50-61A14F65B9D5}"/>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extLst>
      <p:ext uri="{BB962C8B-B14F-4D97-AF65-F5344CB8AC3E}">
        <p14:creationId xmlns:p14="http://schemas.microsoft.com/office/powerpoint/2010/main" val="1060139155"/>
      </p:ext>
    </p:extLst>
  </p:cSld>
  <p:clrMapOvr>
    <a:masterClrMapping/>
  </p:clrMapOvr>
  <p:transition spd="slow" advClick="0">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67ACB-7AF5-1AAE-AC45-747B6553223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F03181A-9066-CED9-D524-4FC3DBCA4669}"/>
              </a:ext>
            </a:extLst>
          </p:cNvPr>
          <p:cNvSpPr>
            <a:spLocks noGrp="1"/>
          </p:cNvSpPr>
          <p:nvPr>
            <p:ph type="body" sz="quarter" idx="32"/>
          </p:nvPr>
        </p:nvSpPr>
        <p:spPr>
          <a:xfrm>
            <a:off x="685800" y="941832"/>
            <a:ext cx="10515600" cy="395674"/>
          </a:xfrm>
        </p:spPr>
        <p:txBody>
          <a:bodyPr>
            <a:normAutofit/>
          </a:bodyPr>
          <a:lstStyle/>
          <a:p>
            <a:r>
              <a:rPr lang="en-US" dirty="0"/>
              <a:t>ISAC Digital Twin with AI Object Recognition</a:t>
            </a:r>
          </a:p>
        </p:txBody>
      </p:sp>
      <p:sp>
        <p:nvSpPr>
          <p:cNvPr id="4" name="Title 3">
            <a:extLst>
              <a:ext uri="{FF2B5EF4-FFF2-40B4-BE49-F238E27FC236}">
                <a16:creationId xmlns:a16="http://schemas.microsoft.com/office/drawing/2014/main" id="{E5C84D7E-D14D-85D9-AB1D-114FEDC6C5CA}"/>
              </a:ext>
            </a:extLst>
          </p:cNvPr>
          <p:cNvSpPr>
            <a:spLocks noGrp="1"/>
          </p:cNvSpPr>
          <p:nvPr>
            <p:ph type="title"/>
          </p:nvPr>
        </p:nvSpPr>
        <p:spPr>
          <a:xfrm>
            <a:off x="685800" y="548640"/>
            <a:ext cx="10515600" cy="369332"/>
          </a:xfrm>
        </p:spPr>
        <p:txBody>
          <a:bodyPr wrap="square" anchor="t">
            <a:normAutofit/>
          </a:bodyPr>
          <a:lstStyle/>
          <a:p>
            <a:r>
              <a:rPr lang="en-US" dirty="0"/>
              <a:t>Digital Twin – The Safe Sandbox for 6G AI</a:t>
            </a:r>
          </a:p>
        </p:txBody>
      </p:sp>
      <p:sp>
        <p:nvSpPr>
          <p:cNvPr id="6" name="Rectangle 5">
            <a:hlinkClick r:id="" action="ppaction://hlinkshowjump?jump=firstslide"/>
            <a:extLst>
              <a:ext uri="{FF2B5EF4-FFF2-40B4-BE49-F238E27FC236}">
                <a16:creationId xmlns:a16="http://schemas.microsoft.com/office/drawing/2014/main" id="{681A6157-FA3C-3CE6-806D-803F524916A3}"/>
              </a:ext>
            </a:extLst>
          </p:cNvPr>
          <p:cNvSpPr/>
          <p:nvPr/>
        </p:nvSpPr>
        <p:spPr>
          <a:xfrm>
            <a:off x="11182120" y="6246564"/>
            <a:ext cx="440675" cy="473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hlinkClick r:id="" action="ppaction://hlinkshowjump?jump=nextslide"/>
            <a:extLst>
              <a:ext uri="{FF2B5EF4-FFF2-40B4-BE49-F238E27FC236}">
                <a16:creationId xmlns:a16="http://schemas.microsoft.com/office/drawing/2014/main" id="{31457074-BDFF-BA35-E624-28E4947DF4B6}"/>
              </a:ext>
            </a:extLst>
          </p:cNvPr>
          <p:cNvSpPr/>
          <p:nvPr/>
        </p:nvSpPr>
        <p:spPr>
          <a:xfrm>
            <a:off x="11698078" y="6222692"/>
            <a:ext cx="352540" cy="473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 action="ppaction://hlinkshowjump?jump=previousslide"/>
            <a:extLst>
              <a:ext uri="{FF2B5EF4-FFF2-40B4-BE49-F238E27FC236}">
                <a16:creationId xmlns:a16="http://schemas.microsoft.com/office/drawing/2014/main" id="{27C28E0D-60EC-421C-D46C-EA4B39201FE8}"/>
              </a:ext>
            </a:extLst>
          </p:cNvPr>
          <p:cNvSpPr/>
          <p:nvPr/>
        </p:nvSpPr>
        <p:spPr>
          <a:xfrm>
            <a:off x="10750627" y="6222692"/>
            <a:ext cx="352540" cy="473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Digitl Twin ISAC CMCC">
            <a:hlinkClick r:id="" action="ppaction://media"/>
            <a:extLst>
              <a:ext uri="{FF2B5EF4-FFF2-40B4-BE49-F238E27FC236}">
                <a16:creationId xmlns:a16="http://schemas.microsoft.com/office/drawing/2014/main" id="{2D70EBAB-C477-A4B6-BE69-B2B7447B660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19617" y="1347717"/>
            <a:ext cx="8788283" cy="4943409"/>
          </a:xfrm>
          <a:prstGeom prst="rect">
            <a:avLst/>
          </a:prstGeom>
        </p:spPr>
      </p:pic>
      <p:sp>
        <p:nvSpPr>
          <p:cNvPr id="9" name="Footer Placeholder 21">
            <a:extLst>
              <a:ext uri="{FF2B5EF4-FFF2-40B4-BE49-F238E27FC236}">
                <a16:creationId xmlns:a16="http://schemas.microsoft.com/office/drawing/2014/main" id="{F3BE4A7D-85AD-4D24-0F1D-6907DA495B61}"/>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extLst>
      <p:ext uri="{BB962C8B-B14F-4D97-AF65-F5344CB8AC3E}">
        <p14:creationId xmlns:p14="http://schemas.microsoft.com/office/powerpoint/2010/main" val="15128354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08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9989B-F34C-AF1B-0BFA-2A6C9D8686B1}"/>
            </a:ext>
          </a:extLst>
        </p:cNvPr>
        <p:cNvGrpSpPr/>
        <p:nvPr/>
      </p:nvGrpSpPr>
      <p:grpSpPr>
        <a:xfrm>
          <a:off x="0" y="0"/>
          <a:ext cx="0" cy="0"/>
          <a:chOff x="0" y="0"/>
          <a:chExt cx="0" cy="0"/>
        </a:xfrm>
      </p:grpSpPr>
      <p:pic>
        <p:nvPicPr>
          <p:cNvPr id="3" name="Picture Placeholder 2" descr="A city with many lights and lines of dots&#10;&#10;AI-generated content may be incorrect.">
            <a:extLst>
              <a:ext uri="{FF2B5EF4-FFF2-40B4-BE49-F238E27FC236}">
                <a16:creationId xmlns:a16="http://schemas.microsoft.com/office/drawing/2014/main" id="{F0998813-32BF-D24F-CC02-F988797DC1F6}"/>
              </a:ext>
            </a:extLst>
          </p:cNvPr>
          <p:cNvPicPr>
            <a:picLocks noGrp="1" noChangeAspect="1"/>
          </p:cNvPicPr>
          <p:nvPr>
            <p:ph type="pic" sz="quarter" idx="13"/>
          </p:nvPr>
        </p:nvPicPr>
        <p:blipFill>
          <a:blip r:embed="rId3"/>
          <a:srcRect t="162" b="162"/>
          <a:stretch>
            <a:fillRect/>
          </a:stretch>
        </p:blipFill>
        <p:spPr/>
      </p:pic>
      <p:sp>
        <p:nvSpPr>
          <p:cNvPr id="12" name="Rectangle 10">
            <a:extLst>
              <a:ext uri="{FF2B5EF4-FFF2-40B4-BE49-F238E27FC236}">
                <a16:creationId xmlns:a16="http://schemas.microsoft.com/office/drawing/2014/main" id="{B7D8DE57-96D8-3A0B-D04F-98707B8AF2A3}"/>
              </a:ext>
            </a:extLst>
          </p:cNvPr>
          <p:cNvSpPr/>
          <p:nvPr/>
        </p:nvSpPr>
        <p:spPr>
          <a:xfrm>
            <a:off x="0" y="0"/>
            <a:ext cx="12192000" cy="6858000"/>
          </a:xfrm>
          <a:prstGeom prst="rect">
            <a:avLst/>
          </a:prstGeom>
          <a:solidFill>
            <a:srgbClr val="000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Title 10">
            <a:extLst>
              <a:ext uri="{FF2B5EF4-FFF2-40B4-BE49-F238E27FC236}">
                <a16:creationId xmlns:a16="http://schemas.microsoft.com/office/drawing/2014/main" id="{2E56406F-6621-384F-FF72-02F2F14911EB}"/>
              </a:ext>
            </a:extLst>
          </p:cNvPr>
          <p:cNvSpPr>
            <a:spLocks noGrp="1"/>
          </p:cNvSpPr>
          <p:nvPr>
            <p:ph type="title"/>
          </p:nvPr>
        </p:nvSpPr>
        <p:spPr>
          <a:xfrm>
            <a:off x="853289" y="3353844"/>
            <a:ext cx="10515600" cy="1163395"/>
          </a:xfrm>
        </p:spPr>
        <p:txBody>
          <a:bodyPr/>
          <a:lstStyle/>
          <a:p>
            <a:r>
              <a:rPr lang="en-US" dirty="0"/>
              <a:t>Network Insights</a:t>
            </a:r>
            <a:br>
              <a:rPr lang="en-US" dirty="0"/>
            </a:br>
            <a:r>
              <a:rPr lang="en-US" sz="3600" b="0" dirty="0">
                <a:latin typeface="+mn-lt"/>
              </a:rPr>
              <a:t>Turning </a:t>
            </a:r>
            <a:r>
              <a:rPr lang="en-US" sz="3600" b="0" dirty="0" err="1">
                <a:latin typeface="+mn-lt"/>
              </a:rPr>
              <a:t>Data+Twin</a:t>
            </a:r>
            <a:r>
              <a:rPr lang="en-US" sz="3600" b="0" dirty="0">
                <a:latin typeface="+mn-lt"/>
              </a:rPr>
              <a:t> into Understanding</a:t>
            </a:r>
            <a:endParaRPr lang="en-US" sz="4800" b="0" dirty="0">
              <a:latin typeface="+mn-lt"/>
            </a:endParaRPr>
          </a:p>
        </p:txBody>
      </p:sp>
      <p:pic>
        <p:nvPicPr>
          <p:cNvPr id="5" name="Picture 9" descr="Frame">
            <a:extLst>
              <a:ext uri="{FF2B5EF4-FFF2-40B4-BE49-F238E27FC236}">
                <a16:creationId xmlns:a16="http://schemas.microsoft.com/office/drawing/2014/main" id="{AAAFF6E9-C8CD-D750-E345-8024D60AFF5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9730" y="352425"/>
            <a:ext cx="1253490" cy="219075"/>
          </a:xfrm>
          <a:prstGeom prst="rect">
            <a:avLst/>
          </a:prstGeom>
        </p:spPr>
      </p:pic>
    </p:spTree>
    <p:extLst>
      <p:ext uri="{BB962C8B-B14F-4D97-AF65-F5344CB8AC3E}">
        <p14:creationId xmlns:p14="http://schemas.microsoft.com/office/powerpoint/2010/main" val="187766080"/>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10764-BE4C-7EA7-F690-6FCA54ACB6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07460BA-EBD2-0156-2335-ACC8552F7C25}"/>
              </a:ext>
            </a:extLst>
          </p:cNvPr>
          <p:cNvSpPr/>
          <p:nvPr/>
        </p:nvSpPr>
        <p:spPr>
          <a:xfrm>
            <a:off x="11916696" y="0"/>
            <a:ext cx="27530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BE" err="1"/>
          </a:p>
        </p:txBody>
      </p:sp>
      <p:sp>
        <p:nvSpPr>
          <p:cNvPr id="2" name="Title 1">
            <a:extLst>
              <a:ext uri="{FF2B5EF4-FFF2-40B4-BE49-F238E27FC236}">
                <a16:creationId xmlns:a16="http://schemas.microsoft.com/office/drawing/2014/main" id="{64E0EDD1-BF9F-5BEA-7C20-A8FE261229DB}"/>
              </a:ext>
            </a:extLst>
          </p:cNvPr>
          <p:cNvSpPr>
            <a:spLocks noGrp="1"/>
          </p:cNvSpPr>
          <p:nvPr>
            <p:ph type="title"/>
          </p:nvPr>
        </p:nvSpPr>
        <p:spPr>
          <a:xfrm>
            <a:off x="685800" y="548640"/>
            <a:ext cx="10515600" cy="369332"/>
          </a:xfrm>
        </p:spPr>
        <p:txBody>
          <a:bodyPr/>
          <a:lstStyle/>
          <a:p>
            <a:r>
              <a:rPr lang="en-US" dirty="0"/>
              <a:t>Network Insights – Cloud-Native RAN Observability</a:t>
            </a:r>
            <a:endParaRPr lang="en-GB" dirty="0"/>
          </a:p>
        </p:txBody>
      </p:sp>
      <p:sp>
        <p:nvSpPr>
          <p:cNvPr id="3" name="Text Placeholder 2">
            <a:extLst>
              <a:ext uri="{FF2B5EF4-FFF2-40B4-BE49-F238E27FC236}">
                <a16:creationId xmlns:a16="http://schemas.microsoft.com/office/drawing/2014/main" id="{8663C975-5D0E-AC2F-E34A-5443BAC8DFF5}"/>
              </a:ext>
            </a:extLst>
          </p:cNvPr>
          <p:cNvSpPr>
            <a:spLocks noGrp="1"/>
          </p:cNvSpPr>
          <p:nvPr>
            <p:ph type="body" sz="quarter" idx="32"/>
          </p:nvPr>
        </p:nvSpPr>
        <p:spPr/>
        <p:txBody>
          <a:bodyPr/>
          <a:lstStyle/>
          <a:p>
            <a:r>
              <a:rPr lang="en-US"/>
              <a:t>Enabling AI RAN, intent driven, intelligent, automated decision-making across the RAN</a:t>
            </a:r>
            <a:endParaRPr lang="en-GB"/>
          </a:p>
        </p:txBody>
      </p:sp>
      <p:sp>
        <p:nvSpPr>
          <p:cNvPr id="54" name="Text Placeholder 4">
            <a:extLst>
              <a:ext uri="{FF2B5EF4-FFF2-40B4-BE49-F238E27FC236}">
                <a16:creationId xmlns:a16="http://schemas.microsoft.com/office/drawing/2014/main" id="{589D2430-A621-6BF1-06B1-BAF959CE1986}"/>
              </a:ext>
            </a:extLst>
          </p:cNvPr>
          <p:cNvSpPr txBox="1">
            <a:spLocks/>
          </p:cNvSpPr>
          <p:nvPr/>
        </p:nvSpPr>
        <p:spPr>
          <a:xfrm>
            <a:off x="685904" y="1557338"/>
            <a:ext cx="5587480" cy="3314503"/>
          </a:xfrm>
          <a:prstGeom prst="rect">
            <a:avLst/>
          </a:prstGeom>
        </p:spPr>
        <p:txBody>
          <a:bodyPr lIns="0" tIns="0" rIns="0" bIns="0" anchor="t">
            <a:normAutofit fontScale="92500" lnSpcReduction="20000"/>
          </a:bodyPr>
          <a:lstStyle>
            <a:lvl1pPr marL="182563" indent="-182563" algn="l" rtl="0" eaLnBrk="1" fontAlgn="base" hangingPunct="1">
              <a:spcBef>
                <a:spcPts val="1000"/>
              </a:spcBef>
              <a:spcAft>
                <a:spcPct val="0"/>
              </a:spcAft>
              <a:buClr>
                <a:schemeClr val="accent1"/>
              </a:buClr>
              <a:buFont typeface="Arial" panose="020B0604020202020204" pitchFamily="34" charset="0"/>
              <a:buChar char="•"/>
              <a:defRPr sz="1800" kern="1200">
                <a:solidFill>
                  <a:schemeClr val="bg1"/>
                </a:solidFill>
                <a:latin typeface="+mj-lt"/>
                <a:ea typeface="+mn-ea"/>
                <a:cs typeface="+mn-cs"/>
              </a:defRPr>
            </a:lvl1pPr>
            <a:lvl2pPr marL="365125" indent="-182563" algn="l" rtl="0" eaLnBrk="1" fontAlgn="base" hangingPunct="1">
              <a:spcBef>
                <a:spcPts val="200"/>
              </a:spcBef>
              <a:spcAft>
                <a:spcPts val="400"/>
              </a:spcAft>
              <a:buClr>
                <a:schemeClr val="accent1"/>
              </a:buClr>
              <a:buFont typeface="Arial" panose="020B0604020202020204" pitchFamily="34" charset="0"/>
              <a:buChar char="•"/>
              <a:defRPr kern="1200">
                <a:solidFill>
                  <a:srgbClr val="262626"/>
                </a:solidFill>
                <a:latin typeface="+mn-lt"/>
                <a:ea typeface="+mn-ea"/>
                <a:cs typeface="+mn-cs"/>
              </a:defRPr>
            </a:lvl2pPr>
            <a:lvl3pPr marL="530225" indent="-163513" algn="l" rtl="0" eaLnBrk="1" fontAlgn="base" hangingPunct="1">
              <a:lnSpc>
                <a:spcPct val="90000"/>
              </a:lnSpc>
              <a:spcBef>
                <a:spcPts val="200"/>
              </a:spcBef>
              <a:spcAft>
                <a:spcPts val="400"/>
              </a:spcAft>
              <a:buClr>
                <a:schemeClr val="accent1"/>
              </a:buClr>
              <a:buFont typeface="Arial" panose="020B0604020202020204" pitchFamily="34" charset="0"/>
              <a:buChar char="•"/>
              <a:defRPr sz="1600" kern="1200">
                <a:solidFill>
                  <a:srgbClr val="262626"/>
                </a:solidFill>
                <a:latin typeface="+mn-lt"/>
                <a:ea typeface="+mn-ea"/>
                <a:cs typeface="+mn-cs"/>
              </a:defRPr>
            </a:lvl3pPr>
            <a:lvl4pPr marL="687388" indent="-171450" algn="l" rtl="0" eaLnBrk="1" fontAlgn="base" hangingPunct="1">
              <a:lnSpc>
                <a:spcPct val="90000"/>
              </a:lnSpc>
              <a:spcBef>
                <a:spcPts val="200"/>
              </a:spcBef>
              <a:spcAft>
                <a:spcPts val="400"/>
              </a:spcAft>
              <a:buClr>
                <a:schemeClr val="accent1"/>
              </a:buClr>
              <a:buFont typeface="Arial" panose="020B0604020202020204" pitchFamily="34" charset="0"/>
              <a:buChar char="•"/>
              <a:defRPr sz="1400" kern="1200">
                <a:solidFill>
                  <a:srgbClr val="262626"/>
                </a:solidFill>
                <a:latin typeface="+mn-lt"/>
                <a:ea typeface="+mn-ea"/>
                <a:cs typeface="+mn-cs"/>
              </a:defRPr>
            </a:lvl4pPr>
            <a:lvl5pPr marL="857250" indent="-171450" algn="l" rtl="0" eaLnBrk="1" fontAlgn="base" hangingPunct="1">
              <a:lnSpc>
                <a:spcPct val="90000"/>
              </a:lnSpc>
              <a:spcBef>
                <a:spcPts val="200"/>
              </a:spcBef>
              <a:spcAft>
                <a:spcPts val="400"/>
              </a:spcAft>
              <a:buClr>
                <a:srgbClr val="FF0000"/>
              </a:buClr>
              <a:buFont typeface="Arial" panose="020B0604020202020204" pitchFamily="34" charset="0"/>
              <a:buChar char="•"/>
              <a:defRPr lang="en-US" sz="1200" kern="1200" dirty="0">
                <a:solidFill>
                  <a:srgbClr val="262626"/>
                </a:solidFill>
                <a:latin typeface="+mn-lt"/>
                <a:ea typeface="+mn-ea"/>
                <a:cs typeface="+mn-cs"/>
              </a:defRPr>
            </a:lvl5pPr>
            <a:lvl6pPr marL="0" indent="0"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spc="60" baseline="0" dirty="0" smtClean="0">
                <a:solidFill>
                  <a:schemeClr val="tx1">
                    <a:lumMod val="85000"/>
                    <a:lumOff val="15000"/>
                  </a:schemeClr>
                </a:solidFill>
                <a:latin typeface="+mn-lt"/>
                <a:ea typeface="+mn-ea"/>
                <a:cs typeface="+mn-cs"/>
              </a:defRPr>
            </a:lvl6pPr>
            <a:lvl7pPr marL="0" indent="0"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baseline="0" dirty="0" smtClean="0">
                <a:solidFill>
                  <a:schemeClr val="tx1">
                    <a:lumMod val="85000"/>
                    <a:lumOff val="15000"/>
                  </a:schemeClr>
                </a:solidFill>
                <a:latin typeface="+mn-lt"/>
                <a:ea typeface="+mn-ea"/>
                <a:cs typeface="+mn-cs"/>
              </a:defRPr>
            </a:lvl7pPr>
            <a:lvl8pPr marL="1588" indent="-1588"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baseline="0" dirty="0" smtClean="0">
                <a:solidFill>
                  <a:schemeClr val="tx1">
                    <a:lumMod val="85000"/>
                    <a:lumOff val="15000"/>
                  </a:schemeClr>
                </a:solidFill>
                <a:latin typeface="+mn-lt"/>
                <a:ea typeface="+mn-ea"/>
                <a:cs typeface="+mn-cs"/>
              </a:defRPr>
            </a:lvl8pPr>
            <a:lvl9pPr marL="1588" indent="-1588"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baseline="0" dirty="0" smtClean="0">
                <a:solidFill>
                  <a:schemeClr val="tx1">
                    <a:lumMod val="85000"/>
                    <a:lumOff val="15000"/>
                  </a:schemeClr>
                </a:solidFill>
                <a:latin typeface="+mn-lt"/>
                <a:ea typeface="+mn-ea"/>
                <a:cs typeface="+mn-cs"/>
              </a:defRPr>
            </a:lvl9pPr>
          </a:lstStyle>
          <a:p>
            <a:pPr>
              <a:lnSpc>
                <a:spcPct val="150000"/>
              </a:lnSpc>
              <a:spcBef>
                <a:spcPts val="600"/>
              </a:spcBef>
              <a:spcAft>
                <a:spcPts val="600"/>
              </a:spcAft>
            </a:pPr>
            <a:r>
              <a:rPr lang="en-US" sz="1600" b="1"/>
              <a:t>Today’s observability tools </a:t>
            </a:r>
            <a:r>
              <a:rPr lang="en-US" sz="1600"/>
              <a:t>are costly, limited, and vendor‑locked. Mobile Operator get a report every 5 minutes!</a:t>
            </a:r>
          </a:p>
          <a:p>
            <a:pPr>
              <a:lnSpc>
                <a:spcPct val="150000"/>
              </a:lnSpc>
              <a:spcBef>
                <a:spcPts val="600"/>
              </a:spcBef>
              <a:spcAft>
                <a:spcPts val="600"/>
              </a:spcAft>
            </a:pPr>
            <a:r>
              <a:rPr lang="en-US" sz="1600"/>
              <a:t>There are almost no valid datasets available with enough resolution; DT is still only synthetic data! Good but not real!</a:t>
            </a:r>
          </a:p>
          <a:p>
            <a:pPr>
              <a:lnSpc>
                <a:spcPct val="150000"/>
              </a:lnSpc>
              <a:spcBef>
                <a:spcPts val="600"/>
              </a:spcBef>
              <a:spcAft>
                <a:spcPts val="600"/>
              </a:spcAft>
            </a:pPr>
            <a:r>
              <a:rPr lang="en-US" sz="1600" b="1"/>
              <a:t>RAN observability remains complex and expensive</a:t>
            </a:r>
            <a:r>
              <a:rPr lang="en-US" sz="1600"/>
              <a:t>, with traditional tools difficult to deploy and manage.</a:t>
            </a:r>
          </a:p>
          <a:p>
            <a:pPr>
              <a:lnSpc>
                <a:spcPct val="150000"/>
              </a:lnSpc>
              <a:spcBef>
                <a:spcPts val="600"/>
              </a:spcBef>
              <a:spcAft>
                <a:spcPts val="600"/>
              </a:spcAft>
            </a:pPr>
            <a:r>
              <a:rPr lang="en-US" sz="1600"/>
              <a:t>O‑RAN disaggregation and open telemetry enables standardized cloud‑native observability.</a:t>
            </a:r>
          </a:p>
          <a:p>
            <a:pPr>
              <a:lnSpc>
                <a:spcPct val="150000"/>
              </a:lnSpc>
              <a:spcBef>
                <a:spcPts val="600"/>
              </a:spcBef>
              <a:spcAft>
                <a:spcPts val="600"/>
              </a:spcAft>
            </a:pPr>
            <a:r>
              <a:rPr lang="en-US" sz="1600"/>
              <a:t>Keysight provides the observability framework!</a:t>
            </a:r>
          </a:p>
        </p:txBody>
      </p:sp>
      <p:sp>
        <p:nvSpPr>
          <p:cNvPr id="10" name="Shape 14">
            <a:extLst>
              <a:ext uri="{FF2B5EF4-FFF2-40B4-BE49-F238E27FC236}">
                <a16:creationId xmlns:a16="http://schemas.microsoft.com/office/drawing/2014/main" id="{8BDC7C4A-CD21-86EE-A508-8272F3E48B8D}"/>
              </a:ext>
            </a:extLst>
          </p:cNvPr>
          <p:cNvSpPr/>
          <p:nvPr/>
        </p:nvSpPr>
        <p:spPr>
          <a:xfrm>
            <a:off x="827314" y="5216612"/>
            <a:ext cx="4944836" cy="944168"/>
          </a:xfrm>
          <a:prstGeom prst="roundRect">
            <a:avLst>
              <a:gd name="adj" fmla="val 7181"/>
            </a:avLst>
          </a:prstGeom>
          <a:noFill/>
          <a:ln>
            <a:solidFill>
              <a:schemeClr val="accent1"/>
            </a:solidFill>
          </a:ln>
        </p:spPr>
        <p:txBody>
          <a:bodyPr anchor="ctr"/>
          <a:lstStyle/>
          <a:p>
            <a:pPr algn="ctr"/>
            <a:r>
              <a:rPr lang="en-US">
                <a:solidFill>
                  <a:srgbClr val="FFFFFF"/>
                </a:solidFill>
                <a:latin typeface="Arial" panose="020B0604020202020204" pitchFamily="34" charset="0"/>
                <a:ea typeface="Calibri" panose="020F0502020204030204" pitchFamily="34" charset="0"/>
              </a:rPr>
              <a:t>Observability supplies the trusted, real‑time data AI requires to detect issues, optimize the network, and prove ROI</a:t>
            </a:r>
          </a:p>
        </p:txBody>
      </p:sp>
      <p:pic>
        <p:nvPicPr>
          <p:cNvPr id="176" name="Picture 175">
            <a:extLst>
              <a:ext uri="{FF2B5EF4-FFF2-40B4-BE49-F238E27FC236}">
                <a16:creationId xmlns:a16="http://schemas.microsoft.com/office/drawing/2014/main" id="{3730C3DB-E907-26AB-A5CD-A8C558D0E268}"/>
              </a:ext>
            </a:extLst>
          </p:cNvPr>
          <p:cNvPicPr>
            <a:picLocks noChangeAspect="1"/>
          </p:cNvPicPr>
          <p:nvPr/>
        </p:nvPicPr>
        <p:blipFill>
          <a:blip r:embed="rId3"/>
          <a:stretch>
            <a:fillRect/>
          </a:stretch>
        </p:blipFill>
        <p:spPr>
          <a:xfrm>
            <a:off x="7973232" y="908194"/>
            <a:ext cx="3946085" cy="5401166"/>
          </a:xfrm>
          <a:prstGeom prst="rect">
            <a:avLst/>
          </a:prstGeom>
        </p:spPr>
      </p:pic>
      <p:pic>
        <p:nvPicPr>
          <p:cNvPr id="5" name="Picture 4">
            <a:extLst>
              <a:ext uri="{FF2B5EF4-FFF2-40B4-BE49-F238E27FC236}">
                <a16:creationId xmlns:a16="http://schemas.microsoft.com/office/drawing/2014/main" id="{D64EE5CC-F121-DF0E-E060-B2AF88564E48}"/>
              </a:ext>
            </a:extLst>
          </p:cNvPr>
          <p:cNvPicPr>
            <a:picLocks noChangeAspect="1"/>
          </p:cNvPicPr>
          <p:nvPr/>
        </p:nvPicPr>
        <p:blipFill>
          <a:blip r:embed="rId4"/>
          <a:stretch>
            <a:fillRect/>
          </a:stretch>
        </p:blipFill>
        <p:spPr>
          <a:xfrm>
            <a:off x="6426627" y="4421361"/>
            <a:ext cx="892128" cy="900960"/>
          </a:xfrm>
          <a:prstGeom prst="rect">
            <a:avLst/>
          </a:prstGeom>
        </p:spPr>
      </p:pic>
      <p:sp>
        <p:nvSpPr>
          <p:cNvPr id="6" name="Left Brace 5">
            <a:extLst>
              <a:ext uri="{FF2B5EF4-FFF2-40B4-BE49-F238E27FC236}">
                <a16:creationId xmlns:a16="http://schemas.microsoft.com/office/drawing/2014/main" id="{70D87C1D-F613-7247-B394-A86C89884BCC}"/>
              </a:ext>
            </a:extLst>
          </p:cNvPr>
          <p:cNvSpPr/>
          <p:nvPr/>
        </p:nvSpPr>
        <p:spPr>
          <a:xfrm>
            <a:off x="7318755" y="3665095"/>
            <a:ext cx="438655" cy="2390931"/>
          </a:xfrm>
          <a:prstGeom prst="leftBrace">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BE"/>
          </a:p>
        </p:txBody>
      </p:sp>
      <p:grpSp>
        <p:nvGrpSpPr>
          <p:cNvPr id="14" name="Group 13">
            <a:extLst>
              <a:ext uri="{FF2B5EF4-FFF2-40B4-BE49-F238E27FC236}">
                <a16:creationId xmlns:a16="http://schemas.microsoft.com/office/drawing/2014/main" id="{5EE9500F-1EB8-3274-A7D7-D251E2606432}"/>
              </a:ext>
            </a:extLst>
          </p:cNvPr>
          <p:cNvGrpSpPr/>
          <p:nvPr/>
        </p:nvGrpSpPr>
        <p:grpSpPr>
          <a:xfrm>
            <a:off x="5956481" y="761191"/>
            <a:ext cx="4767840" cy="2830402"/>
            <a:chOff x="5956481" y="761191"/>
            <a:chExt cx="4767840" cy="2830402"/>
          </a:xfrm>
        </p:grpSpPr>
        <p:grpSp>
          <p:nvGrpSpPr>
            <p:cNvPr id="13" name="Group 12">
              <a:extLst>
                <a:ext uri="{FF2B5EF4-FFF2-40B4-BE49-F238E27FC236}">
                  <a16:creationId xmlns:a16="http://schemas.microsoft.com/office/drawing/2014/main" id="{B11A8B0C-EA53-EA5A-C6D5-AAC29C8172CB}"/>
                </a:ext>
              </a:extLst>
            </p:cNvPr>
            <p:cNvGrpSpPr/>
            <p:nvPr/>
          </p:nvGrpSpPr>
          <p:grpSpPr>
            <a:xfrm>
              <a:off x="9627269" y="761191"/>
              <a:ext cx="1097052" cy="2425637"/>
              <a:chOff x="9627269" y="761191"/>
              <a:chExt cx="1097052" cy="2425637"/>
            </a:xfrm>
          </p:grpSpPr>
          <p:sp>
            <p:nvSpPr>
              <p:cNvPr id="8" name="Rectangle 7">
                <a:extLst>
                  <a:ext uri="{FF2B5EF4-FFF2-40B4-BE49-F238E27FC236}">
                    <a16:creationId xmlns:a16="http://schemas.microsoft.com/office/drawing/2014/main" id="{F1DCE998-7B55-8D96-CCFD-F173C1115FA2}"/>
                  </a:ext>
                </a:extLst>
              </p:cNvPr>
              <p:cNvSpPr/>
              <p:nvPr/>
            </p:nvSpPr>
            <p:spPr>
              <a:xfrm>
                <a:off x="9627269" y="761191"/>
                <a:ext cx="1097052" cy="2425637"/>
              </a:xfrm>
              <a:prstGeom prst="rect">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BE" err="1"/>
              </a:p>
            </p:txBody>
          </p:sp>
          <p:pic>
            <p:nvPicPr>
              <p:cNvPr id="7" name="Picture 6">
                <a:extLst>
                  <a:ext uri="{FF2B5EF4-FFF2-40B4-BE49-F238E27FC236}">
                    <a16:creationId xmlns:a16="http://schemas.microsoft.com/office/drawing/2014/main" id="{F1BBC703-093C-323B-14D0-F62DE416E232}"/>
                  </a:ext>
                </a:extLst>
              </p:cNvPr>
              <p:cNvPicPr>
                <a:picLocks noChangeAspect="1"/>
              </p:cNvPicPr>
              <p:nvPr/>
            </p:nvPicPr>
            <p:blipFill>
              <a:blip r:embed="rId5">
                <a:extLst>
                  <a:ext uri="{28A0092B-C50C-407E-A947-70E740481C1C}">
                    <a14:useLocalDpi xmlns:a14="http://schemas.microsoft.com/office/drawing/2010/main"/>
                  </a:ext>
                </a:extLst>
              </a:blip>
              <a:srcRect l="7452" t="2039" r="64545" b="12986"/>
              <a:stretch>
                <a:fillRect/>
              </a:stretch>
            </p:blipFill>
            <p:spPr>
              <a:xfrm>
                <a:off x="9692364" y="855619"/>
                <a:ext cx="970637" cy="2236782"/>
              </a:xfrm>
              <a:prstGeom prst="rect">
                <a:avLst/>
              </a:prstGeom>
            </p:spPr>
          </p:pic>
        </p:grpSp>
        <p:sp>
          <p:nvSpPr>
            <p:cNvPr id="11" name="Left Brace 10">
              <a:extLst>
                <a:ext uri="{FF2B5EF4-FFF2-40B4-BE49-F238E27FC236}">
                  <a16:creationId xmlns:a16="http://schemas.microsoft.com/office/drawing/2014/main" id="{488FEE2C-A54B-A592-7972-190B62751E3B}"/>
                </a:ext>
              </a:extLst>
            </p:cNvPr>
            <p:cNvSpPr/>
            <p:nvPr/>
          </p:nvSpPr>
          <p:spPr>
            <a:xfrm>
              <a:off x="7318755" y="1484509"/>
              <a:ext cx="438655" cy="2107084"/>
            </a:xfrm>
            <a:prstGeom prst="leftBrace">
              <a:avLst/>
            </a:prstGeom>
            <a:ln w="190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BE"/>
            </a:p>
          </p:txBody>
        </p:sp>
        <p:sp>
          <p:nvSpPr>
            <p:cNvPr id="12" name="TextBox 11">
              <a:extLst>
                <a:ext uri="{FF2B5EF4-FFF2-40B4-BE49-F238E27FC236}">
                  <a16:creationId xmlns:a16="http://schemas.microsoft.com/office/drawing/2014/main" id="{8B9EBE7D-2DD1-902F-AC50-FABF97B421AE}"/>
                </a:ext>
              </a:extLst>
            </p:cNvPr>
            <p:cNvSpPr txBox="1"/>
            <p:nvPr/>
          </p:nvSpPr>
          <p:spPr>
            <a:xfrm>
              <a:off x="5956481" y="2379639"/>
              <a:ext cx="1539671" cy="395674"/>
            </a:xfrm>
            <a:prstGeom prst="rect">
              <a:avLst/>
            </a:prstGeom>
            <a:noFill/>
          </p:spPr>
          <p:txBody>
            <a:bodyPr wrap="none" lIns="0" tIns="0" rIns="0" bIns="0" rtlCol="0">
              <a:noAutofit/>
            </a:bodyPr>
            <a:lstStyle/>
            <a:p>
              <a:pPr algn="l"/>
              <a:r>
                <a:rPr lang="en-BE">
                  <a:solidFill>
                    <a:srgbClr val="00B0F0"/>
                  </a:solidFill>
                </a:rPr>
                <a:t>Real network</a:t>
              </a:r>
            </a:p>
          </p:txBody>
        </p:sp>
      </p:grpSp>
      <p:sp>
        <p:nvSpPr>
          <p:cNvPr id="15" name="Footer Placeholder 14">
            <a:extLst>
              <a:ext uri="{FF2B5EF4-FFF2-40B4-BE49-F238E27FC236}">
                <a16:creationId xmlns:a16="http://schemas.microsoft.com/office/drawing/2014/main" id="{539DC728-9747-DAF7-690F-BBCF691EDB4D}"/>
              </a:ext>
            </a:extLst>
          </p:cNvPr>
          <p:cNvSpPr>
            <a:spLocks noGrp="1"/>
          </p:cNvSpPr>
          <p:nvPr>
            <p:ph type="ftr" sz="quarter" idx="33"/>
          </p:nvPr>
        </p:nvSpPr>
        <p:spPr/>
        <p:txBody>
          <a:bodyPr/>
          <a:lstStyle/>
          <a:p>
            <a:pPr>
              <a:defRPr/>
            </a:pPr>
            <a:r>
              <a:rPr lang="en-US" dirty="0"/>
              <a:t>Keysight restricted</a:t>
            </a:r>
          </a:p>
        </p:txBody>
      </p:sp>
    </p:spTree>
    <p:extLst>
      <p:ext uri="{BB962C8B-B14F-4D97-AF65-F5344CB8AC3E}">
        <p14:creationId xmlns:p14="http://schemas.microsoft.com/office/powerpoint/2010/main" val="106041715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31FDC-715E-CD11-7AB2-DB993E645FB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93C560F-B209-ECD4-33E5-02BC21B878D3}"/>
              </a:ext>
            </a:extLst>
          </p:cNvPr>
          <p:cNvSpPr>
            <a:spLocks noGrp="1"/>
          </p:cNvSpPr>
          <p:nvPr>
            <p:ph type="title"/>
          </p:nvPr>
        </p:nvSpPr>
        <p:spPr/>
        <p:txBody>
          <a:bodyPr/>
          <a:lstStyle/>
          <a:p>
            <a:r>
              <a:rPr lang="en-GB"/>
              <a:t>AI-RAN Deep Telemetry Private Network PoC</a:t>
            </a:r>
          </a:p>
        </p:txBody>
      </p:sp>
      <p:sp>
        <p:nvSpPr>
          <p:cNvPr id="7" name="Text Placeholder 6">
            <a:extLst>
              <a:ext uri="{FF2B5EF4-FFF2-40B4-BE49-F238E27FC236}">
                <a16:creationId xmlns:a16="http://schemas.microsoft.com/office/drawing/2014/main" id="{8DDB52F7-FECC-253D-0512-B037A6751D1E}"/>
              </a:ext>
            </a:extLst>
          </p:cNvPr>
          <p:cNvSpPr>
            <a:spLocks noGrp="1"/>
          </p:cNvSpPr>
          <p:nvPr>
            <p:ph type="body" sz="quarter" idx="32"/>
          </p:nvPr>
        </p:nvSpPr>
        <p:spPr/>
        <p:txBody>
          <a:bodyPr/>
          <a:lstStyle/>
          <a:p>
            <a:r>
              <a:rPr lang="en-GB"/>
              <a:t>Demo of a live AI RAN deep telemetry system at EUCNC 2026 </a:t>
            </a:r>
          </a:p>
        </p:txBody>
      </p:sp>
      <p:pic>
        <p:nvPicPr>
          <p:cNvPr id="6" name="Picture 5">
            <a:extLst>
              <a:ext uri="{FF2B5EF4-FFF2-40B4-BE49-F238E27FC236}">
                <a16:creationId xmlns:a16="http://schemas.microsoft.com/office/drawing/2014/main" id="{75C86E0A-E929-22F7-4DEB-413E0243761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09011" y="1385131"/>
            <a:ext cx="6111954" cy="4560091"/>
          </a:xfrm>
          <a:prstGeom prst="rect">
            <a:avLst/>
          </a:prstGeom>
        </p:spPr>
      </p:pic>
      <p:pic>
        <p:nvPicPr>
          <p:cNvPr id="3" name="Picture 2">
            <a:extLst>
              <a:ext uri="{FF2B5EF4-FFF2-40B4-BE49-F238E27FC236}">
                <a16:creationId xmlns:a16="http://schemas.microsoft.com/office/drawing/2014/main" id="{48B572F2-DF35-4854-39DD-FAB399631C3D}"/>
              </a:ext>
            </a:extLst>
          </p:cNvPr>
          <p:cNvPicPr>
            <a:picLocks noChangeAspect="1"/>
          </p:cNvPicPr>
          <p:nvPr/>
        </p:nvPicPr>
        <p:blipFill>
          <a:blip r:embed="rId3"/>
          <a:stretch>
            <a:fillRect/>
          </a:stretch>
        </p:blipFill>
        <p:spPr>
          <a:xfrm>
            <a:off x="6420965" y="1385131"/>
            <a:ext cx="2541168" cy="4560090"/>
          </a:xfrm>
          <a:prstGeom prst="rect">
            <a:avLst/>
          </a:prstGeom>
        </p:spPr>
      </p:pic>
      <p:pic>
        <p:nvPicPr>
          <p:cNvPr id="8" name="Picture 7">
            <a:extLst>
              <a:ext uri="{FF2B5EF4-FFF2-40B4-BE49-F238E27FC236}">
                <a16:creationId xmlns:a16="http://schemas.microsoft.com/office/drawing/2014/main" id="{67FA202F-94DA-BFB1-B7B9-95DC2BFFAC73}"/>
              </a:ext>
            </a:extLst>
          </p:cNvPr>
          <p:cNvPicPr>
            <a:picLocks noChangeAspect="1"/>
          </p:cNvPicPr>
          <p:nvPr/>
        </p:nvPicPr>
        <p:blipFill>
          <a:blip r:embed="rId4"/>
          <a:stretch>
            <a:fillRect/>
          </a:stretch>
        </p:blipFill>
        <p:spPr>
          <a:xfrm>
            <a:off x="8962132" y="1385129"/>
            <a:ext cx="2861571" cy="4560089"/>
          </a:xfrm>
          <a:prstGeom prst="rect">
            <a:avLst/>
          </a:prstGeom>
        </p:spPr>
      </p:pic>
      <p:pic>
        <p:nvPicPr>
          <p:cNvPr id="2" name="Picture 1">
            <a:extLst>
              <a:ext uri="{FF2B5EF4-FFF2-40B4-BE49-F238E27FC236}">
                <a16:creationId xmlns:a16="http://schemas.microsoft.com/office/drawing/2014/main" id="{AEBAD53C-F01A-C6B6-FC80-CAFA0D57034B}"/>
              </a:ext>
            </a:extLst>
          </p:cNvPr>
          <p:cNvPicPr>
            <a:picLocks noChangeAspect="1"/>
          </p:cNvPicPr>
          <p:nvPr/>
        </p:nvPicPr>
        <p:blipFill>
          <a:blip r:embed="rId5"/>
          <a:stretch>
            <a:fillRect/>
          </a:stretch>
        </p:blipFill>
        <p:spPr>
          <a:xfrm>
            <a:off x="3059723" y="3963061"/>
            <a:ext cx="2490783" cy="1964393"/>
          </a:xfrm>
          <a:prstGeom prst="rect">
            <a:avLst/>
          </a:prstGeom>
        </p:spPr>
      </p:pic>
      <p:sp>
        <p:nvSpPr>
          <p:cNvPr id="5" name="Rectangle 4">
            <a:extLst>
              <a:ext uri="{FF2B5EF4-FFF2-40B4-BE49-F238E27FC236}">
                <a16:creationId xmlns:a16="http://schemas.microsoft.com/office/drawing/2014/main" id="{4484C2B1-432B-F7EC-54B0-255D7AE2322A}"/>
              </a:ext>
            </a:extLst>
          </p:cNvPr>
          <p:cNvSpPr/>
          <p:nvPr/>
        </p:nvSpPr>
        <p:spPr>
          <a:xfrm>
            <a:off x="11916696" y="0"/>
            <a:ext cx="27530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BE" err="1"/>
          </a:p>
        </p:txBody>
      </p:sp>
      <p:sp>
        <p:nvSpPr>
          <p:cNvPr id="11" name="Footer Placeholder 21">
            <a:extLst>
              <a:ext uri="{FF2B5EF4-FFF2-40B4-BE49-F238E27FC236}">
                <a16:creationId xmlns:a16="http://schemas.microsoft.com/office/drawing/2014/main" id="{C3DC904A-A8B3-66F3-4546-61C2BCC439E7}"/>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extLst>
      <p:ext uri="{BB962C8B-B14F-4D97-AF65-F5344CB8AC3E}">
        <p14:creationId xmlns:p14="http://schemas.microsoft.com/office/powerpoint/2010/main" val="766071837"/>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2216B974-A693-3256-E7D9-787AE66455A1}"/>
              </a:ext>
            </a:extLst>
          </p:cNvPr>
          <p:cNvSpPr/>
          <p:nvPr/>
        </p:nvSpPr>
        <p:spPr>
          <a:xfrm>
            <a:off x="3178761" y="5229709"/>
            <a:ext cx="2480897" cy="837273"/>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solidFill>
                <a:schemeClr val="bg1"/>
              </a:solidFill>
            </a:endParaRPr>
          </a:p>
        </p:txBody>
      </p:sp>
      <p:sp>
        <p:nvSpPr>
          <p:cNvPr id="140" name="Rectangle: Rounded Corners 139">
            <a:extLst>
              <a:ext uri="{FF2B5EF4-FFF2-40B4-BE49-F238E27FC236}">
                <a16:creationId xmlns:a16="http://schemas.microsoft.com/office/drawing/2014/main" id="{367BFE80-F63B-2F50-C3F6-481CA55C6B61}"/>
              </a:ext>
            </a:extLst>
          </p:cNvPr>
          <p:cNvSpPr/>
          <p:nvPr/>
        </p:nvSpPr>
        <p:spPr>
          <a:xfrm>
            <a:off x="9657428" y="4545155"/>
            <a:ext cx="1112994" cy="8372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solidFill>
                <a:schemeClr val="bg1"/>
              </a:solidFill>
            </a:endParaRPr>
          </a:p>
        </p:txBody>
      </p:sp>
      <p:cxnSp>
        <p:nvCxnSpPr>
          <p:cNvPr id="138" name="Straight Connector 137">
            <a:extLst>
              <a:ext uri="{FF2B5EF4-FFF2-40B4-BE49-F238E27FC236}">
                <a16:creationId xmlns:a16="http://schemas.microsoft.com/office/drawing/2014/main" id="{7AD18435-7807-7E52-E2F2-1B8A2BC6A056}"/>
              </a:ext>
            </a:extLst>
          </p:cNvPr>
          <p:cNvCxnSpPr>
            <a:cxnSpLocks/>
          </p:cNvCxnSpPr>
          <p:nvPr/>
        </p:nvCxnSpPr>
        <p:spPr>
          <a:xfrm>
            <a:off x="7193720" y="1268995"/>
            <a:ext cx="0" cy="830117"/>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0FBB7546-998A-A5F4-33B4-826F6F7C4C17}"/>
              </a:ext>
            </a:extLst>
          </p:cNvPr>
          <p:cNvSpPr/>
          <p:nvPr/>
        </p:nvSpPr>
        <p:spPr>
          <a:xfrm>
            <a:off x="704229" y="1531286"/>
            <a:ext cx="3905871" cy="1113831"/>
          </a:xfrm>
          <a:prstGeom prst="roundRect">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1400">
              <a:solidFill>
                <a:schemeClr val="bg1"/>
              </a:solidFill>
            </a:endParaRPr>
          </a:p>
        </p:txBody>
      </p:sp>
      <p:sp>
        <p:nvSpPr>
          <p:cNvPr id="8" name="Rectangle 7">
            <a:extLst>
              <a:ext uri="{FF2B5EF4-FFF2-40B4-BE49-F238E27FC236}">
                <a16:creationId xmlns:a16="http://schemas.microsoft.com/office/drawing/2014/main" id="{1C965FF5-3CDE-4146-8D13-7B5EC993BAFC}"/>
              </a:ext>
            </a:extLst>
          </p:cNvPr>
          <p:cNvSpPr/>
          <p:nvPr/>
        </p:nvSpPr>
        <p:spPr>
          <a:xfrm>
            <a:off x="841941" y="1737699"/>
            <a:ext cx="1080000" cy="36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000">
                <a:solidFill>
                  <a:schemeClr val="bg1"/>
                </a:solidFill>
              </a:rPr>
              <a:t>RAN Data</a:t>
            </a:r>
            <a:endParaRPr lang="en-US" sz="1000">
              <a:solidFill>
                <a:schemeClr val="bg1"/>
              </a:solidFill>
            </a:endParaRPr>
          </a:p>
        </p:txBody>
      </p:sp>
      <p:sp>
        <p:nvSpPr>
          <p:cNvPr id="9" name="Rectangle 8">
            <a:extLst>
              <a:ext uri="{FF2B5EF4-FFF2-40B4-BE49-F238E27FC236}">
                <a16:creationId xmlns:a16="http://schemas.microsoft.com/office/drawing/2014/main" id="{84F952A6-F07E-5AD3-BAF4-1F3B78571B23}"/>
              </a:ext>
            </a:extLst>
          </p:cNvPr>
          <p:cNvSpPr/>
          <p:nvPr/>
        </p:nvSpPr>
        <p:spPr>
          <a:xfrm>
            <a:off x="2101357" y="1736370"/>
            <a:ext cx="1080000" cy="360000"/>
          </a:xfrm>
          <a:prstGeom prst="rect">
            <a:avLst/>
          </a:pr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000">
                <a:solidFill>
                  <a:schemeClr val="bg1"/>
                </a:solidFill>
              </a:rPr>
              <a:t>Workload Data</a:t>
            </a:r>
            <a:endParaRPr lang="en-US" sz="1000">
              <a:solidFill>
                <a:schemeClr val="bg1"/>
              </a:solidFill>
            </a:endParaRPr>
          </a:p>
        </p:txBody>
      </p:sp>
      <p:sp>
        <p:nvSpPr>
          <p:cNvPr id="10" name="Rectangle 9">
            <a:extLst>
              <a:ext uri="{FF2B5EF4-FFF2-40B4-BE49-F238E27FC236}">
                <a16:creationId xmlns:a16="http://schemas.microsoft.com/office/drawing/2014/main" id="{4DF8CF26-FCE7-AAAA-3B78-A03339A39A70}"/>
              </a:ext>
            </a:extLst>
          </p:cNvPr>
          <p:cNvSpPr/>
          <p:nvPr/>
        </p:nvSpPr>
        <p:spPr>
          <a:xfrm>
            <a:off x="3355728" y="1743712"/>
            <a:ext cx="1080000" cy="360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000">
                <a:solidFill>
                  <a:schemeClr val="bg1"/>
                </a:solidFill>
              </a:rPr>
              <a:t>Energy Data</a:t>
            </a:r>
            <a:endParaRPr lang="en-US" sz="1000" err="1">
              <a:solidFill>
                <a:schemeClr val="bg1"/>
              </a:solidFill>
            </a:endParaRPr>
          </a:p>
        </p:txBody>
      </p:sp>
      <p:sp>
        <p:nvSpPr>
          <p:cNvPr id="22" name="TextBox 21">
            <a:extLst>
              <a:ext uri="{FF2B5EF4-FFF2-40B4-BE49-F238E27FC236}">
                <a16:creationId xmlns:a16="http://schemas.microsoft.com/office/drawing/2014/main" id="{C7294A8D-8C6F-73E7-62A4-CEA7C4D00A37}"/>
              </a:ext>
            </a:extLst>
          </p:cNvPr>
          <p:cNvSpPr txBox="1"/>
          <p:nvPr/>
        </p:nvSpPr>
        <p:spPr>
          <a:xfrm>
            <a:off x="789234" y="1310763"/>
            <a:ext cx="3750085" cy="193899"/>
          </a:xfrm>
          <a:prstGeom prst="rect">
            <a:avLst/>
          </a:prstGeom>
        </p:spPr>
        <p:txBody>
          <a:bodyPr vert="horz" wrap="square" lIns="0" tIns="0" rIns="0" bIns="0" rtlCol="0" anchor="b" anchorCtr="0">
            <a:spAutoFit/>
          </a:bodyPr>
          <a:lstStyle/>
          <a:p>
            <a:pPr algn="ctr">
              <a:lnSpc>
                <a:spcPct val="90000"/>
              </a:lnSpc>
            </a:pPr>
            <a:r>
              <a:rPr lang="en-US" sz="1400" dirty="0">
                <a:solidFill>
                  <a:schemeClr val="bg1"/>
                </a:solidFill>
              </a:rPr>
              <a:t>RAN Data Lake – Observability Framework</a:t>
            </a:r>
            <a:endParaRPr lang="en-GB" sz="1400" dirty="0">
              <a:solidFill>
                <a:schemeClr val="bg1"/>
              </a:solidFill>
            </a:endParaRPr>
          </a:p>
        </p:txBody>
      </p:sp>
      <p:grpSp>
        <p:nvGrpSpPr>
          <p:cNvPr id="28" name="Group 27">
            <a:extLst>
              <a:ext uri="{FF2B5EF4-FFF2-40B4-BE49-F238E27FC236}">
                <a16:creationId xmlns:a16="http://schemas.microsoft.com/office/drawing/2014/main" id="{A6B50D4C-5D4C-2550-460F-389371ACC29B}"/>
              </a:ext>
            </a:extLst>
          </p:cNvPr>
          <p:cNvGrpSpPr/>
          <p:nvPr/>
        </p:nvGrpSpPr>
        <p:grpSpPr>
          <a:xfrm>
            <a:off x="3323348" y="2207903"/>
            <a:ext cx="1160326" cy="337494"/>
            <a:chOff x="4307025" y="3569142"/>
            <a:chExt cx="2254323" cy="573015"/>
          </a:xfrm>
        </p:grpSpPr>
        <p:sp>
          <p:nvSpPr>
            <p:cNvPr id="24" name="Rectangle: Rounded Corners 23">
              <a:extLst>
                <a:ext uri="{FF2B5EF4-FFF2-40B4-BE49-F238E27FC236}">
                  <a16:creationId xmlns:a16="http://schemas.microsoft.com/office/drawing/2014/main" id="{486B544E-6EB8-AECB-6454-9CBDCBD15E71}"/>
                </a:ext>
              </a:extLst>
            </p:cNvPr>
            <p:cNvSpPr/>
            <p:nvPr/>
          </p:nvSpPr>
          <p:spPr>
            <a:xfrm>
              <a:off x="4307025" y="3569142"/>
              <a:ext cx="2254323" cy="573015"/>
            </a:xfrm>
            <a:prstGeom prst="round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200" b="1" dirty="0">
                  <a:solidFill>
                    <a:schemeClr val="bg1"/>
                  </a:solidFill>
                </a:rPr>
                <a:t> </a:t>
              </a:r>
              <a:r>
                <a:rPr lang="en-US" sz="1200" b="1" dirty="0" err="1">
                  <a:solidFill>
                    <a:schemeClr val="tx1"/>
                  </a:solidFill>
                </a:rPr>
                <a:t>FlexRIC</a:t>
              </a:r>
              <a:endParaRPr lang="en-US" sz="1200" dirty="0">
                <a:solidFill>
                  <a:schemeClr val="tx1"/>
                </a:solidFill>
              </a:endParaRPr>
            </a:p>
          </p:txBody>
        </p:sp>
        <p:grpSp>
          <p:nvGrpSpPr>
            <p:cNvPr id="25" name="Group 24">
              <a:extLst>
                <a:ext uri="{FF2B5EF4-FFF2-40B4-BE49-F238E27FC236}">
                  <a16:creationId xmlns:a16="http://schemas.microsoft.com/office/drawing/2014/main" id="{286E328B-7575-4A15-C7A5-7007DDE2345D}"/>
                </a:ext>
              </a:extLst>
            </p:cNvPr>
            <p:cNvGrpSpPr/>
            <p:nvPr/>
          </p:nvGrpSpPr>
          <p:grpSpPr>
            <a:xfrm>
              <a:off x="4411338" y="3609534"/>
              <a:ext cx="444510" cy="472333"/>
              <a:chOff x="8793480" y="264148"/>
              <a:chExt cx="444510" cy="472333"/>
            </a:xfrm>
          </p:grpSpPr>
          <p:sp>
            <p:nvSpPr>
              <p:cNvPr id="26" name="Rectangle 25">
                <a:extLst>
                  <a:ext uri="{FF2B5EF4-FFF2-40B4-BE49-F238E27FC236}">
                    <a16:creationId xmlns:a16="http://schemas.microsoft.com/office/drawing/2014/main" id="{896EAD05-3021-5277-5ECD-06CC020172A8}"/>
                  </a:ext>
                </a:extLst>
              </p:cNvPr>
              <p:cNvSpPr/>
              <p:nvPr/>
            </p:nvSpPr>
            <p:spPr>
              <a:xfrm>
                <a:off x="8793480" y="264148"/>
                <a:ext cx="444510" cy="4723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err="1">
                  <a:solidFill>
                    <a:schemeClr val="bg1"/>
                  </a:solidFill>
                </a:endParaRPr>
              </a:p>
            </p:txBody>
          </p:sp>
          <p:pic>
            <p:nvPicPr>
              <p:cNvPr id="27" name="Picture 2" descr="mosaic5g · GitLab">
                <a:extLst>
                  <a:ext uri="{FF2B5EF4-FFF2-40B4-BE49-F238E27FC236}">
                    <a16:creationId xmlns:a16="http://schemas.microsoft.com/office/drawing/2014/main" id="{7837A06B-5414-5240-98D6-0689B4B8E1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0258" y="357471"/>
                <a:ext cx="350949" cy="304193"/>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43" name="Group 42">
            <a:extLst>
              <a:ext uri="{FF2B5EF4-FFF2-40B4-BE49-F238E27FC236}">
                <a16:creationId xmlns:a16="http://schemas.microsoft.com/office/drawing/2014/main" id="{3F857D20-368E-DA17-17E9-B84FD670C825}"/>
              </a:ext>
            </a:extLst>
          </p:cNvPr>
          <p:cNvGrpSpPr/>
          <p:nvPr/>
        </p:nvGrpSpPr>
        <p:grpSpPr>
          <a:xfrm>
            <a:off x="803718" y="2206389"/>
            <a:ext cx="1160326" cy="337494"/>
            <a:chOff x="3761772" y="4328209"/>
            <a:chExt cx="1160326" cy="337494"/>
          </a:xfrm>
        </p:grpSpPr>
        <p:grpSp>
          <p:nvGrpSpPr>
            <p:cNvPr id="33" name="Group 32">
              <a:extLst>
                <a:ext uri="{FF2B5EF4-FFF2-40B4-BE49-F238E27FC236}">
                  <a16:creationId xmlns:a16="http://schemas.microsoft.com/office/drawing/2014/main" id="{4B6FFA5D-32BB-ADF3-C81D-8715F2BE6A22}"/>
                </a:ext>
              </a:extLst>
            </p:cNvPr>
            <p:cNvGrpSpPr/>
            <p:nvPr/>
          </p:nvGrpSpPr>
          <p:grpSpPr>
            <a:xfrm>
              <a:off x="3761772" y="4328209"/>
              <a:ext cx="1160326" cy="337494"/>
              <a:chOff x="4307024" y="3569142"/>
              <a:chExt cx="2254323" cy="573015"/>
            </a:xfrm>
          </p:grpSpPr>
          <p:sp>
            <p:nvSpPr>
              <p:cNvPr id="34" name="Rectangle: Rounded Corners 33">
                <a:extLst>
                  <a:ext uri="{FF2B5EF4-FFF2-40B4-BE49-F238E27FC236}">
                    <a16:creationId xmlns:a16="http://schemas.microsoft.com/office/drawing/2014/main" id="{8D7A4B9A-BE65-6C55-4A81-77416153FF2D}"/>
                  </a:ext>
                </a:extLst>
              </p:cNvPr>
              <p:cNvSpPr/>
              <p:nvPr/>
            </p:nvSpPr>
            <p:spPr>
              <a:xfrm>
                <a:off x="4307024" y="3569142"/>
                <a:ext cx="2254323" cy="573015"/>
              </a:xfrm>
              <a:prstGeom prst="round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dirty="0">
                    <a:solidFill>
                      <a:schemeClr val="bg1"/>
                    </a:solidFill>
                  </a:rPr>
                  <a:t>  </a:t>
                </a:r>
                <a:r>
                  <a:rPr lang="en-US" sz="1400" b="1" i="1" dirty="0">
                    <a:solidFill>
                      <a:schemeClr val="tx2">
                        <a:lumMod val="50000"/>
                      </a:schemeClr>
                    </a:solidFill>
                  </a:rPr>
                  <a:t>Grafana</a:t>
                </a:r>
                <a:endParaRPr lang="en-US" dirty="0">
                  <a:solidFill>
                    <a:schemeClr val="tx2">
                      <a:lumMod val="50000"/>
                    </a:schemeClr>
                  </a:solidFill>
                </a:endParaRPr>
              </a:p>
            </p:txBody>
          </p:sp>
          <p:sp>
            <p:nvSpPr>
              <p:cNvPr id="36" name="Rectangle 35">
                <a:extLst>
                  <a:ext uri="{FF2B5EF4-FFF2-40B4-BE49-F238E27FC236}">
                    <a16:creationId xmlns:a16="http://schemas.microsoft.com/office/drawing/2014/main" id="{8F9A9AA9-444B-0D3A-31FD-529EB8FFB055}"/>
                  </a:ext>
                </a:extLst>
              </p:cNvPr>
              <p:cNvSpPr/>
              <p:nvPr/>
            </p:nvSpPr>
            <p:spPr>
              <a:xfrm>
                <a:off x="4411339" y="3609534"/>
                <a:ext cx="444509" cy="472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err="1">
                  <a:solidFill>
                    <a:schemeClr val="bg1"/>
                  </a:solidFill>
                </a:endParaRPr>
              </a:p>
            </p:txBody>
          </p:sp>
        </p:grpSp>
        <p:pic>
          <p:nvPicPr>
            <p:cNvPr id="21" name="Picture 6" descr="images of Grafana from hub.docker.com">
              <a:extLst>
                <a:ext uri="{FF2B5EF4-FFF2-40B4-BE49-F238E27FC236}">
                  <a16:creationId xmlns:a16="http://schemas.microsoft.com/office/drawing/2014/main" id="{78D812F8-1DC9-1387-DBB4-6EE4B3FCF2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1500" y="4409211"/>
              <a:ext cx="201967" cy="20196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2" name="Group 41">
            <a:extLst>
              <a:ext uri="{FF2B5EF4-FFF2-40B4-BE49-F238E27FC236}">
                <a16:creationId xmlns:a16="http://schemas.microsoft.com/office/drawing/2014/main" id="{A081789E-570E-77D4-A073-D65D48E8F947}"/>
              </a:ext>
            </a:extLst>
          </p:cNvPr>
          <p:cNvGrpSpPr/>
          <p:nvPr/>
        </p:nvGrpSpPr>
        <p:grpSpPr>
          <a:xfrm>
            <a:off x="2063533" y="2202717"/>
            <a:ext cx="1160326" cy="337494"/>
            <a:chOff x="4447572" y="5205471"/>
            <a:chExt cx="1160326" cy="337494"/>
          </a:xfrm>
        </p:grpSpPr>
        <p:grpSp>
          <p:nvGrpSpPr>
            <p:cNvPr id="38" name="Group 37">
              <a:extLst>
                <a:ext uri="{FF2B5EF4-FFF2-40B4-BE49-F238E27FC236}">
                  <a16:creationId xmlns:a16="http://schemas.microsoft.com/office/drawing/2014/main" id="{2DDE6738-535F-2ADA-353C-7F1C26F313D1}"/>
                </a:ext>
              </a:extLst>
            </p:cNvPr>
            <p:cNvGrpSpPr/>
            <p:nvPr/>
          </p:nvGrpSpPr>
          <p:grpSpPr>
            <a:xfrm>
              <a:off x="4447572" y="5205471"/>
              <a:ext cx="1160326" cy="337494"/>
              <a:chOff x="4307024" y="3569142"/>
              <a:chExt cx="2254323" cy="573015"/>
            </a:xfrm>
          </p:grpSpPr>
          <p:sp>
            <p:nvSpPr>
              <p:cNvPr id="39" name="Rectangle: Rounded Corners 38">
                <a:extLst>
                  <a:ext uri="{FF2B5EF4-FFF2-40B4-BE49-F238E27FC236}">
                    <a16:creationId xmlns:a16="http://schemas.microsoft.com/office/drawing/2014/main" id="{121207D1-5439-2D7B-AABF-10654A806274}"/>
                  </a:ext>
                </a:extLst>
              </p:cNvPr>
              <p:cNvSpPr/>
              <p:nvPr/>
            </p:nvSpPr>
            <p:spPr>
              <a:xfrm>
                <a:off x="4307024" y="3569142"/>
                <a:ext cx="2254323" cy="573015"/>
              </a:xfrm>
              <a:prstGeom prst="round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dirty="0">
                    <a:solidFill>
                      <a:schemeClr val="bg1"/>
                    </a:solidFill>
                  </a:rPr>
                  <a:t>    </a:t>
                </a:r>
                <a:r>
                  <a:rPr lang="en-US" sz="1400" b="1" i="1" dirty="0" err="1">
                    <a:solidFill>
                      <a:schemeClr val="accent5"/>
                    </a:solidFill>
                  </a:rPr>
                  <a:t>influx</a:t>
                </a:r>
                <a:r>
                  <a:rPr lang="en-US" sz="1400" i="1" dirty="0" err="1">
                    <a:solidFill>
                      <a:schemeClr val="accent5"/>
                    </a:solidFill>
                  </a:rPr>
                  <a:t>db</a:t>
                </a:r>
                <a:endParaRPr lang="en-GB" i="1" dirty="0">
                  <a:solidFill>
                    <a:schemeClr val="accent5"/>
                  </a:solidFill>
                </a:endParaRPr>
              </a:p>
            </p:txBody>
          </p:sp>
          <p:sp>
            <p:nvSpPr>
              <p:cNvPr id="40" name="Rectangle 39">
                <a:extLst>
                  <a:ext uri="{FF2B5EF4-FFF2-40B4-BE49-F238E27FC236}">
                    <a16:creationId xmlns:a16="http://schemas.microsoft.com/office/drawing/2014/main" id="{3C14BCD7-7253-8F73-48AF-5EF8DADA3BED}"/>
                  </a:ext>
                </a:extLst>
              </p:cNvPr>
              <p:cNvSpPr/>
              <p:nvPr/>
            </p:nvSpPr>
            <p:spPr>
              <a:xfrm>
                <a:off x="4411339" y="3609534"/>
                <a:ext cx="444509" cy="472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err="1">
                  <a:solidFill>
                    <a:schemeClr val="bg1"/>
                  </a:solidFill>
                </a:endParaRPr>
              </a:p>
            </p:txBody>
          </p:sp>
        </p:grpSp>
        <p:pic>
          <p:nvPicPr>
            <p:cNvPr id="41" name="Picture 40">
              <a:extLst>
                <a:ext uri="{FF2B5EF4-FFF2-40B4-BE49-F238E27FC236}">
                  <a16:creationId xmlns:a16="http://schemas.microsoft.com/office/drawing/2014/main" id="{97404887-A737-71EB-59F5-E1A9B758CB7B}"/>
                </a:ext>
              </a:extLst>
            </p:cNvPr>
            <p:cNvPicPr>
              <a:picLocks noChangeAspect="1"/>
            </p:cNvPicPr>
            <p:nvPr/>
          </p:nvPicPr>
          <p:blipFill>
            <a:blip r:embed="rId5"/>
            <a:stretch>
              <a:fillRect/>
            </a:stretch>
          </p:blipFill>
          <p:spPr>
            <a:xfrm>
              <a:off x="4501263" y="5275750"/>
              <a:ext cx="270400" cy="206247"/>
            </a:xfrm>
            <a:prstGeom prst="rect">
              <a:avLst/>
            </a:prstGeom>
            <a:solidFill>
              <a:schemeClr val="tx1"/>
            </a:solidFill>
          </p:spPr>
        </p:pic>
      </p:grpSp>
      <p:grpSp>
        <p:nvGrpSpPr>
          <p:cNvPr id="64" name="Group 63">
            <a:extLst>
              <a:ext uri="{FF2B5EF4-FFF2-40B4-BE49-F238E27FC236}">
                <a16:creationId xmlns:a16="http://schemas.microsoft.com/office/drawing/2014/main" id="{F89FF918-D80E-489D-F108-973F4FFB98A9}"/>
              </a:ext>
            </a:extLst>
          </p:cNvPr>
          <p:cNvGrpSpPr/>
          <p:nvPr/>
        </p:nvGrpSpPr>
        <p:grpSpPr>
          <a:xfrm>
            <a:off x="3223859" y="3225423"/>
            <a:ext cx="3801301" cy="573088"/>
            <a:chOff x="3223859" y="3330184"/>
            <a:chExt cx="3801301" cy="573088"/>
          </a:xfrm>
        </p:grpSpPr>
        <p:sp>
          <p:nvSpPr>
            <p:cNvPr id="44" name="Rectangle 43">
              <a:extLst>
                <a:ext uri="{FF2B5EF4-FFF2-40B4-BE49-F238E27FC236}">
                  <a16:creationId xmlns:a16="http://schemas.microsoft.com/office/drawing/2014/main" id="{613780A8-10A8-D152-78A6-1E14EEB9426C}"/>
                </a:ext>
              </a:extLst>
            </p:cNvPr>
            <p:cNvSpPr/>
            <p:nvPr/>
          </p:nvSpPr>
          <p:spPr>
            <a:xfrm>
              <a:off x="3223859" y="3330184"/>
              <a:ext cx="3801301" cy="573088"/>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solidFill>
                  <a:schemeClr val="bg1"/>
                </a:solidFill>
              </a:endParaRPr>
            </a:p>
          </p:txBody>
        </p:sp>
        <p:sp>
          <p:nvSpPr>
            <p:cNvPr id="47" name="Rectangle: Rounded Corners 46">
              <a:extLst>
                <a:ext uri="{FF2B5EF4-FFF2-40B4-BE49-F238E27FC236}">
                  <a16:creationId xmlns:a16="http://schemas.microsoft.com/office/drawing/2014/main" id="{54CD16B1-7319-1643-022B-0CCEE577EE46}"/>
                </a:ext>
              </a:extLst>
            </p:cNvPr>
            <p:cNvSpPr/>
            <p:nvPr/>
          </p:nvSpPr>
          <p:spPr>
            <a:xfrm>
              <a:off x="4616427" y="3434678"/>
              <a:ext cx="971721" cy="395674"/>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200">
                  <a:solidFill>
                    <a:schemeClr val="bg1"/>
                  </a:solidFill>
                </a:rPr>
                <a:t>O-CU ID = 411</a:t>
              </a:r>
              <a:endParaRPr lang="en-GB" sz="1200">
                <a:solidFill>
                  <a:schemeClr val="bg1"/>
                </a:solidFill>
              </a:endParaRPr>
            </a:p>
          </p:txBody>
        </p:sp>
        <p:grpSp>
          <p:nvGrpSpPr>
            <p:cNvPr id="50" name="Group 49">
              <a:extLst>
                <a:ext uri="{FF2B5EF4-FFF2-40B4-BE49-F238E27FC236}">
                  <a16:creationId xmlns:a16="http://schemas.microsoft.com/office/drawing/2014/main" id="{BAB64B0D-6D22-413E-371F-3FB4B9D47C1F}"/>
                </a:ext>
              </a:extLst>
            </p:cNvPr>
            <p:cNvGrpSpPr/>
            <p:nvPr/>
          </p:nvGrpSpPr>
          <p:grpSpPr>
            <a:xfrm>
              <a:off x="3361799" y="3458090"/>
              <a:ext cx="1160326" cy="337494"/>
              <a:chOff x="4307024" y="3569142"/>
              <a:chExt cx="2254323" cy="573015"/>
            </a:xfrm>
          </p:grpSpPr>
          <p:sp>
            <p:nvSpPr>
              <p:cNvPr id="52" name="Rectangle: Rounded Corners 51">
                <a:extLst>
                  <a:ext uri="{FF2B5EF4-FFF2-40B4-BE49-F238E27FC236}">
                    <a16:creationId xmlns:a16="http://schemas.microsoft.com/office/drawing/2014/main" id="{61B7DE59-5316-70C4-9A18-FDF6506E171B}"/>
                  </a:ext>
                </a:extLst>
              </p:cNvPr>
              <p:cNvSpPr/>
              <p:nvPr/>
            </p:nvSpPr>
            <p:spPr>
              <a:xfrm>
                <a:off x="4307024" y="3569142"/>
                <a:ext cx="2254323" cy="573015"/>
              </a:xfrm>
              <a:prstGeom prst="round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dirty="0">
                    <a:solidFill>
                      <a:schemeClr val="bg1"/>
                    </a:solidFill>
                  </a:rPr>
                  <a:t> </a:t>
                </a:r>
                <a:r>
                  <a:rPr lang="en-US" sz="1400" b="1" i="1" dirty="0" err="1">
                    <a:solidFill>
                      <a:schemeClr val="accent2"/>
                    </a:solidFill>
                  </a:rPr>
                  <a:t>tele</a:t>
                </a:r>
                <a:r>
                  <a:rPr lang="en-US" sz="1400" i="1" dirty="0" err="1">
                    <a:solidFill>
                      <a:schemeClr val="accent2"/>
                    </a:solidFill>
                  </a:rPr>
                  <a:t>graf</a:t>
                </a:r>
                <a:endParaRPr lang="en-US" dirty="0">
                  <a:solidFill>
                    <a:schemeClr val="accent2"/>
                  </a:solidFill>
                </a:endParaRPr>
              </a:p>
            </p:txBody>
          </p:sp>
          <p:sp>
            <p:nvSpPr>
              <p:cNvPr id="53" name="Rectangle 52">
                <a:extLst>
                  <a:ext uri="{FF2B5EF4-FFF2-40B4-BE49-F238E27FC236}">
                    <a16:creationId xmlns:a16="http://schemas.microsoft.com/office/drawing/2014/main" id="{7907BF2B-7579-0431-159C-5CA57A8AF313}"/>
                  </a:ext>
                </a:extLst>
              </p:cNvPr>
              <p:cNvSpPr/>
              <p:nvPr/>
            </p:nvSpPr>
            <p:spPr>
              <a:xfrm>
                <a:off x="4411339" y="3609534"/>
                <a:ext cx="444509" cy="472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err="1">
                  <a:solidFill>
                    <a:schemeClr val="bg1"/>
                  </a:solidFill>
                </a:endParaRPr>
              </a:p>
            </p:txBody>
          </p:sp>
        </p:grpSp>
        <p:sp>
          <p:nvSpPr>
            <p:cNvPr id="48" name="Rectangle: Rounded Corners 47">
              <a:extLst>
                <a:ext uri="{FF2B5EF4-FFF2-40B4-BE49-F238E27FC236}">
                  <a16:creationId xmlns:a16="http://schemas.microsoft.com/office/drawing/2014/main" id="{ECD58C94-9A81-8A8D-00D1-504E3725C35F}"/>
                </a:ext>
              </a:extLst>
            </p:cNvPr>
            <p:cNvSpPr/>
            <p:nvPr/>
          </p:nvSpPr>
          <p:spPr>
            <a:xfrm>
              <a:off x="5943600" y="3447149"/>
              <a:ext cx="971721" cy="395674"/>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200">
                  <a:solidFill>
                    <a:schemeClr val="bg1"/>
                  </a:solidFill>
                </a:rPr>
                <a:t>O-CU ID = 400</a:t>
              </a:r>
              <a:endParaRPr lang="en-GB" sz="1200">
                <a:solidFill>
                  <a:schemeClr val="bg1"/>
                </a:solidFill>
              </a:endParaRPr>
            </a:p>
          </p:txBody>
        </p:sp>
      </p:grpSp>
      <p:sp>
        <p:nvSpPr>
          <p:cNvPr id="66" name="Rectangle 65">
            <a:extLst>
              <a:ext uri="{FF2B5EF4-FFF2-40B4-BE49-F238E27FC236}">
                <a16:creationId xmlns:a16="http://schemas.microsoft.com/office/drawing/2014/main" id="{808EF5E6-DB6B-632D-29C7-BBAACD7F57BD}"/>
              </a:ext>
            </a:extLst>
          </p:cNvPr>
          <p:cNvSpPr/>
          <p:nvPr/>
        </p:nvSpPr>
        <p:spPr>
          <a:xfrm>
            <a:off x="5943601" y="4361487"/>
            <a:ext cx="3543300" cy="573088"/>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solidFill>
                <a:schemeClr val="bg1"/>
              </a:solidFill>
            </a:endParaRPr>
          </a:p>
        </p:txBody>
      </p:sp>
      <p:sp>
        <p:nvSpPr>
          <p:cNvPr id="67" name="Rectangle: Rounded Corners 66">
            <a:extLst>
              <a:ext uri="{FF2B5EF4-FFF2-40B4-BE49-F238E27FC236}">
                <a16:creationId xmlns:a16="http://schemas.microsoft.com/office/drawing/2014/main" id="{CB1927E3-14A8-10DD-50ED-7F798930F3B4}"/>
              </a:ext>
            </a:extLst>
          </p:cNvPr>
          <p:cNvSpPr/>
          <p:nvPr/>
        </p:nvSpPr>
        <p:spPr>
          <a:xfrm>
            <a:off x="7343575" y="4460303"/>
            <a:ext cx="971721" cy="395674"/>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200">
                <a:solidFill>
                  <a:schemeClr val="bg1"/>
                </a:solidFill>
              </a:rPr>
              <a:t>O-DU ID = 1</a:t>
            </a:r>
            <a:endParaRPr lang="en-GB" sz="1200">
              <a:solidFill>
                <a:schemeClr val="bg1"/>
              </a:solidFill>
            </a:endParaRPr>
          </a:p>
        </p:txBody>
      </p:sp>
      <p:sp>
        <p:nvSpPr>
          <p:cNvPr id="68" name="Rectangle: Rounded Corners 67">
            <a:extLst>
              <a:ext uri="{FF2B5EF4-FFF2-40B4-BE49-F238E27FC236}">
                <a16:creationId xmlns:a16="http://schemas.microsoft.com/office/drawing/2014/main" id="{F245934E-24E3-7E53-65E7-1B3EB1AD9EBC}"/>
              </a:ext>
            </a:extLst>
          </p:cNvPr>
          <p:cNvSpPr/>
          <p:nvPr/>
        </p:nvSpPr>
        <p:spPr>
          <a:xfrm>
            <a:off x="8417005" y="4460303"/>
            <a:ext cx="971721" cy="395674"/>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200">
                <a:solidFill>
                  <a:schemeClr val="bg1"/>
                </a:solidFill>
              </a:rPr>
              <a:t>O-DU ID = 2</a:t>
            </a:r>
            <a:endParaRPr lang="en-GB" sz="1200">
              <a:solidFill>
                <a:schemeClr val="bg1"/>
              </a:solidFill>
            </a:endParaRPr>
          </a:p>
        </p:txBody>
      </p:sp>
      <p:sp>
        <p:nvSpPr>
          <p:cNvPr id="75" name="Rectangle 74">
            <a:extLst>
              <a:ext uri="{FF2B5EF4-FFF2-40B4-BE49-F238E27FC236}">
                <a16:creationId xmlns:a16="http://schemas.microsoft.com/office/drawing/2014/main" id="{255FA69E-301C-1C64-9BB5-3B660235626A}"/>
              </a:ext>
            </a:extLst>
          </p:cNvPr>
          <p:cNvSpPr/>
          <p:nvPr/>
        </p:nvSpPr>
        <p:spPr>
          <a:xfrm>
            <a:off x="3223859" y="4361487"/>
            <a:ext cx="2481535" cy="573088"/>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solidFill>
                <a:schemeClr val="bg1"/>
              </a:solidFill>
            </a:endParaRPr>
          </a:p>
        </p:txBody>
      </p:sp>
      <p:sp>
        <p:nvSpPr>
          <p:cNvPr id="77" name="Rectangle: Rounded Corners 76">
            <a:extLst>
              <a:ext uri="{FF2B5EF4-FFF2-40B4-BE49-F238E27FC236}">
                <a16:creationId xmlns:a16="http://schemas.microsoft.com/office/drawing/2014/main" id="{784C6908-7B51-C54D-EC85-4BAEB435E5A8}"/>
              </a:ext>
            </a:extLst>
          </p:cNvPr>
          <p:cNvSpPr/>
          <p:nvPr/>
        </p:nvSpPr>
        <p:spPr>
          <a:xfrm>
            <a:off x="4623834" y="4460303"/>
            <a:ext cx="971721" cy="395674"/>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200">
                <a:solidFill>
                  <a:schemeClr val="bg1"/>
                </a:solidFill>
              </a:rPr>
              <a:t>O-DU ID = 3</a:t>
            </a:r>
            <a:endParaRPr lang="en-GB" sz="1200">
              <a:solidFill>
                <a:schemeClr val="bg1"/>
              </a:solidFill>
            </a:endParaRPr>
          </a:p>
        </p:txBody>
      </p:sp>
      <p:cxnSp>
        <p:nvCxnSpPr>
          <p:cNvPr id="84" name="Connector: Elbow 83">
            <a:extLst>
              <a:ext uri="{FF2B5EF4-FFF2-40B4-BE49-F238E27FC236}">
                <a16:creationId xmlns:a16="http://schemas.microsoft.com/office/drawing/2014/main" id="{E297BE9B-0DB1-603E-AA37-40F1ED6B0346}"/>
              </a:ext>
            </a:extLst>
          </p:cNvPr>
          <p:cNvCxnSpPr>
            <a:cxnSpLocks/>
          </p:cNvCxnSpPr>
          <p:nvPr/>
        </p:nvCxnSpPr>
        <p:spPr>
          <a:xfrm rot="16200000" flipH="1">
            <a:off x="1960938" y="3191746"/>
            <a:ext cx="2117929" cy="794640"/>
          </a:xfrm>
          <a:prstGeom prst="bentConnector2">
            <a:avLst/>
          </a:prstGeom>
          <a:ln w="28575">
            <a:prstDash val="sysDash"/>
            <a:headEnd type="arrow" w="med" len="med"/>
            <a:tailEnd type="none" w="med" len="med"/>
          </a:ln>
        </p:spPr>
        <p:style>
          <a:lnRef idx="1">
            <a:schemeClr val="accent6"/>
          </a:lnRef>
          <a:fillRef idx="0">
            <a:schemeClr val="accent6"/>
          </a:fillRef>
          <a:effectRef idx="0">
            <a:schemeClr val="accent6"/>
          </a:effectRef>
          <a:fontRef idx="minor">
            <a:schemeClr val="tx1"/>
          </a:fontRef>
        </p:style>
      </p:cxnSp>
      <p:cxnSp>
        <p:nvCxnSpPr>
          <p:cNvPr id="86" name="Straight Connector 85">
            <a:extLst>
              <a:ext uri="{FF2B5EF4-FFF2-40B4-BE49-F238E27FC236}">
                <a16:creationId xmlns:a16="http://schemas.microsoft.com/office/drawing/2014/main" id="{B2417CE9-D61A-2DF9-2EE2-60D0E558AD63}"/>
              </a:ext>
            </a:extLst>
          </p:cNvPr>
          <p:cNvCxnSpPr>
            <a:cxnSpLocks/>
          </p:cNvCxnSpPr>
          <p:nvPr/>
        </p:nvCxnSpPr>
        <p:spPr>
          <a:xfrm flipH="1" flipV="1">
            <a:off x="2622699" y="3506430"/>
            <a:ext cx="720000" cy="0"/>
          </a:xfrm>
          <a:prstGeom prst="line">
            <a:avLst/>
          </a:prstGeom>
          <a:ln w="28575">
            <a:prstDash val="sysDash"/>
          </a:ln>
        </p:spPr>
        <p:style>
          <a:lnRef idx="1">
            <a:schemeClr val="accent6"/>
          </a:lnRef>
          <a:fillRef idx="0">
            <a:schemeClr val="accent6"/>
          </a:fillRef>
          <a:effectRef idx="0">
            <a:schemeClr val="accent6"/>
          </a:effectRef>
          <a:fontRef idx="minor">
            <a:schemeClr val="tx1"/>
          </a:fontRef>
        </p:style>
      </p:cxnSp>
      <p:cxnSp>
        <p:nvCxnSpPr>
          <p:cNvPr id="88" name="Connector: Elbow 87">
            <a:extLst>
              <a:ext uri="{FF2B5EF4-FFF2-40B4-BE49-F238E27FC236}">
                <a16:creationId xmlns:a16="http://schemas.microsoft.com/office/drawing/2014/main" id="{EE106EC6-8C9D-2087-C0DE-2E509FD20C94}"/>
              </a:ext>
            </a:extLst>
          </p:cNvPr>
          <p:cNvCxnSpPr>
            <a:cxnSpLocks/>
          </p:cNvCxnSpPr>
          <p:nvPr/>
        </p:nvCxnSpPr>
        <p:spPr>
          <a:xfrm>
            <a:off x="2664277" y="4100664"/>
            <a:ext cx="3168000" cy="585547"/>
          </a:xfrm>
          <a:prstGeom prst="bentConnector2">
            <a:avLst/>
          </a:prstGeom>
          <a:ln w="28575">
            <a:prstDash val="sysDash"/>
          </a:ln>
        </p:spPr>
        <p:style>
          <a:lnRef idx="1">
            <a:schemeClr val="accent6"/>
          </a:lnRef>
          <a:fillRef idx="0">
            <a:schemeClr val="accent6"/>
          </a:fillRef>
          <a:effectRef idx="0">
            <a:schemeClr val="accent6"/>
          </a:effectRef>
          <a:fontRef idx="minor">
            <a:schemeClr val="tx1"/>
          </a:fontRef>
        </p:style>
      </p:cxnSp>
      <p:sp>
        <p:nvSpPr>
          <p:cNvPr id="92" name="TextBox 91">
            <a:extLst>
              <a:ext uri="{FF2B5EF4-FFF2-40B4-BE49-F238E27FC236}">
                <a16:creationId xmlns:a16="http://schemas.microsoft.com/office/drawing/2014/main" id="{4A3EF313-DF3C-AA7F-B92A-E963B3459C6D}"/>
              </a:ext>
            </a:extLst>
          </p:cNvPr>
          <p:cNvSpPr txBox="1"/>
          <p:nvPr/>
        </p:nvSpPr>
        <p:spPr>
          <a:xfrm rot="16200000">
            <a:off x="2135071" y="3613016"/>
            <a:ext cx="755531" cy="182132"/>
          </a:xfrm>
          <a:prstGeom prst="rect">
            <a:avLst/>
          </a:prstGeom>
          <a:noFill/>
        </p:spPr>
        <p:txBody>
          <a:bodyPr wrap="none" lIns="0" tIns="0" rIns="0" bIns="0" rtlCol="0">
            <a:noAutofit/>
          </a:bodyPr>
          <a:lstStyle/>
          <a:p>
            <a:pPr algn="ctr"/>
            <a:r>
              <a:rPr lang="en-GB" sz="1200">
                <a:solidFill>
                  <a:schemeClr val="bg1"/>
                </a:solidFill>
              </a:rPr>
              <a:t>RAN KPIs</a:t>
            </a:r>
          </a:p>
        </p:txBody>
      </p:sp>
      <p:sp>
        <p:nvSpPr>
          <p:cNvPr id="93" name="Rectangle 92">
            <a:extLst>
              <a:ext uri="{FF2B5EF4-FFF2-40B4-BE49-F238E27FC236}">
                <a16:creationId xmlns:a16="http://schemas.microsoft.com/office/drawing/2014/main" id="{8A95E3A1-38D3-4B9D-B5BE-C9470404D2E7}"/>
              </a:ext>
            </a:extLst>
          </p:cNvPr>
          <p:cNvSpPr/>
          <p:nvPr/>
        </p:nvSpPr>
        <p:spPr>
          <a:xfrm>
            <a:off x="2530950" y="4485174"/>
            <a:ext cx="184282" cy="747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solidFill>
                <a:schemeClr val="bg1"/>
              </a:solidFill>
            </a:endParaRPr>
          </a:p>
        </p:txBody>
      </p:sp>
      <p:sp>
        <p:nvSpPr>
          <p:cNvPr id="94" name="Rectangle 93">
            <a:extLst>
              <a:ext uri="{FF2B5EF4-FFF2-40B4-BE49-F238E27FC236}">
                <a16:creationId xmlns:a16="http://schemas.microsoft.com/office/drawing/2014/main" id="{93B446A4-5D55-B7B7-7398-666D2698BB09}"/>
              </a:ext>
            </a:extLst>
          </p:cNvPr>
          <p:cNvSpPr/>
          <p:nvPr/>
        </p:nvSpPr>
        <p:spPr>
          <a:xfrm>
            <a:off x="2530950" y="4343356"/>
            <a:ext cx="184282" cy="74733"/>
          </a:xfrm>
          <a:prstGeom prst="rect">
            <a:avLst/>
          </a:pr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solidFill>
                <a:schemeClr val="bg1"/>
              </a:solidFill>
            </a:endParaRPr>
          </a:p>
        </p:txBody>
      </p:sp>
      <p:sp>
        <p:nvSpPr>
          <p:cNvPr id="95" name="Rectangle 94">
            <a:extLst>
              <a:ext uri="{FF2B5EF4-FFF2-40B4-BE49-F238E27FC236}">
                <a16:creationId xmlns:a16="http://schemas.microsoft.com/office/drawing/2014/main" id="{C5D48878-7820-AEFC-1192-D1F5ECD26039}"/>
              </a:ext>
            </a:extLst>
          </p:cNvPr>
          <p:cNvSpPr/>
          <p:nvPr/>
        </p:nvSpPr>
        <p:spPr>
          <a:xfrm>
            <a:off x="2530950" y="4189975"/>
            <a:ext cx="184282" cy="74733"/>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solidFill>
                <a:schemeClr val="bg1"/>
              </a:solidFill>
            </a:endParaRPr>
          </a:p>
        </p:txBody>
      </p:sp>
      <p:cxnSp>
        <p:nvCxnSpPr>
          <p:cNvPr id="97" name="Straight Connector 96">
            <a:extLst>
              <a:ext uri="{FF2B5EF4-FFF2-40B4-BE49-F238E27FC236}">
                <a16:creationId xmlns:a16="http://schemas.microsoft.com/office/drawing/2014/main" id="{3B896094-8659-0C5B-D4F1-5A9A42439297}"/>
              </a:ext>
            </a:extLst>
          </p:cNvPr>
          <p:cNvCxnSpPr>
            <a:stCxn id="47" idx="2"/>
            <a:endCxn id="77" idx="0"/>
          </p:cNvCxnSpPr>
          <p:nvPr/>
        </p:nvCxnSpPr>
        <p:spPr>
          <a:xfrm>
            <a:off x="5102288" y="3725591"/>
            <a:ext cx="7407" cy="73471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9" name="Connector: Elbow 98">
            <a:extLst>
              <a:ext uri="{FF2B5EF4-FFF2-40B4-BE49-F238E27FC236}">
                <a16:creationId xmlns:a16="http://schemas.microsoft.com/office/drawing/2014/main" id="{B3BDAD22-BA05-1A27-E284-A97DA61F4250}"/>
              </a:ext>
            </a:extLst>
          </p:cNvPr>
          <p:cNvCxnSpPr>
            <a:cxnSpLocks/>
          </p:cNvCxnSpPr>
          <p:nvPr/>
        </p:nvCxnSpPr>
        <p:spPr>
          <a:xfrm rot="16200000" flipH="1">
            <a:off x="6768328" y="3399194"/>
            <a:ext cx="722241" cy="1399975"/>
          </a:xfrm>
          <a:prstGeom prst="bentConnector3">
            <a:avLst>
              <a:gd name="adj1" fmla="val 50000"/>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5" name="Connector: Elbow 104">
            <a:extLst>
              <a:ext uri="{FF2B5EF4-FFF2-40B4-BE49-F238E27FC236}">
                <a16:creationId xmlns:a16="http://schemas.microsoft.com/office/drawing/2014/main" id="{272DBCC3-C359-38A4-A971-BBB0216C546D}"/>
              </a:ext>
            </a:extLst>
          </p:cNvPr>
          <p:cNvCxnSpPr>
            <a:cxnSpLocks/>
          </p:cNvCxnSpPr>
          <p:nvPr/>
        </p:nvCxnSpPr>
        <p:spPr>
          <a:xfrm>
            <a:off x="7829435" y="4102045"/>
            <a:ext cx="1073431" cy="367356"/>
          </a:xfrm>
          <a:prstGeom prst="bentConnector2">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117" name="Group 116">
            <a:extLst>
              <a:ext uri="{FF2B5EF4-FFF2-40B4-BE49-F238E27FC236}">
                <a16:creationId xmlns:a16="http://schemas.microsoft.com/office/drawing/2014/main" id="{62364E38-5C7A-C2AA-1E5E-E8C65A4AF006}"/>
              </a:ext>
            </a:extLst>
          </p:cNvPr>
          <p:cNvGrpSpPr/>
          <p:nvPr/>
        </p:nvGrpSpPr>
        <p:grpSpPr>
          <a:xfrm>
            <a:off x="4856897" y="1926957"/>
            <a:ext cx="3358351" cy="678008"/>
            <a:chOff x="4061624" y="5325396"/>
            <a:chExt cx="3358351" cy="678008"/>
          </a:xfrm>
        </p:grpSpPr>
        <p:sp>
          <p:nvSpPr>
            <p:cNvPr id="46" name="Rectangle 45">
              <a:extLst>
                <a:ext uri="{FF2B5EF4-FFF2-40B4-BE49-F238E27FC236}">
                  <a16:creationId xmlns:a16="http://schemas.microsoft.com/office/drawing/2014/main" id="{ABDC093E-C05F-622D-94CC-CAC1F4E0CABC}"/>
                </a:ext>
              </a:extLst>
            </p:cNvPr>
            <p:cNvSpPr/>
            <p:nvPr/>
          </p:nvSpPr>
          <p:spPr>
            <a:xfrm>
              <a:off x="4061624" y="5325396"/>
              <a:ext cx="3358351" cy="678008"/>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solidFill>
                  <a:schemeClr val="bg1"/>
                </a:solidFill>
              </a:endParaRPr>
            </a:p>
          </p:txBody>
        </p:sp>
        <p:sp>
          <p:nvSpPr>
            <p:cNvPr id="107" name="Rectangle: Rounded Corners 106">
              <a:extLst>
                <a:ext uri="{FF2B5EF4-FFF2-40B4-BE49-F238E27FC236}">
                  <a16:creationId xmlns:a16="http://schemas.microsoft.com/office/drawing/2014/main" id="{DC0466A4-51EE-E43C-7E34-CEB35ABD4A61}"/>
                </a:ext>
              </a:extLst>
            </p:cNvPr>
            <p:cNvSpPr/>
            <p:nvPr/>
          </p:nvSpPr>
          <p:spPr>
            <a:xfrm>
              <a:off x="5526942" y="5497551"/>
              <a:ext cx="1740489" cy="438722"/>
            </a:xfrm>
            <a:prstGeom prst="round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09" name="Rectangle 108">
              <a:extLst>
                <a:ext uri="{FF2B5EF4-FFF2-40B4-BE49-F238E27FC236}">
                  <a16:creationId xmlns:a16="http://schemas.microsoft.com/office/drawing/2014/main" id="{C825A8B0-BCB6-C134-4FCA-773E29F428B3}"/>
                </a:ext>
              </a:extLst>
            </p:cNvPr>
            <p:cNvSpPr/>
            <p:nvPr/>
          </p:nvSpPr>
          <p:spPr>
            <a:xfrm>
              <a:off x="5628104" y="5529513"/>
              <a:ext cx="324251" cy="3485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err="1">
                <a:solidFill>
                  <a:schemeClr val="bg1"/>
                </a:solidFill>
              </a:endParaRPr>
            </a:p>
          </p:txBody>
        </p:sp>
        <p:grpSp>
          <p:nvGrpSpPr>
            <p:cNvPr id="113" name="Group 112">
              <a:extLst>
                <a:ext uri="{FF2B5EF4-FFF2-40B4-BE49-F238E27FC236}">
                  <a16:creationId xmlns:a16="http://schemas.microsoft.com/office/drawing/2014/main" id="{436420F7-5E19-8440-0116-D220BEB69DAA}"/>
                </a:ext>
              </a:extLst>
            </p:cNvPr>
            <p:cNvGrpSpPr/>
            <p:nvPr/>
          </p:nvGrpSpPr>
          <p:grpSpPr>
            <a:xfrm>
              <a:off x="4227732" y="5540364"/>
              <a:ext cx="1160326" cy="337494"/>
              <a:chOff x="4307024" y="3555985"/>
              <a:chExt cx="2254323" cy="573015"/>
            </a:xfrm>
          </p:grpSpPr>
          <p:sp>
            <p:nvSpPr>
              <p:cNvPr id="116" name="Rectangle 115">
                <a:extLst>
                  <a:ext uri="{FF2B5EF4-FFF2-40B4-BE49-F238E27FC236}">
                    <a16:creationId xmlns:a16="http://schemas.microsoft.com/office/drawing/2014/main" id="{F9EE476F-9947-5690-8F5C-5B46F3B5B211}"/>
                  </a:ext>
                </a:extLst>
              </p:cNvPr>
              <p:cNvSpPr/>
              <p:nvPr/>
            </p:nvSpPr>
            <p:spPr>
              <a:xfrm>
                <a:off x="4411339" y="3609534"/>
                <a:ext cx="444509" cy="472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err="1">
                  <a:solidFill>
                    <a:schemeClr val="bg1"/>
                  </a:solidFill>
                </a:endParaRPr>
              </a:p>
            </p:txBody>
          </p:sp>
          <p:sp>
            <p:nvSpPr>
              <p:cNvPr id="115" name="Rectangle: Rounded Corners 114">
                <a:extLst>
                  <a:ext uri="{FF2B5EF4-FFF2-40B4-BE49-F238E27FC236}">
                    <a16:creationId xmlns:a16="http://schemas.microsoft.com/office/drawing/2014/main" id="{0BAB227A-2B0E-4E2E-82F1-4286BF8E0D24}"/>
                  </a:ext>
                </a:extLst>
              </p:cNvPr>
              <p:cNvSpPr/>
              <p:nvPr/>
            </p:nvSpPr>
            <p:spPr>
              <a:xfrm>
                <a:off x="4307024" y="3555985"/>
                <a:ext cx="2254323" cy="573015"/>
              </a:xfrm>
              <a:prstGeom prst="round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dirty="0">
                    <a:solidFill>
                      <a:schemeClr val="bg1"/>
                    </a:solidFill>
                  </a:rPr>
                  <a:t>  </a:t>
                </a:r>
                <a:r>
                  <a:rPr lang="en-US" sz="1400" b="1" i="1" dirty="0" err="1">
                    <a:solidFill>
                      <a:schemeClr val="accent2"/>
                    </a:solidFill>
                  </a:rPr>
                  <a:t>tele</a:t>
                </a:r>
                <a:r>
                  <a:rPr lang="en-US" sz="1400" i="1" dirty="0" err="1">
                    <a:solidFill>
                      <a:schemeClr val="accent2"/>
                    </a:solidFill>
                  </a:rPr>
                  <a:t>graf</a:t>
                </a:r>
                <a:endParaRPr lang="en-GB" i="1" dirty="0">
                  <a:solidFill>
                    <a:schemeClr val="accent2"/>
                  </a:solidFill>
                </a:endParaRPr>
              </a:p>
            </p:txBody>
          </p:sp>
        </p:grpSp>
      </p:grpSp>
      <p:cxnSp>
        <p:nvCxnSpPr>
          <p:cNvPr id="119" name="Connector: Elbow 118">
            <a:extLst>
              <a:ext uri="{FF2B5EF4-FFF2-40B4-BE49-F238E27FC236}">
                <a16:creationId xmlns:a16="http://schemas.microsoft.com/office/drawing/2014/main" id="{2E50970F-490D-F562-CEC6-91ACB56BC7B8}"/>
              </a:ext>
            </a:extLst>
          </p:cNvPr>
          <p:cNvCxnSpPr>
            <a:cxnSpLocks/>
          </p:cNvCxnSpPr>
          <p:nvPr/>
        </p:nvCxnSpPr>
        <p:spPr>
          <a:xfrm rot="5400000">
            <a:off x="3305350" y="1612525"/>
            <a:ext cx="792000" cy="2153474"/>
          </a:xfrm>
          <a:prstGeom prst="bentConnector3">
            <a:avLst>
              <a:gd name="adj1" fmla="val 58629"/>
            </a:avLst>
          </a:prstGeom>
          <a:ln w="28575">
            <a:prstDash val="sysDash"/>
          </a:ln>
        </p:spPr>
        <p:style>
          <a:lnRef idx="1">
            <a:schemeClr val="accent6"/>
          </a:lnRef>
          <a:fillRef idx="0">
            <a:schemeClr val="accent6"/>
          </a:fillRef>
          <a:effectRef idx="0">
            <a:schemeClr val="accent6"/>
          </a:effectRef>
          <a:fontRef idx="minor">
            <a:schemeClr val="tx1"/>
          </a:fontRef>
        </p:style>
      </p:cxnSp>
      <p:cxnSp>
        <p:nvCxnSpPr>
          <p:cNvPr id="123" name="Connector: Elbow 122">
            <a:extLst>
              <a:ext uri="{FF2B5EF4-FFF2-40B4-BE49-F238E27FC236}">
                <a16:creationId xmlns:a16="http://schemas.microsoft.com/office/drawing/2014/main" id="{B8416A09-2B89-2BD3-8AA9-A3FBDD426348}"/>
              </a:ext>
            </a:extLst>
          </p:cNvPr>
          <p:cNvCxnSpPr>
            <a:cxnSpLocks/>
            <a:endCxn id="47" idx="0"/>
          </p:cNvCxnSpPr>
          <p:nvPr/>
        </p:nvCxnSpPr>
        <p:spPr>
          <a:xfrm rot="5400000">
            <a:off x="5751333" y="1888789"/>
            <a:ext cx="792083" cy="2090172"/>
          </a:xfrm>
          <a:prstGeom prst="bentConnector3">
            <a:avLst/>
          </a:prstGeom>
          <a:ln w="38100">
            <a:solidFill>
              <a:srgbClr val="F8AB10"/>
            </a:solidFill>
          </a:ln>
        </p:spPr>
        <p:style>
          <a:lnRef idx="1">
            <a:schemeClr val="accent1"/>
          </a:lnRef>
          <a:fillRef idx="0">
            <a:schemeClr val="accent1"/>
          </a:fillRef>
          <a:effectRef idx="0">
            <a:schemeClr val="accent1"/>
          </a:effectRef>
          <a:fontRef idx="minor">
            <a:schemeClr val="tx1"/>
          </a:fontRef>
        </p:style>
      </p:cxnSp>
      <p:cxnSp>
        <p:nvCxnSpPr>
          <p:cNvPr id="127" name="Connector: Elbow 126">
            <a:extLst>
              <a:ext uri="{FF2B5EF4-FFF2-40B4-BE49-F238E27FC236}">
                <a16:creationId xmlns:a16="http://schemas.microsoft.com/office/drawing/2014/main" id="{CC8B1AED-8579-7899-307D-9BE872F106FF}"/>
              </a:ext>
            </a:extLst>
          </p:cNvPr>
          <p:cNvCxnSpPr>
            <a:cxnSpLocks/>
            <a:endCxn id="48" idx="0"/>
          </p:cNvCxnSpPr>
          <p:nvPr/>
        </p:nvCxnSpPr>
        <p:spPr>
          <a:xfrm rot="5400000">
            <a:off x="6408684" y="2558612"/>
            <a:ext cx="804554" cy="762999"/>
          </a:xfrm>
          <a:prstGeom prst="bentConnector3">
            <a:avLst/>
          </a:prstGeom>
          <a:ln w="38100">
            <a:solidFill>
              <a:srgbClr val="F8AB10"/>
            </a:solidFill>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CC3AEA10-96B9-21A4-2E38-38BD5B86350F}"/>
              </a:ext>
            </a:extLst>
          </p:cNvPr>
          <p:cNvSpPr txBox="1"/>
          <p:nvPr/>
        </p:nvSpPr>
        <p:spPr>
          <a:xfrm>
            <a:off x="7396034" y="3865173"/>
            <a:ext cx="1214566" cy="308753"/>
          </a:xfrm>
          <a:prstGeom prst="rect">
            <a:avLst/>
          </a:prstGeom>
          <a:noFill/>
        </p:spPr>
        <p:txBody>
          <a:bodyPr wrap="none" lIns="0" tIns="0" rIns="0" bIns="0" rtlCol="0">
            <a:noAutofit/>
          </a:bodyPr>
          <a:lstStyle/>
          <a:p>
            <a:pPr algn="l"/>
            <a:r>
              <a:rPr lang="en-US" sz="1200" dirty="0">
                <a:solidFill>
                  <a:srgbClr val="00B050"/>
                </a:solidFill>
              </a:rPr>
              <a:t>F1 Interface</a:t>
            </a:r>
            <a:endParaRPr lang="en-GB" sz="1200" dirty="0">
              <a:solidFill>
                <a:srgbClr val="00B050"/>
              </a:solidFill>
            </a:endParaRPr>
          </a:p>
        </p:txBody>
      </p:sp>
      <p:sp>
        <p:nvSpPr>
          <p:cNvPr id="129" name="TextBox 128">
            <a:extLst>
              <a:ext uri="{FF2B5EF4-FFF2-40B4-BE49-F238E27FC236}">
                <a16:creationId xmlns:a16="http://schemas.microsoft.com/office/drawing/2014/main" id="{31F29356-CD33-95E4-6151-0E0D9785EFCC}"/>
              </a:ext>
            </a:extLst>
          </p:cNvPr>
          <p:cNvSpPr txBox="1"/>
          <p:nvPr/>
        </p:nvSpPr>
        <p:spPr>
          <a:xfrm>
            <a:off x="7876489" y="2841307"/>
            <a:ext cx="1154140" cy="437307"/>
          </a:xfrm>
          <a:prstGeom prst="rect">
            <a:avLst/>
          </a:prstGeom>
          <a:noFill/>
        </p:spPr>
        <p:txBody>
          <a:bodyPr wrap="none" lIns="0" tIns="0" rIns="0" bIns="0" rtlCol="0">
            <a:noAutofit/>
          </a:bodyPr>
          <a:lstStyle/>
          <a:p>
            <a:pPr algn="ctr"/>
            <a:r>
              <a:rPr lang="en-US" sz="900" dirty="0">
                <a:solidFill>
                  <a:srgbClr val="63B1BC"/>
                </a:solidFill>
              </a:rPr>
              <a:t>N2(AMF) &amp; N3(UPF)</a:t>
            </a:r>
            <a:endParaRPr lang="en-GB" sz="900" dirty="0">
              <a:solidFill>
                <a:srgbClr val="63B1BC"/>
              </a:solidFill>
            </a:endParaRPr>
          </a:p>
          <a:p>
            <a:pPr algn="ctr"/>
            <a:r>
              <a:rPr lang="en-GB" sz="900" dirty="0">
                <a:solidFill>
                  <a:srgbClr val="63B1BC"/>
                </a:solidFill>
              </a:rPr>
              <a:t>Interface Taps</a:t>
            </a:r>
          </a:p>
        </p:txBody>
      </p:sp>
      <p:grpSp>
        <p:nvGrpSpPr>
          <p:cNvPr id="130" name="Group 129">
            <a:extLst>
              <a:ext uri="{FF2B5EF4-FFF2-40B4-BE49-F238E27FC236}">
                <a16:creationId xmlns:a16="http://schemas.microsoft.com/office/drawing/2014/main" id="{A065921B-0523-47A4-7A27-4456C8FFE64E}"/>
              </a:ext>
            </a:extLst>
          </p:cNvPr>
          <p:cNvGrpSpPr/>
          <p:nvPr/>
        </p:nvGrpSpPr>
        <p:grpSpPr>
          <a:xfrm>
            <a:off x="6915321" y="766702"/>
            <a:ext cx="549880" cy="513746"/>
            <a:chOff x="10355791" y="2362576"/>
            <a:chExt cx="549880" cy="513746"/>
          </a:xfrm>
          <a:solidFill>
            <a:schemeClr val="bg1"/>
          </a:solidFill>
        </p:grpSpPr>
        <p:sp>
          <p:nvSpPr>
            <p:cNvPr id="131" name="Freeform: Shape 202">
              <a:extLst>
                <a:ext uri="{FF2B5EF4-FFF2-40B4-BE49-F238E27FC236}">
                  <a16:creationId xmlns:a16="http://schemas.microsoft.com/office/drawing/2014/main" id="{113175DA-FB4B-93EF-467F-02E12C389784}"/>
                </a:ext>
              </a:extLst>
            </p:cNvPr>
            <p:cNvSpPr/>
            <p:nvPr/>
          </p:nvSpPr>
          <p:spPr>
            <a:xfrm>
              <a:off x="10355791" y="2362576"/>
              <a:ext cx="549880" cy="513745"/>
            </a:xfrm>
            <a:custGeom>
              <a:avLst/>
              <a:gdLst>
                <a:gd name="connsiteX0" fmla="*/ 521494 w 1038225"/>
                <a:gd name="connsiteY0" fmla="*/ 1035844 h 1038225"/>
                <a:gd name="connsiteX1" fmla="*/ 7144 w 1038225"/>
                <a:gd name="connsiteY1" fmla="*/ 521494 h 1038225"/>
                <a:gd name="connsiteX2" fmla="*/ 521494 w 1038225"/>
                <a:gd name="connsiteY2" fmla="*/ 7144 h 1038225"/>
                <a:gd name="connsiteX3" fmla="*/ 1035844 w 1038225"/>
                <a:gd name="connsiteY3" fmla="*/ 521494 h 1038225"/>
                <a:gd name="connsiteX4" fmla="*/ 521494 w 1038225"/>
                <a:gd name="connsiteY4" fmla="*/ 1035844 h 1038225"/>
                <a:gd name="connsiteX5" fmla="*/ 521494 w 1038225"/>
                <a:gd name="connsiteY5" fmla="*/ 50864 h 1038225"/>
                <a:gd name="connsiteX6" fmla="*/ 50387 w 1038225"/>
                <a:gd name="connsiteY6" fmla="*/ 521398 h 1038225"/>
                <a:gd name="connsiteX7" fmla="*/ 520922 w 1038225"/>
                <a:gd name="connsiteY7" fmla="*/ 992505 h 1038225"/>
                <a:gd name="connsiteX8" fmla="*/ 992029 w 1038225"/>
                <a:gd name="connsiteY8" fmla="*/ 521970 h 1038225"/>
                <a:gd name="connsiteX9" fmla="*/ 992029 w 1038225"/>
                <a:gd name="connsiteY9" fmla="*/ 521684 h 1038225"/>
                <a:gd name="connsiteX10" fmla="*/ 521494 w 1038225"/>
                <a:gd name="connsiteY10" fmla="*/ 50863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38225" h="1038225">
                  <a:moveTo>
                    <a:pt x="521494" y="1035844"/>
                  </a:moveTo>
                  <a:cubicBezTo>
                    <a:pt x="237426" y="1035844"/>
                    <a:pt x="7144" y="805561"/>
                    <a:pt x="7144" y="521494"/>
                  </a:cubicBezTo>
                  <a:cubicBezTo>
                    <a:pt x="7144" y="237426"/>
                    <a:pt x="237426" y="7144"/>
                    <a:pt x="521494" y="7144"/>
                  </a:cubicBezTo>
                  <a:cubicBezTo>
                    <a:pt x="805561" y="7144"/>
                    <a:pt x="1035844" y="237426"/>
                    <a:pt x="1035844" y="521494"/>
                  </a:cubicBezTo>
                  <a:cubicBezTo>
                    <a:pt x="1035844" y="805561"/>
                    <a:pt x="805562" y="1035844"/>
                    <a:pt x="521494" y="1035844"/>
                  </a:cubicBezTo>
                  <a:close/>
                  <a:moveTo>
                    <a:pt x="521494" y="50864"/>
                  </a:moveTo>
                  <a:cubicBezTo>
                    <a:pt x="261467" y="50706"/>
                    <a:pt x="50545" y="261371"/>
                    <a:pt x="50387" y="521398"/>
                  </a:cubicBezTo>
                  <a:cubicBezTo>
                    <a:pt x="50230" y="781426"/>
                    <a:pt x="260895" y="992347"/>
                    <a:pt x="520922" y="992505"/>
                  </a:cubicBezTo>
                  <a:cubicBezTo>
                    <a:pt x="780949" y="992663"/>
                    <a:pt x="991871" y="781997"/>
                    <a:pt x="992029" y="521970"/>
                  </a:cubicBezTo>
                  <a:cubicBezTo>
                    <a:pt x="992029" y="521875"/>
                    <a:pt x="992029" y="521779"/>
                    <a:pt x="992029" y="521684"/>
                  </a:cubicBezTo>
                  <a:cubicBezTo>
                    <a:pt x="991714" y="261899"/>
                    <a:pt x="781279" y="51336"/>
                    <a:pt x="521494" y="50863"/>
                  </a:cubicBezTo>
                  <a:close/>
                </a:path>
              </a:pathLst>
            </a:custGeom>
            <a:grpFill/>
            <a:ln w="9525" cap="flat">
              <a:solidFill>
                <a:schemeClr val="bg1"/>
              </a:solidFill>
              <a:prstDash val="solid"/>
              <a:miter/>
            </a:ln>
          </p:spPr>
          <p:txBody>
            <a:bodyPr rtlCol="0" anchor="ctr"/>
            <a:lstStyle/>
            <a:p>
              <a:endParaRPr lang="en-US">
                <a:solidFill>
                  <a:schemeClr val="bg1"/>
                </a:solidFill>
              </a:endParaRPr>
            </a:p>
          </p:txBody>
        </p:sp>
        <p:sp>
          <p:nvSpPr>
            <p:cNvPr id="132" name="Freeform: Shape 203">
              <a:extLst>
                <a:ext uri="{FF2B5EF4-FFF2-40B4-BE49-F238E27FC236}">
                  <a16:creationId xmlns:a16="http://schemas.microsoft.com/office/drawing/2014/main" id="{2B4CB220-9660-38EE-6171-7E30D489AB3B}"/>
                </a:ext>
              </a:extLst>
            </p:cNvPr>
            <p:cNvSpPr/>
            <p:nvPr/>
          </p:nvSpPr>
          <p:spPr>
            <a:xfrm>
              <a:off x="10471418" y="2362577"/>
              <a:ext cx="317821" cy="513745"/>
            </a:xfrm>
            <a:custGeom>
              <a:avLst/>
              <a:gdLst>
                <a:gd name="connsiteX0" fmla="*/ 303181 w 600075"/>
                <a:gd name="connsiteY0" fmla="*/ 1035844 h 1038225"/>
                <a:gd name="connsiteX1" fmla="*/ 7144 w 600075"/>
                <a:gd name="connsiteY1" fmla="*/ 521494 h 1038225"/>
                <a:gd name="connsiteX2" fmla="*/ 303181 w 600075"/>
                <a:gd name="connsiteY2" fmla="*/ 7144 h 1038225"/>
                <a:gd name="connsiteX3" fmla="*/ 599123 w 600075"/>
                <a:gd name="connsiteY3" fmla="*/ 521494 h 1038225"/>
                <a:gd name="connsiteX4" fmla="*/ 303181 w 600075"/>
                <a:gd name="connsiteY4" fmla="*/ 1035844 h 1038225"/>
                <a:gd name="connsiteX5" fmla="*/ 303181 w 600075"/>
                <a:gd name="connsiteY5" fmla="*/ 50864 h 1038225"/>
                <a:gd name="connsiteX6" fmla="*/ 50482 w 600075"/>
                <a:gd name="connsiteY6" fmla="*/ 521684 h 1038225"/>
                <a:gd name="connsiteX7" fmla="*/ 303181 w 600075"/>
                <a:gd name="connsiteY7" fmla="*/ 992410 h 1038225"/>
                <a:gd name="connsiteX8" fmla="*/ 555784 w 600075"/>
                <a:gd name="connsiteY8" fmla="*/ 521684 h 1038225"/>
                <a:gd name="connsiteX9" fmla="*/ 303181 w 600075"/>
                <a:gd name="connsiteY9" fmla="*/ 50864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0075" h="1038225">
                  <a:moveTo>
                    <a:pt x="303181" y="1035844"/>
                  </a:moveTo>
                  <a:cubicBezTo>
                    <a:pt x="137160" y="1035844"/>
                    <a:pt x="7144" y="810006"/>
                    <a:pt x="7144" y="521494"/>
                  </a:cubicBezTo>
                  <a:cubicBezTo>
                    <a:pt x="7144" y="232981"/>
                    <a:pt x="137160" y="7144"/>
                    <a:pt x="303181" y="7144"/>
                  </a:cubicBezTo>
                  <a:cubicBezTo>
                    <a:pt x="469201" y="7144"/>
                    <a:pt x="599123" y="232886"/>
                    <a:pt x="599123" y="521494"/>
                  </a:cubicBezTo>
                  <a:cubicBezTo>
                    <a:pt x="599123" y="810101"/>
                    <a:pt x="468916" y="1035844"/>
                    <a:pt x="303181" y="1035844"/>
                  </a:cubicBezTo>
                  <a:close/>
                  <a:moveTo>
                    <a:pt x="303181" y="50864"/>
                  </a:moveTo>
                  <a:cubicBezTo>
                    <a:pt x="164116" y="50864"/>
                    <a:pt x="50482" y="262604"/>
                    <a:pt x="50482" y="521684"/>
                  </a:cubicBezTo>
                  <a:cubicBezTo>
                    <a:pt x="50482" y="780764"/>
                    <a:pt x="164116" y="992410"/>
                    <a:pt x="303181" y="992410"/>
                  </a:cubicBezTo>
                  <a:cubicBezTo>
                    <a:pt x="442246" y="992410"/>
                    <a:pt x="555784" y="781240"/>
                    <a:pt x="555784" y="521684"/>
                  </a:cubicBezTo>
                  <a:cubicBezTo>
                    <a:pt x="555784" y="262128"/>
                    <a:pt x="442532" y="50864"/>
                    <a:pt x="303181" y="50864"/>
                  </a:cubicBezTo>
                  <a:close/>
                </a:path>
              </a:pathLst>
            </a:custGeom>
            <a:grpFill/>
            <a:ln w="9525" cap="flat">
              <a:solidFill>
                <a:schemeClr val="bg1"/>
              </a:solidFill>
              <a:prstDash val="solid"/>
              <a:miter/>
            </a:ln>
          </p:spPr>
          <p:txBody>
            <a:bodyPr rtlCol="0" anchor="ctr"/>
            <a:lstStyle/>
            <a:p>
              <a:endParaRPr lang="en-US">
                <a:solidFill>
                  <a:schemeClr val="bg1"/>
                </a:solidFill>
              </a:endParaRPr>
            </a:p>
          </p:txBody>
        </p:sp>
        <p:sp>
          <p:nvSpPr>
            <p:cNvPr id="133" name="Freeform: Shape 205">
              <a:extLst>
                <a:ext uri="{FF2B5EF4-FFF2-40B4-BE49-F238E27FC236}">
                  <a16:creationId xmlns:a16="http://schemas.microsoft.com/office/drawing/2014/main" id="{9FEC7F91-3EF1-3DF4-11CD-3D6E3BCB4E0E}"/>
                </a:ext>
              </a:extLst>
            </p:cNvPr>
            <p:cNvSpPr/>
            <p:nvPr/>
          </p:nvSpPr>
          <p:spPr>
            <a:xfrm>
              <a:off x="10399177" y="2728043"/>
              <a:ext cx="464119" cy="28280"/>
            </a:xfrm>
            <a:custGeom>
              <a:avLst/>
              <a:gdLst>
                <a:gd name="connsiteX0" fmla="*/ 7144 w 876300"/>
                <a:gd name="connsiteY0" fmla="*/ 7144 h 57150"/>
                <a:gd name="connsiteX1" fmla="*/ 872014 w 876300"/>
                <a:gd name="connsiteY1" fmla="*/ 7144 h 57150"/>
                <a:gd name="connsiteX2" fmla="*/ 872014 w 876300"/>
                <a:gd name="connsiteY2" fmla="*/ 50483 h 57150"/>
                <a:gd name="connsiteX3" fmla="*/ 7144 w 876300"/>
                <a:gd name="connsiteY3" fmla="*/ 50483 h 57150"/>
              </a:gdLst>
              <a:ahLst/>
              <a:cxnLst>
                <a:cxn ang="0">
                  <a:pos x="connsiteX0" y="connsiteY0"/>
                </a:cxn>
                <a:cxn ang="0">
                  <a:pos x="connsiteX1" y="connsiteY1"/>
                </a:cxn>
                <a:cxn ang="0">
                  <a:pos x="connsiteX2" y="connsiteY2"/>
                </a:cxn>
                <a:cxn ang="0">
                  <a:pos x="connsiteX3" y="connsiteY3"/>
                </a:cxn>
              </a:cxnLst>
              <a:rect l="l" t="t" r="r" b="b"/>
              <a:pathLst>
                <a:path w="876300" h="57150">
                  <a:moveTo>
                    <a:pt x="7144" y="7144"/>
                  </a:moveTo>
                  <a:lnTo>
                    <a:pt x="872014" y="7144"/>
                  </a:lnTo>
                  <a:lnTo>
                    <a:pt x="872014" y="50483"/>
                  </a:lnTo>
                  <a:lnTo>
                    <a:pt x="7144" y="50483"/>
                  </a:lnTo>
                  <a:close/>
                </a:path>
              </a:pathLst>
            </a:custGeom>
            <a:grpFill/>
            <a:ln w="9525" cap="flat">
              <a:solidFill>
                <a:schemeClr val="bg1"/>
              </a:solidFill>
              <a:prstDash val="solid"/>
              <a:miter/>
            </a:ln>
          </p:spPr>
          <p:txBody>
            <a:bodyPr rtlCol="0" anchor="ctr"/>
            <a:lstStyle/>
            <a:p>
              <a:endParaRPr lang="en-US">
                <a:solidFill>
                  <a:schemeClr val="bg1"/>
                </a:solidFill>
              </a:endParaRPr>
            </a:p>
          </p:txBody>
        </p:sp>
        <p:sp>
          <p:nvSpPr>
            <p:cNvPr id="134" name="Freeform: Shape 207">
              <a:extLst>
                <a:ext uri="{FF2B5EF4-FFF2-40B4-BE49-F238E27FC236}">
                  <a16:creationId xmlns:a16="http://schemas.microsoft.com/office/drawing/2014/main" id="{8EF8D45B-D21D-049D-CF93-12FB126D1CA2}"/>
                </a:ext>
              </a:extLst>
            </p:cNvPr>
            <p:cNvSpPr/>
            <p:nvPr/>
          </p:nvSpPr>
          <p:spPr>
            <a:xfrm>
              <a:off x="10419860" y="2463158"/>
              <a:ext cx="423761" cy="28280"/>
            </a:xfrm>
            <a:custGeom>
              <a:avLst/>
              <a:gdLst>
                <a:gd name="connsiteX0" fmla="*/ 7144 w 800100"/>
                <a:gd name="connsiteY0" fmla="*/ 7144 h 57150"/>
                <a:gd name="connsiteX1" fmla="*/ 799624 w 800100"/>
                <a:gd name="connsiteY1" fmla="*/ 7144 h 57150"/>
                <a:gd name="connsiteX2" fmla="*/ 799624 w 800100"/>
                <a:gd name="connsiteY2" fmla="*/ 50482 h 57150"/>
                <a:gd name="connsiteX3" fmla="*/ 7144 w 800100"/>
                <a:gd name="connsiteY3" fmla="*/ 50482 h 57150"/>
              </a:gdLst>
              <a:ahLst/>
              <a:cxnLst>
                <a:cxn ang="0">
                  <a:pos x="connsiteX0" y="connsiteY0"/>
                </a:cxn>
                <a:cxn ang="0">
                  <a:pos x="connsiteX1" y="connsiteY1"/>
                </a:cxn>
                <a:cxn ang="0">
                  <a:pos x="connsiteX2" y="connsiteY2"/>
                </a:cxn>
                <a:cxn ang="0">
                  <a:pos x="connsiteX3" y="connsiteY3"/>
                </a:cxn>
              </a:cxnLst>
              <a:rect l="l" t="t" r="r" b="b"/>
              <a:pathLst>
                <a:path w="800100" h="57150">
                  <a:moveTo>
                    <a:pt x="7144" y="7144"/>
                  </a:moveTo>
                  <a:lnTo>
                    <a:pt x="799624" y="7144"/>
                  </a:lnTo>
                  <a:lnTo>
                    <a:pt x="799624" y="50482"/>
                  </a:lnTo>
                  <a:lnTo>
                    <a:pt x="7144" y="50482"/>
                  </a:lnTo>
                  <a:close/>
                </a:path>
              </a:pathLst>
            </a:custGeom>
            <a:grpFill/>
            <a:ln w="9525" cap="flat">
              <a:solidFill>
                <a:schemeClr val="bg1"/>
              </a:solidFill>
              <a:prstDash val="solid"/>
              <a:miter/>
            </a:ln>
          </p:spPr>
          <p:txBody>
            <a:bodyPr rtlCol="0" anchor="ctr"/>
            <a:lstStyle/>
            <a:p>
              <a:endParaRPr lang="en-US">
                <a:solidFill>
                  <a:schemeClr val="bg1"/>
                </a:solidFill>
              </a:endParaRPr>
            </a:p>
          </p:txBody>
        </p:sp>
        <p:sp>
          <p:nvSpPr>
            <p:cNvPr id="135" name="Freeform: Shape 204">
              <a:extLst>
                <a:ext uri="{FF2B5EF4-FFF2-40B4-BE49-F238E27FC236}">
                  <a16:creationId xmlns:a16="http://schemas.microsoft.com/office/drawing/2014/main" id="{80577A65-AF6D-BDE7-1A02-97F43A1C56D9}"/>
                </a:ext>
              </a:extLst>
            </p:cNvPr>
            <p:cNvSpPr/>
            <p:nvPr/>
          </p:nvSpPr>
          <p:spPr>
            <a:xfrm>
              <a:off x="10616758" y="2373512"/>
              <a:ext cx="30269" cy="494892"/>
            </a:xfrm>
            <a:custGeom>
              <a:avLst/>
              <a:gdLst>
                <a:gd name="connsiteX0" fmla="*/ 7144 w 57150"/>
                <a:gd name="connsiteY0" fmla="*/ 7144 h 1000125"/>
                <a:gd name="connsiteX1" fmla="*/ 50483 w 57150"/>
                <a:gd name="connsiteY1" fmla="*/ 7144 h 1000125"/>
                <a:gd name="connsiteX2" fmla="*/ 50483 w 57150"/>
                <a:gd name="connsiteY2" fmla="*/ 992981 h 1000125"/>
                <a:gd name="connsiteX3" fmla="*/ 7144 w 57150"/>
                <a:gd name="connsiteY3" fmla="*/ 992981 h 1000125"/>
              </a:gdLst>
              <a:ahLst/>
              <a:cxnLst>
                <a:cxn ang="0">
                  <a:pos x="connsiteX0" y="connsiteY0"/>
                </a:cxn>
                <a:cxn ang="0">
                  <a:pos x="connsiteX1" y="connsiteY1"/>
                </a:cxn>
                <a:cxn ang="0">
                  <a:pos x="connsiteX2" y="connsiteY2"/>
                </a:cxn>
                <a:cxn ang="0">
                  <a:pos x="connsiteX3" y="connsiteY3"/>
                </a:cxn>
              </a:cxnLst>
              <a:rect l="l" t="t" r="r" b="b"/>
              <a:pathLst>
                <a:path w="57150" h="1000125">
                  <a:moveTo>
                    <a:pt x="7144" y="7144"/>
                  </a:moveTo>
                  <a:lnTo>
                    <a:pt x="50483" y="7144"/>
                  </a:lnTo>
                  <a:lnTo>
                    <a:pt x="50483" y="992981"/>
                  </a:lnTo>
                  <a:lnTo>
                    <a:pt x="7144" y="992981"/>
                  </a:lnTo>
                  <a:close/>
                </a:path>
              </a:pathLst>
            </a:custGeom>
            <a:grpFill/>
            <a:ln w="9525" cap="flat">
              <a:solidFill>
                <a:schemeClr val="bg1"/>
              </a:solidFill>
              <a:prstDash val="solid"/>
              <a:miter/>
            </a:ln>
          </p:spPr>
          <p:txBody>
            <a:bodyPr rtlCol="0" anchor="ctr"/>
            <a:lstStyle/>
            <a:p>
              <a:endParaRPr lang="en-US">
                <a:solidFill>
                  <a:schemeClr val="bg1"/>
                </a:solidFill>
              </a:endParaRPr>
            </a:p>
          </p:txBody>
        </p:sp>
        <p:sp>
          <p:nvSpPr>
            <p:cNvPr id="136" name="Freeform: Shape 206">
              <a:extLst>
                <a:ext uri="{FF2B5EF4-FFF2-40B4-BE49-F238E27FC236}">
                  <a16:creationId xmlns:a16="http://schemas.microsoft.com/office/drawing/2014/main" id="{ED007AB5-E3A9-3A16-FA89-D2F1C8B023A8}"/>
                </a:ext>
              </a:extLst>
            </p:cNvPr>
            <p:cNvSpPr/>
            <p:nvPr/>
          </p:nvSpPr>
          <p:spPr>
            <a:xfrm>
              <a:off x="10367395" y="2595647"/>
              <a:ext cx="524657" cy="28280"/>
            </a:xfrm>
            <a:custGeom>
              <a:avLst/>
              <a:gdLst>
                <a:gd name="connsiteX0" fmla="*/ 7144 w 990600"/>
                <a:gd name="connsiteY0" fmla="*/ 7144 h 57150"/>
                <a:gd name="connsiteX1" fmla="*/ 992029 w 990600"/>
                <a:gd name="connsiteY1" fmla="*/ 7144 h 57150"/>
                <a:gd name="connsiteX2" fmla="*/ 992029 w 990600"/>
                <a:gd name="connsiteY2" fmla="*/ 50483 h 57150"/>
                <a:gd name="connsiteX3" fmla="*/ 7144 w 990600"/>
                <a:gd name="connsiteY3" fmla="*/ 50483 h 57150"/>
              </a:gdLst>
              <a:ahLst/>
              <a:cxnLst>
                <a:cxn ang="0">
                  <a:pos x="connsiteX0" y="connsiteY0"/>
                </a:cxn>
                <a:cxn ang="0">
                  <a:pos x="connsiteX1" y="connsiteY1"/>
                </a:cxn>
                <a:cxn ang="0">
                  <a:pos x="connsiteX2" y="connsiteY2"/>
                </a:cxn>
                <a:cxn ang="0">
                  <a:pos x="connsiteX3" y="connsiteY3"/>
                </a:cxn>
              </a:cxnLst>
              <a:rect l="l" t="t" r="r" b="b"/>
              <a:pathLst>
                <a:path w="990600" h="57150">
                  <a:moveTo>
                    <a:pt x="7144" y="7144"/>
                  </a:moveTo>
                  <a:lnTo>
                    <a:pt x="992029" y="7144"/>
                  </a:lnTo>
                  <a:lnTo>
                    <a:pt x="992029" y="50483"/>
                  </a:lnTo>
                  <a:lnTo>
                    <a:pt x="7144" y="50483"/>
                  </a:lnTo>
                  <a:close/>
                </a:path>
              </a:pathLst>
            </a:custGeom>
            <a:grpFill/>
            <a:ln w="9525" cap="flat">
              <a:solidFill>
                <a:schemeClr val="bg1"/>
              </a:solidFill>
              <a:prstDash val="solid"/>
              <a:miter/>
            </a:ln>
          </p:spPr>
          <p:txBody>
            <a:bodyPr rtlCol="0" anchor="ctr"/>
            <a:lstStyle/>
            <a:p>
              <a:endParaRPr lang="en-US">
                <a:solidFill>
                  <a:schemeClr val="bg1"/>
                </a:solidFill>
              </a:endParaRPr>
            </a:p>
          </p:txBody>
        </p:sp>
      </p:grpSp>
      <p:sp>
        <p:nvSpPr>
          <p:cNvPr id="139" name="TextBox 138">
            <a:extLst>
              <a:ext uri="{FF2B5EF4-FFF2-40B4-BE49-F238E27FC236}">
                <a16:creationId xmlns:a16="http://schemas.microsoft.com/office/drawing/2014/main" id="{2BBF5915-5788-11BC-39D7-BCB96AAB1EBB}"/>
              </a:ext>
            </a:extLst>
          </p:cNvPr>
          <p:cNvSpPr txBox="1"/>
          <p:nvPr/>
        </p:nvSpPr>
        <p:spPr>
          <a:xfrm>
            <a:off x="7282169" y="1255027"/>
            <a:ext cx="914400" cy="276259"/>
          </a:xfrm>
          <a:prstGeom prst="rect">
            <a:avLst/>
          </a:prstGeom>
          <a:noFill/>
        </p:spPr>
        <p:txBody>
          <a:bodyPr wrap="none" lIns="0" tIns="0" rIns="0" bIns="0" rtlCol="0">
            <a:noAutofit/>
          </a:bodyPr>
          <a:lstStyle/>
          <a:p>
            <a:pPr algn="l"/>
            <a:r>
              <a:rPr lang="en-GB" sz="1400" dirty="0">
                <a:solidFill>
                  <a:schemeClr val="bg1"/>
                </a:solidFill>
              </a:rPr>
              <a:t>Internet</a:t>
            </a:r>
          </a:p>
        </p:txBody>
      </p:sp>
      <p:pic>
        <p:nvPicPr>
          <p:cNvPr id="1026" name="Picture 2" descr="Open5GS">
            <a:extLst>
              <a:ext uri="{FF2B5EF4-FFF2-40B4-BE49-F238E27FC236}">
                <a16:creationId xmlns:a16="http://schemas.microsoft.com/office/drawing/2014/main" id="{B4D0D7D6-E954-88F5-E387-C5D953964E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11470" y="2166586"/>
            <a:ext cx="1173355" cy="293339"/>
          </a:xfrm>
          <a:prstGeom prst="rect">
            <a:avLst/>
          </a:prstGeom>
          <a:noFill/>
          <a:extLst>
            <a:ext uri="{909E8E84-426E-40DD-AFC4-6F175D3DCCD1}">
              <a14:hiddenFill xmlns:a14="http://schemas.microsoft.com/office/drawing/2010/main">
                <a:solidFill>
                  <a:srgbClr val="FFFFFF"/>
                </a:solidFill>
              </a14:hiddenFill>
            </a:ext>
          </a:extLst>
        </p:spPr>
      </p:pic>
      <p:sp>
        <p:nvSpPr>
          <p:cNvPr id="171" name="Rectangle 170">
            <a:extLst>
              <a:ext uri="{FF2B5EF4-FFF2-40B4-BE49-F238E27FC236}">
                <a16:creationId xmlns:a16="http://schemas.microsoft.com/office/drawing/2014/main" id="{EB90AC84-5D75-219D-E2F7-B1C8327C02AA}"/>
              </a:ext>
            </a:extLst>
          </p:cNvPr>
          <p:cNvSpPr/>
          <p:nvPr/>
        </p:nvSpPr>
        <p:spPr>
          <a:xfrm>
            <a:off x="5957873" y="5228523"/>
            <a:ext cx="3543300" cy="837273"/>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solidFill>
                <a:schemeClr val="bg1"/>
              </a:solidFill>
            </a:endParaRPr>
          </a:p>
        </p:txBody>
      </p:sp>
      <p:grpSp>
        <p:nvGrpSpPr>
          <p:cNvPr id="172" name="Graphic 4">
            <a:extLst>
              <a:ext uri="{FF2B5EF4-FFF2-40B4-BE49-F238E27FC236}">
                <a16:creationId xmlns:a16="http://schemas.microsoft.com/office/drawing/2014/main" id="{B0E80FCF-4F25-60A3-82C3-5F3244F77CF5}"/>
              </a:ext>
            </a:extLst>
          </p:cNvPr>
          <p:cNvGrpSpPr/>
          <p:nvPr/>
        </p:nvGrpSpPr>
        <p:grpSpPr>
          <a:xfrm>
            <a:off x="7473237" y="5228523"/>
            <a:ext cx="712396" cy="834380"/>
            <a:chOff x="846632" y="540583"/>
            <a:chExt cx="1714500" cy="1714500"/>
          </a:xfrm>
          <a:solidFill>
            <a:schemeClr val="bg1"/>
          </a:solidFill>
        </p:grpSpPr>
        <p:sp>
          <p:nvSpPr>
            <p:cNvPr id="173" name="Freeform: Shape 172">
              <a:extLst>
                <a:ext uri="{FF2B5EF4-FFF2-40B4-BE49-F238E27FC236}">
                  <a16:creationId xmlns:a16="http://schemas.microsoft.com/office/drawing/2014/main" id="{A2D8F6DA-44A8-E58D-E307-CD2D2B111682}"/>
                </a:ext>
              </a:extLst>
            </p:cNvPr>
            <p:cNvSpPr/>
            <p:nvPr/>
          </p:nvSpPr>
          <p:spPr>
            <a:xfrm>
              <a:off x="1361465" y="1092094"/>
              <a:ext cx="676275" cy="819150"/>
            </a:xfrm>
            <a:custGeom>
              <a:avLst/>
              <a:gdLst>
                <a:gd name="connsiteX0" fmla="*/ 30950 w 676275"/>
                <a:gd name="connsiteY0" fmla="*/ 817136 h 819150"/>
                <a:gd name="connsiteX1" fmla="*/ 24377 w 676275"/>
                <a:gd name="connsiteY1" fmla="*/ 816184 h 819150"/>
                <a:gd name="connsiteX2" fmla="*/ 8032 w 676275"/>
                <a:gd name="connsiteY2" fmla="*/ 787049 h 819150"/>
                <a:gd name="connsiteX3" fmla="*/ 8090 w 676275"/>
                <a:gd name="connsiteY3" fmla="*/ 786847 h 819150"/>
                <a:gd name="connsiteX4" fmla="*/ 306032 w 676275"/>
                <a:gd name="connsiteY4" fmla="*/ 32086 h 819150"/>
                <a:gd name="connsiteX5" fmla="*/ 357683 w 676275"/>
                <a:gd name="connsiteY5" fmla="*/ 10010 h 819150"/>
                <a:gd name="connsiteX6" fmla="*/ 379565 w 676275"/>
                <a:gd name="connsiteY6" fmla="*/ 31610 h 819150"/>
                <a:gd name="connsiteX7" fmla="*/ 672173 w 676275"/>
                <a:gd name="connsiteY7" fmla="*/ 772464 h 819150"/>
                <a:gd name="connsiteX8" fmla="*/ 658790 w 676275"/>
                <a:gd name="connsiteY8" fmla="*/ 803373 h 819150"/>
                <a:gd name="connsiteX9" fmla="*/ 627881 w 676275"/>
                <a:gd name="connsiteY9" fmla="*/ 789990 h 819150"/>
                <a:gd name="connsiteX10" fmla="*/ 342417 w 676275"/>
                <a:gd name="connsiteY10" fmla="*/ 68281 h 819150"/>
                <a:gd name="connsiteX11" fmla="*/ 53429 w 676275"/>
                <a:gd name="connsiteY11" fmla="*/ 799991 h 819150"/>
                <a:gd name="connsiteX12" fmla="*/ 30950 w 676275"/>
                <a:gd name="connsiteY12" fmla="*/ 817136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275" h="819150">
                  <a:moveTo>
                    <a:pt x="30950" y="817136"/>
                  </a:moveTo>
                  <a:cubicBezTo>
                    <a:pt x="28724" y="817147"/>
                    <a:pt x="26509" y="816826"/>
                    <a:pt x="24377" y="816184"/>
                  </a:cubicBezTo>
                  <a:cubicBezTo>
                    <a:pt x="11818" y="812652"/>
                    <a:pt x="4500" y="799608"/>
                    <a:pt x="8032" y="787049"/>
                  </a:cubicBezTo>
                  <a:cubicBezTo>
                    <a:pt x="8051" y="786982"/>
                    <a:pt x="8070" y="786914"/>
                    <a:pt x="8090" y="786847"/>
                  </a:cubicBezTo>
                  <a:cubicBezTo>
                    <a:pt x="17615" y="754462"/>
                    <a:pt x="303365" y="39325"/>
                    <a:pt x="306032" y="32086"/>
                  </a:cubicBezTo>
                  <a:cubicBezTo>
                    <a:pt x="314199" y="11726"/>
                    <a:pt x="337324" y="1843"/>
                    <a:pt x="357683" y="10010"/>
                  </a:cubicBezTo>
                  <a:cubicBezTo>
                    <a:pt x="367581" y="13980"/>
                    <a:pt x="375466" y="21764"/>
                    <a:pt x="379565" y="31610"/>
                  </a:cubicBezTo>
                  <a:lnTo>
                    <a:pt x="672173" y="772464"/>
                  </a:lnTo>
                  <a:cubicBezTo>
                    <a:pt x="677012" y="784695"/>
                    <a:pt x="671021" y="798533"/>
                    <a:pt x="658790" y="803373"/>
                  </a:cubicBezTo>
                  <a:cubicBezTo>
                    <a:pt x="646559" y="808212"/>
                    <a:pt x="632721" y="802221"/>
                    <a:pt x="627881" y="789990"/>
                  </a:cubicBezTo>
                  <a:lnTo>
                    <a:pt x="342417" y="68281"/>
                  </a:lnTo>
                  <a:cubicBezTo>
                    <a:pt x="244024" y="314597"/>
                    <a:pt x="60477" y="776179"/>
                    <a:pt x="53429" y="799991"/>
                  </a:cubicBezTo>
                  <a:cubicBezTo>
                    <a:pt x="50479" y="809999"/>
                    <a:pt x="41381" y="816938"/>
                    <a:pt x="30950" y="817136"/>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74" name="Freeform: Shape 173">
              <a:extLst>
                <a:ext uri="{FF2B5EF4-FFF2-40B4-BE49-F238E27FC236}">
                  <a16:creationId xmlns:a16="http://schemas.microsoft.com/office/drawing/2014/main" id="{1274205A-6054-A664-B461-E9B05B988AE6}"/>
                </a:ext>
              </a:extLst>
            </p:cNvPr>
            <p:cNvSpPr/>
            <p:nvPr/>
          </p:nvSpPr>
          <p:spPr>
            <a:xfrm>
              <a:off x="1361536" y="1366935"/>
              <a:ext cx="485775" cy="542925"/>
            </a:xfrm>
            <a:custGeom>
              <a:avLst/>
              <a:gdLst>
                <a:gd name="connsiteX0" fmla="*/ 30879 w 485775"/>
                <a:gd name="connsiteY0" fmla="*/ 542391 h 542925"/>
                <a:gd name="connsiteX1" fmla="*/ 7144 w 485775"/>
                <a:gd name="connsiteY1" fmla="*/ 518501 h 542925"/>
                <a:gd name="connsiteX2" fmla="*/ 13067 w 485775"/>
                <a:gd name="connsiteY2" fmla="*/ 502862 h 542925"/>
                <a:gd name="connsiteX3" fmla="*/ 443597 w 485775"/>
                <a:gd name="connsiteY3" fmla="*/ 15182 h 542925"/>
                <a:gd name="connsiteX4" fmla="*/ 477125 w 485775"/>
                <a:gd name="connsiteY4" fmla="*/ 13086 h 542925"/>
                <a:gd name="connsiteX5" fmla="*/ 479220 w 485775"/>
                <a:gd name="connsiteY5" fmla="*/ 46614 h 542925"/>
                <a:gd name="connsiteX6" fmla="*/ 48690 w 485775"/>
                <a:gd name="connsiteY6" fmla="*/ 534295 h 542925"/>
                <a:gd name="connsiteX7" fmla="*/ 30879 w 485775"/>
                <a:gd name="connsiteY7" fmla="*/ 542391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775" h="542925">
                  <a:moveTo>
                    <a:pt x="30879" y="542391"/>
                  </a:moveTo>
                  <a:cubicBezTo>
                    <a:pt x="17727" y="542348"/>
                    <a:pt x="7101" y="531652"/>
                    <a:pt x="7144" y="518501"/>
                  </a:cubicBezTo>
                  <a:cubicBezTo>
                    <a:pt x="7163" y="512743"/>
                    <a:pt x="9267" y="507187"/>
                    <a:pt x="13067" y="502862"/>
                  </a:cubicBezTo>
                  <a:lnTo>
                    <a:pt x="443597" y="15182"/>
                  </a:lnTo>
                  <a:cubicBezTo>
                    <a:pt x="452277" y="5345"/>
                    <a:pt x="467288" y="4407"/>
                    <a:pt x="477125" y="13086"/>
                  </a:cubicBezTo>
                  <a:cubicBezTo>
                    <a:pt x="486962" y="21766"/>
                    <a:pt x="487900" y="36777"/>
                    <a:pt x="479220" y="46614"/>
                  </a:cubicBezTo>
                  <a:lnTo>
                    <a:pt x="48690" y="534295"/>
                  </a:lnTo>
                  <a:cubicBezTo>
                    <a:pt x="44202" y="539441"/>
                    <a:pt x="37707" y="542393"/>
                    <a:pt x="30879" y="542391"/>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75" name="Freeform: Shape 174">
              <a:extLst>
                <a:ext uri="{FF2B5EF4-FFF2-40B4-BE49-F238E27FC236}">
                  <a16:creationId xmlns:a16="http://schemas.microsoft.com/office/drawing/2014/main" id="{0B07BD1E-AD81-C78F-0DD2-15145B2B163B}"/>
                </a:ext>
              </a:extLst>
            </p:cNvPr>
            <p:cNvSpPr/>
            <p:nvPr/>
          </p:nvSpPr>
          <p:spPr>
            <a:xfrm>
              <a:off x="1550037" y="1373480"/>
              <a:ext cx="485775" cy="523875"/>
            </a:xfrm>
            <a:custGeom>
              <a:avLst/>
              <a:gdLst>
                <a:gd name="connsiteX0" fmla="*/ 460550 w 485775"/>
                <a:gd name="connsiteY0" fmla="*/ 524415 h 523875"/>
                <a:gd name="connsiteX1" fmla="*/ 443024 w 485775"/>
                <a:gd name="connsiteY1" fmla="*/ 516700 h 523875"/>
                <a:gd name="connsiteX2" fmla="*/ 13447 w 485775"/>
                <a:gd name="connsiteY2" fmla="*/ 47118 h 523875"/>
                <a:gd name="connsiteX3" fmla="*/ 14828 w 485775"/>
                <a:gd name="connsiteY3" fmla="*/ 13447 h 523875"/>
                <a:gd name="connsiteX4" fmla="*/ 48499 w 485775"/>
                <a:gd name="connsiteY4" fmla="*/ 14828 h 523875"/>
                <a:gd name="connsiteX5" fmla="*/ 478076 w 485775"/>
                <a:gd name="connsiteY5" fmla="*/ 484410 h 523875"/>
                <a:gd name="connsiteX6" fmla="*/ 476626 w 485775"/>
                <a:gd name="connsiteY6" fmla="*/ 518055 h 523875"/>
                <a:gd name="connsiteX7" fmla="*/ 460550 w 485775"/>
                <a:gd name="connsiteY7" fmla="*/ 524320 h 5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775" h="523875">
                  <a:moveTo>
                    <a:pt x="460550" y="524415"/>
                  </a:moveTo>
                  <a:cubicBezTo>
                    <a:pt x="453879" y="524445"/>
                    <a:pt x="447508" y="521641"/>
                    <a:pt x="443024" y="516700"/>
                  </a:cubicBezTo>
                  <a:lnTo>
                    <a:pt x="13447" y="47118"/>
                  </a:lnTo>
                  <a:cubicBezTo>
                    <a:pt x="4530" y="37438"/>
                    <a:pt x="5149" y="22363"/>
                    <a:pt x="14828" y="13447"/>
                  </a:cubicBezTo>
                  <a:cubicBezTo>
                    <a:pt x="24507" y="4530"/>
                    <a:pt x="39582" y="5149"/>
                    <a:pt x="48499" y="14828"/>
                  </a:cubicBezTo>
                  <a:lnTo>
                    <a:pt x="478076" y="484410"/>
                  </a:lnTo>
                  <a:cubicBezTo>
                    <a:pt x="486967" y="494102"/>
                    <a:pt x="486317" y="509165"/>
                    <a:pt x="476626" y="518055"/>
                  </a:cubicBezTo>
                  <a:cubicBezTo>
                    <a:pt x="472239" y="522080"/>
                    <a:pt x="466504" y="524315"/>
                    <a:pt x="460550" y="524320"/>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76" name="Freeform: Shape 175">
              <a:extLst>
                <a:ext uri="{FF2B5EF4-FFF2-40B4-BE49-F238E27FC236}">
                  <a16:creationId xmlns:a16="http://schemas.microsoft.com/office/drawing/2014/main" id="{1EFA2754-FE51-9599-6DF6-DC7030104AF2}"/>
                </a:ext>
              </a:extLst>
            </p:cNvPr>
            <p:cNvSpPr/>
            <p:nvPr/>
          </p:nvSpPr>
          <p:spPr>
            <a:xfrm>
              <a:off x="1610061" y="962064"/>
              <a:ext cx="180975" cy="180975"/>
            </a:xfrm>
            <a:custGeom>
              <a:avLst/>
              <a:gdLst>
                <a:gd name="connsiteX0" fmla="*/ 91916 w 180975"/>
                <a:gd name="connsiteY0" fmla="*/ 176689 h 180975"/>
                <a:gd name="connsiteX1" fmla="*/ 7144 w 180975"/>
                <a:gd name="connsiteY1" fmla="*/ 91916 h 180975"/>
                <a:gd name="connsiteX2" fmla="*/ 91916 w 180975"/>
                <a:gd name="connsiteY2" fmla="*/ 7144 h 180975"/>
                <a:gd name="connsiteX3" fmla="*/ 176689 w 180975"/>
                <a:gd name="connsiteY3" fmla="*/ 91916 h 180975"/>
                <a:gd name="connsiteX4" fmla="*/ 91916 w 180975"/>
                <a:gd name="connsiteY4" fmla="*/ 176689 h 180975"/>
                <a:gd name="connsiteX5" fmla="*/ 91916 w 180975"/>
                <a:gd name="connsiteY5" fmla="*/ 54769 h 180975"/>
                <a:gd name="connsiteX6" fmla="*/ 54769 w 180975"/>
                <a:gd name="connsiteY6" fmla="*/ 91916 h 180975"/>
                <a:gd name="connsiteX7" fmla="*/ 91916 w 180975"/>
                <a:gd name="connsiteY7" fmla="*/ 129064 h 180975"/>
                <a:gd name="connsiteX8" fmla="*/ 129064 w 180975"/>
                <a:gd name="connsiteY8" fmla="*/ 91916 h 180975"/>
                <a:gd name="connsiteX9" fmla="*/ 91916 w 180975"/>
                <a:gd name="connsiteY9" fmla="*/ 54769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975" h="180975">
                  <a:moveTo>
                    <a:pt x="91916" y="176689"/>
                  </a:moveTo>
                  <a:cubicBezTo>
                    <a:pt x="45098" y="176689"/>
                    <a:pt x="7144" y="138735"/>
                    <a:pt x="7144" y="91916"/>
                  </a:cubicBezTo>
                  <a:cubicBezTo>
                    <a:pt x="7144" y="45098"/>
                    <a:pt x="45098" y="7144"/>
                    <a:pt x="91916" y="7144"/>
                  </a:cubicBezTo>
                  <a:cubicBezTo>
                    <a:pt x="138735" y="7144"/>
                    <a:pt x="176689" y="45098"/>
                    <a:pt x="176689" y="91916"/>
                  </a:cubicBezTo>
                  <a:cubicBezTo>
                    <a:pt x="176636" y="138713"/>
                    <a:pt x="138713" y="176636"/>
                    <a:pt x="91916" y="176689"/>
                  </a:cubicBezTo>
                  <a:close/>
                  <a:moveTo>
                    <a:pt x="91916" y="54769"/>
                  </a:moveTo>
                  <a:cubicBezTo>
                    <a:pt x="71400" y="54769"/>
                    <a:pt x="54769" y="71400"/>
                    <a:pt x="54769" y="91916"/>
                  </a:cubicBezTo>
                  <a:cubicBezTo>
                    <a:pt x="54769" y="112432"/>
                    <a:pt x="71400" y="129064"/>
                    <a:pt x="91916" y="129064"/>
                  </a:cubicBezTo>
                  <a:cubicBezTo>
                    <a:pt x="112432" y="129064"/>
                    <a:pt x="129064" y="112432"/>
                    <a:pt x="129064" y="91916"/>
                  </a:cubicBezTo>
                  <a:cubicBezTo>
                    <a:pt x="129011" y="71422"/>
                    <a:pt x="112411" y="54821"/>
                    <a:pt x="91916" y="54769"/>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77" name="Freeform: Shape 176">
              <a:extLst>
                <a:ext uri="{FF2B5EF4-FFF2-40B4-BE49-F238E27FC236}">
                  <a16:creationId xmlns:a16="http://schemas.microsoft.com/office/drawing/2014/main" id="{22242076-E70B-5EBE-A6A8-51D4ED1E09C9}"/>
                </a:ext>
              </a:extLst>
            </p:cNvPr>
            <p:cNvSpPr/>
            <p:nvPr/>
          </p:nvSpPr>
          <p:spPr>
            <a:xfrm>
              <a:off x="1253705" y="779963"/>
              <a:ext cx="142875" cy="514350"/>
            </a:xfrm>
            <a:custGeom>
              <a:avLst/>
              <a:gdLst>
                <a:gd name="connsiteX0" fmla="*/ 112992 w 142875"/>
                <a:gd name="connsiteY0" fmla="*/ 514048 h 514350"/>
                <a:gd name="connsiteX1" fmla="*/ 95466 w 142875"/>
                <a:gd name="connsiteY1" fmla="*/ 506332 h 514350"/>
                <a:gd name="connsiteX2" fmla="*/ 94132 w 142875"/>
                <a:gd name="connsiteY2" fmla="*/ 16557 h 514350"/>
                <a:gd name="connsiteX3" fmla="*/ 127756 w 142875"/>
                <a:gd name="connsiteY3" fmla="*/ 12080 h 514350"/>
                <a:gd name="connsiteX4" fmla="*/ 132232 w 142875"/>
                <a:gd name="connsiteY4" fmla="*/ 45703 h 514350"/>
                <a:gd name="connsiteX5" fmla="*/ 130899 w 142875"/>
                <a:gd name="connsiteY5" fmla="*/ 474328 h 514350"/>
                <a:gd name="connsiteX6" fmla="*/ 129087 w 142875"/>
                <a:gd name="connsiteY6" fmla="*/ 507955 h 514350"/>
                <a:gd name="connsiteX7" fmla="*/ 112992 w 142875"/>
                <a:gd name="connsiteY7" fmla="*/ 514048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75" h="514350">
                  <a:moveTo>
                    <a:pt x="112992" y="514048"/>
                  </a:moveTo>
                  <a:cubicBezTo>
                    <a:pt x="106320" y="514077"/>
                    <a:pt x="99950" y="511273"/>
                    <a:pt x="95466" y="506332"/>
                  </a:cubicBezTo>
                  <a:cubicBezTo>
                    <a:pt x="-21787" y="378221"/>
                    <a:pt x="-22358" y="167719"/>
                    <a:pt x="94132" y="16557"/>
                  </a:cubicBezTo>
                  <a:cubicBezTo>
                    <a:pt x="102181" y="6036"/>
                    <a:pt x="117234" y="4031"/>
                    <a:pt x="127756" y="12080"/>
                  </a:cubicBezTo>
                  <a:cubicBezTo>
                    <a:pt x="138277" y="20129"/>
                    <a:pt x="140281" y="35182"/>
                    <a:pt x="132232" y="45703"/>
                  </a:cubicBezTo>
                  <a:cubicBezTo>
                    <a:pt x="29648" y="179053"/>
                    <a:pt x="29172" y="362886"/>
                    <a:pt x="130899" y="474328"/>
                  </a:cubicBezTo>
                  <a:cubicBezTo>
                    <a:pt x="139684" y="484115"/>
                    <a:pt x="138873" y="499170"/>
                    <a:pt x="129087" y="507955"/>
                  </a:cubicBezTo>
                  <a:cubicBezTo>
                    <a:pt x="124669" y="511922"/>
                    <a:pt x="118929" y="514094"/>
                    <a:pt x="112992" y="514048"/>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78" name="Freeform: Shape 177">
              <a:extLst>
                <a:ext uri="{FF2B5EF4-FFF2-40B4-BE49-F238E27FC236}">
                  <a16:creationId xmlns:a16="http://schemas.microsoft.com/office/drawing/2014/main" id="{78A6C86F-491B-8EFE-5771-71E00F6F1767}"/>
                </a:ext>
              </a:extLst>
            </p:cNvPr>
            <p:cNvSpPr/>
            <p:nvPr/>
          </p:nvSpPr>
          <p:spPr>
            <a:xfrm>
              <a:off x="1407176" y="874260"/>
              <a:ext cx="104775" cy="333375"/>
            </a:xfrm>
            <a:custGeom>
              <a:avLst/>
              <a:gdLst>
                <a:gd name="connsiteX0" fmla="*/ 79536 w 104775"/>
                <a:gd name="connsiteY0" fmla="*/ 326405 h 333375"/>
                <a:gd name="connsiteX1" fmla="*/ 61914 w 104775"/>
                <a:gd name="connsiteY1" fmla="*/ 318690 h 333375"/>
                <a:gd name="connsiteX2" fmla="*/ 60676 w 104775"/>
                <a:gd name="connsiteY2" fmla="*/ 16557 h 333375"/>
                <a:gd name="connsiteX3" fmla="*/ 94299 w 104775"/>
                <a:gd name="connsiteY3" fmla="*/ 12080 h 333375"/>
                <a:gd name="connsiteX4" fmla="*/ 98776 w 104775"/>
                <a:gd name="connsiteY4" fmla="*/ 45703 h 333375"/>
                <a:gd name="connsiteX5" fmla="*/ 97157 w 104775"/>
                <a:gd name="connsiteY5" fmla="*/ 286495 h 333375"/>
                <a:gd name="connsiteX6" fmla="*/ 95633 w 104775"/>
                <a:gd name="connsiteY6" fmla="*/ 320214 h 333375"/>
                <a:gd name="connsiteX7" fmla="*/ 79536 w 104775"/>
                <a:gd name="connsiteY7" fmla="*/ 326405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333375">
                  <a:moveTo>
                    <a:pt x="79536" y="326405"/>
                  </a:moveTo>
                  <a:cubicBezTo>
                    <a:pt x="72838" y="326426"/>
                    <a:pt x="66442" y="323625"/>
                    <a:pt x="61914" y="318690"/>
                  </a:cubicBezTo>
                  <a:cubicBezTo>
                    <a:pt x="-10666" y="239251"/>
                    <a:pt x="-11142" y="109140"/>
                    <a:pt x="60676" y="16557"/>
                  </a:cubicBezTo>
                  <a:cubicBezTo>
                    <a:pt x="68725" y="6036"/>
                    <a:pt x="83778" y="4031"/>
                    <a:pt x="94299" y="12080"/>
                  </a:cubicBezTo>
                  <a:cubicBezTo>
                    <a:pt x="104820" y="20129"/>
                    <a:pt x="106825" y="35182"/>
                    <a:pt x="98776" y="45703"/>
                  </a:cubicBezTo>
                  <a:cubicBezTo>
                    <a:pt x="40483" y="120475"/>
                    <a:pt x="39531" y="224011"/>
                    <a:pt x="97157" y="286495"/>
                  </a:cubicBezTo>
                  <a:cubicBezTo>
                    <a:pt x="106024" y="296236"/>
                    <a:pt x="105343" y="311313"/>
                    <a:pt x="95633" y="320214"/>
                  </a:cubicBezTo>
                  <a:cubicBezTo>
                    <a:pt x="91210" y="324185"/>
                    <a:pt x="85480" y="326389"/>
                    <a:pt x="79536" y="326405"/>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79" name="Freeform: Shape 178">
              <a:extLst>
                <a:ext uri="{FF2B5EF4-FFF2-40B4-BE49-F238E27FC236}">
                  <a16:creationId xmlns:a16="http://schemas.microsoft.com/office/drawing/2014/main" id="{D4411858-E36D-D53D-3454-75F85901710F}"/>
                </a:ext>
              </a:extLst>
            </p:cNvPr>
            <p:cNvSpPr/>
            <p:nvPr/>
          </p:nvSpPr>
          <p:spPr>
            <a:xfrm>
              <a:off x="1986298" y="780871"/>
              <a:ext cx="142875" cy="514350"/>
            </a:xfrm>
            <a:custGeom>
              <a:avLst/>
              <a:gdLst>
                <a:gd name="connsiteX0" fmla="*/ 30956 w 142875"/>
                <a:gd name="connsiteY0" fmla="*/ 513140 h 514350"/>
                <a:gd name="connsiteX1" fmla="*/ 7144 w 142875"/>
                <a:gd name="connsiteY1" fmla="*/ 489327 h 514350"/>
                <a:gd name="connsiteX2" fmla="*/ 11906 w 142875"/>
                <a:gd name="connsiteY2" fmla="*/ 475040 h 514350"/>
                <a:gd name="connsiteX3" fmla="*/ 13240 w 142875"/>
                <a:gd name="connsiteY3" fmla="*/ 46415 h 514350"/>
                <a:gd name="connsiteX4" fmla="*/ 15895 w 142875"/>
                <a:gd name="connsiteY4" fmla="*/ 12843 h 514350"/>
                <a:gd name="connsiteX5" fmla="*/ 48292 w 142875"/>
                <a:gd name="connsiteY5" fmla="*/ 14220 h 514350"/>
                <a:gd name="connsiteX6" fmla="*/ 49625 w 142875"/>
                <a:gd name="connsiteY6" fmla="*/ 503996 h 514350"/>
                <a:gd name="connsiteX7" fmla="*/ 30956 w 142875"/>
                <a:gd name="connsiteY7" fmla="*/ 51314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75" h="514350">
                  <a:moveTo>
                    <a:pt x="30956" y="513140"/>
                  </a:moveTo>
                  <a:cubicBezTo>
                    <a:pt x="17805" y="513140"/>
                    <a:pt x="7144" y="502478"/>
                    <a:pt x="7144" y="489327"/>
                  </a:cubicBezTo>
                  <a:cubicBezTo>
                    <a:pt x="7144" y="484175"/>
                    <a:pt x="8815" y="479161"/>
                    <a:pt x="11906" y="475040"/>
                  </a:cubicBezTo>
                  <a:cubicBezTo>
                    <a:pt x="114490" y="341690"/>
                    <a:pt x="114967" y="157857"/>
                    <a:pt x="13240" y="46415"/>
                  </a:cubicBezTo>
                  <a:cubicBezTo>
                    <a:pt x="4702" y="36411"/>
                    <a:pt x="5891" y="21381"/>
                    <a:pt x="15895" y="12843"/>
                  </a:cubicBezTo>
                  <a:cubicBezTo>
                    <a:pt x="25386" y="4743"/>
                    <a:pt x="39521" y="5344"/>
                    <a:pt x="48292" y="14220"/>
                  </a:cubicBezTo>
                  <a:cubicBezTo>
                    <a:pt x="165544" y="142331"/>
                    <a:pt x="166116" y="352834"/>
                    <a:pt x="49625" y="503996"/>
                  </a:cubicBezTo>
                  <a:cubicBezTo>
                    <a:pt x="45150" y="509765"/>
                    <a:pt x="38258" y="513141"/>
                    <a:pt x="30956" y="513140"/>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80" name="Freeform: Shape 179">
              <a:extLst>
                <a:ext uri="{FF2B5EF4-FFF2-40B4-BE49-F238E27FC236}">
                  <a16:creationId xmlns:a16="http://schemas.microsoft.com/office/drawing/2014/main" id="{3609ACE6-02C9-7DD3-D2B2-618C58914DEB}"/>
                </a:ext>
              </a:extLst>
            </p:cNvPr>
            <p:cNvSpPr/>
            <p:nvPr/>
          </p:nvSpPr>
          <p:spPr>
            <a:xfrm>
              <a:off x="1867243" y="875370"/>
              <a:ext cx="104775" cy="323850"/>
            </a:xfrm>
            <a:custGeom>
              <a:avLst/>
              <a:gdLst>
                <a:gd name="connsiteX0" fmla="*/ 30949 w 104775"/>
                <a:gd name="connsiteY0" fmla="*/ 325295 h 323850"/>
                <a:gd name="connsiteX1" fmla="*/ 16376 w 104775"/>
                <a:gd name="connsiteY1" fmla="*/ 320342 h 323850"/>
                <a:gd name="connsiteX2" fmla="*/ 12090 w 104775"/>
                <a:gd name="connsiteY2" fmla="*/ 286910 h 323850"/>
                <a:gd name="connsiteX3" fmla="*/ 13328 w 104775"/>
                <a:gd name="connsiteY3" fmla="*/ 46118 h 323850"/>
                <a:gd name="connsiteX4" fmla="*/ 16825 w 104775"/>
                <a:gd name="connsiteY4" fmla="*/ 12488 h 323850"/>
                <a:gd name="connsiteX5" fmla="*/ 48571 w 104775"/>
                <a:gd name="connsiteY5" fmla="*/ 13923 h 323850"/>
                <a:gd name="connsiteX6" fmla="*/ 49809 w 104775"/>
                <a:gd name="connsiteY6" fmla="*/ 316056 h 323850"/>
                <a:gd name="connsiteX7" fmla="*/ 30949 w 104775"/>
                <a:gd name="connsiteY7" fmla="*/ 325295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323850">
                  <a:moveTo>
                    <a:pt x="30949" y="325295"/>
                  </a:moveTo>
                  <a:cubicBezTo>
                    <a:pt x="25675" y="325318"/>
                    <a:pt x="20545" y="323574"/>
                    <a:pt x="16376" y="320342"/>
                  </a:cubicBezTo>
                  <a:cubicBezTo>
                    <a:pt x="5998" y="312272"/>
                    <a:pt x="4084" y="297337"/>
                    <a:pt x="12090" y="286910"/>
                  </a:cubicBezTo>
                  <a:cubicBezTo>
                    <a:pt x="70002" y="212138"/>
                    <a:pt x="70573" y="108602"/>
                    <a:pt x="13328" y="46118"/>
                  </a:cubicBezTo>
                  <a:cubicBezTo>
                    <a:pt x="5007" y="35866"/>
                    <a:pt x="6573" y="20809"/>
                    <a:pt x="16825" y="12488"/>
                  </a:cubicBezTo>
                  <a:cubicBezTo>
                    <a:pt x="26240" y="4847"/>
                    <a:pt x="39884" y="5464"/>
                    <a:pt x="48571" y="13923"/>
                  </a:cubicBezTo>
                  <a:cubicBezTo>
                    <a:pt x="121151" y="93362"/>
                    <a:pt x="121627" y="223473"/>
                    <a:pt x="49809" y="316056"/>
                  </a:cubicBezTo>
                  <a:cubicBezTo>
                    <a:pt x="45303" y="321903"/>
                    <a:pt x="38331" y="325318"/>
                    <a:pt x="30949" y="325295"/>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grpSp>
      <p:grpSp>
        <p:nvGrpSpPr>
          <p:cNvPr id="181" name="Graphic 4">
            <a:extLst>
              <a:ext uri="{FF2B5EF4-FFF2-40B4-BE49-F238E27FC236}">
                <a16:creationId xmlns:a16="http://schemas.microsoft.com/office/drawing/2014/main" id="{17DE3783-48B5-CA83-5770-28504DBDCE15}"/>
              </a:ext>
            </a:extLst>
          </p:cNvPr>
          <p:cNvGrpSpPr/>
          <p:nvPr/>
        </p:nvGrpSpPr>
        <p:grpSpPr>
          <a:xfrm>
            <a:off x="8546667" y="5231416"/>
            <a:ext cx="712396" cy="834380"/>
            <a:chOff x="846632" y="540583"/>
            <a:chExt cx="1714500" cy="1714500"/>
          </a:xfrm>
          <a:solidFill>
            <a:schemeClr val="bg1"/>
          </a:solidFill>
        </p:grpSpPr>
        <p:sp>
          <p:nvSpPr>
            <p:cNvPr id="182" name="Freeform: Shape 181">
              <a:extLst>
                <a:ext uri="{FF2B5EF4-FFF2-40B4-BE49-F238E27FC236}">
                  <a16:creationId xmlns:a16="http://schemas.microsoft.com/office/drawing/2014/main" id="{AD4F1BDD-B17B-1A47-7B7A-9130959C0BA8}"/>
                </a:ext>
              </a:extLst>
            </p:cNvPr>
            <p:cNvSpPr/>
            <p:nvPr/>
          </p:nvSpPr>
          <p:spPr>
            <a:xfrm>
              <a:off x="1361465" y="1092094"/>
              <a:ext cx="676275" cy="819150"/>
            </a:xfrm>
            <a:custGeom>
              <a:avLst/>
              <a:gdLst>
                <a:gd name="connsiteX0" fmla="*/ 30950 w 676275"/>
                <a:gd name="connsiteY0" fmla="*/ 817136 h 819150"/>
                <a:gd name="connsiteX1" fmla="*/ 24377 w 676275"/>
                <a:gd name="connsiteY1" fmla="*/ 816184 h 819150"/>
                <a:gd name="connsiteX2" fmla="*/ 8032 w 676275"/>
                <a:gd name="connsiteY2" fmla="*/ 787049 h 819150"/>
                <a:gd name="connsiteX3" fmla="*/ 8090 w 676275"/>
                <a:gd name="connsiteY3" fmla="*/ 786847 h 819150"/>
                <a:gd name="connsiteX4" fmla="*/ 306032 w 676275"/>
                <a:gd name="connsiteY4" fmla="*/ 32086 h 819150"/>
                <a:gd name="connsiteX5" fmla="*/ 357683 w 676275"/>
                <a:gd name="connsiteY5" fmla="*/ 10010 h 819150"/>
                <a:gd name="connsiteX6" fmla="*/ 379565 w 676275"/>
                <a:gd name="connsiteY6" fmla="*/ 31610 h 819150"/>
                <a:gd name="connsiteX7" fmla="*/ 672173 w 676275"/>
                <a:gd name="connsiteY7" fmla="*/ 772464 h 819150"/>
                <a:gd name="connsiteX8" fmla="*/ 658790 w 676275"/>
                <a:gd name="connsiteY8" fmla="*/ 803373 h 819150"/>
                <a:gd name="connsiteX9" fmla="*/ 627881 w 676275"/>
                <a:gd name="connsiteY9" fmla="*/ 789990 h 819150"/>
                <a:gd name="connsiteX10" fmla="*/ 342417 w 676275"/>
                <a:gd name="connsiteY10" fmla="*/ 68281 h 819150"/>
                <a:gd name="connsiteX11" fmla="*/ 53429 w 676275"/>
                <a:gd name="connsiteY11" fmla="*/ 799991 h 819150"/>
                <a:gd name="connsiteX12" fmla="*/ 30950 w 676275"/>
                <a:gd name="connsiteY12" fmla="*/ 817136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275" h="819150">
                  <a:moveTo>
                    <a:pt x="30950" y="817136"/>
                  </a:moveTo>
                  <a:cubicBezTo>
                    <a:pt x="28724" y="817147"/>
                    <a:pt x="26509" y="816826"/>
                    <a:pt x="24377" y="816184"/>
                  </a:cubicBezTo>
                  <a:cubicBezTo>
                    <a:pt x="11818" y="812652"/>
                    <a:pt x="4500" y="799608"/>
                    <a:pt x="8032" y="787049"/>
                  </a:cubicBezTo>
                  <a:cubicBezTo>
                    <a:pt x="8051" y="786982"/>
                    <a:pt x="8070" y="786914"/>
                    <a:pt x="8090" y="786847"/>
                  </a:cubicBezTo>
                  <a:cubicBezTo>
                    <a:pt x="17615" y="754462"/>
                    <a:pt x="303365" y="39325"/>
                    <a:pt x="306032" y="32086"/>
                  </a:cubicBezTo>
                  <a:cubicBezTo>
                    <a:pt x="314199" y="11726"/>
                    <a:pt x="337324" y="1843"/>
                    <a:pt x="357683" y="10010"/>
                  </a:cubicBezTo>
                  <a:cubicBezTo>
                    <a:pt x="367581" y="13980"/>
                    <a:pt x="375466" y="21764"/>
                    <a:pt x="379565" y="31610"/>
                  </a:cubicBezTo>
                  <a:lnTo>
                    <a:pt x="672173" y="772464"/>
                  </a:lnTo>
                  <a:cubicBezTo>
                    <a:pt x="677012" y="784695"/>
                    <a:pt x="671021" y="798533"/>
                    <a:pt x="658790" y="803373"/>
                  </a:cubicBezTo>
                  <a:cubicBezTo>
                    <a:pt x="646559" y="808212"/>
                    <a:pt x="632721" y="802221"/>
                    <a:pt x="627881" y="789990"/>
                  </a:cubicBezTo>
                  <a:lnTo>
                    <a:pt x="342417" y="68281"/>
                  </a:lnTo>
                  <a:cubicBezTo>
                    <a:pt x="244024" y="314597"/>
                    <a:pt x="60477" y="776179"/>
                    <a:pt x="53429" y="799991"/>
                  </a:cubicBezTo>
                  <a:cubicBezTo>
                    <a:pt x="50479" y="809999"/>
                    <a:pt x="41381" y="816938"/>
                    <a:pt x="30950" y="817136"/>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83" name="Freeform: Shape 182">
              <a:extLst>
                <a:ext uri="{FF2B5EF4-FFF2-40B4-BE49-F238E27FC236}">
                  <a16:creationId xmlns:a16="http://schemas.microsoft.com/office/drawing/2014/main" id="{C0DC8D76-54C9-D7A6-8535-68903648BAA7}"/>
                </a:ext>
              </a:extLst>
            </p:cNvPr>
            <p:cNvSpPr/>
            <p:nvPr/>
          </p:nvSpPr>
          <p:spPr>
            <a:xfrm>
              <a:off x="1361536" y="1366935"/>
              <a:ext cx="485775" cy="542925"/>
            </a:xfrm>
            <a:custGeom>
              <a:avLst/>
              <a:gdLst>
                <a:gd name="connsiteX0" fmla="*/ 30879 w 485775"/>
                <a:gd name="connsiteY0" fmla="*/ 542391 h 542925"/>
                <a:gd name="connsiteX1" fmla="*/ 7144 w 485775"/>
                <a:gd name="connsiteY1" fmla="*/ 518501 h 542925"/>
                <a:gd name="connsiteX2" fmla="*/ 13067 w 485775"/>
                <a:gd name="connsiteY2" fmla="*/ 502862 h 542925"/>
                <a:gd name="connsiteX3" fmla="*/ 443597 w 485775"/>
                <a:gd name="connsiteY3" fmla="*/ 15182 h 542925"/>
                <a:gd name="connsiteX4" fmla="*/ 477125 w 485775"/>
                <a:gd name="connsiteY4" fmla="*/ 13086 h 542925"/>
                <a:gd name="connsiteX5" fmla="*/ 479220 w 485775"/>
                <a:gd name="connsiteY5" fmla="*/ 46614 h 542925"/>
                <a:gd name="connsiteX6" fmla="*/ 48690 w 485775"/>
                <a:gd name="connsiteY6" fmla="*/ 534295 h 542925"/>
                <a:gd name="connsiteX7" fmla="*/ 30879 w 485775"/>
                <a:gd name="connsiteY7" fmla="*/ 542391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775" h="542925">
                  <a:moveTo>
                    <a:pt x="30879" y="542391"/>
                  </a:moveTo>
                  <a:cubicBezTo>
                    <a:pt x="17727" y="542348"/>
                    <a:pt x="7101" y="531652"/>
                    <a:pt x="7144" y="518501"/>
                  </a:cubicBezTo>
                  <a:cubicBezTo>
                    <a:pt x="7163" y="512743"/>
                    <a:pt x="9267" y="507187"/>
                    <a:pt x="13067" y="502862"/>
                  </a:cubicBezTo>
                  <a:lnTo>
                    <a:pt x="443597" y="15182"/>
                  </a:lnTo>
                  <a:cubicBezTo>
                    <a:pt x="452277" y="5345"/>
                    <a:pt x="467288" y="4407"/>
                    <a:pt x="477125" y="13086"/>
                  </a:cubicBezTo>
                  <a:cubicBezTo>
                    <a:pt x="486962" y="21766"/>
                    <a:pt x="487900" y="36777"/>
                    <a:pt x="479220" y="46614"/>
                  </a:cubicBezTo>
                  <a:lnTo>
                    <a:pt x="48690" y="534295"/>
                  </a:lnTo>
                  <a:cubicBezTo>
                    <a:pt x="44202" y="539441"/>
                    <a:pt x="37707" y="542393"/>
                    <a:pt x="30879" y="542391"/>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84" name="Freeform: Shape 183">
              <a:extLst>
                <a:ext uri="{FF2B5EF4-FFF2-40B4-BE49-F238E27FC236}">
                  <a16:creationId xmlns:a16="http://schemas.microsoft.com/office/drawing/2014/main" id="{EFAAD3E4-D481-99AF-058E-CF2B649C316F}"/>
                </a:ext>
              </a:extLst>
            </p:cNvPr>
            <p:cNvSpPr/>
            <p:nvPr/>
          </p:nvSpPr>
          <p:spPr>
            <a:xfrm>
              <a:off x="1550037" y="1373480"/>
              <a:ext cx="485775" cy="523875"/>
            </a:xfrm>
            <a:custGeom>
              <a:avLst/>
              <a:gdLst>
                <a:gd name="connsiteX0" fmla="*/ 460550 w 485775"/>
                <a:gd name="connsiteY0" fmla="*/ 524415 h 523875"/>
                <a:gd name="connsiteX1" fmla="*/ 443024 w 485775"/>
                <a:gd name="connsiteY1" fmla="*/ 516700 h 523875"/>
                <a:gd name="connsiteX2" fmla="*/ 13447 w 485775"/>
                <a:gd name="connsiteY2" fmla="*/ 47118 h 523875"/>
                <a:gd name="connsiteX3" fmla="*/ 14828 w 485775"/>
                <a:gd name="connsiteY3" fmla="*/ 13447 h 523875"/>
                <a:gd name="connsiteX4" fmla="*/ 48499 w 485775"/>
                <a:gd name="connsiteY4" fmla="*/ 14828 h 523875"/>
                <a:gd name="connsiteX5" fmla="*/ 478076 w 485775"/>
                <a:gd name="connsiteY5" fmla="*/ 484410 h 523875"/>
                <a:gd name="connsiteX6" fmla="*/ 476626 w 485775"/>
                <a:gd name="connsiteY6" fmla="*/ 518055 h 523875"/>
                <a:gd name="connsiteX7" fmla="*/ 460550 w 485775"/>
                <a:gd name="connsiteY7" fmla="*/ 524320 h 5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775" h="523875">
                  <a:moveTo>
                    <a:pt x="460550" y="524415"/>
                  </a:moveTo>
                  <a:cubicBezTo>
                    <a:pt x="453879" y="524445"/>
                    <a:pt x="447508" y="521641"/>
                    <a:pt x="443024" y="516700"/>
                  </a:cubicBezTo>
                  <a:lnTo>
                    <a:pt x="13447" y="47118"/>
                  </a:lnTo>
                  <a:cubicBezTo>
                    <a:pt x="4530" y="37438"/>
                    <a:pt x="5149" y="22363"/>
                    <a:pt x="14828" y="13447"/>
                  </a:cubicBezTo>
                  <a:cubicBezTo>
                    <a:pt x="24507" y="4530"/>
                    <a:pt x="39582" y="5149"/>
                    <a:pt x="48499" y="14828"/>
                  </a:cubicBezTo>
                  <a:lnTo>
                    <a:pt x="478076" y="484410"/>
                  </a:lnTo>
                  <a:cubicBezTo>
                    <a:pt x="486967" y="494102"/>
                    <a:pt x="486317" y="509165"/>
                    <a:pt x="476626" y="518055"/>
                  </a:cubicBezTo>
                  <a:cubicBezTo>
                    <a:pt x="472239" y="522080"/>
                    <a:pt x="466504" y="524315"/>
                    <a:pt x="460550" y="524320"/>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85" name="Freeform: Shape 184">
              <a:extLst>
                <a:ext uri="{FF2B5EF4-FFF2-40B4-BE49-F238E27FC236}">
                  <a16:creationId xmlns:a16="http://schemas.microsoft.com/office/drawing/2014/main" id="{EDA2DBF7-6C59-786F-651D-8971F8DE4ADC}"/>
                </a:ext>
              </a:extLst>
            </p:cNvPr>
            <p:cNvSpPr/>
            <p:nvPr/>
          </p:nvSpPr>
          <p:spPr>
            <a:xfrm>
              <a:off x="1610061" y="962064"/>
              <a:ext cx="180975" cy="180975"/>
            </a:xfrm>
            <a:custGeom>
              <a:avLst/>
              <a:gdLst>
                <a:gd name="connsiteX0" fmla="*/ 91916 w 180975"/>
                <a:gd name="connsiteY0" fmla="*/ 176689 h 180975"/>
                <a:gd name="connsiteX1" fmla="*/ 7144 w 180975"/>
                <a:gd name="connsiteY1" fmla="*/ 91916 h 180975"/>
                <a:gd name="connsiteX2" fmla="*/ 91916 w 180975"/>
                <a:gd name="connsiteY2" fmla="*/ 7144 h 180975"/>
                <a:gd name="connsiteX3" fmla="*/ 176689 w 180975"/>
                <a:gd name="connsiteY3" fmla="*/ 91916 h 180975"/>
                <a:gd name="connsiteX4" fmla="*/ 91916 w 180975"/>
                <a:gd name="connsiteY4" fmla="*/ 176689 h 180975"/>
                <a:gd name="connsiteX5" fmla="*/ 91916 w 180975"/>
                <a:gd name="connsiteY5" fmla="*/ 54769 h 180975"/>
                <a:gd name="connsiteX6" fmla="*/ 54769 w 180975"/>
                <a:gd name="connsiteY6" fmla="*/ 91916 h 180975"/>
                <a:gd name="connsiteX7" fmla="*/ 91916 w 180975"/>
                <a:gd name="connsiteY7" fmla="*/ 129064 h 180975"/>
                <a:gd name="connsiteX8" fmla="*/ 129064 w 180975"/>
                <a:gd name="connsiteY8" fmla="*/ 91916 h 180975"/>
                <a:gd name="connsiteX9" fmla="*/ 91916 w 180975"/>
                <a:gd name="connsiteY9" fmla="*/ 54769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975" h="180975">
                  <a:moveTo>
                    <a:pt x="91916" y="176689"/>
                  </a:moveTo>
                  <a:cubicBezTo>
                    <a:pt x="45098" y="176689"/>
                    <a:pt x="7144" y="138735"/>
                    <a:pt x="7144" y="91916"/>
                  </a:cubicBezTo>
                  <a:cubicBezTo>
                    <a:pt x="7144" y="45098"/>
                    <a:pt x="45098" y="7144"/>
                    <a:pt x="91916" y="7144"/>
                  </a:cubicBezTo>
                  <a:cubicBezTo>
                    <a:pt x="138735" y="7144"/>
                    <a:pt x="176689" y="45098"/>
                    <a:pt x="176689" y="91916"/>
                  </a:cubicBezTo>
                  <a:cubicBezTo>
                    <a:pt x="176636" y="138713"/>
                    <a:pt x="138713" y="176636"/>
                    <a:pt x="91916" y="176689"/>
                  </a:cubicBezTo>
                  <a:close/>
                  <a:moveTo>
                    <a:pt x="91916" y="54769"/>
                  </a:moveTo>
                  <a:cubicBezTo>
                    <a:pt x="71400" y="54769"/>
                    <a:pt x="54769" y="71400"/>
                    <a:pt x="54769" y="91916"/>
                  </a:cubicBezTo>
                  <a:cubicBezTo>
                    <a:pt x="54769" y="112432"/>
                    <a:pt x="71400" y="129064"/>
                    <a:pt x="91916" y="129064"/>
                  </a:cubicBezTo>
                  <a:cubicBezTo>
                    <a:pt x="112432" y="129064"/>
                    <a:pt x="129064" y="112432"/>
                    <a:pt x="129064" y="91916"/>
                  </a:cubicBezTo>
                  <a:cubicBezTo>
                    <a:pt x="129011" y="71422"/>
                    <a:pt x="112411" y="54821"/>
                    <a:pt x="91916" y="54769"/>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86" name="Freeform: Shape 185">
              <a:extLst>
                <a:ext uri="{FF2B5EF4-FFF2-40B4-BE49-F238E27FC236}">
                  <a16:creationId xmlns:a16="http://schemas.microsoft.com/office/drawing/2014/main" id="{B8705A23-A17B-0F5A-5771-B38413D76084}"/>
                </a:ext>
              </a:extLst>
            </p:cNvPr>
            <p:cNvSpPr/>
            <p:nvPr/>
          </p:nvSpPr>
          <p:spPr>
            <a:xfrm>
              <a:off x="1253705" y="779963"/>
              <a:ext cx="142875" cy="514350"/>
            </a:xfrm>
            <a:custGeom>
              <a:avLst/>
              <a:gdLst>
                <a:gd name="connsiteX0" fmla="*/ 112992 w 142875"/>
                <a:gd name="connsiteY0" fmla="*/ 514048 h 514350"/>
                <a:gd name="connsiteX1" fmla="*/ 95466 w 142875"/>
                <a:gd name="connsiteY1" fmla="*/ 506332 h 514350"/>
                <a:gd name="connsiteX2" fmla="*/ 94132 w 142875"/>
                <a:gd name="connsiteY2" fmla="*/ 16557 h 514350"/>
                <a:gd name="connsiteX3" fmla="*/ 127756 w 142875"/>
                <a:gd name="connsiteY3" fmla="*/ 12080 h 514350"/>
                <a:gd name="connsiteX4" fmla="*/ 132232 w 142875"/>
                <a:gd name="connsiteY4" fmla="*/ 45703 h 514350"/>
                <a:gd name="connsiteX5" fmla="*/ 130899 w 142875"/>
                <a:gd name="connsiteY5" fmla="*/ 474328 h 514350"/>
                <a:gd name="connsiteX6" fmla="*/ 129087 w 142875"/>
                <a:gd name="connsiteY6" fmla="*/ 507955 h 514350"/>
                <a:gd name="connsiteX7" fmla="*/ 112992 w 142875"/>
                <a:gd name="connsiteY7" fmla="*/ 514048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75" h="514350">
                  <a:moveTo>
                    <a:pt x="112992" y="514048"/>
                  </a:moveTo>
                  <a:cubicBezTo>
                    <a:pt x="106320" y="514077"/>
                    <a:pt x="99950" y="511273"/>
                    <a:pt x="95466" y="506332"/>
                  </a:cubicBezTo>
                  <a:cubicBezTo>
                    <a:pt x="-21787" y="378221"/>
                    <a:pt x="-22358" y="167719"/>
                    <a:pt x="94132" y="16557"/>
                  </a:cubicBezTo>
                  <a:cubicBezTo>
                    <a:pt x="102181" y="6036"/>
                    <a:pt x="117234" y="4031"/>
                    <a:pt x="127756" y="12080"/>
                  </a:cubicBezTo>
                  <a:cubicBezTo>
                    <a:pt x="138277" y="20129"/>
                    <a:pt x="140281" y="35182"/>
                    <a:pt x="132232" y="45703"/>
                  </a:cubicBezTo>
                  <a:cubicBezTo>
                    <a:pt x="29648" y="179053"/>
                    <a:pt x="29172" y="362886"/>
                    <a:pt x="130899" y="474328"/>
                  </a:cubicBezTo>
                  <a:cubicBezTo>
                    <a:pt x="139684" y="484115"/>
                    <a:pt x="138873" y="499170"/>
                    <a:pt x="129087" y="507955"/>
                  </a:cubicBezTo>
                  <a:cubicBezTo>
                    <a:pt x="124669" y="511922"/>
                    <a:pt x="118929" y="514094"/>
                    <a:pt x="112992" y="514048"/>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87" name="Freeform: Shape 186">
              <a:extLst>
                <a:ext uri="{FF2B5EF4-FFF2-40B4-BE49-F238E27FC236}">
                  <a16:creationId xmlns:a16="http://schemas.microsoft.com/office/drawing/2014/main" id="{17906391-8482-E39A-86D2-3CB5FB598891}"/>
                </a:ext>
              </a:extLst>
            </p:cNvPr>
            <p:cNvSpPr/>
            <p:nvPr/>
          </p:nvSpPr>
          <p:spPr>
            <a:xfrm>
              <a:off x="1407176" y="874260"/>
              <a:ext cx="104775" cy="333375"/>
            </a:xfrm>
            <a:custGeom>
              <a:avLst/>
              <a:gdLst>
                <a:gd name="connsiteX0" fmla="*/ 79536 w 104775"/>
                <a:gd name="connsiteY0" fmla="*/ 326405 h 333375"/>
                <a:gd name="connsiteX1" fmla="*/ 61914 w 104775"/>
                <a:gd name="connsiteY1" fmla="*/ 318690 h 333375"/>
                <a:gd name="connsiteX2" fmla="*/ 60676 w 104775"/>
                <a:gd name="connsiteY2" fmla="*/ 16557 h 333375"/>
                <a:gd name="connsiteX3" fmla="*/ 94299 w 104775"/>
                <a:gd name="connsiteY3" fmla="*/ 12080 h 333375"/>
                <a:gd name="connsiteX4" fmla="*/ 98776 w 104775"/>
                <a:gd name="connsiteY4" fmla="*/ 45703 h 333375"/>
                <a:gd name="connsiteX5" fmla="*/ 97157 w 104775"/>
                <a:gd name="connsiteY5" fmla="*/ 286495 h 333375"/>
                <a:gd name="connsiteX6" fmla="*/ 95633 w 104775"/>
                <a:gd name="connsiteY6" fmla="*/ 320214 h 333375"/>
                <a:gd name="connsiteX7" fmla="*/ 79536 w 104775"/>
                <a:gd name="connsiteY7" fmla="*/ 326405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333375">
                  <a:moveTo>
                    <a:pt x="79536" y="326405"/>
                  </a:moveTo>
                  <a:cubicBezTo>
                    <a:pt x="72838" y="326426"/>
                    <a:pt x="66442" y="323625"/>
                    <a:pt x="61914" y="318690"/>
                  </a:cubicBezTo>
                  <a:cubicBezTo>
                    <a:pt x="-10666" y="239251"/>
                    <a:pt x="-11142" y="109140"/>
                    <a:pt x="60676" y="16557"/>
                  </a:cubicBezTo>
                  <a:cubicBezTo>
                    <a:pt x="68725" y="6036"/>
                    <a:pt x="83778" y="4031"/>
                    <a:pt x="94299" y="12080"/>
                  </a:cubicBezTo>
                  <a:cubicBezTo>
                    <a:pt x="104820" y="20129"/>
                    <a:pt x="106825" y="35182"/>
                    <a:pt x="98776" y="45703"/>
                  </a:cubicBezTo>
                  <a:cubicBezTo>
                    <a:pt x="40483" y="120475"/>
                    <a:pt x="39531" y="224011"/>
                    <a:pt x="97157" y="286495"/>
                  </a:cubicBezTo>
                  <a:cubicBezTo>
                    <a:pt x="106024" y="296236"/>
                    <a:pt x="105343" y="311313"/>
                    <a:pt x="95633" y="320214"/>
                  </a:cubicBezTo>
                  <a:cubicBezTo>
                    <a:pt x="91210" y="324185"/>
                    <a:pt x="85480" y="326389"/>
                    <a:pt x="79536" y="326405"/>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88" name="Freeform: Shape 187">
              <a:extLst>
                <a:ext uri="{FF2B5EF4-FFF2-40B4-BE49-F238E27FC236}">
                  <a16:creationId xmlns:a16="http://schemas.microsoft.com/office/drawing/2014/main" id="{9C866D77-C6FF-0ED0-A0F3-7E0C2C949CD8}"/>
                </a:ext>
              </a:extLst>
            </p:cNvPr>
            <p:cNvSpPr/>
            <p:nvPr/>
          </p:nvSpPr>
          <p:spPr>
            <a:xfrm>
              <a:off x="1986298" y="780871"/>
              <a:ext cx="142875" cy="514350"/>
            </a:xfrm>
            <a:custGeom>
              <a:avLst/>
              <a:gdLst>
                <a:gd name="connsiteX0" fmla="*/ 30956 w 142875"/>
                <a:gd name="connsiteY0" fmla="*/ 513140 h 514350"/>
                <a:gd name="connsiteX1" fmla="*/ 7144 w 142875"/>
                <a:gd name="connsiteY1" fmla="*/ 489327 h 514350"/>
                <a:gd name="connsiteX2" fmla="*/ 11906 w 142875"/>
                <a:gd name="connsiteY2" fmla="*/ 475040 h 514350"/>
                <a:gd name="connsiteX3" fmla="*/ 13240 w 142875"/>
                <a:gd name="connsiteY3" fmla="*/ 46415 h 514350"/>
                <a:gd name="connsiteX4" fmla="*/ 15895 w 142875"/>
                <a:gd name="connsiteY4" fmla="*/ 12843 h 514350"/>
                <a:gd name="connsiteX5" fmla="*/ 48292 w 142875"/>
                <a:gd name="connsiteY5" fmla="*/ 14220 h 514350"/>
                <a:gd name="connsiteX6" fmla="*/ 49625 w 142875"/>
                <a:gd name="connsiteY6" fmla="*/ 503996 h 514350"/>
                <a:gd name="connsiteX7" fmla="*/ 30956 w 142875"/>
                <a:gd name="connsiteY7" fmla="*/ 51314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75" h="514350">
                  <a:moveTo>
                    <a:pt x="30956" y="513140"/>
                  </a:moveTo>
                  <a:cubicBezTo>
                    <a:pt x="17805" y="513140"/>
                    <a:pt x="7144" y="502478"/>
                    <a:pt x="7144" y="489327"/>
                  </a:cubicBezTo>
                  <a:cubicBezTo>
                    <a:pt x="7144" y="484175"/>
                    <a:pt x="8815" y="479161"/>
                    <a:pt x="11906" y="475040"/>
                  </a:cubicBezTo>
                  <a:cubicBezTo>
                    <a:pt x="114490" y="341690"/>
                    <a:pt x="114967" y="157857"/>
                    <a:pt x="13240" y="46415"/>
                  </a:cubicBezTo>
                  <a:cubicBezTo>
                    <a:pt x="4702" y="36411"/>
                    <a:pt x="5891" y="21381"/>
                    <a:pt x="15895" y="12843"/>
                  </a:cubicBezTo>
                  <a:cubicBezTo>
                    <a:pt x="25386" y="4743"/>
                    <a:pt x="39521" y="5344"/>
                    <a:pt x="48292" y="14220"/>
                  </a:cubicBezTo>
                  <a:cubicBezTo>
                    <a:pt x="165544" y="142331"/>
                    <a:pt x="166116" y="352834"/>
                    <a:pt x="49625" y="503996"/>
                  </a:cubicBezTo>
                  <a:cubicBezTo>
                    <a:pt x="45150" y="509765"/>
                    <a:pt x="38258" y="513141"/>
                    <a:pt x="30956" y="513140"/>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89" name="Freeform: Shape 188">
              <a:extLst>
                <a:ext uri="{FF2B5EF4-FFF2-40B4-BE49-F238E27FC236}">
                  <a16:creationId xmlns:a16="http://schemas.microsoft.com/office/drawing/2014/main" id="{120EEF61-D10B-074D-CC8C-75245AB05C21}"/>
                </a:ext>
              </a:extLst>
            </p:cNvPr>
            <p:cNvSpPr/>
            <p:nvPr/>
          </p:nvSpPr>
          <p:spPr>
            <a:xfrm>
              <a:off x="1867243" y="875370"/>
              <a:ext cx="104775" cy="323850"/>
            </a:xfrm>
            <a:custGeom>
              <a:avLst/>
              <a:gdLst>
                <a:gd name="connsiteX0" fmla="*/ 30949 w 104775"/>
                <a:gd name="connsiteY0" fmla="*/ 325295 h 323850"/>
                <a:gd name="connsiteX1" fmla="*/ 16376 w 104775"/>
                <a:gd name="connsiteY1" fmla="*/ 320342 h 323850"/>
                <a:gd name="connsiteX2" fmla="*/ 12090 w 104775"/>
                <a:gd name="connsiteY2" fmla="*/ 286910 h 323850"/>
                <a:gd name="connsiteX3" fmla="*/ 13328 w 104775"/>
                <a:gd name="connsiteY3" fmla="*/ 46118 h 323850"/>
                <a:gd name="connsiteX4" fmla="*/ 16825 w 104775"/>
                <a:gd name="connsiteY4" fmla="*/ 12488 h 323850"/>
                <a:gd name="connsiteX5" fmla="*/ 48571 w 104775"/>
                <a:gd name="connsiteY5" fmla="*/ 13923 h 323850"/>
                <a:gd name="connsiteX6" fmla="*/ 49809 w 104775"/>
                <a:gd name="connsiteY6" fmla="*/ 316056 h 323850"/>
                <a:gd name="connsiteX7" fmla="*/ 30949 w 104775"/>
                <a:gd name="connsiteY7" fmla="*/ 325295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323850">
                  <a:moveTo>
                    <a:pt x="30949" y="325295"/>
                  </a:moveTo>
                  <a:cubicBezTo>
                    <a:pt x="25675" y="325318"/>
                    <a:pt x="20545" y="323574"/>
                    <a:pt x="16376" y="320342"/>
                  </a:cubicBezTo>
                  <a:cubicBezTo>
                    <a:pt x="5998" y="312272"/>
                    <a:pt x="4084" y="297337"/>
                    <a:pt x="12090" y="286910"/>
                  </a:cubicBezTo>
                  <a:cubicBezTo>
                    <a:pt x="70002" y="212138"/>
                    <a:pt x="70573" y="108602"/>
                    <a:pt x="13328" y="46118"/>
                  </a:cubicBezTo>
                  <a:cubicBezTo>
                    <a:pt x="5007" y="35866"/>
                    <a:pt x="6573" y="20809"/>
                    <a:pt x="16825" y="12488"/>
                  </a:cubicBezTo>
                  <a:cubicBezTo>
                    <a:pt x="26240" y="4847"/>
                    <a:pt x="39884" y="5464"/>
                    <a:pt x="48571" y="13923"/>
                  </a:cubicBezTo>
                  <a:cubicBezTo>
                    <a:pt x="121151" y="93362"/>
                    <a:pt x="121627" y="223473"/>
                    <a:pt x="49809" y="316056"/>
                  </a:cubicBezTo>
                  <a:cubicBezTo>
                    <a:pt x="45303" y="321903"/>
                    <a:pt x="38331" y="325318"/>
                    <a:pt x="30949" y="325295"/>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grpSp>
      <p:cxnSp>
        <p:nvCxnSpPr>
          <p:cNvPr id="191" name="Straight Connector 190">
            <a:extLst>
              <a:ext uri="{FF2B5EF4-FFF2-40B4-BE49-F238E27FC236}">
                <a16:creationId xmlns:a16="http://schemas.microsoft.com/office/drawing/2014/main" id="{A6A775E5-4145-A193-CC67-B78209EC76EA}"/>
              </a:ext>
            </a:extLst>
          </p:cNvPr>
          <p:cNvCxnSpPr>
            <a:cxnSpLocks/>
          </p:cNvCxnSpPr>
          <p:nvPr/>
        </p:nvCxnSpPr>
        <p:spPr>
          <a:xfrm flipH="1">
            <a:off x="7823327" y="4855977"/>
            <a:ext cx="793" cy="54000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25" name="Straight Connector 1024">
            <a:extLst>
              <a:ext uri="{FF2B5EF4-FFF2-40B4-BE49-F238E27FC236}">
                <a16:creationId xmlns:a16="http://schemas.microsoft.com/office/drawing/2014/main" id="{8E24D5CD-F8D1-0222-AED9-F27C649DC0E2}"/>
              </a:ext>
            </a:extLst>
          </p:cNvPr>
          <p:cNvCxnSpPr>
            <a:cxnSpLocks/>
            <a:endCxn id="185" idx="5"/>
          </p:cNvCxnSpPr>
          <p:nvPr/>
        </p:nvCxnSpPr>
        <p:spPr>
          <a:xfrm flipH="1">
            <a:off x="8902073" y="4855977"/>
            <a:ext cx="792" cy="54000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1031" name="TextBox 1030">
            <a:extLst>
              <a:ext uri="{FF2B5EF4-FFF2-40B4-BE49-F238E27FC236}">
                <a16:creationId xmlns:a16="http://schemas.microsoft.com/office/drawing/2014/main" id="{95B5855D-F48F-2ABF-A780-6E18729EFA1B}"/>
              </a:ext>
            </a:extLst>
          </p:cNvPr>
          <p:cNvSpPr txBox="1"/>
          <p:nvPr/>
        </p:nvSpPr>
        <p:spPr>
          <a:xfrm>
            <a:off x="5943601" y="6073095"/>
            <a:ext cx="3595103" cy="204762"/>
          </a:xfrm>
          <a:prstGeom prst="rect">
            <a:avLst/>
          </a:prstGeom>
          <a:noFill/>
        </p:spPr>
        <p:txBody>
          <a:bodyPr wrap="none" lIns="0" tIns="0" rIns="0" bIns="0" rtlCol="0" anchor="ctr">
            <a:noAutofit/>
          </a:bodyPr>
          <a:lstStyle/>
          <a:p>
            <a:pPr algn="ctr"/>
            <a:r>
              <a:rPr lang="en-US" sz="1400">
                <a:solidFill>
                  <a:schemeClr val="bg1"/>
                </a:solidFill>
              </a:rPr>
              <a:t>Emulated Cells</a:t>
            </a:r>
            <a:endParaRPr lang="en-GB" sz="1400">
              <a:solidFill>
                <a:schemeClr val="bg1"/>
              </a:solidFill>
            </a:endParaRPr>
          </a:p>
        </p:txBody>
      </p:sp>
      <p:sp>
        <p:nvSpPr>
          <p:cNvPr id="1033" name="TextBox 1032">
            <a:extLst>
              <a:ext uri="{FF2B5EF4-FFF2-40B4-BE49-F238E27FC236}">
                <a16:creationId xmlns:a16="http://schemas.microsoft.com/office/drawing/2014/main" id="{5340FFD6-DCB1-0094-04C4-FFFEF1018148}"/>
              </a:ext>
            </a:extLst>
          </p:cNvPr>
          <p:cNvSpPr txBox="1"/>
          <p:nvPr/>
        </p:nvSpPr>
        <p:spPr>
          <a:xfrm>
            <a:off x="3342700" y="6065797"/>
            <a:ext cx="1971148" cy="191431"/>
          </a:xfrm>
          <a:prstGeom prst="rect">
            <a:avLst/>
          </a:prstGeom>
          <a:noFill/>
        </p:spPr>
        <p:txBody>
          <a:bodyPr wrap="none" lIns="0" tIns="0" rIns="0" bIns="0" rtlCol="0" anchor="ctr">
            <a:noAutofit/>
          </a:bodyPr>
          <a:lstStyle/>
          <a:p>
            <a:pPr algn="ctr"/>
            <a:r>
              <a:rPr lang="en-US" sz="1400" dirty="0">
                <a:solidFill>
                  <a:schemeClr val="bg1"/>
                </a:solidFill>
              </a:rPr>
              <a:t>Live Cells</a:t>
            </a:r>
            <a:endParaRPr lang="en-GB" sz="1400" dirty="0">
              <a:solidFill>
                <a:schemeClr val="bg1"/>
              </a:solidFill>
            </a:endParaRPr>
          </a:p>
        </p:txBody>
      </p:sp>
      <p:sp>
        <p:nvSpPr>
          <p:cNvPr id="1036" name="TextBox 1035">
            <a:extLst>
              <a:ext uri="{FF2B5EF4-FFF2-40B4-BE49-F238E27FC236}">
                <a16:creationId xmlns:a16="http://schemas.microsoft.com/office/drawing/2014/main" id="{CDBEAE1A-F87A-C763-25E8-CA32A555E7A7}"/>
              </a:ext>
            </a:extLst>
          </p:cNvPr>
          <p:cNvSpPr txBox="1"/>
          <p:nvPr/>
        </p:nvSpPr>
        <p:spPr>
          <a:xfrm>
            <a:off x="7480187" y="5731066"/>
            <a:ext cx="426720" cy="257349"/>
          </a:xfrm>
          <a:prstGeom prst="rect">
            <a:avLst/>
          </a:prstGeom>
          <a:noFill/>
        </p:spPr>
        <p:txBody>
          <a:bodyPr wrap="none" lIns="0" tIns="0" rIns="0" bIns="0" rtlCol="0">
            <a:noAutofit/>
          </a:bodyPr>
          <a:lstStyle/>
          <a:p>
            <a:pPr algn="l"/>
            <a:r>
              <a:rPr lang="en-GB" sz="1200" dirty="0">
                <a:solidFill>
                  <a:schemeClr val="bg1"/>
                </a:solidFill>
              </a:rPr>
              <a:t>E1</a:t>
            </a:r>
          </a:p>
        </p:txBody>
      </p:sp>
      <p:sp>
        <p:nvSpPr>
          <p:cNvPr id="1037" name="TextBox 1036">
            <a:extLst>
              <a:ext uri="{FF2B5EF4-FFF2-40B4-BE49-F238E27FC236}">
                <a16:creationId xmlns:a16="http://schemas.microsoft.com/office/drawing/2014/main" id="{129D01ED-C86C-D822-7396-6D6D45B8B396}"/>
              </a:ext>
            </a:extLst>
          </p:cNvPr>
          <p:cNvSpPr txBox="1"/>
          <p:nvPr/>
        </p:nvSpPr>
        <p:spPr>
          <a:xfrm>
            <a:off x="8506019" y="5736708"/>
            <a:ext cx="426720" cy="257349"/>
          </a:xfrm>
          <a:prstGeom prst="rect">
            <a:avLst/>
          </a:prstGeom>
          <a:noFill/>
        </p:spPr>
        <p:txBody>
          <a:bodyPr wrap="none" lIns="0" tIns="0" rIns="0" bIns="0" rtlCol="0">
            <a:noAutofit/>
          </a:bodyPr>
          <a:lstStyle/>
          <a:p>
            <a:pPr algn="l"/>
            <a:r>
              <a:rPr lang="en-GB" sz="1200">
                <a:solidFill>
                  <a:schemeClr val="bg1"/>
                </a:solidFill>
              </a:rPr>
              <a:t>E2</a:t>
            </a:r>
          </a:p>
        </p:txBody>
      </p:sp>
      <p:sp>
        <p:nvSpPr>
          <p:cNvPr id="1038" name="TextBox 1037">
            <a:extLst>
              <a:ext uri="{FF2B5EF4-FFF2-40B4-BE49-F238E27FC236}">
                <a16:creationId xmlns:a16="http://schemas.microsoft.com/office/drawing/2014/main" id="{BFC05497-AEC6-000E-597F-2C45EF7F58C0}"/>
              </a:ext>
            </a:extLst>
          </p:cNvPr>
          <p:cNvSpPr txBox="1"/>
          <p:nvPr/>
        </p:nvSpPr>
        <p:spPr>
          <a:xfrm>
            <a:off x="633118" y="4194328"/>
            <a:ext cx="1639758" cy="1946355"/>
          </a:xfrm>
          <a:prstGeom prst="rect">
            <a:avLst/>
          </a:prstGeom>
          <a:noFill/>
        </p:spPr>
        <p:txBody>
          <a:bodyPr wrap="none" lIns="0" tIns="0" rIns="0" bIns="0" rtlCol="0">
            <a:noAutofit/>
          </a:bodyPr>
          <a:lstStyle/>
          <a:p>
            <a:r>
              <a:rPr lang="en-GB" sz="1400" b="1" dirty="0">
                <a:solidFill>
                  <a:schemeClr val="bg1"/>
                </a:solidFill>
              </a:rPr>
              <a:t>Live Cell ID’s</a:t>
            </a:r>
          </a:p>
          <a:p>
            <a:r>
              <a:rPr lang="en-GB" sz="1400" dirty="0">
                <a:solidFill>
                  <a:schemeClr val="bg1"/>
                </a:solidFill>
              </a:rPr>
              <a:t>L1 = 6733824</a:t>
            </a:r>
          </a:p>
          <a:p>
            <a:r>
              <a:rPr lang="en-GB" sz="1400" dirty="0">
                <a:solidFill>
                  <a:schemeClr val="bg1"/>
                </a:solidFill>
              </a:rPr>
              <a:t>L2 = 6733825</a:t>
            </a:r>
          </a:p>
          <a:p>
            <a:r>
              <a:rPr lang="en-GB" sz="1400" dirty="0">
                <a:solidFill>
                  <a:schemeClr val="bg1"/>
                </a:solidFill>
              </a:rPr>
              <a:t>L3 = 6733826</a:t>
            </a:r>
          </a:p>
          <a:p>
            <a:r>
              <a:rPr lang="en-GB" sz="1400" dirty="0">
                <a:solidFill>
                  <a:schemeClr val="bg1"/>
                </a:solidFill>
              </a:rPr>
              <a:t>PLMN ID = 99950</a:t>
            </a:r>
          </a:p>
          <a:p>
            <a:r>
              <a:rPr lang="en-GB" sz="1400" b="1" dirty="0">
                <a:solidFill>
                  <a:schemeClr val="bg1"/>
                </a:solidFill>
              </a:rPr>
              <a:t>Emulated Cell ID’s</a:t>
            </a:r>
          </a:p>
          <a:p>
            <a:r>
              <a:rPr lang="en-GB" sz="1400" dirty="0">
                <a:solidFill>
                  <a:schemeClr val="bg1"/>
                </a:solidFill>
              </a:rPr>
              <a:t>E1 = 6553601</a:t>
            </a:r>
          </a:p>
          <a:p>
            <a:r>
              <a:rPr lang="en-GB" sz="1400" dirty="0">
                <a:solidFill>
                  <a:schemeClr val="bg1"/>
                </a:solidFill>
              </a:rPr>
              <a:t>E2 = 6553602</a:t>
            </a:r>
          </a:p>
          <a:p>
            <a:r>
              <a:rPr lang="en-GB" sz="1400" dirty="0">
                <a:solidFill>
                  <a:schemeClr val="bg1"/>
                </a:solidFill>
              </a:rPr>
              <a:t>PLMN ID = 99950</a:t>
            </a:r>
          </a:p>
          <a:p>
            <a:endParaRPr lang="en-GB" sz="1400" dirty="0">
              <a:solidFill>
                <a:schemeClr val="bg1"/>
              </a:solidFill>
            </a:endParaRPr>
          </a:p>
          <a:p>
            <a:endParaRPr lang="en-GB" sz="1400" dirty="0">
              <a:solidFill>
                <a:schemeClr val="bg1"/>
              </a:solidFill>
            </a:endParaRPr>
          </a:p>
          <a:p>
            <a:endParaRPr lang="en-GB" sz="1400" dirty="0">
              <a:solidFill>
                <a:schemeClr val="bg1"/>
              </a:solidFill>
            </a:endParaRPr>
          </a:p>
          <a:p>
            <a:endParaRPr lang="en-GB" sz="1400" dirty="0">
              <a:solidFill>
                <a:schemeClr val="bg1"/>
              </a:solidFill>
            </a:endParaRPr>
          </a:p>
        </p:txBody>
      </p:sp>
      <p:sp>
        <p:nvSpPr>
          <p:cNvPr id="1039" name="TextBox 1038">
            <a:extLst>
              <a:ext uri="{FF2B5EF4-FFF2-40B4-BE49-F238E27FC236}">
                <a16:creationId xmlns:a16="http://schemas.microsoft.com/office/drawing/2014/main" id="{600B5B7E-B1F6-CC84-8288-1D23CA943512}"/>
              </a:ext>
            </a:extLst>
          </p:cNvPr>
          <p:cNvSpPr txBox="1"/>
          <p:nvPr/>
        </p:nvSpPr>
        <p:spPr>
          <a:xfrm>
            <a:off x="5934039" y="4979641"/>
            <a:ext cx="1670655" cy="188940"/>
          </a:xfrm>
          <a:prstGeom prst="rect">
            <a:avLst/>
          </a:prstGeom>
          <a:noFill/>
        </p:spPr>
        <p:txBody>
          <a:bodyPr wrap="none" lIns="0" tIns="0" rIns="0" bIns="0" rtlCol="0">
            <a:noAutofit/>
          </a:bodyPr>
          <a:lstStyle/>
          <a:p>
            <a:pPr algn="l"/>
            <a:r>
              <a:rPr lang="en-US" sz="1200" dirty="0">
                <a:solidFill>
                  <a:srgbClr val="00B0F0"/>
                </a:solidFill>
              </a:rPr>
              <a:t>Fronthaul 7.2x Interface</a:t>
            </a:r>
            <a:endParaRPr lang="en-GB" sz="1200" dirty="0">
              <a:solidFill>
                <a:srgbClr val="00B0F0"/>
              </a:solidFill>
            </a:endParaRPr>
          </a:p>
        </p:txBody>
      </p:sp>
      <p:sp>
        <p:nvSpPr>
          <p:cNvPr id="1062" name="TextBox 1061">
            <a:extLst>
              <a:ext uri="{FF2B5EF4-FFF2-40B4-BE49-F238E27FC236}">
                <a16:creationId xmlns:a16="http://schemas.microsoft.com/office/drawing/2014/main" id="{B42B86B5-5EDE-B744-7306-BCA8CFCBEBAB}"/>
              </a:ext>
            </a:extLst>
          </p:cNvPr>
          <p:cNvSpPr txBox="1"/>
          <p:nvPr/>
        </p:nvSpPr>
        <p:spPr>
          <a:xfrm>
            <a:off x="9456367" y="1581837"/>
            <a:ext cx="1525509" cy="161875"/>
          </a:xfrm>
          <a:prstGeom prst="rect">
            <a:avLst/>
          </a:prstGeom>
          <a:noFill/>
        </p:spPr>
        <p:txBody>
          <a:bodyPr wrap="none" lIns="0" tIns="0" rIns="0" bIns="0" rtlCol="0">
            <a:noAutofit/>
          </a:bodyPr>
          <a:lstStyle/>
          <a:p>
            <a:pPr algn="ctr"/>
            <a:r>
              <a:rPr lang="en-GB" sz="1100" dirty="0">
                <a:solidFill>
                  <a:schemeClr val="bg1"/>
                </a:solidFill>
              </a:rPr>
              <a:t>LoadCore</a:t>
            </a:r>
          </a:p>
        </p:txBody>
      </p:sp>
      <p:cxnSp>
        <p:nvCxnSpPr>
          <p:cNvPr id="1067" name="Connector: Elbow 1066">
            <a:extLst>
              <a:ext uri="{FF2B5EF4-FFF2-40B4-BE49-F238E27FC236}">
                <a16:creationId xmlns:a16="http://schemas.microsoft.com/office/drawing/2014/main" id="{E5238411-4C53-79C2-2BD5-BE061237F6B8}"/>
              </a:ext>
            </a:extLst>
          </p:cNvPr>
          <p:cNvCxnSpPr>
            <a:cxnSpLocks/>
          </p:cNvCxnSpPr>
          <p:nvPr/>
        </p:nvCxnSpPr>
        <p:spPr>
          <a:xfrm flipV="1">
            <a:off x="8062704" y="1317073"/>
            <a:ext cx="1476000" cy="864000"/>
          </a:xfrm>
          <a:prstGeom prst="bentConnector3">
            <a:avLst/>
          </a:prstGeom>
          <a:ln w="381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74" name="Oval 1073">
            <a:extLst>
              <a:ext uri="{FF2B5EF4-FFF2-40B4-BE49-F238E27FC236}">
                <a16:creationId xmlns:a16="http://schemas.microsoft.com/office/drawing/2014/main" id="{92674AD8-85DD-7D2E-B071-611EBE64BC71}"/>
              </a:ext>
            </a:extLst>
          </p:cNvPr>
          <p:cNvSpPr/>
          <p:nvPr/>
        </p:nvSpPr>
        <p:spPr>
          <a:xfrm>
            <a:off x="7082713" y="2875979"/>
            <a:ext cx="219494" cy="1042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err="1">
              <a:solidFill>
                <a:schemeClr val="bg1"/>
              </a:solidFill>
            </a:endParaRPr>
          </a:p>
        </p:txBody>
      </p:sp>
      <p:cxnSp>
        <p:nvCxnSpPr>
          <p:cNvPr id="1079" name="Straight Connector 1078">
            <a:extLst>
              <a:ext uri="{FF2B5EF4-FFF2-40B4-BE49-F238E27FC236}">
                <a16:creationId xmlns:a16="http://schemas.microsoft.com/office/drawing/2014/main" id="{C3E84274-8D27-41DA-E331-6DC653D24C3B}"/>
              </a:ext>
            </a:extLst>
          </p:cNvPr>
          <p:cNvCxnSpPr>
            <a:cxnSpLocks/>
          </p:cNvCxnSpPr>
          <p:nvPr/>
        </p:nvCxnSpPr>
        <p:spPr>
          <a:xfrm flipV="1">
            <a:off x="7970962" y="2282864"/>
            <a:ext cx="1620563" cy="0"/>
          </a:xfrm>
          <a:prstGeom prst="line">
            <a:avLst/>
          </a:prstGeom>
          <a:ln w="28575">
            <a:solidFill>
              <a:srgbClr val="63B1BC"/>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081" name="Straight Connector 1080">
            <a:extLst>
              <a:ext uri="{FF2B5EF4-FFF2-40B4-BE49-F238E27FC236}">
                <a16:creationId xmlns:a16="http://schemas.microsoft.com/office/drawing/2014/main" id="{BC629CFF-586F-9849-BF86-40070DADC7F8}"/>
              </a:ext>
            </a:extLst>
          </p:cNvPr>
          <p:cNvCxnSpPr>
            <a:cxnSpLocks/>
            <a:stCxn id="1074" idx="6"/>
          </p:cNvCxnSpPr>
          <p:nvPr/>
        </p:nvCxnSpPr>
        <p:spPr>
          <a:xfrm flipV="1">
            <a:off x="7302207" y="2428984"/>
            <a:ext cx="2314599" cy="499104"/>
          </a:xfrm>
          <a:prstGeom prst="line">
            <a:avLst/>
          </a:prstGeom>
          <a:ln w="28575">
            <a:solidFill>
              <a:srgbClr val="63B1BC"/>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1085" name="Picture 4">
            <a:extLst>
              <a:ext uri="{FF2B5EF4-FFF2-40B4-BE49-F238E27FC236}">
                <a16:creationId xmlns:a16="http://schemas.microsoft.com/office/drawing/2014/main" id="{97C6FC01-5725-3425-6CAE-95C6E218CB17}"/>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1940" y="3103821"/>
            <a:ext cx="432000" cy="432000"/>
          </a:xfrm>
          <a:prstGeom prst="rect">
            <a:avLst/>
          </a:prstGeom>
          <a:noFill/>
          <a:extLst>
            <a:ext uri="{909E8E84-426E-40DD-AFC4-6F175D3DCCD1}">
              <a14:hiddenFill xmlns:a14="http://schemas.microsoft.com/office/drawing/2010/main">
                <a:solidFill>
                  <a:srgbClr val="FFFFFF"/>
                </a:solidFill>
              </a14:hiddenFill>
            </a:ext>
          </a:extLst>
        </p:spPr>
      </p:pic>
      <p:sp>
        <p:nvSpPr>
          <p:cNvPr id="1087" name="TextBox 1086">
            <a:extLst>
              <a:ext uri="{FF2B5EF4-FFF2-40B4-BE49-F238E27FC236}">
                <a16:creationId xmlns:a16="http://schemas.microsoft.com/office/drawing/2014/main" id="{D718A122-C184-F5D6-3E1F-454D453FFBAD}"/>
              </a:ext>
            </a:extLst>
          </p:cNvPr>
          <p:cNvSpPr txBox="1"/>
          <p:nvPr/>
        </p:nvSpPr>
        <p:spPr>
          <a:xfrm>
            <a:off x="1061016" y="3054141"/>
            <a:ext cx="1582215" cy="755531"/>
          </a:xfrm>
          <a:prstGeom prst="rect">
            <a:avLst/>
          </a:prstGeom>
          <a:noFill/>
        </p:spPr>
        <p:txBody>
          <a:bodyPr wrap="none" lIns="0" tIns="0" rIns="0" bIns="0" rtlCol="0">
            <a:noAutofit/>
          </a:bodyPr>
          <a:lstStyle/>
          <a:p>
            <a:pPr algn="l"/>
            <a:r>
              <a:rPr lang="en-GB" sz="1200" b="1" dirty="0">
                <a:solidFill>
                  <a:schemeClr val="bg1"/>
                </a:solidFill>
              </a:rPr>
              <a:t>COT Servers</a:t>
            </a:r>
          </a:p>
          <a:p>
            <a:pPr algn="l"/>
            <a:r>
              <a:rPr lang="en-GB" sz="1200" dirty="0">
                <a:solidFill>
                  <a:schemeClr val="bg1"/>
                </a:solidFill>
              </a:rPr>
              <a:t>VNFs deployed </a:t>
            </a:r>
          </a:p>
          <a:p>
            <a:pPr algn="l"/>
            <a:r>
              <a:rPr lang="en-GB" sz="1200" dirty="0">
                <a:solidFill>
                  <a:schemeClr val="bg1"/>
                </a:solidFill>
              </a:rPr>
              <a:t>in k8s pods</a:t>
            </a:r>
          </a:p>
        </p:txBody>
      </p:sp>
      <p:sp>
        <p:nvSpPr>
          <p:cNvPr id="2" name="TextBox 1">
            <a:extLst>
              <a:ext uri="{FF2B5EF4-FFF2-40B4-BE49-F238E27FC236}">
                <a16:creationId xmlns:a16="http://schemas.microsoft.com/office/drawing/2014/main" id="{F02BBC7E-9829-A5DE-3783-77A7E3292CFF}"/>
              </a:ext>
            </a:extLst>
          </p:cNvPr>
          <p:cNvSpPr txBox="1"/>
          <p:nvPr/>
        </p:nvSpPr>
        <p:spPr>
          <a:xfrm>
            <a:off x="766525" y="2676062"/>
            <a:ext cx="248293" cy="308753"/>
          </a:xfrm>
          <a:prstGeom prst="rect">
            <a:avLst/>
          </a:prstGeom>
          <a:noFill/>
        </p:spPr>
        <p:txBody>
          <a:bodyPr wrap="none" lIns="0" tIns="0" rIns="0" bIns="0" rtlCol="0">
            <a:noAutofit/>
          </a:bodyPr>
          <a:lstStyle/>
          <a:p>
            <a:pPr algn="l"/>
            <a:r>
              <a:rPr lang="en-US" sz="900">
                <a:solidFill>
                  <a:schemeClr val="bg1"/>
                </a:solidFill>
              </a:rPr>
              <a:t>Tenerife</a:t>
            </a:r>
            <a:endParaRPr lang="en-GB" sz="900">
              <a:solidFill>
                <a:schemeClr val="bg1"/>
              </a:solidFill>
            </a:endParaRPr>
          </a:p>
        </p:txBody>
      </p:sp>
      <p:sp>
        <p:nvSpPr>
          <p:cNvPr id="13" name="TextBox 12">
            <a:extLst>
              <a:ext uri="{FF2B5EF4-FFF2-40B4-BE49-F238E27FC236}">
                <a16:creationId xmlns:a16="http://schemas.microsoft.com/office/drawing/2014/main" id="{7FD538BD-EEE6-E61F-61BA-ACE4C4B7B1F6}"/>
              </a:ext>
            </a:extLst>
          </p:cNvPr>
          <p:cNvSpPr txBox="1"/>
          <p:nvPr/>
        </p:nvSpPr>
        <p:spPr>
          <a:xfrm>
            <a:off x="5655939" y="2709104"/>
            <a:ext cx="1404424" cy="308753"/>
          </a:xfrm>
          <a:prstGeom prst="rect">
            <a:avLst/>
          </a:prstGeom>
          <a:noFill/>
        </p:spPr>
        <p:txBody>
          <a:bodyPr wrap="none" lIns="0" tIns="0" rIns="0" bIns="0" rtlCol="0">
            <a:noAutofit/>
          </a:bodyPr>
          <a:lstStyle/>
          <a:p>
            <a:pPr algn="l"/>
            <a:r>
              <a:rPr lang="en-US" sz="1200" dirty="0">
                <a:solidFill>
                  <a:schemeClr val="bg1"/>
                </a:solidFill>
              </a:rPr>
              <a:t>Ethernet Backhaul</a:t>
            </a:r>
            <a:endParaRPr lang="en-GB" sz="1200" dirty="0">
              <a:solidFill>
                <a:schemeClr val="bg1"/>
              </a:solidFill>
            </a:endParaRPr>
          </a:p>
        </p:txBody>
      </p:sp>
      <p:grpSp>
        <p:nvGrpSpPr>
          <p:cNvPr id="45" name="Group 44">
            <a:extLst>
              <a:ext uri="{FF2B5EF4-FFF2-40B4-BE49-F238E27FC236}">
                <a16:creationId xmlns:a16="http://schemas.microsoft.com/office/drawing/2014/main" id="{8C6A6A86-7149-7789-87C3-AA4C0EC280BB}"/>
              </a:ext>
            </a:extLst>
          </p:cNvPr>
          <p:cNvGrpSpPr/>
          <p:nvPr/>
        </p:nvGrpSpPr>
        <p:grpSpPr>
          <a:xfrm>
            <a:off x="3382359" y="5209401"/>
            <a:ext cx="2089322" cy="839534"/>
            <a:chOff x="3399292" y="5167902"/>
            <a:chExt cx="2089322" cy="839534"/>
          </a:xfrm>
          <a:solidFill>
            <a:schemeClr val="bg1"/>
          </a:solidFill>
        </p:grpSpPr>
        <p:grpSp>
          <p:nvGrpSpPr>
            <p:cNvPr id="147" name="Graphic 4">
              <a:extLst>
                <a:ext uri="{FF2B5EF4-FFF2-40B4-BE49-F238E27FC236}">
                  <a16:creationId xmlns:a16="http://schemas.microsoft.com/office/drawing/2014/main" id="{8A0B23B8-54FD-6AD5-DAAF-06EEE5199DA3}"/>
                </a:ext>
              </a:extLst>
            </p:cNvPr>
            <p:cNvGrpSpPr/>
            <p:nvPr/>
          </p:nvGrpSpPr>
          <p:grpSpPr>
            <a:xfrm>
              <a:off x="3399292" y="5172776"/>
              <a:ext cx="712396" cy="834380"/>
              <a:chOff x="846632" y="540583"/>
              <a:chExt cx="1714500" cy="1714500"/>
            </a:xfrm>
            <a:grpFill/>
          </p:grpSpPr>
          <p:sp>
            <p:nvSpPr>
              <p:cNvPr id="148" name="Freeform: Shape 147">
                <a:extLst>
                  <a:ext uri="{FF2B5EF4-FFF2-40B4-BE49-F238E27FC236}">
                    <a16:creationId xmlns:a16="http://schemas.microsoft.com/office/drawing/2014/main" id="{94AEA26B-A0B8-FE10-1CB8-ABF5FCEEA5B6}"/>
                  </a:ext>
                </a:extLst>
              </p:cNvPr>
              <p:cNvSpPr/>
              <p:nvPr/>
            </p:nvSpPr>
            <p:spPr>
              <a:xfrm>
                <a:off x="1361465" y="1092094"/>
                <a:ext cx="676275" cy="819150"/>
              </a:xfrm>
              <a:custGeom>
                <a:avLst/>
                <a:gdLst>
                  <a:gd name="connsiteX0" fmla="*/ 30950 w 676275"/>
                  <a:gd name="connsiteY0" fmla="*/ 817136 h 819150"/>
                  <a:gd name="connsiteX1" fmla="*/ 24377 w 676275"/>
                  <a:gd name="connsiteY1" fmla="*/ 816184 h 819150"/>
                  <a:gd name="connsiteX2" fmla="*/ 8032 w 676275"/>
                  <a:gd name="connsiteY2" fmla="*/ 787049 h 819150"/>
                  <a:gd name="connsiteX3" fmla="*/ 8090 w 676275"/>
                  <a:gd name="connsiteY3" fmla="*/ 786847 h 819150"/>
                  <a:gd name="connsiteX4" fmla="*/ 306032 w 676275"/>
                  <a:gd name="connsiteY4" fmla="*/ 32086 h 819150"/>
                  <a:gd name="connsiteX5" fmla="*/ 357683 w 676275"/>
                  <a:gd name="connsiteY5" fmla="*/ 10010 h 819150"/>
                  <a:gd name="connsiteX6" fmla="*/ 379565 w 676275"/>
                  <a:gd name="connsiteY6" fmla="*/ 31610 h 819150"/>
                  <a:gd name="connsiteX7" fmla="*/ 672173 w 676275"/>
                  <a:gd name="connsiteY7" fmla="*/ 772464 h 819150"/>
                  <a:gd name="connsiteX8" fmla="*/ 658790 w 676275"/>
                  <a:gd name="connsiteY8" fmla="*/ 803373 h 819150"/>
                  <a:gd name="connsiteX9" fmla="*/ 627881 w 676275"/>
                  <a:gd name="connsiteY9" fmla="*/ 789990 h 819150"/>
                  <a:gd name="connsiteX10" fmla="*/ 342417 w 676275"/>
                  <a:gd name="connsiteY10" fmla="*/ 68281 h 819150"/>
                  <a:gd name="connsiteX11" fmla="*/ 53429 w 676275"/>
                  <a:gd name="connsiteY11" fmla="*/ 799991 h 819150"/>
                  <a:gd name="connsiteX12" fmla="*/ 30950 w 676275"/>
                  <a:gd name="connsiteY12" fmla="*/ 817136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275" h="819150">
                    <a:moveTo>
                      <a:pt x="30950" y="817136"/>
                    </a:moveTo>
                    <a:cubicBezTo>
                      <a:pt x="28724" y="817147"/>
                      <a:pt x="26509" y="816826"/>
                      <a:pt x="24377" y="816184"/>
                    </a:cubicBezTo>
                    <a:cubicBezTo>
                      <a:pt x="11818" y="812652"/>
                      <a:pt x="4500" y="799608"/>
                      <a:pt x="8032" y="787049"/>
                    </a:cubicBezTo>
                    <a:cubicBezTo>
                      <a:pt x="8051" y="786982"/>
                      <a:pt x="8070" y="786914"/>
                      <a:pt x="8090" y="786847"/>
                    </a:cubicBezTo>
                    <a:cubicBezTo>
                      <a:pt x="17615" y="754462"/>
                      <a:pt x="303365" y="39325"/>
                      <a:pt x="306032" y="32086"/>
                    </a:cubicBezTo>
                    <a:cubicBezTo>
                      <a:pt x="314199" y="11726"/>
                      <a:pt x="337324" y="1843"/>
                      <a:pt x="357683" y="10010"/>
                    </a:cubicBezTo>
                    <a:cubicBezTo>
                      <a:pt x="367581" y="13980"/>
                      <a:pt x="375466" y="21764"/>
                      <a:pt x="379565" y="31610"/>
                    </a:cubicBezTo>
                    <a:lnTo>
                      <a:pt x="672173" y="772464"/>
                    </a:lnTo>
                    <a:cubicBezTo>
                      <a:pt x="677012" y="784695"/>
                      <a:pt x="671021" y="798533"/>
                      <a:pt x="658790" y="803373"/>
                    </a:cubicBezTo>
                    <a:cubicBezTo>
                      <a:pt x="646559" y="808212"/>
                      <a:pt x="632721" y="802221"/>
                      <a:pt x="627881" y="789990"/>
                    </a:cubicBezTo>
                    <a:lnTo>
                      <a:pt x="342417" y="68281"/>
                    </a:lnTo>
                    <a:cubicBezTo>
                      <a:pt x="244024" y="314597"/>
                      <a:pt x="60477" y="776179"/>
                      <a:pt x="53429" y="799991"/>
                    </a:cubicBezTo>
                    <a:cubicBezTo>
                      <a:pt x="50479" y="809999"/>
                      <a:pt x="41381" y="816938"/>
                      <a:pt x="30950" y="817136"/>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49" name="Freeform: Shape 148">
                <a:extLst>
                  <a:ext uri="{FF2B5EF4-FFF2-40B4-BE49-F238E27FC236}">
                    <a16:creationId xmlns:a16="http://schemas.microsoft.com/office/drawing/2014/main" id="{CD247112-4DDA-5511-D6CD-9394C15ED597}"/>
                  </a:ext>
                </a:extLst>
              </p:cNvPr>
              <p:cNvSpPr/>
              <p:nvPr/>
            </p:nvSpPr>
            <p:spPr>
              <a:xfrm>
                <a:off x="1361536" y="1366935"/>
                <a:ext cx="485775" cy="542925"/>
              </a:xfrm>
              <a:custGeom>
                <a:avLst/>
                <a:gdLst>
                  <a:gd name="connsiteX0" fmla="*/ 30879 w 485775"/>
                  <a:gd name="connsiteY0" fmla="*/ 542391 h 542925"/>
                  <a:gd name="connsiteX1" fmla="*/ 7144 w 485775"/>
                  <a:gd name="connsiteY1" fmla="*/ 518501 h 542925"/>
                  <a:gd name="connsiteX2" fmla="*/ 13067 w 485775"/>
                  <a:gd name="connsiteY2" fmla="*/ 502862 h 542925"/>
                  <a:gd name="connsiteX3" fmla="*/ 443597 w 485775"/>
                  <a:gd name="connsiteY3" fmla="*/ 15182 h 542925"/>
                  <a:gd name="connsiteX4" fmla="*/ 477125 w 485775"/>
                  <a:gd name="connsiteY4" fmla="*/ 13086 h 542925"/>
                  <a:gd name="connsiteX5" fmla="*/ 479220 w 485775"/>
                  <a:gd name="connsiteY5" fmla="*/ 46614 h 542925"/>
                  <a:gd name="connsiteX6" fmla="*/ 48690 w 485775"/>
                  <a:gd name="connsiteY6" fmla="*/ 534295 h 542925"/>
                  <a:gd name="connsiteX7" fmla="*/ 30879 w 485775"/>
                  <a:gd name="connsiteY7" fmla="*/ 542391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775" h="542925">
                    <a:moveTo>
                      <a:pt x="30879" y="542391"/>
                    </a:moveTo>
                    <a:cubicBezTo>
                      <a:pt x="17727" y="542348"/>
                      <a:pt x="7101" y="531652"/>
                      <a:pt x="7144" y="518501"/>
                    </a:cubicBezTo>
                    <a:cubicBezTo>
                      <a:pt x="7163" y="512743"/>
                      <a:pt x="9267" y="507187"/>
                      <a:pt x="13067" y="502862"/>
                    </a:cubicBezTo>
                    <a:lnTo>
                      <a:pt x="443597" y="15182"/>
                    </a:lnTo>
                    <a:cubicBezTo>
                      <a:pt x="452277" y="5345"/>
                      <a:pt x="467288" y="4407"/>
                      <a:pt x="477125" y="13086"/>
                    </a:cubicBezTo>
                    <a:cubicBezTo>
                      <a:pt x="486962" y="21766"/>
                      <a:pt x="487900" y="36777"/>
                      <a:pt x="479220" y="46614"/>
                    </a:cubicBezTo>
                    <a:lnTo>
                      <a:pt x="48690" y="534295"/>
                    </a:lnTo>
                    <a:cubicBezTo>
                      <a:pt x="44202" y="539441"/>
                      <a:pt x="37707" y="542393"/>
                      <a:pt x="30879" y="542391"/>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50" name="Freeform: Shape 149">
                <a:extLst>
                  <a:ext uri="{FF2B5EF4-FFF2-40B4-BE49-F238E27FC236}">
                    <a16:creationId xmlns:a16="http://schemas.microsoft.com/office/drawing/2014/main" id="{692A41D3-2C95-8132-9A3E-DD22DAE2EF72}"/>
                  </a:ext>
                </a:extLst>
              </p:cNvPr>
              <p:cNvSpPr/>
              <p:nvPr/>
            </p:nvSpPr>
            <p:spPr>
              <a:xfrm>
                <a:off x="1550037" y="1373480"/>
                <a:ext cx="485775" cy="523875"/>
              </a:xfrm>
              <a:custGeom>
                <a:avLst/>
                <a:gdLst>
                  <a:gd name="connsiteX0" fmla="*/ 460550 w 485775"/>
                  <a:gd name="connsiteY0" fmla="*/ 524415 h 523875"/>
                  <a:gd name="connsiteX1" fmla="*/ 443024 w 485775"/>
                  <a:gd name="connsiteY1" fmla="*/ 516700 h 523875"/>
                  <a:gd name="connsiteX2" fmla="*/ 13447 w 485775"/>
                  <a:gd name="connsiteY2" fmla="*/ 47118 h 523875"/>
                  <a:gd name="connsiteX3" fmla="*/ 14828 w 485775"/>
                  <a:gd name="connsiteY3" fmla="*/ 13447 h 523875"/>
                  <a:gd name="connsiteX4" fmla="*/ 48499 w 485775"/>
                  <a:gd name="connsiteY4" fmla="*/ 14828 h 523875"/>
                  <a:gd name="connsiteX5" fmla="*/ 478076 w 485775"/>
                  <a:gd name="connsiteY5" fmla="*/ 484410 h 523875"/>
                  <a:gd name="connsiteX6" fmla="*/ 476626 w 485775"/>
                  <a:gd name="connsiteY6" fmla="*/ 518055 h 523875"/>
                  <a:gd name="connsiteX7" fmla="*/ 460550 w 485775"/>
                  <a:gd name="connsiteY7" fmla="*/ 524320 h 5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775" h="523875">
                    <a:moveTo>
                      <a:pt x="460550" y="524415"/>
                    </a:moveTo>
                    <a:cubicBezTo>
                      <a:pt x="453879" y="524445"/>
                      <a:pt x="447508" y="521641"/>
                      <a:pt x="443024" y="516700"/>
                    </a:cubicBezTo>
                    <a:lnTo>
                      <a:pt x="13447" y="47118"/>
                    </a:lnTo>
                    <a:cubicBezTo>
                      <a:pt x="4530" y="37438"/>
                      <a:pt x="5149" y="22363"/>
                      <a:pt x="14828" y="13447"/>
                    </a:cubicBezTo>
                    <a:cubicBezTo>
                      <a:pt x="24507" y="4530"/>
                      <a:pt x="39582" y="5149"/>
                      <a:pt x="48499" y="14828"/>
                    </a:cubicBezTo>
                    <a:lnTo>
                      <a:pt x="478076" y="484410"/>
                    </a:lnTo>
                    <a:cubicBezTo>
                      <a:pt x="486967" y="494102"/>
                      <a:pt x="486317" y="509165"/>
                      <a:pt x="476626" y="518055"/>
                    </a:cubicBezTo>
                    <a:cubicBezTo>
                      <a:pt x="472239" y="522080"/>
                      <a:pt x="466504" y="524315"/>
                      <a:pt x="460550" y="524320"/>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51" name="Freeform: Shape 150">
                <a:extLst>
                  <a:ext uri="{FF2B5EF4-FFF2-40B4-BE49-F238E27FC236}">
                    <a16:creationId xmlns:a16="http://schemas.microsoft.com/office/drawing/2014/main" id="{2C08BF2A-34C9-6677-9075-3E5F0B00E2E5}"/>
                  </a:ext>
                </a:extLst>
              </p:cNvPr>
              <p:cNvSpPr/>
              <p:nvPr/>
            </p:nvSpPr>
            <p:spPr>
              <a:xfrm>
                <a:off x="1610061" y="962064"/>
                <a:ext cx="180975" cy="180975"/>
              </a:xfrm>
              <a:custGeom>
                <a:avLst/>
                <a:gdLst>
                  <a:gd name="connsiteX0" fmla="*/ 91916 w 180975"/>
                  <a:gd name="connsiteY0" fmla="*/ 176689 h 180975"/>
                  <a:gd name="connsiteX1" fmla="*/ 7144 w 180975"/>
                  <a:gd name="connsiteY1" fmla="*/ 91916 h 180975"/>
                  <a:gd name="connsiteX2" fmla="*/ 91916 w 180975"/>
                  <a:gd name="connsiteY2" fmla="*/ 7144 h 180975"/>
                  <a:gd name="connsiteX3" fmla="*/ 176689 w 180975"/>
                  <a:gd name="connsiteY3" fmla="*/ 91916 h 180975"/>
                  <a:gd name="connsiteX4" fmla="*/ 91916 w 180975"/>
                  <a:gd name="connsiteY4" fmla="*/ 176689 h 180975"/>
                  <a:gd name="connsiteX5" fmla="*/ 91916 w 180975"/>
                  <a:gd name="connsiteY5" fmla="*/ 54769 h 180975"/>
                  <a:gd name="connsiteX6" fmla="*/ 54769 w 180975"/>
                  <a:gd name="connsiteY6" fmla="*/ 91916 h 180975"/>
                  <a:gd name="connsiteX7" fmla="*/ 91916 w 180975"/>
                  <a:gd name="connsiteY7" fmla="*/ 129064 h 180975"/>
                  <a:gd name="connsiteX8" fmla="*/ 129064 w 180975"/>
                  <a:gd name="connsiteY8" fmla="*/ 91916 h 180975"/>
                  <a:gd name="connsiteX9" fmla="*/ 91916 w 180975"/>
                  <a:gd name="connsiteY9" fmla="*/ 54769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975" h="180975">
                    <a:moveTo>
                      <a:pt x="91916" y="176689"/>
                    </a:moveTo>
                    <a:cubicBezTo>
                      <a:pt x="45098" y="176689"/>
                      <a:pt x="7144" y="138735"/>
                      <a:pt x="7144" y="91916"/>
                    </a:cubicBezTo>
                    <a:cubicBezTo>
                      <a:pt x="7144" y="45098"/>
                      <a:pt x="45098" y="7144"/>
                      <a:pt x="91916" y="7144"/>
                    </a:cubicBezTo>
                    <a:cubicBezTo>
                      <a:pt x="138735" y="7144"/>
                      <a:pt x="176689" y="45098"/>
                      <a:pt x="176689" y="91916"/>
                    </a:cubicBezTo>
                    <a:cubicBezTo>
                      <a:pt x="176636" y="138713"/>
                      <a:pt x="138713" y="176636"/>
                      <a:pt x="91916" y="176689"/>
                    </a:cubicBezTo>
                    <a:close/>
                    <a:moveTo>
                      <a:pt x="91916" y="54769"/>
                    </a:moveTo>
                    <a:cubicBezTo>
                      <a:pt x="71400" y="54769"/>
                      <a:pt x="54769" y="71400"/>
                      <a:pt x="54769" y="91916"/>
                    </a:cubicBezTo>
                    <a:cubicBezTo>
                      <a:pt x="54769" y="112432"/>
                      <a:pt x="71400" y="129064"/>
                      <a:pt x="91916" y="129064"/>
                    </a:cubicBezTo>
                    <a:cubicBezTo>
                      <a:pt x="112432" y="129064"/>
                      <a:pt x="129064" y="112432"/>
                      <a:pt x="129064" y="91916"/>
                    </a:cubicBezTo>
                    <a:cubicBezTo>
                      <a:pt x="129011" y="71422"/>
                      <a:pt x="112411" y="54821"/>
                      <a:pt x="91916" y="54769"/>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52" name="Freeform: Shape 151">
                <a:extLst>
                  <a:ext uri="{FF2B5EF4-FFF2-40B4-BE49-F238E27FC236}">
                    <a16:creationId xmlns:a16="http://schemas.microsoft.com/office/drawing/2014/main" id="{42FF02E7-8F3B-DDCE-6469-57E015600FDC}"/>
                  </a:ext>
                </a:extLst>
              </p:cNvPr>
              <p:cNvSpPr/>
              <p:nvPr/>
            </p:nvSpPr>
            <p:spPr>
              <a:xfrm>
                <a:off x="1253705" y="779963"/>
                <a:ext cx="142875" cy="514350"/>
              </a:xfrm>
              <a:custGeom>
                <a:avLst/>
                <a:gdLst>
                  <a:gd name="connsiteX0" fmla="*/ 112992 w 142875"/>
                  <a:gd name="connsiteY0" fmla="*/ 514048 h 514350"/>
                  <a:gd name="connsiteX1" fmla="*/ 95466 w 142875"/>
                  <a:gd name="connsiteY1" fmla="*/ 506332 h 514350"/>
                  <a:gd name="connsiteX2" fmla="*/ 94132 w 142875"/>
                  <a:gd name="connsiteY2" fmla="*/ 16557 h 514350"/>
                  <a:gd name="connsiteX3" fmla="*/ 127756 w 142875"/>
                  <a:gd name="connsiteY3" fmla="*/ 12080 h 514350"/>
                  <a:gd name="connsiteX4" fmla="*/ 132232 w 142875"/>
                  <a:gd name="connsiteY4" fmla="*/ 45703 h 514350"/>
                  <a:gd name="connsiteX5" fmla="*/ 130899 w 142875"/>
                  <a:gd name="connsiteY5" fmla="*/ 474328 h 514350"/>
                  <a:gd name="connsiteX6" fmla="*/ 129087 w 142875"/>
                  <a:gd name="connsiteY6" fmla="*/ 507955 h 514350"/>
                  <a:gd name="connsiteX7" fmla="*/ 112992 w 142875"/>
                  <a:gd name="connsiteY7" fmla="*/ 514048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75" h="514350">
                    <a:moveTo>
                      <a:pt x="112992" y="514048"/>
                    </a:moveTo>
                    <a:cubicBezTo>
                      <a:pt x="106320" y="514077"/>
                      <a:pt x="99950" y="511273"/>
                      <a:pt x="95466" y="506332"/>
                    </a:cubicBezTo>
                    <a:cubicBezTo>
                      <a:pt x="-21787" y="378221"/>
                      <a:pt x="-22358" y="167719"/>
                      <a:pt x="94132" y="16557"/>
                    </a:cubicBezTo>
                    <a:cubicBezTo>
                      <a:pt x="102181" y="6036"/>
                      <a:pt x="117234" y="4031"/>
                      <a:pt x="127756" y="12080"/>
                    </a:cubicBezTo>
                    <a:cubicBezTo>
                      <a:pt x="138277" y="20129"/>
                      <a:pt x="140281" y="35182"/>
                      <a:pt x="132232" y="45703"/>
                    </a:cubicBezTo>
                    <a:cubicBezTo>
                      <a:pt x="29648" y="179053"/>
                      <a:pt x="29172" y="362886"/>
                      <a:pt x="130899" y="474328"/>
                    </a:cubicBezTo>
                    <a:cubicBezTo>
                      <a:pt x="139684" y="484115"/>
                      <a:pt x="138873" y="499170"/>
                      <a:pt x="129087" y="507955"/>
                    </a:cubicBezTo>
                    <a:cubicBezTo>
                      <a:pt x="124669" y="511922"/>
                      <a:pt x="118929" y="514094"/>
                      <a:pt x="112992" y="514048"/>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53" name="Freeform: Shape 152">
                <a:extLst>
                  <a:ext uri="{FF2B5EF4-FFF2-40B4-BE49-F238E27FC236}">
                    <a16:creationId xmlns:a16="http://schemas.microsoft.com/office/drawing/2014/main" id="{D8BB4F92-0CBB-ECD0-A1AF-81E499CC3022}"/>
                  </a:ext>
                </a:extLst>
              </p:cNvPr>
              <p:cNvSpPr/>
              <p:nvPr/>
            </p:nvSpPr>
            <p:spPr>
              <a:xfrm>
                <a:off x="1407176" y="874260"/>
                <a:ext cx="104775" cy="333375"/>
              </a:xfrm>
              <a:custGeom>
                <a:avLst/>
                <a:gdLst>
                  <a:gd name="connsiteX0" fmla="*/ 79536 w 104775"/>
                  <a:gd name="connsiteY0" fmla="*/ 326405 h 333375"/>
                  <a:gd name="connsiteX1" fmla="*/ 61914 w 104775"/>
                  <a:gd name="connsiteY1" fmla="*/ 318690 h 333375"/>
                  <a:gd name="connsiteX2" fmla="*/ 60676 w 104775"/>
                  <a:gd name="connsiteY2" fmla="*/ 16557 h 333375"/>
                  <a:gd name="connsiteX3" fmla="*/ 94299 w 104775"/>
                  <a:gd name="connsiteY3" fmla="*/ 12080 h 333375"/>
                  <a:gd name="connsiteX4" fmla="*/ 98776 w 104775"/>
                  <a:gd name="connsiteY4" fmla="*/ 45703 h 333375"/>
                  <a:gd name="connsiteX5" fmla="*/ 97157 w 104775"/>
                  <a:gd name="connsiteY5" fmla="*/ 286495 h 333375"/>
                  <a:gd name="connsiteX6" fmla="*/ 95633 w 104775"/>
                  <a:gd name="connsiteY6" fmla="*/ 320214 h 333375"/>
                  <a:gd name="connsiteX7" fmla="*/ 79536 w 104775"/>
                  <a:gd name="connsiteY7" fmla="*/ 326405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333375">
                    <a:moveTo>
                      <a:pt x="79536" y="326405"/>
                    </a:moveTo>
                    <a:cubicBezTo>
                      <a:pt x="72838" y="326426"/>
                      <a:pt x="66442" y="323625"/>
                      <a:pt x="61914" y="318690"/>
                    </a:cubicBezTo>
                    <a:cubicBezTo>
                      <a:pt x="-10666" y="239251"/>
                      <a:pt x="-11142" y="109140"/>
                      <a:pt x="60676" y="16557"/>
                    </a:cubicBezTo>
                    <a:cubicBezTo>
                      <a:pt x="68725" y="6036"/>
                      <a:pt x="83778" y="4031"/>
                      <a:pt x="94299" y="12080"/>
                    </a:cubicBezTo>
                    <a:cubicBezTo>
                      <a:pt x="104820" y="20129"/>
                      <a:pt x="106825" y="35182"/>
                      <a:pt x="98776" y="45703"/>
                    </a:cubicBezTo>
                    <a:cubicBezTo>
                      <a:pt x="40483" y="120475"/>
                      <a:pt x="39531" y="224011"/>
                      <a:pt x="97157" y="286495"/>
                    </a:cubicBezTo>
                    <a:cubicBezTo>
                      <a:pt x="106024" y="296236"/>
                      <a:pt x="105343" y="311313"/>
                      <a:pt x="95633" y="320214"/>
                    </a:cubicBezTo>
                    <a:cubicBezTo>
                      <a:pt x="91210" y="324185"/>
                      <a:pt x="85480" y="326389"/>
                      <a:pt x="79536" y="326405"/>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54" name="Freeform: Shape 153">
                <a:extLst>
                  <a:ext uri="{FF2B5EF4-FFF2-40B4-BE49-F238E27FC236}">
                    <a16:creationId xmlns:a16="http://schemas.microsoft.com/office/drawing/2014/main" id="{A3C21EF6-D1A9-5EF1-B457-D3A246E92338}"/>
                  </a:ext>
                </a:extLst>
              </p:cNvPr>
              <p:cNvSpPr/>
              <p:nvPr/>
            </p:nvSpPr>
            <p:spPr>
              <a:xfrm>
                <a:off x="1986298" y="780871"/>
                <a:ext cx="142875" cy="514350"/>
              </a:xfrm>
              <a:custGeom>
                <a:avLst/>
                <a:gdLst>
                  <a:gd name="connsiteX0" fmla="*/ 30956 w 142875"/>
                  <a:gd name="connsiteY0" fmla="*/ 513140 h 514350"/>
                  <a:gd name="connsiteX1" fmla="*/ 7144 w 142875"/>
                  <a:gd name="connsiteY1" fmla="*/ 489327 h 514350"/>
                  <a:gd name="connsiteX2" fmla="*/ 11906 w 142875"/>
                  <a:gd name="connsiteY2" fmla="*/ 475040 h 514350"/>
                  <a:gd name="connsiteX3" fmla="*/ 13240 w 142875"/>
                  <a:gd name="connsiteY3" fmla="*/ 46415 h 514350"/>
                  <a:gd name="connsiteX4" fmla="*/ 15895 w 142875"/>
                  <a:gd name="connsiteY4" fmla="*/ 12843 h 514350"/>
                  <a:gd name="connsiteX5" fmla="*/ 48292 w 142875"/>
                  <a:gd name="connsiteY5" fmla="*/ 14220 h 514350"/>
                  <a:gd name="connsiteX6" fmla="*/ 49625 w 142875"/>
                  <a:gd name="connsiteY6" fmla="*/ 503996 h 514350"/>
                  <a:gd name="connsiteX7" fmla="*/ 30956 w 142875"/>
                  <a:gd name="connsiteY7" fmla="*/ 51314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75" h="514350">
                    <a:moveTo>
                      <a:pt x="30956" y="513140"/>
                    </a:moveTo>
                    <a:cubicBezTo>
                      <a:pt x="17805" y="513140"/>
                      <a:pt x="7144" y="502478"/>
                      <a:pt x="7144" y="489327"/>
                    </a:cubicBezTo>
                    <a:cubicBezTo>
                      <a:pt x="7144" y="484175"/>
                      <a:pt x="8815" y="479161"/>
                      <a:pt x="11906" y="475040"/>
                    </a:cubicBezTo>
                    <a:cubicBezTo>
                      <a:pt x="114490" y="341690"/>
                      <a:pt x="114967" y="157857"/>
                      <a:pt x="13240" y="46415"/>
                    </a:cubicBezTo>
                    <a:cubicBezTo>
                      <a:pt x="4702" y="36411"/>
                      <a:pt x="5891" y="21381"/>
                      <a:pt x="15895" y="12843"/>
                    </a:cubicBezTo>
                    <a:cubicBezTo>
                      <a:pt x="25386" y="4743"/>
                      <a:pt x="39521" y="5344"/>
                      <a:pt x="48292" y="14220"/>
                    </a:cubicBezTo>
                    <a:cubicBezTo>
                      <a:pt x="165544" y="142331"/>
                      <a:pt x="166116" y="352834"/>
                      <a:pt x="49625" y="503996"/>
                    </a:cubicBezTo>
                    <a:cubicBezTo>
                      <a:pt x="45150" y="509765"/>
                      <a:pt x="38258" y="513141"/>
                      <a:pt x="30956" y="513140"/>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55" name="Freeform: Shape 154">
                <a:extLst>
                  <a:ext uri="{FF2B5EF4-FFF2-40B4-BE49-F238E27FC236}">
                    <a16:creationId xmlns:a16="http://schemas.microsoft.com/office/drawing/2014/main" id="{EC91BCC0-4203-A1BF-AFEF-99C62DAF555C}"/>
                  </a:ext>
                </a:extLst>
              </p:cNvPr>
              <p:cNvSpPr/>
              <p:nvPr/>
            </p:nvSpPr>
            <p:spPr>
              <a:xfrm>
                <a:off x="1867243" y="875370"/>
                <a:ext cx="104775" cy="323850"/>
              </a:xfrm>
              <a:custGeom>
                <a:avLst/>
                <a:gdLst>
                  <a:gd name="connsiteX0" fmla="*/ 30949 w 104775"/>
                  <a:gd name="connsiteY0" fmla="*/ 325295 h 323850"/>
                  <a:gd name="connsiteX1" fmla="*/ 16376 w 104775"/>
                  <a:gd name="connsiteY1" fmla="*/ 320342 h 323850"/>
                  <a:gd name="connsiteX2" fmla="*/ 12090 w 104775"/>
                  <a:gd name="connsiteY2" fmla="*/ 286910 h 323850"/>
                  <a:gd name="connsiteX3" fmla="*/ 13328 w 104775"/>
                  <a:gd name="connsiteY3" fmla="*/ 46118 h 323850"/>
                  <a:gd name="connsiteX4" fmla="*/ 16825 w 104775"/>
                  <a:gd name="connsiteY4" fmla="*/ 12488 h 323850"/>
                  <a:gd name="connsiteX5" fmla="*/ 48571 w 104775"/>
                  <a:gd name="connsiteY5" fmla="*/ 13923 h 323850"/>
                  <a:gd name="connsiteX6" fmla="*/ 49809 w 104775"/>
                  <a:gd name="connsiteY6" fmla="*/ 316056 h 323850"/>
                  <a:gd name="connsiteX7" fmla="*/ 30949 w 104775"/>
                  <a:gd name="connsiteY7" fmla="*/ 325295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323850">
                    <a:moveTo>
                      <a:pt x="30949" y="325295"/>
                    </a:moveTo>
                    <a:cubicBezTo>
                      <a:pt x="25675" y="325318"/>
                      <a:pt x="20545" y="323574"/>
                      <a:pt x="16376" y="320342"/>
                    </a:cubicBezTo>
                    <a:cubicBezTo>
                      <a:pt x="5998" y="312272"/>
                      <a:pt x="4084" y="297337"/>
                      <a:pt x="12090" y="286910"/>
                    </a:cubicBezTo>
                    <a:cubicBezTo>
                      <a:pt x="70002" y="212138"/>
                      <a:pt x="70573" y="108602"/>
                      <a:pt x="13328" y="46118"/>
                    </a:cubicBezTo>
                    <a:cubicBezTo>
                      <a:pt x="5007" y="35866"/>
                      <a:pt x="6573" y="20809"/>
                      <a:pt x="16825" y="12488"/>
                    </a:cubicBezTo>
                    <a:cubicBezTo>
                      <a:pt x="26240" y="4847"/>
                      <a:pt x="39884" y="5464"/>
                      <a:pt x="48571" y="13923"/>
                    </a:cubicBezTo>
                    <a:cubicBezTo>
                      <a:pt x="121151" y="93362"/>
                      <a:pt x="121627" y="223473"/>
                      <a:pt x="49809" y="316056"/>
                    </a:cubicBezTo>
                    <a:cubicBezTo>
                      <a:pt x="45303" y="321903"/>
                      <a:pt x="38331" y="325318"/>
                      <a:pt x="30949" y="325295"/>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grpSp>
        <p:grpSp>
          <p:nvGrpSpPr>
            <p:cNvPr id="156" name="Graphic 4">
              <a:extLst>
                <a:ext uri="{FF2B5EF4-FFF2-40B4-BE49-F238E27FC236}">
                  <a16:creationId xmlns:a16="http://schemas.microsoft.com/office/drawing/2014/main" id="{9DF51FC9-A057-6286-D3E2-D0A4760DA4B3}"/>
                </a:ext>
              </a:extLst>
            </p:cNvPr>
            <p:cNvGrpSpPr/>
            <p:nvPr/>
          </p:nvGrpSpPr>
          <p:grpSpPr>
            <a:xfrm>
              <a:off x="4083637" y="5173056"/>
              <a:ext cx="712396" cy="834380"/>
              <a:chOff x="846632" y="540583"/>
              <a:chExt cx="1714500" cy="1714500"/>
            </a:xfrm>
            <a:grpFill/>
          </p:grpSpPr>
          <p:sp>
            <p:nvSpPr>
              <p:cNvPr id="157" name="Freeform: Shape 156">
                <a:extLst>
                  <a:ext uri="{FF2B5EF4-FFF2-40B4-BE49-F238E27FC236}">
                    <a16:creationId xmlns:a16="http://schemas.microsoft.com/office/drawing/2014/main" id="{2BC5D6CC-956C-AE68-1C3E-C97B27BDED87}"/>
                  </a:ext>
                </a:extLst>
              </p:cNvPr>
              <p:cNvSpPr/>
              <p:nvPr/>
            </p:nvSpPr>
            <p:spPr>
              <a:xfrm>
                <a:off x="1361465" y="1092094"/>
                <a:ext cx="676275" cy="819150"/>
              </a:xfrm>
              <a:custGeom>
                <a:avLst/>
                <a:gdLst>
                  <a:gd name="connsiteX0" fmla="*/ 30950 w 676275"/>
                  <a:gd name="connsiteY0" fmla="*/ 817136 h 819150"/>
                  <a:gd name="connsiteX1" fmla="*/ 24377 w 676275"/>
                  <a:gd name="connsiteY1" fmla="*/ 816184 h 819150"/>
                  <a:gd name="connsiteX2" fmla="*/ 8032 w 676275"/>
                  <a:gd name="connsiteY2" fmla="*/ 787049 h 819150"/>
                  <a:gd name="connsiteX3" fmla="*/ 8090 w 676275"/>
                  <a:gd name="connsiteY3" fmla="*/ 786847 h 819150"/>
                  <a:gd name="connsiteX4" fmla="*/ 306032 w 676275"/>
                  <a:gd name="connsiteY4" fmla="*/ 32086 h 819150"/>
                  <a:gd name="connsiteX5" fmla="*/ 357683 w 676275"/>
                  <a:gd name="connsiteY5" fmla="*/ 10010 h 819150"/>
                  <a:gd name="connsiteX6" fmla="*/ 379565 w 676275"/>
                  <a:gd name="connsiteY6" fmla="*/ 31610 h 819150"/>
                  <a:gd name="connsiteX7" fmla="*/ 672173 w 676275"/>
                  <a:gd name="connsiteY7" fmla="*/ 772464 h 819150"/>
                  <a:gd name="connsiteX8" fmla="*/ 658790 w 676275"/>
                  <a:gd name="connsiteY8" fmla="*/ 803373 h 819150"/>
                  <a:gd name="connsiteX9" fmla="*/ 627881 w 676275"/>
                  <a:gd name="connsiteY9" fmla="*/ 789990 h 819150"/>
                  <a:gd name="connsiteX10" fmla="*/ 342417 w 676275"/>
                  <a:gd name="connsiteY10" fmla="*/ 68281 h 819150"/>
                  <a:gd name="connsiteX11" fmla="*/ 53429 w 676275"/>
                  <a:gd name="connsiteY11" fmla="*/ 799991 h 819150"/>
                  <a:gd name="connsiteX12" fmla="*/ 30950 w 676275"/>
                  <a:gd name="connsiteY12" fmla="*/ 817136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275" h="819150">
                    <a:moveTo>
                      <a:pt x="30950" y="817136"/>
                    </a:moveTo>
                    <a:cubicBezTo>
                      <a:pt x="28724" y="817147"/>
                      <a:pt x="26509" y="816826"/>
                      <a:pt x="24377" y="816184"/>
                    </a:cubicBezTo>
                    <a:cubicBezTo>
                      <a:pt x="11818" y="812652"/>
                      <a:pt x="4500" y="799608"/>
                      <a:pt x="8032" y="787049"/>
                    </a:cubicBezTo>
                    <a:cubicBezTo>
                      <a:pt x="8051" y="786982"/>
                      <a:pt x="8070" y="786914"/>
                      <a:pt x="8090" y="786847"/>
                    </a:cubicBezTo>
                    <a:cubicBezTo>
                      <a:pt x="17615" y="754462"/>
                      <a:pt x="303365" y="39325"/>
                      <a:pt x="306032" y="32086"/>
                    </a:cubicBezTo>
                    <a:cubicBezTo>
                      <a:pt x="314199" y="11726"/>
                      <a:pt x="337324" y="1843"/>
                      <a:pt x="357683" y="10010"/>
                    </a:cubicBezTo>
                    <a:cubicBezTo>
                      <a:pt x="367581" y="13980"/>
                      <a:pt x="375466" y="21764"/>
                      <a:pt x="379565" y="31610"/>
                    </a:cubicBezTo>
                    <a:lnTo>
                      <a:pt x="672173" y="772464"/>
                    </a:lnTo>
                    <a:cubicBezTo>
                      <a:pt x="677012" y="784695"/>
                      <a:pt x="671021" y="798533"/>
                      <a:pt x="658790" y="803373"/>
                    </a:cubicBezTo>
                    <a:cubicBezTo>
                      <a:pt x="646559" y="808212"/>
                      <a:pt x="632721" y="802221"/>
                      <a:pt x="627881" y="789990"/>
                    </a:cubicBezTo>
                    <a:lnTo>
                      <a:pt x="342417" y="68281"/>
                    </a:lnTo>
                    <a:cubicBezTo>
                      <a:pt x="244024" y="314597"/>
                      <a:pt x="60477" y="776179"/>
                      <a:pt x="53429" y="799991"/>
                    </a:cubicBezTo>
                    <a:cubicBezTo>
                      <a:pt x="50479" y="809999"/>
                      <a:pt x="41381" y="816938"/>
                      <a:pt x="30950" y="817136"/>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58" name="Freeform: Shape 157">
                <a:extLst>
                  <a:ext uri="{FF2B5EF4-FFF2-40B4-BE49-F238E27FC236}">
                    <a16:creationId xmlns:a16="http://schemas.microsoft.com/office/drawing/2014/main" id="{291CC3BD-D762-0A4A-FFBF-32E19F5CD719}"/>
                  </a:ext>
                </a:extLst>
              </p:cNvPr>
              <p:cNvSpPr/>
              <p:nvPr/>
            </p:nvSpPr>
            <p:spPr>
              <a:xfrm>
                <a:off x="1361536" y="1366935"/>
                <a:ext cx="485775" cy="542925"/>
              </a:xfrm>
              <a:custGeom>
                <a:avLst/>
                <a:gdLst>
                  <a:gd name="connsiteX0" fmla="*/ 30879 w 485775"/>
                  <a:gd name="connsiteY0" fmla="*/ 542391 h 542925"/>
                  <a:gd name="connsiteX1" fmla="*/ 7144 w 485775"/>
                  <a:gd name="connsiteY1" fmla="*/ 518501 h 542925"/>
                  <a:gd name="connsiteX2" fmla="*/ 13067 w 485775"/>
                  <a:gd name="connsiteY2" fmla="*/ 502862 h 542925"/>
                  <a:gd name="connsiteX3" fmla="*/ 443597 w 485775"/>
                  <a:gd name="connsiteY3" fmla="*/ 15182 h 542925"/>
                  <a:gd name="connsiteX4" fmla="*/ 477125 w 485775"/>
                  <a:gd name="connsiteY4" fmla="*/ 13086 h 542925"/>
                  <a:gd name="connsiteX5" fmla="*/ 479220 w 485775"/>
                  <a:gd name="connsiteY5" fmla="*/ 46614 h 542925"/>
                  <a:gd name="connsiteX6" fmla="*/ 48690 w 485775"/>
                  <a:gd name="connsiteY6" fmla="*/ 534295 h 542925"/>
                  <a:gd name="connsiteX7" fmla="*/ 30879 w 485775"/>
                  <a:gd name="connsiteY7" fmla="*/ 542391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775" h="542925">
                    <a:moveTo>
                      <a:pt x="30879" y="542391"/>
                    </a:moveTo>
                    <a:cubicBezTo>
                      <a:pt x="17727" y="542348"/>
                      <a:pt x="7101" y="531652"/>
                      <a:pt x="7144" y="518501"/>
                    </a:cubicBezTo>
                    <a:cubicBezTo>
                      <a:pt x="7163" y="512743"/>
                      <a:pt x="9267" y="507187"/>
                      <a:pt x="13067" y="502862"/>
                    </a:cubicBezTo>
                    <a:lnTo>
                      <a:pt x="443597" y="15182"/>
                    </a:lnTo>
                    <a:cubicBezTo>
                      <a:pt x="452277" y="5345"/>
                      <a:pt x="467288" y="4407"/>
                      <a:pt x="477125" y="13086"/>
                    </a:cubicBezTo>
                    <a:cubicBezTo>
                      <a:pt x="486962" y="21766"/>
                      <a:pt x="487900" y="36777"/>
                      <a:pt x="479220" y="46614"/>
                    </a:cubicBezTo>
                    <a:lnTo>
                      <a:pt x="48690" y="534295"/>
                    </a:lnTo>
                    <a:cubicBezTo>
                      <a:pt x="44202" y="539441"/>
                      <a:pt x="37707" y="542393"/>
                      <a:pt x="30879" y="542391"/>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59" name="Freeform: Shape 158">
                <a:extLst>
                  <a:ext uri="{FF2B5EF4-FFF2-40B4-BE49-F238E27FC236}">
                    <a16:creationId xmlns:a16="http://schemas.microsoft.com/office/drawing/2014/main" id="{2BDF11B7-8B3A-5B90-2CC3-52B9E114EF47}"/>
                  </a:ext>
                </a:extLst>
              </p:cNvPr>
              <p:cNvSpPr/>
              <p:nvPr/>
            </p:nvSpPr>
            <p:spPr>
              <a:xfrm>
                <a:off x="1550037" y="1373480"/>
                <a:ext cx="485775" cy="523875"/>
              </a:xfrm>
              <a:custGeom>
                <a:avLst/>
                <a:gdLst>
                  <a:gd name="connsiteX0" fmla="*/ 460550 w 485775"/>
                  <a:gd name="connsiteY0" fmla="*/ 524415 h 523875"/>
                  <a:gd name="connsiteX1" fmla="*/ 443024 w 485775"/>
                  <a:gd name="connsiteY1" fmla="*/ 516700 h 523875"/>
                  <a:gd name="connsiteX2" fmla="*/ 13447 w 485775"/>
                  <a:gd name="connsiteY2" fmla="*/ 47118 h 523875"/>
                  <a:gd name="connsiteX3" fmla="*/ 14828 w 485775"/>
                  <a:gd name="connsiteY3" fmla="*/ 13447 h 523875"/>
                  <a:gd name="connsiteX4" fmla="*/ 48499 w 485775"/>
                  <a:gd name="connsiteY4" fmla="*/ 14828 h 523875"/>
                  <a:gd name="connsiteX5" fmla="*/ 478076 w 485775"/>
                  <a:gd name="connsiteY5" fmla="*/ 484410 h 523875"/>
                  <a:gd name="connsiteX6" fmla="*/ 476626 w 485775"/>
                  <a:gd name="connsiteY6" fmla="*/ 518055 h 523875"/>
                  <a:gd name="connsiteX7" fmla="*/ 460550 w 485775"/>
                  <a:gd name="connsiteY7" fmla="*/ 524320 h 5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775" h="523875">
                    <a:moveTo>
                      <a:pt x="460550" y="524415"/>
                    </a:moveTo>
                    <a:cubicBezTo>
                      <a:pt x="453879" y="524445"/>
                      <a:pt x="447508" y="521641"/>
                      <a:pt x="443024" y="516700"/>
                    </a:cubicBezTo>
                    <a:lnTo>
                      <a:pt x="13447" y="47118"/>
                    </a:lnTo>
                    <a:cubicBezTo>
                      <a:pt x="4530" y="37438"/>
                      <a:pt x="5149" y="22363"/>
                      <a:pt x="14828" y="13447"/>
                    </a:cubicBezTo>
                    <a:cubicBezTo>
                      <a:pt x="24507" y="4530"/>
                      <a:pt x="39582" y="5149"/>
                      <a:pt x="48499" y="14828"/>
                    </a:cubicBezTo>
                    <a:lnTo>
                      <a:pt x="478076" y="484410"/>
                    </a:lnTo>
                    <a:cubicBezTo>
                      <a:pt x="486967" y="494102"/>
                      <a:pt x="486317" y="509165"/>
                      <a:pt x="476626" y="518055"/>
                    </a:cubicBezTo>
                    <a:cubicBezTo>
                      <a:pt x="472239" y="522080"/>
                      <a:pt x="466504" y="524315"/>
                      <a:pt x="460550" y="524320"/>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60" name="Freeform: Shape 159">
                <a:extLst>
                  <a:ext uri="{FF2B5EF4-FFF2-40B4-BE49-F238E27FC236}">
                    <a16:creationId xmlns:a16="http://schemas.microsoft.com/office/drawing/2014/main" id="{B5C0D006-0767-34AE-6AE3-312350FF2CCC}"/>
                  </a:ext>
                </a:extLst>
              </p:cNvPr>
              <p:cNvSpPr/>
              <p:nvPr/>
            </p:nvSpPr>
            <p:spPr>
              <a:xfrm>
                <a:off x="1610061" y="962064"/>
                <a:ext cx="180975" cy="180975"/>
              </a:xfrm>
              <a:custGeom>
                <a:avLst/>
                <a:gdLst>
                  <a:gd name="connsiteX0" fmla="*/ 91916 w 180975"/>
                  <a:gd name="connsiteY0" fmla="*/ 176689 h 180975"/>
                  <a:gd name="connsiteX1" fmla="*/ 7144 w 180975"/>
                  <a:gd name="connsiteY1" fmla="*/ 91916 h 180975"/>
                  <a:gd name="connsiteX2" fmla="*/ 91916 w 180975"/>
                  <a:gd name="connsiteY2" fmla="*/ 7144 h 180975"/>
                  <a:gd name="connsiteX3" fmla="*/ 176689 w 180975"/>
                  <a:gd name="connsiteY3" fmla="*/ 91916 h 180975"/>
                  <a:gd name="connsiteX4" fmla="*/ 91916 w 180975"/>
                  <a:gd name="connsiteY4" fmla="*/ 176689 h 180975"/>
                  <a:gd name="connsiteX5" fmla="*/ 91916 w 180975"/>
                  <a:gd name="connsiteY5" fmla="*/ 54769 h 180975"/>
                  <a:gd name="connsiteX6" fmla="*/ 54769 w 180975"/>
                  <a:gd name="connsiteY6" fmla="*/ 91916 h 180975"/>
                  <a:gd name="connsiteX7" fmla="*/ 91916 w 180975"/>
                  <a:gd name="connsiteY7" fmla="*/ 129064 h 180975"/>
                  <a:gd name="connsiteX8" fmla="*/ 129064 w 180975"/>
                  <a:gd name="connsiteY8" fmla="*/ 91916 h 180975"/>
                  <a:gd name="connsiteX9" fmla="*/ 91916 w 180975"/>
                  <a:gd name="connsiteY9" fmla="*/ 54769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975" h="180975">
                    <a:moveTo>
                      <a:pt x="91916" y="176689"/>
                    </a:moveTo>
                    <a:cubicBezTo>
                      <a:pt x="45098" y="176689"/>
                      <a:pt x="7144" y="138735"/>
                      <a:pt x="7144" y="91916"/>
                    </a:cubicBezTo>
                    <a:cubicBezTo>
                      <a:pt x="7144" y="45098"/>
                      <a:pt x="45098" y="7144"/>
                      <a:pt x="91916" y="7144"/>
                    </a:cubicBezTo>
                    <a:cubicBezTo>
                      <a:pt x="138735" y="7144"/>
                      <a:pt x="176689" y="45098"/>
                      <a:pt x="176689" y="91916"/>
                    </a:cubicBezTo>
                    <a:cubicBezTo>
                      <a:pt x="176636" y="138713"/>
                      <a:pt x="138713" y="176636"/>
                      <a:pt x="91916" y="176689"/>
                    </a:cubicBezTo>
                    <a:close/>
                    <a:moveTo>
                      <a:pt x="91916" y="54769"/>
                    </a:moveTo>
                    <a:cubicBezTo>
                      <a:pt x="71400" y="54769"/>
                      <a:pt x="54769" y="71400"/>
                      <a:pt x="54769" y="91916"/>
                    </a:cubicBezTo>
                    <a:cubicBezTo>
                      <a:pt x="54769" y="112432"/>
                      <a:pt x="71400" y="129064"/>
                      <a:pt x="91916" y="129064"/>
                    </a:cubicBezTo>
                    <a:cubicBezTo>
                      <a:pt x="112432" y="129064"/>
                      <a:pt x="129064" y="112432"/>
                      <a:pt x="129064" y="91916"/>
                    </a:cubicBezTo>
                    <a:cubicBezTo>
                      <a:pt x="129011" y="71422"/>
                      <a:pt x="112411" y="54821"/>
                      <a:pt x="91916" y="54769"/>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61" name="Freeform: Shape 160">
                <a:extLst>
                  <a:ext uri="{FF2B5EF4-FFF2-40B4-BE49-F238E27FC236}">
                    <a16:creationId xmlns:a16="http://schemas.microsoft.com/office/drawing/2014/main" id="{2206FEAC-DBB6-5BCC-A8DD-BC7A71ED3230}"/>
                  </a:ext>
                </a:extLst>
              </p:cNvPr>
              <p:cNvSpPr/>
              <p:nvPr/>
            </p:nvSpPr>
            <p:spPr>
              <a:xfrm>
                <a:off x="1253705" y="779963"/>
                <a:ext cx="142875" cy="514350"/>
              </a:xfrm>
              <a:custGeom>
                <a:avLst/>
                <a:gdLst>
                  <a:gd name="connsiteX0" fmla="*/ 112992 w 142875"/>
                  <a:gd name="connsiteY0" fmla="*/ 514048 h 514350"/>
                  <a:gd name="connsiteX1" fmla="*/ 95466 w 142875"/>
                  <a:gd name="connsiteY1" fmla="*/ 506332 h 514350"/>
                  <a:gd name="connsiteX2" fmla="*/ 94132 w 142875"/>
                  <a:gd name="connsiteY2" fmla="*/ 16557 h 514350"/>
                  <a:gd name="connsiteX3" fmla="*/ 127756 w 142875"/>
                  <a:gd name="connsiteY3" fmla="*/ 12080 h 514350"/>
                  <a:gd name="connsiteX4" fmla="*/ 132232 w 142875"/>
                  <a:gd name="connsiteY4" fmla="*/ 45703 h 514350"/>
                  <a:gd name="connsiteX5" fmla="*/ 130899 w 142875"/>
                  <a:gd name="connsiteY5" fmla="*/ 474328 h 514350"/>
                  <a:gd name="connsiteX6" fmla="*/ 129087 w 142875"/>
                  <a:gd name="connsiteY6" fmla="*/ 507955 h 514350"/>
                  <a:gd name="connsiteX7" fmla="*/ 112992 w 142875"/>
                  <a:gd name="connsiteY7" fmla="*/ 514048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75" h="514350">
                    <a:moveTo>
                      <a:pt x="112992" y="514048"/>
                    </a:moveTo>
                    <a:cubicBezTo>
                      <a:pt x="106320" y="514077"/>
                      <a:pt x="99950" y="511273"/>
                      <a:pt x="95466" y="506332"/>
                    </a:cubicBezTo>
                    <a:cubicBezTo>
                      <a:pt x="-21787" y="378221"/>
                      <a:pt x="-22358" y="167719"/>
                      <a:pt x="94132" y="16557"/>
                    </a:cubicBezTo>
                    <a:cubicBezTo>
                      <a:pt x="102181" y="6036"/>
                      <a:pt x="117234" y="4031"/>
                      <a:pt x="127756" y="12080"/>
                    </a:cubicBezTo>
                    <a:cubicBezTo>
                      <a:pt x="138277" y="20129"/>
                      <a:pt x="140281" y="35182"/>
                      <a:pt x="132232" y="45703"/>
                    </a:cubicBezTo>
                    <a:cubicBezTo>
                      <a:pt x="29648" y="179053"/>
                      <a:pt x="29172" y="362886"/>
                      <a:pt x="130899" y="474328"/>
                    </a:cubicBezTo>
                    <a:cubicBezTo>
                      <a:pt x="139684" y="484115"/>
                      <a:pt x="138873" y="499170"/>
                      <a:pt x="129087" y="507955"/>
                    </a:cubicBezTo>
                    <a:cubicBezTo>
                      <a:pt x="124669" y="511922"/>
                      <a:pt x="118929" y="514094"/>
                      <a:pt x="112992" y="514048"/>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62" name="Freeform: Shape 161">
                <a:extLst>
                  <a:ext uri="{FF2B5EF4-FFF2-40B4-BE49-F238E27FC236}">
                    <a16:creationId xmlns:a16="http://schemas.microsoft.com/office/drawing/2014/main" id="{7B0BCCB8-181D-1818-82C5-8115BBE2740E}"/>
                  </a:ext>
                </a:extLst>
              </p:cNvPr>
              <p:cNvSpPr/>
              <p:nvPr/>
            </p:nvSpPr>
            <p:spPr>
              <a:xfrm>
                <a:off x="1407176" y="874260"/>
                <a:ext cx="104775" cy="333375"/>
              </a:xfrm>
              <a:custGeom>
                <a:avLst/>
                <a:gdLst>
                  <a:gd name="connsiteX0" fmla="*/ 79536 w 104775"/>
                  <a:gd name="connsiteY0" fmla="*/ 326405 h 333375"/>
                  <a:gd name="connsiteX1" fmla="*/ 61914 w 104775"/>
                  <a:gd name="connsiteY1" fmla="*/ 318690 h 333375"/>
                  <a:gd name="connsiteX2" fmla="*/ 60676 w 104775"/>
                  <a:gd name="connsiteY2" fmla="*/ 16557 h 333375"/>
                  <a:gd name="connsiteX3" fmla="*/ 94299 w 104775"/>
                  <a:gd name="connsiteY3" fmla="*/ 12080 h 333375"/>
                  <a:gd name="connsiteX4" fmla="*/ 98776 w 104775"/>
                  <a:gd name="connsiteY4" fmla="*/ 45703 h 333375"/>
                  <a:gd name="connsiteX5" fmla="*/ 97157 w 104775"/>
                  <a:gd name="connsiteY5" fmla="*/ 286495 h 333375"/>
                  <a:gd name="connsiteX6" fmla="*/ 95633 w 104775"/>
                  <a:gd name="connsiteY6" fmla="*/ 320214 h 333375"/>
                  <a:gd name="connsiteX7" fmla="*/ 79536 w 104775"/>
                  <a:gd name="connsiteY7" fmla="*/ 326405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333375">
                    <a:moveTo>
                      <a:pt x="79536" y="326405"/>
                    </a:moveTo>
                    <a:cubicBezTo>
                      <a:pt x="72838" y="326426"/>
                      <a:pt x="66442" y="323625"/>
                      <a:pt x="61914" y="318690"/>
                    </a:cubicBezTo>
                    <a:cubicBezTo>
                      <a:pt x="-10666" y="239251"/>
                      <a:pt x="-11142" y="109140"/>
                      <a:pt x="60676" y="16557"/>
                    </a:cubicBezTo>
                    <a:cubicBezTo>
                      <a:pt x="68725" y="6036"/>
                      <a:pt x="83778" y="4031"/>
                      <a:pt x="94299" y="12080"/>
                    </a:cubicBezTo>
                    <a:cubicBezTo>
                      <a:pt x="104820" y="20129"/>
                      <a:pt x="106825" y="35182"/>
                      <a:pt x="98776" y="45703"/>
                    </a:cubicBezTo>
                    <a:cubicBezTo>
                      <a:pt x="40483" y="120475"/>
                      <a:pt x="39531" y="224011"/>
                      <a:pt x="97157" y="286495"/>
                    </a:cubicBezTo>
                    <a:cubicBezTo>
                      <a:pt x="106024" y="296236"/>
                      <a:pt x="105343" y="311313"/>
                      <a:pt x="95633" y="320214"/>
                    </a:cubicBezTo>
                    <a:cubicBezTo>
                      <a:pt x="91210" y="324185"/>
                      <a:pt x="85480" y="326389"/>
                      <a:pt x="79536" y="326405"/>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63" name="Freeform: Shape 162">
                <a:extLst>
                  <a:ext uri="{FF2B5EF4-FFF2-40B4-BE49-F238E27FC236}">
                    <a16:creationId xmlns:a16="http://schemas.microsoft.com/office/drawing/2014/main" id="{87440DA9-C38B-D2AF-ADB4-BAC1606A4345}"/>
                  </a:ext>
                </a:extLst>
              </p:cNvPr>
              <p:cNvSpPr/>
              <p:nvPr/>
            </p:nvSpPr>
            <p:spPr>
              <a:xfrm>
                <a:off x="1986298" y="780871"/>
                <a:ext cx="142875" cy="514350"/>
              </a:xfrm>
              <a:custGeom>
                <a:avLst/>
                <a:gdLst>
                  <a:gd name="connsiteX0" fmla="*/ 30956 w 142875"/>
                  <a:gd name="connsiteY0" fmla="*/ 513140 h 514350"/>
                  <a:gd name="connsiteX1" fmla="*/ 7144 w 142875"/>
                  <a:gd name="connsiteY1" fmla="*/ 489327 h 514350"/>
                  <a:gd name="connsiteX2" fmla="*/ 11906 w 142875"/>
                  <a:gd name="connsiteY2" fmla="*/ 475040 h 514350"/>
                  <a:gd name="connsiteX3" fmla="*/ 13240 w 142875"/>
                  <a:gd name="connsiteY3" fmla="*/ 46415 h 514350"/>
                  <a:gd name="connsiteX4" fmla="*/ 15895 w 142875"/>
                  <a:gd name="connsiteY4" fmla="*/ 12843 h 514350"/>
                  <a:gd name="connsiteX5" fmla="*/ 48292 w 142875"/>
                  <a:gd name="connsiteY5" fmla="*/ 14220 h 514350"/>
                  <a:gd name="connsiteX6" fmla="*/ 49625 w 142875"/>
                  <a:gd name="connsiteY6" fmla="*/ 503996 h 514350"/>
                  <a:gd name="connsiteX7" fmla="*/ 30956 w 142875"/>
                  <a:gd name="connsiteY7" fmla="*/ 51314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75" h="514350">
                    <a:moveTo>
                      <a:pt x="30956" y="513140"/>
                    </a:moveTo>
                    <a:cubicBezTo>
                      <a:pt x="17805" y="513140"/>
                      <a:pt x="7144" y="502478"/>
                      <a:pt x="7144" y="489327"/>
                    </a:cubicBezTo>
                    <a:cubicBezTo>
                      <a:pt x="7144" y="484175"/>
                      <a:pt x="8815" y="479161"/>
                      <a:pt x="11906" y="475040"/>
                    </a:cubicBezTo>
                    <a:cubicBezTo>
                      <a:pt x="114490" y="341690"/>
                      <a:pt x="114967" y="157857"/>
                      <a:pt x="13240" y="46415"/>
                    </a:cubicBezTo>
                    <a:cubicBezTo>
                      <a:pt x="4702" y="36411"/>
                      <a:pt x="5891" y="21381"/>
                      <a:pt x="15895" y="12843"/>
                    </a:cubicBezTo>
                    <a:cubicBezTo>
                      <a:pt x="25386" y="4743"/>
                      <a:pt x="39521" y="5344"/>
                      <a:pt x="48292" y="14220"/>
                    </a:cubicBezTo>
                    <a:cubicBezTo>
                      <a:pt x="165544" y="142331"/>
                      <a:pt x="166116" y="352834"/>
                      <a:pt x="49625" y="503996"/>
                    </a:cubicBezTo>
                    <a:cubicBezTo>
                      <a:pt x="45150" y="509765"/>
                      <a:pt x="38258" y="513141"/>
                      <a:pt x="30956" y="513140"/>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64" name="Freeform: Shape 163">
                <a:extLst>
                  <a:ext uri="{FF2B5EF4-FFF2-40B4-BE49-F238E27FC236}">
                    <a16:creationId xmlns:a16="http://schemas.microsoft.com/office/drawing/2014/main" id="{B2D2973F-1329-651F-3872-AC2DB84DF998}"/>
                  </a:ext>
                </a:extLst>
              </p:cNvPr>
              <p:cNvSpPr/>
              <p:nvPr/>
            </p:nvSpPr>
            <p:spPr>
              <a:xfrm>
                <a:off x="1867243" y="875370"/>
                <a:ext cx="104775" cy="323850"/>
              </a:xfrm>
              <a:custGeom>
                <a:avLst/>
                <a:gdLst>
                  <a:gd name="connsiteX0" fmla="*/ 30949 w 104775"/>
                  <a:gd name="connsiteY0" fmla="*/ 325295 h 323850"/>
                  <a:gd name="connsiteX1" fmla="*/ 16376 w 104775"/>
                  <a:gd name="connsiteY1" fmla="*/ 320342 h 323850"/>
                  <a:gd name="connsiteX2" fmla="*/ 12090 w 104775"/>
                  <a:gd name="connsiteY2" fmla="*/ 286910 h 323850"/>
                  <a:gd name="connsiteX3" fmla="*/ 13328 w 104775"/>
                  <a:gd name="connsiteY3" fmla="*/ 46118 h 323850"/>
                  <a:gd name="connsiteX4" fmla="*/ 16825 w 104775"/>
                  <a:gd name="connsiteY4" fmla="*/ 12488 h 323850"/>
                  <a:gd name="connsiteX5" fmla="*/ 48571 w 104775"/>
                  <a:gd name="connsiteY5" fmla="*/ 13923 h 323850"/>
                  <a:gd name="connsiteX6" fmla="*/ 49809 w 104775"/>
                  <a:gd name="connsiteY6" fmla="*/ 316056 h 323850"/>
                  <a:gd name="connsiteX7" fmla="*/ 30949 w 104775"/>
                  <a:gd name="connsiteY7" fmla="*/ 325295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323850">
                    <a:moveTo>
                      <a:pt x="30949" y="325295"/>
                    </a:moveTo>
                    <a:cubicBezTo>
                      <a:pt x="25675" y="325318"/>
                      <a:pt x="20545" y="323574"/>
                      <a:pt x="16376" y="320342"/>
                    </a:cubicBezTo>
                    <a:cubicBezTo>
                      <a:pt x="5998" y="312272"/>
                      <a:pt x="4084" y="297337"/>
                      <a:pt x="12090" y="286910"/>
                    </a:cubicBezTo>
                    <a:cubicBezTo>
                      <a:pt x="70002" y="212138"/>
                      <a:pt x="70573" y="108602"/>
                      <a:pt x="13328" y="46118"/>
                    </a:cubicBezTo>
                    <a:cubicBezTo>
                      <a:pt x="5007" y="35866"/>
                      <a:pt x="6573" y="20809"/>
                      <a:pt x="16825" y="12488"/>
                    </a:cubicBezTo>
                    <a:cubicBezTo>
                      <a:pt x="26240" y="4847"/>
                      <a:pt x="39884" y="5464"/>
                      <a:pt x="48571" y="13923"/>
                    </a:cubicBezTo>
                    <a:cubicBezTo>
                      <a:pt x="121151" y="93362"/>
                      <a:pt x="121627" y="223473"/>
                      <a:pt x="49809" y="316056"/>
                    </a:cubicBezTo>
                    <a:cubicBezTo>
                      <a:pt x="45303" y="321903"/>
                      <a:pt x="38331" y="325318"/>
                      <a:pt x="30949" y="325295"/>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grpSp>
        <p:grpSp>
          <p:nvGrpSpPr>
            <p:cNvPr id="37" name="Group 36">
              <a:extLst>
                <a:ext uri="{FF2B5EF4-FFF2-40B4-BE49-F238E27FC236}">
                  <a16:creationId xmlns:a16="http://schemas.microsoft.com/office/drawing/2014/main" id="{A40DFD1A-B7C2-EB36-D2A5-530CA6AF8F3E}"/>
                </a:ext>
              </a:extLst>
            </p:cNvPr>
            <p:cNvGrpSpPr/>
            <p:nvPr/>
          </p:nvGrpSpPr>
          <p:grpSpPr>
            <a:xfrm>
              <a:off x="3411726" y="5693186"/>
              <a:ext cx="1772565" cy="277822"/>
              <a:chOff x="3411726" y="5693186"/>
              <a:chExt cx="1772565" cy="277822"/>
            </a:xfrm>
            <a:grpFill/>
          </p:grpSpPr>
          <p:sp>
            <p:nvSpPr>
              <p:cNvPr id="1034" name="TextBox 1033">
                <a:extLst>
                  <a:ext uri="{FF2B5EF4-FFF2-40B4-BE49-F238E27FC236}">
                    <a16:creationId xmlns:a16="http://schemas.microsoft.com/office/drawing/2014/main" id="{147ADD0A-BDD9-1427-61E3-2D4E31744F22}"/>
                  </a:ext>
                </a:extLst>
              </p:cNvPr>
              <p:cNvSpPr txBox="1"/>
              <p:nvPr/>
            </p:nvSpPr>
            <p:spPr>
              <a:xfrm>
                <a:off x="3411726" y="5713659"/>
                <a:ext cx="426720" cy="257349"/>
              </a:xfrm>
              <a:prstGeom prst="rect">
                <a:avLst/>
              </a:prstGeom>
              <a:noFill/>
            </p:spPr>
            <p:txBody>
              <a:bodyPr wrap="none" lIns="0" tIns="0" rIns="0" bIns="0" rtlCol="0">
                <a:noAutofit/>
              </a:bodyPr>
              <a:lstStyle/>
              <a:p>
                <a:pPr algn="l"/>
                <a:r>
                  <a:rPr lang="en-GB" sz="1200" dirty="0">
                    <a:solidFill>
                      <a:schemeClr val="bg1"/>
                    </a:solidFill>
                  </a:rPr>
                  <a:t>L1</a:t>
                </a:r>
              </a:p>
            </p:txBody>
          </p:sp>
          <p:sp>
            <p:nvSpPr>
              <p:cNvPr id="1035" name="TextBox 1034">
                <a:extLst>
                  <a:ext uri="{FF2B5EF4-FFF2-40B4-BE49-F238E27FC236}">
                    <a16:creationId xmlns:a16="http://schemas.microsoft.com/office/drawing/2014/main" id="{3E5E1A66-BDD7-D5A3-E2C0-C2A962BE80AE}"/>
                  </a:ext>
                </a:extLst>
              </p:cNvPr>
              <p:cNvSpPr txBox="1"/>
              <p:nvPr/>
            </p:nvSpPr>
            <p:spPr>
              <a:xfrm>
                <a:off x="4061215" y="5708796"/>
                <a:ext cx="426720" cy="257349"/>
              </a:xfrm>
              <a:prstGeom prst="rect">
                <a:avLst/>
              </a:prstGeom>
              <a:noFill/>
            </p:spPr>
            <p:txBody>
              <a:bodyPr wrap="none" lIns="0" tIns="0" rIns="0" bIns="0" rtlCol="0">
                <a:noAutofit/>
              </a:bodyPr>
              <a:lstStyle/>
              <a:p>
                <a:pPr algn="l"/>
                <a:r>
                  <a:rPr lang="en-GB" sz="1200" dirty="0">
                    <a:solidFill>
                      <a:schemeClr val="bg1"/>
                    </a:solidFill>
                  </a:rPr>
                  <a:t>L2</a:t>
                </a:r>
              </a:p>
            </p:txBody>
          </p:sp>
          <p:sp>
            <p:nvSpPr>
              <p:cNvPr id="1054" name="TextBox 1053">
                <a:extLst>
                  <a:ext uri="{FF2B5EF4-FFF2-40B4-BE49-F238E27FC236}">
                    <a16:creationId xmlns:a16="http://schemas.microsoft.com/office/drawing/2014/main" id="{D44BF86B-F874-3D64-7A7C-3D24BAA76BAD}"/>
                  </a:ext>
                </a:extLst>
              </p:cNvPr>
              <p:cNvSpPr txBox="1"/>
              <p:nvPr/>
            </p:nvSpPr>
            <p:spPr>
              <a:xfrm>
                <a:off x="4757571" y="5693186"/>
                <a:ext cx="426720" cy="257349"/>
              </a:xfrm>
              <a:prstGeom prst="rect">
                <a:avLst/>
              </a:prstGeom>
              <a:noFill/>
              <a:ln>
                <a:noFill/>
              </a:ln>
            </p:spPr>
            <p:txBody>
              <a:bodyPr wrap="none" lIns="0" tIns="0" rIns="0" bIns="0" rtlCol="0">
                <a:noAutofit/>
              </a:bodyPr>
              <a:lstStyle/>
              <a:p>
                <a:pPr algn="l"/>
                <a:r>
                  <a:rPr lang="en-GB" sz="1200" dirty="0">
                    <a:solidFill>
                      <a:schemeClr val="bg1"/>
                    </a:solidFill>
                  </a:rPr>
                  <a:t>L3</a:t>
                </a:r>
              </a:p>
            </p:txBody>
          </p:sp>
        </p:grpSp>
        <p:grpSp>
          <p:nvGrpSpPr>
            <p:cNvPr id="16" name="Graphic 4">
              <a:extLst>
                <a:ext uri="{FF2B5EF4-FFF2-40B4-BE49-F238E27FC236}">
                  <a16:creationId xmlns:a16="http://schemas.microsoft.com/office/drawing/2014/main" id="{A52EDBA4-F9B4-43B4-1138-210B6888101B}"/>
                </a:ext>
              </a:extLst>
            </p:cNvPr>
            <p:cNvGrpSpPr/>
            <p:nvPr/>
          </p:nvGrpSpPr>
          <p:grpSpPr>
            <a:xfrm>
              <a:off x="4776218" y="5167902"/>
              <a:ext cx="712396" cy="834380"/>
              <a:chOff x="846632" y="540583"/>
              <a:chExt cx="1714500" cy="1714500"/>
            </a:xfrm>
            <a:grpFill/>
          </p:grpSpPr>
          <p:sp>
            <p:nvSpPr>
              <p:cNvPr id="17" name="Freeform: Shape 16">
                <a:extLst>
                  <a:ext uri="{FF2B5EF4-FFF2-40B4-BE49-F238E27FC236}">
                    <a16:creationId xmlns:a16="http://schemas.microsoft.com/office/drawing/2014/main" id="{917DA652-865D-3C1D-2720-782FAF1322D0}"/>
                  </a:ext>
                </a:extLst>
              </p:cNvPr>
              <p:cNvSpPr/>
              <p:nvPr/>
            </p:nvSpPr>
            <p:spPr>
              <a:xfrm>
                <a:off x="1361465" y="1092094"/>
                <a:ext cx="676275" cy="819150"/>
              </a:xfrm>
              <a:custGeom>
                <a:avLst/>
                <a:gdLst>
                  <a:gd name="connsiteX0" fmla="*/ 30950 w 676275"/>
                  <a:gd name="connsiteY0" fmla="*/ 817136 h 819150"/>
                  <a:gd name="connsiteX1" fmla="*/ 24377 w 676275"/>
                  <a:gd name="connsiteY1" fmla="*/ 816184 h 819150"/>
                  <a:gd name="connsiteX2" fmla="*/ 8032 w 676275"/>
                  <a:gd name="connsiteY2" fmla="*/ 787049 h 819150"/>
                  <a:gd name="connsiteX3" fmla="*/ 8090 w 676275"/>
                  <a:gd name="connsiteY3" fmla="*/ 786847 h 819150"/>
                  <a:gd name="connsiteX4" fmla="*/ 306032 w 676275"/>
                  <a:gd name="connsiteY4" fmla="*/ 32086 h 819150"/>
                  <a:gd name="connsiteX5" fmla="*/ 357683 w 676275"/>
                  <a:gd name="connsiteY5" fmla="*/ 10010 h 819150"/>
                  <a:gd name="connsiteX6" fmla="*/ 379565 w 676275"/>
                  <a:gd name="connsiteY6" fmla="*/ 31610 h 819150"/>
                  <a:gd name="connsiteX7" fmla="*/ 672173 w 676275"/>
                  <a:gd name="connsiteY7" fmla="*/ 772464 h 819150"/>
                  <a:gd name="connsiteX8" fmla="*/ 658790 w 676275"/>
                  <a:gd name="connsiteY8" fmla="*/ 803373 h 819150"/>
                  <a:gd name="connsiteX9" fmla="*/ 627881 w 676275"/>
                  <a:gd name="connsiteY9" fmla="*/ 789990 h 819150"/>
                  <a:gd name="connsiteX10" fmla="*/ 342417 w 676275"/>
                  <a:gd name="connsiteY10" fmla="*/ 68281 h 819150"/>
                  <a:gd name="connsiteX11" fmla="*/ 53429 w 676275"/>
                  <a:gd name="connsiteY11" fmla="*/ 799991 h 819150"/>
                  <a:gd name="connsiteX12" fmla="*/ 30950 w 676275"/>
                  <a:gd name="connsiteY12" fmla="*/ 817136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275" h="819150">
                    <a:moveTo>
                      <a:pt x="30950" y="817136"/>
                    </a:moveTo>
                    <a:cubicBezTo>
                      <a:pt x="28724" y="817147"/>
                      <a:pt x="26509" y="816826"/>
                      <a:pt x="24377" y="816184"/>
                    </a:cubicBezTo>
                    <a:cubicBezTo>
                      <a:pt x="11818" y="812652"/>
                      <a:pt x="4500" y="799608"/>
                      <a:pt x="8032" y="787049"/>
                    </a:cubicBezTo>
                    <a:cubicBezTo>
                      <a:pt x="8051" y="786982"/>
                      <a:pt x="8070" y="786914"/>
                      <a:pt x="8090" y="786847"/>
                    </a:cubicBezTo>
                    <a:cubicBezTo>
                      <a:pt x="17615" y="754462"/>
                      <a:pt x="303365" y="39325"/>
                      <a:pt x="306032" y="32086"/>
                    </a:cubicBezTo>
                    <a:cubicBezTo>
                      <a:pt x="314199" y="11726"/>
                      <a:pt x="337324" y="1843"/>
                      <a:pt x="357683" y="10010"/>
                    </a:cubicBezTo>
                    <a:cubicBezTo>
                      <a:pt x="367581" y="13980"/>
                      <a:pt x="375466" y="21764"/>
                      <a:pt x="379565" y="31610"/>
                    </a:cubicBezTo>
                    <a:lnTo>
                      <a:pt x="672173" y="772464"/>
                    </a:lnTo>
                    <a:cubicBezTo>
                      <a:pt x="677012" y="784695"/>
                      <a:pt x="671021" y="798533"/>
                      <a:pt x="658790" y="803373"/>
                    </a:cubicBezTo>
                    <a:cubicBezTo>
                      <a:pt x="646559" y="808212"/>
                      <a:pt x="632721" y="802221"/>
                      <a:pt x="627881" y="789990"/>
                    </a:cubicBezTo>
                    <a:lnTo>
                      <a:pt x="342417" y="68281"/>
                    </a:lnTo>
                    <a:cubicBezTo>
                      <a:pt x="244024" y="314597"/>
                      <a:pt x="60477" y="776179"/>
                      <a:pt x="53429" y="799991"/>
                    </a:cubicBezTo>
                    <a:cubicBezTo>
                      <a:pt x="50479" y="809999"/>
                      <a:pt x="41381" y="816938"/>
                      <a:pt x="30950" y="817136"/>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8" name="Freeform: Shape 17">
                <a:extLst>
                  <a:ext uri="{FF2B5EF4-FFF2-40B4-BE49-F238E27FC236}">
                    <a16:creationId xmlns:a16="http://schemas.microsoft.com/office/drawing/2014/main" id="{07BCDC4C-7EA2-76C6-EBCB-590E9780902D}"/>
                  </a:ext>
                </a:extLst>
              </p:cNvPr>
              <p:cNvSpPr/>
              <p:nvPr/>
            </p:nvSpPr>
            <p:spPr>
              <a:xfrm>
                <a:off x="1361536" y="1366935"/>
                <a:ext cx="485775" cy="542925"/>
              </a:xfrm>
              <a:custGeom>
                <a:avLst/>
                <a:gdLst>
                  <a:gd name="connsiteX0" fmla="*/ 30879 w 485775"/>
                  <a:gd name="connsiteY0" fmla="*/ 542391 h 542925"/>
                  <a:gd name="connsiteX1" fmla="*/ 7144 w 485775"/>
                  <a:gd name="connsiteY1" fmla="*/ 518501 h 542925"/>
                  <a:gd name="connsiteX2" fmla="*/ 13067 w 485775"/>
                  <a:gd name="connsiteY2" fmla="*/ 502862 h 542925"/>
                  <a:gd name="connsiteX3" fmla="*/ 443597 w 485775"/>
                  <a:gd name="connsiteY3" fmla="*/ 15182 h 542925"/>
                  <a:gd name="connsiteX4" fmla="*/ 477125 w 485775"/>
                  <a:gd name="connsiteY4" fmla="*/ 13086 h 542925"/>
                  <a:gd name="connsiteX5" fmla="*/ 479220 w 485775"/>
                  <a:gd name="connsiteY5" fmla="*/ 46614 h 542925"/>
                  <a:gd name="connsiteX6" fmla="*/ 48690 w 485775"/>
                  <a:gd name="connsiteY6" fmla="*/ 534295 h 542925"/>
                  <a:gd name="connsiteX7" fmla="*/ 30879 w 485775"/>
                  <a:gd name="connsiteY7" fmla="*/ 542391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775" h="542925">
                    <a:moveTo>
                      <a:pt x="30879" y="542391"/>
                    </a:moveTo>
                    <a:cubicBezTo>
                      <a:pt x="17727" y="542348"/>
                      <a:pt x="7101" y="531652"/>
                      <a:pt x="7144" y="518501"/>
                    </a:cubicBezTo>
                    <a:cubicBezTo>
                      <a:pt x="7163" y="512743"/>
                      <a:pt x="9267" y="507187"/>
                      <a:pt x="13067" y="502862"/>
                    </a:cubicBezTo>
                    <a:lnTo>
                      <a:pt x="443597" y="15182"/>
                    </a:lnTo>
                    <a:cubicBezTo>
                      <a:pt x="452277" y="5345"/>
                      <a:pt x="467288" y="4407"/>
                      <a:pt x="477125" y="13086"/>
                    </a:cubicBezTo>
                    <a:cubicBezTo>
                      <a:pt x="486962" y="21766"/>
                      <a:pt x="487900" y="36777"/>
                      <a:pt x="479220" y="46614"/>
                    </a:cubicBezTo>
                    <a:lnTo>
                      <a:pt x="48690" y="534295"/>
                    </a:lnTo>
                    <a:cubicBezTo>
                      <a:pt x="44202" y="539441"/>
                      <a:pt x="37707" y="542393"/>
                      <a:pt x="30879" y="542391"/>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19" name="Freeform: Shape 18">
                <a:extLst>
                  <a:ext uri="{FF2B5EF4-FFF2-40B4-BE49-F238E27FC236}">
                    <a16:creationId xmlns:a16="http://schemas.microsoft.com/office/drawing/2014/main" id="{4D3B5615-7D82-C4FF-10E5-7D0143528728}"/>
                  </a:ext>
                </a:extLst>
              </p:cNvPr>
              <p:cNvSpPr/>
              <p:nvPr/>
            </p:nvSpPr>
            <p:spPr>
              <a:xfrm>
                <a:off x="1550037" y="1373480"/>
                <a:ext cx="485775" cy="523875"/>
              </a:xfrm>
              <a:custGeom>
                <a:avLst/>
                <a:gdLst>
                  <a:gd name="connsiteX0" fmla="*/ 460550 w 485775"/>
                  <a:gd name="connsiteY0" fmla="*/ 524415 h 523875"/>
                  <a:gd name="connsiteX1" fmla="*/ 443024 w 485775"/>
                  <a:gd name="connsiteY1" fmla="*/ 516700 h 523875"/>
                  <a:gd name="connsiteX2" fmla="*/ 13447 w 485775"/>
                  <a:gd name="connsiteY2" fmla="*/ 47118 h 523875"/>
                  <a:gd name="connsiteX3" fmla="*/ 14828 w 485775"/>
                  <a:gd name="connsiteY3" fmla="*/ 13447 h 523875"/>
                  <a:gd name="connsiteX4" fmla="*/ 48499 w 485775"/>
                  <a:gd name="connsiteY4" fmla="*/ 14828 h 523875"/>
                  <a:gd name="connsiteX5" fmla="*/ 478076 w 485775"/>
                  <a:gd name="connsiteY5" fmla="*/ 484410 h 523875"/>
                  <a:gd name="connsiteX6" fmla="*/ 476626 w 485775"/>
                  <a:gd name="connsiteY6" fmla="*/ 518055 h 523875"/>
                  <a:gd name="connsiteX7" fmla="*/ 460550 w 485775"/>
                  <a:gd name="connsiteY7" fmla="*/ 524320 h 5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775" h="523875">
                    <a:moveTo>
                      <a:pt x="460550" y="524415"/>
                    </a:moveTo>
                    <a:cubicBezTo>
                      <a:pt x="453879" y="524445"/>
                      <a:pt x="447508" y="521641"/>
                      <a:pt x="443024" y="516700"/>
                    </a:cubicBezTo>
                    <a:lnTo>
                      <a:pt x="13447" y="47118"/>
                    </a:lnTo>
                    <a:cubicBezTo>
                      <a:pt x="4530" y="37438"/>
                      <a:pt x="5149" y="22363"/>
                      <a:pt x="14828" y="13447"/>
                    </a:cubicBezTo>
                    <a:cubicBezTo>
                      <a:pt x="24507" y="4530"/>
                      <a:pt x="39582" y="5149"/>
                      <a:pt x="48499" y="14828"/>
                    </a:cubicBezTo>
                    <a:lnTo>
                      <a:pt x="478076" y="484410"/>
                    </a:lnTo>
                    <a:cubicBezTo>
                      <a:pt x="486967" y="494102"/>
                      <a:pt x="486317" y="509165"/>
                      <a:pt x="476626" y="518055"/>
                    </a:cubicBezTo>
                    <a:cubicBezTo>
                      <a:pt x="472239" y="522080"/>
                      <a:pt x="466504" y="524315"/>
                      <a:pt x="460550" y="524320"/>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20" name="Freeform: Shape 19">
                <a:extLst>
                  <a:ext uri="{FF2B5EF4-FFF2-40B4-BE49-F238E27FC236}">
                    <a16:creationId xmlns:a16="http://schemas.microsoft.com/office/drawing/2014/main" id="{79DBFAC3-B972-E573-D64D-F39C7A86E933}"/>
                  </a:ext>
                </a:extLst>
              </p:cNvPr>
              <p:cNvSpPr/>
              <p:nvPr/>
            </p:nvSpPr>
            <p:spPr>
              <a:xfrm>
                <a:off x="1610061" y="962064"/>
                <a:ext cx="180975" cy="180975"/>
              </a:xfrm>
              <a:custGeom>
                <a:avLst/>
                <a:gdLst>
                  <a:gd name="connsiteX0" fmla="*/ 91916 w 180975"/>
                  <a:gd name="connsiteY0" fmla="*/ 176689 h 180975"/>
                  <a:gd name="connsiteX1" fmla="*/ 7144 w 180975"/>
                  <a:gd name="connsiteY1" fmla="*/ 91916 h 180975"/>
                  <a:gd name="connsiteX2" fmla="*/ 91916 w 180975"/>
                  <a:gd name="connsiteY2" fmla="*/ 7144 h 180975"/>
                  <a:gd name="connsiteX3" fmla="*/ 176689 w 180975"/>
                  <a:gd name="connsiteY3" fmla="*/ 91916 h 180975"/>
                  <a:gd name="connsiteX4" fmla="*/ 91916 w 180975"/>
                  <a:gd name="connsiteY4" fmla="*/ 176689 h 180975"/>
                  <a:gd name="connsiteX5" fmla="*/ 91916 w 180975"/>
                  <a:gd name="connsiteY5" fmla="*/ 54769 h 180975"/>
                  <a:gd name="connsiteX6" fmla="*/ 54769 w 180975"/>
                  <a:gd name="connsiteY6" fmla="*/ 91916 h 180975"/>
                  <a:gd name="connsiteX7" fmla="*/ 91916 w 180975"/>
                  <a:gd name="connsiteY7" fmla="*/ 129064 h 180975"/>
                  <a:gd name="connsiteX8" fmla="*/ 129064 w 180975"/>
                  <a:gd name="connsiteY8" fmla="*/ 91916 h 180975"/>
                  <a:gd name="connsiteX9" fmla="*/ 91916 w 180975"/>
                  <a:gd name="connsiteY9" fmla="*/ 54769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975" h="180975">
                    <a:moveTo>
                      <a:pt x="91916" y="176689"/>
                    </a:moveTo>
                    <a:cubicBezTo>
                      <a:pt x="45098" y="176689"/>
                      <a:pt x="7144" y="138735"/>
                      <a:pt x="7144" y="91916"/>
                    </a:cubicBezTo>
                    <a:cubicBezTo>
                      <a:pt x="7144" y="45098"/>
                      <a:pt x="45098" y="7144"/>
                      <a:pt x="91916" y="7144"/>
                    </a:cubicBezTo>
                    <a:cubicBezTo>
                      <a:pt x="138735" y="7144"/>
                      <a:pt x="176689" y="45098"/>
                      <a:pt x="176689" y="91916"/>
                    </a:cubicBezTo>
                    <a:cubicBezTo>
                      <a:pt x="176636" y="138713"/>
                      <a:pt x="138713" y="176636"/>
                      <a:pt x="91916" y="176689"/>
                    </a:cubicBezTo>
                    <a:close/>
                    <a:moveTo>
                      <a:pt x="91916" y="54769"/>
                    </a:moveTo>
                    <a:cubicBezTo>
                      <a:pt x="71400" y="54769"/>
                      <a:pt x="54769" y="71400"/>
                      <a:pt x="54769" y="91916"/>
                    </a:cubicBezTo>
                    <a:cubicBezTo>
                      <a:pt x="54769" y="112432"/>
                      <a:pt x="71400" y="129064"/>
                      <a:pt x="91916" y="129064"/>
                    </a:cubicBezTo>
                    <a:cubicBezTo>
                      <a:pt x="112432" y="129064"/>
                      <a:pt x="129064" y="112432"/>
                      <a:pt x="129064" y="91916"/>
                    </a:cubicBezTo>
                    <a:cubicBezTo>
                      <a:pt x="129011" y="71422"/>
                      <a:pt x="112411" y="54821"/>
                      <a:pt x="91916" y="54769"/>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23" name="Freeform: Shape 22">
                <a:extLst>
                  <a:ext uri="{FF2B5EF4-FFF2-40B4-BE49-F238E27FC236}">
                    <a16:creationId xmlns:a16="http://schemas.microsoft.com/office/drawing/2014/main" id="{61AFFBC5-79C0-0C0A-5801-EEB411EEEAE9}"/>
                  </a:ext>
                </a:extLst>
              </p:cNvPr>
              <p:cNvSpPr/>
              <p:nvPr/>
            </p:nvSpPr>
            <p:spPr>
              <a:xfrm>
                <a:off x="1253705" y="779963"/>
                <a:ext cx="142875" cy="514350"/>
              </a:xfrm>
              <a:custGeom>
                <a:avLst/>
                <a:gdLst>
                  <a:gd name="connsiteX0" fmla="*/ 112992 w 142875"/>
                  <a:gd name="connsiteY0" fmla="*/ 514048 h 514350"/>
                  <a:gd name="connsiteX1" fmla="*/ 95466 w 142875"/>
                  <a:gd name="connsiteY1" fmla="*/ 506332 h 514350"/>
                  <a:gd name="connsiteX2" fmla="*/ 94132 w 142875"/>
                  <a:gd name="connsiteY2" fmla="*/ 16557 h 514350"/>
                  <a:gd name="connsiteX3" fmla="*/ 127756 w 142875"/>
                  <a:gd name="connsiteY3" fmla="*/ 12080 h 514350"/>
                  <a:gd name="connsiteX4" fmla="*/ 132232 w 142875"/>
                  <a:gd name="connsiteY4" fmla="*/ 45703 h 514350"/>
                  <a:gd name="connsiteX5" fmla="*/ 130899 w 142875"/>
                  <a:gd name="connsiteY5" fmla="*/ 474328 h 514350"/>
                  <a:gd name="connsiteX6" fmla="*/ 129087 w 142875"/>
                  <a:gd name="connsiteY6" fmla="*/ 507955 h 514350"/>
                  <a:gd name="connsiteX7" fmla="*/ 112992 w 142875"/>
                  <a:gd name="connsiteY7" fmla="*/ 514048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75" h="514350">
                    <a:moveTo>
                      <a:pt x="112992" y="514048"/>
                    </a:moveTo>
                    <a:cubicBezTo>
                      <a:pt x="106320" y="514077"/>
                      <a:pt x="99950" y="511273"/>
                      <a:pt x="95466" y="506332"/>
                    </a:cubicBezTo>
                    <a:cubicBezTo>
                      <a:pt x="-21787" y="378221"/>
                      <a:pt x="-22358" y="167719"/>
                      <a:pt x="94132" y="16557"/>
                    </a:cubicBezTo>
                    <a:cubicBezTo>
                      <a:pt x="102181" y="6036"/>
                      <a:pt x="117234" y="4031"/>
                      <a:pt x="127756" y="12080"/>
                    </a:cubicBezTo>
                    <a:cubicBezTo>
                      <a:pt x="138277" y="20129"/>
                      <a:pt x="140281" y="35182"/>
                      <a:pt x="132232" y="45703"/>
                    </a:cubicBezTo>
                    <a:cubicBezTo>
                      <a:pt x="29648" y="179053"/>
                      <a:pt x="29172" y="362886"/>
                      <a:pt x="130899" y="474328"/>
                    </a:cubicBezTo>
                    <a:cubicBezTo>
                      <a:pt x="139684" y="484115"/>
                      <a:pt x="138873" y="499170"/>
                      <a:pt x="129087" y="507955"/>
                    </a:cubicBezTo>
                    <a:cubicBezTo>
                      <a:pt x="124669" y="511922"/>
                      <a:pt x="118929" y="514094"/>
                      <a:pt x="112992" y="514048"/>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29" name="Freeform: Shape 28">
                <a:extLst>
                  <a:ext uri="{FF2B5EF4-FFF2-40B4-BE49-F238E27FC236}">
                    <a16:creationId xmlns:a16="http://schemas.microsoft.com/office/drawing/2014/main" id="{1477B969-A5D5-80EF-E86A-1C671ECB5B29}"/>
                  </a:ext>
                </a:extLst>
              </p:cNvPr>
              <p:cNvSpPr/>
              <p:nvPr/>
            </p:nvSpPr>
            <p:spPr>
              <a:xfrm>
                <a:off x="1407176" y="874260"/>
                <a:ext cx="104775" cy="333375"/>
              </a:xfrm>
              <a:custGeom>
                <a:avLst/>
                <a:gdLst>
                  <a:gd name="connsiteX0" fmla="*/ 79536 w 104775"/>
                  <a:gd name="connsiteY0" fmla="*/ 326405 h 333375"/>
                  <a:gd name="connsiteX1" fmla="*/ 61914 w 104775"/>
                  <a:gd name="connsiteY1" fmla="*/ 318690 h 333375"/>
                  <a:gd name="connsiteX2" fmla="*/ 60676 w 104775"/>
                  <a:gd name="connsiteY2" fmla="*/ 16557 h 333375"/>
                  <a:gd name="connsiteX3" fmla="*/ 94299 w 104775"/>
                  <a:gd name="connsiteY3" fmla="*/ 12080 h 333375"/>
                  <a:gd name="connsiteX4" fmla="*/ 98776 w 104775"/>
                  <a:gd name="connsiteY4" fmla="*/ 45703 h 333375"/>
                  <a:gd name="connsiteX5" fmla="*/ 97157 w 104775"/>
                  <a:gd name="connsiteY5" fmla="*/ 286495 h 333375"/>
                  <a:gd name="connsiteX6" fmla="*/ 95633 w 104775"/>
                  <a:gd name="connsiteY6" fmla="*/ 320214 h 333375"/>
                  <a:gd name="connsiteX7" fmla="*/ 79536 w 104775"/>
                  <a:gd name="connsiteY7" fmla="*/ 326405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333375">
                    <a:moveTo>
                      <a:pt x="79536" y="326405"/>
                    </a:moveTo>
                    <a:cubicBezTo>
                      <a:pt x="72838" y="326426"/>
                      <a:pt x="66442" y="323625"/>
                      <a:pt x="61914" y="318690"/>
                    </a:cubicBezTo>
                    <a:cubicBezTo>
                      <a:pt x="-10666" y="239251"/>
                      <a:pt x="-11142" y="109140"/>
                      <a:pt x="60676" y="16557"/>
                    </a:cubicBezTo>
                    <a:cubicBezTo>
                      <a:pt x="68725" y="6036"/>
                      <a:pt x="83778" y="4031"/>
                      <a:pt x="94299" y="12080"/>
                    </a:cubicBezTo>
                    <a:cubicBezTo>
                      <a:pt x="104820" y="20129"/>
                      <a:pt x="106825" y="35182"/>
                      <a:pt x="98776" y="45703"/>
                    </a:cubicBezTo>
                    <a:cubicBezTo>
                      <a:pt x="40483" y="120475"/>
                      <a:pt x="39531" y="224011"/>
                      <a:pt x="97157" y="286495"/>
                    </a:cubicBezTo>
                    <a:cubicBezTo>
                      <a:pt x="106024" y="296236"/>
                      <a:pt x="105343" y="311313"/>
                      <a:pt x="95633" y="320214"/>
                    </a:cubicBezTo>
                    <a:cubicBezTo>
                      <a:pt x="91210" y="324185"/>
                      <a:pt x="85480" y="326389"/>
                      <a:pt x="79536" y="326405"/>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30" name="Freeform: Shape 29">
                <a:extLst>
                  <a:ext uri="{FF2B5EF4-FFF2-40B4-BE49-F238E27FC236}">
                    <a16:creationId xmlns:a16="http://schemas.microsoft.com/office/drawing/2014/main" id="{B488A9F5-7602-9972-9D04-D0C3D8D69A64}"/>
                  </a:ext>
                </a:extLst>
              </p:cNvPr>
              <p:cNvSpPr/>
              <p:nvPr/>
            </p:nvSpPr>
            <p:spPr>
              <a:xfrm>
                <a:off x="1986298" y="780871"/>
                <a:ext cx="142875" cy="514350"/>
              </a:xfrm>
              <a:custGeom>
                <a:avLst/>
                <a:gdLst>
                  <a:gd name="connsiteX0" fmla="*/ 30956 w 142875"/>
                  <a:gd name="connsiteY0" fmla="*/ 513140 h 514350"/>
                  <a:gd name="connsiteX1" fmla="*/ 7144 w 142875"/>
                  <a:gd name="connsiteY1" fmla="*/ 489327 h 514350"/>
                  <a:gd name="connsiteX2" fmla="*/ 11906 w 142875"/>
                  <a:gd name="connsiteY2" fmla="*/ 475040 h 514350"/>
                  <a:gd name="connsiteX3" fmla="*/ 13240 w 142875"/>
                  <a:gd name="connsiteY3" fmla="*/ 46415 h 514350"/>
                  <a:gd name="connsiteX4" fmla="*/ 15895 w 142875"/>
                  <a:gd name="connsiteY4" fmla="*/ 12843 h 514350"/>
                  <a:gd name="connsiteX5" fmla="*/ 48292 w 142875"/>
                  <a:gd name="connsiteY5" fmla="*/ 14220 h 514350"/>
                  <a:gd name="connsiteX6" fmla="*/ 49625 w 142875"/>
                  <a:gd name="connsiteY6" fmla="*/ 503996 h 514350"/>
                  <a:gd name="connsiteX7" fmla="*/ 30956 w 142875"/>
                  <a:gd name="connsiteY7" fmla="*/ 51314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75" h="514350">
                    <a:moveTo>
                      <a:pt x="30956" y="513140"/>
                    </a:moveTo>
                    <a:cubicBezTo>
                      <a:pt x="17805" y="513140"/>
                      <a:pt x="7144" y="502478"/>
                      <a:pt x="7144" y="489327"/>
                    </a:cubicBezTo>
                    <a:cubicBezTo>
                      <a:pt x="7144" y="484175"/>
                      <a:pt x="8815" y="479161"/>
                      <a:pt x="11906" y="475040"/>
                    </a:cubicBezTo>
                    <a:cubicBezTo>
                      <a:pt x="114490" y="341690"/>
                      <a:pt x="114967" y="157857"/>
                      <a:pt x="13240" y="46415"/>
                    </a:cubicBezTo>
                    <a:cubicBezTo>
                      <a:pt x="4702" y="36411"/>
                      <a:pt x="5891" y="21381"/>
                      <a:pt x="15895" y="12843"/>
                    </a:cubicBezTo>
                    <a:cubicBezTo>
                      <a:pt x="25386" y="4743"/>
                      <a:pt x="39521" y="5344"/>
                      <a:pt x="48292" y="14220"/>
                    </a:cubicBezTo>
                    <a:cubicBezTo>
                      <a:pt x="165544" y="142331"/>
                      <a:pt x="166116" y="352834"/>
                      <a:pt x="49625" y="503996"/>
                    </a:cubicBezTo>
                    <a:cubicBezTo>
                      <a:pt x="45150" y="509765"/>
                      <a:pt x="38258" y="513141"/>
                      <a:pt x="30956" y="513140"/>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31" name="Freeform: Shape 30">
                <a:extLst>
                  <a:ext uri="{FF2B5EF4-FFF2-40B4-BE49-F238E27FC236}">
                    <a16:creationId xmlns:a16="http://schemas.microsoft.com/office/drawing/2014/main" id="{2A93FB6A-6F2E-EDA1-67C6-8BFB58CA3BF7}"/>
                  </a:ext>
                </a:extLst>
              </p:cNvPr>
              <p:cNvSpPr/>
              <p:nvPr/>
            </p:nvSpPr>
            <p:spPr>
              <a:xfrm>
                <a:off x="1867243" y="875370"/>
                <a:ext cx="104775" cy="323850"/>
              </a:xfrm>
              <a:custGeom>
                <a:avLst/>
                <a:gdLst>
                  <a:gd name="connsiteX0" fmla="*/ 30949 w 104775"/>
                  <a:gd name="connsiteY0" fmla="*/ 325295 h 323850"/>
                  <a:gd name="connsiteX1" fmla="*/ 16376 w 104775"/>
                  <a:gd name="connsiteY1" fmla="*/ 320342 h 323850"/>
                  <a:gd name="connsiteX2" fmla="*/ 12090 w 104775"/>
                  <a:gd name="connsiteY2" fmla="*/ 286910 h 323850"/>
                  <a:gd name="connsiteX3" fmla="*/ 13328 w 104775"/>
                  <a:gd name="connsiteY3" fmla="*/ 46118 h 323850"/>
                  <a:gd name="connsiteX4" fmla="*/ 16825 w 104775"/>
                  <a:gd name="connsiteY4" fmla="*/ 12488 h 323850"/>
                  <a:gd name="connsiteX5" fmla="*/ 48571 w 104775"/>
                  <a:gd name="connsiteY5" fmla="*/ 13923 h 323850"/>
                  <a:gd name="connsiteX6" fmla="*/ 49809 w 104775"/>
                  <a:gd name="connsiteY6" fmla="*/ 316056 h 323850"/>
                  <a:gd name="connsiteX7" fmla="*/ 30949 w 104775"/>
                  <a:gd name="connsiteY7" fmla="*/ 325295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323850">
                    <a:moveTo>
                      <a:pt x="30949" y="325295"/>
                    </a:moveTo>
                    <a:cubicBezTo>
                      <a:pt x="25675" y="325318"/>
                      <a:pt x="20545" y="323574"/>
                      <a:pt x="16376" y="320342"/>
                    </a:cubicBezTo>
                    <a:cubicBezTo>
                      <a:pt x="5998" y="312272"/>
                      <a:pt x="4084" y="297337"/>
                      <a:pt x="12090" y="286910"/>
                    </a:cubicBezTo>
                    <a:cubicBezTo>
                      <a:pt x="70002" y="212138"/>
                      <a:pt x="70573" y="108602"/>
                      <a:pt x="13328" y="46118"/>
                    </a:cubicBezTo>
                    <a:cubicBezTo>
                      <a:pt x="5007" y="35866"/>
                      <a:pt x="6573" y="20809"/>
                      <a:pt x="16825" y="12488"/>
                    </a:cubicBezTo>
                    <a:cubicBezTo>
                      <a:pt x="26240" y="4847"/>
                      <a:pt x="39884" y="5464"/>
                      <a:pt x="48571" y="13923"/>
                    </a:cubicBezTo>
                    <a:cubicBezTo>
                      <a:pt x="121151" y="93362"/>
                      <a:pt x="121627" y="223473"/>
                      <a:pt x="49809" y="316056"/>
                    </a:cubicBezTo>
                    <a:cubicBezTo>
                      <a:pt x="45303" y="321903"/>
                      <a:pt x="38331" y="325318"/>
                      <a:pt x="30949" y="325295"/>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grpSp>
      </p:grpSp>
      <p:cxnSp>
        <p:nvCxnSpPr>
          <p:cNvPr id="55" name="Connector: Elbow 54">
            <a:extLst>
              <a:ext uri="{FF2B5EF4-FFF2-40B4-BE49-F238E27FC236}">
                <a16:creationId xmlns:a16="http://schemas.microsoft.com/office/drawing/2014/main" id="{72E4C834-0A43-DAD1-F659-1396984412FC}"/>
              </a:ext>
            </a:extLst>
          </p:cNvPr>
          <p:cNvCxnSpPr>
            <a:cxnSpLocks/>
          </p:cNvCxnSpPr>
          <p:nvPr/>
        </p:nvCxnSpPr>
        <p:spPr>
          <a:xfrm rot="5400000">
            <a:off x="4265136" y="4315024"/>
            <a:ext cx="303607" cy="1385512"/>
          </a:xfrm>
          <a:prstGeom prst="bentConnector2">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893B75E6-6605-E8A0-D225-C390F5F65D80}"/>
              </a:ext>
            </a:extLst>
          </p:cNvPr>
          <p:cNvCxnSpPr>
            <a:cxnSpLocks/>
          </p:cNvCxnSpPr>
          <p:nvPr/>
        </p:nvCxnSpPr>
        <p:spPr>
          <a:xfrm flipH="1">
            <a:off x="3737765" y="5142537"/>
            <a:ext cx="0" cy="21600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0E89AAA-BE36-D018-F23D-B28677AA0C7C}"/>
              </a:ext>
            </a:extLst>
          </p:cNvPr>
          <p:cNvCxnSpPr>
            <a:cxnSpLocks/>
          </p:cNvCxnSpPr>
          <p:nvPr/>
        </p:nvCxnSpPr>
        <p:spPr>
          <a:xfrm>
            <a:off x="4423885" y="5167332"/>
            <a:ext cx="0" cy="21600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BE6DCDE-2ABB-23D1-59A3-8F671FDC78FC}"/>
              </a:ext>
            </a:extLst>
          </p:cNvPr>
          <p:cNvCxnSpPr>
            <a:cxnSpLocks/>
          </p:cNvCxnSpPr>
          <p:nvPr/>
        </p:nvCxnSpPr>
        <p:spPr>
          <a:xfrm flipH="1">
            <a:off x="5108400" y="5148000"/>
            <a:ext cx="0" cy="21600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6" name="Connector: Elbow 75">
            <a:extLst>
              <a:ext uri="{FF2B5EF4-FFF2-40B4-BE49-F238E27FC236}">
                <a16:creationId xmlns:a16="http://schemas.microsoft.com/office/drawing/2014/main" id="{C2A8D683-11A9-0A2F-3885-9603DB15DBC8}"/>
              </a:ext>
            </a:extLst>
          </p:cNvPr>
          <p:cNvCxnSpPr>
            <a:cxnSpLocks/>
          </p:cNvCxnSpPr>
          <p:nvPr/>
        </p:nvCxnSpPr>
        <p:spPr>
          <a:xfrm flipV="1">
            <a:off x="10774236" y="2369075"/>
            <a:ext cx="180000" cy="2592000"/>
          </a:xfrm>
          <a:prstGeom prst="bentConnector3">
            <a:avLst>
              <a:gd name="adj1" fmla="val 349011"/>
            </a:avLst>
          </a:prstGeom>
          <a:ln w="28575">
            <a:solidFill>
              <a:srgbClr val="63B1BC"/>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EAE38148-B59F-FE03-2F37-4E1ECECDF97B}"/>
              </a:ext>
            </a:extLst>
          </p:cNvPr>
          <p:cNvPicPr>
            <a:picLocks noChangeAspect="1"/>
          </p:cNvPicPr>
          <p:nvPr/>
        </p:nvPicPr>
        <p:blipFill>
          <a:blip r:embed="rId5"/>
          <a:stretch>
            <a:fillRect/>
          </a:stretch>
        </p:blipFill>
        <p:spPr>
          <a:xfrm>
            <a:off x="5046183" y="2222737"/>
            <a:ext cx="270400" cy="206247"/>
          </a:xfrm>
          <a:prstGeom prst="rect">
            <a:avLst/>
          </a:prstGeom>
          <a:solidFill>
            <a:schemeClr val="tx1"/>
          </a:solidFill>
        </p:spPr>
      </p:pic>
      <p:pic>
        <p:nvPicPr>
          <p:cNvPr id="54" name="Picture 53">
            <a:extLst>
              <a:ext uri="{FF2B5EF4-FFF2-40B4-BE49-F238E27FC236}">
                <a16:creationId xmlns:a16="http://schemas.microsoft.com/office/drawing/2014/main" id="{2D053C8B-4536-2E3D-D425-F7DAC2EC90F3}"/>
              </a:ext>
            </a:extLst>
          </p:cNvPr>
          <p:cNvPicPr>
            <a:picLocks noChangeAspect="1"/>
          </p:cNvPicPr>
          <p:nvPr/>
        </p:nvPicPr>
        <p:blipFill>
          <a:blip r:embed="rId5"/>
          <a:stretch>
            <a:fillRect/>
          </a:stretch>
        </p:blipFill>
        <p:spPr>
          <a:xfrm>
            <a:off x="3398310" y="3442106"/>
            <a:ext cx="270400" cy="206247"/>
          </a:xfrm>
          <a:prstGeom prst="rect">
            <a:avLst/>
          </a:prstGeom>
          <a:solidFill>
            <a:schemeClr val="tx1"/>
          </a:solidFill>
        </p:spPr>
      </p:pic>
      <p:pic>
        <p:nvPicPr>
          <p:cNvPr id="56" name="Picture 55">
            <a:extLst>
              <a:ext uri="{FF2B5EF4-FFF2-40B4-BE49-F238E27FC236}">
                <a16:creationId xmlns:a16="http://schemas.microsoft.com/office/drawing/2014/main" id="{F0C90048-7B42-BF3D-53D5-511F27DF2C52}"/>
              </a:ext>
            </a:extLst>
          </p:cNvPr>
          <p:cNvPicPr>
            <a:picLocks noChangeAspect="1"/>
          </p:cNvPicPr>
          <p:nvPr/>
        </p:nvPicPr>
        <p:blipFill>
          <a:blip r:embed="rId5"/>
          <a:stretch>
            <a:fillRect/>
          </a:stretch>
        </p:blipFill>
        <p:spPr>
          <a:xfrm>
            <a:off x="3388727" y="4544907"/>
            <a:ext cx="270400" cy="206247"/>
          </a:xfrm>
          <a:prstGeom prst="rect">
            <a:avLst/>
          </a:prstGeom>
          <a:solidFill>
            <a:schemeClr val="tx1"/>
          </a:solidFill>
        </p:spPr>
      </p:pic>
      <p:sp>
        <p:nvSpPr>
          <p:cNvPr id="58" name="Oval 57">
            <a:extLst>
              <a:ext uri="{FF2B5EF4-FFF2-40B4-BE49-F238E27FC236}">
                <a16:creationId xmlns:a16="http://schemas.microsoft.com/office/drawing/2014/main" id="{67A13474-4988-7D77-FACD-F1E9171E5EB2}"/>
              </a:ext>
            </a:extLst>
          </p:cNvPr>
          <p:cNvSpPr/>
          <p:nvPr/>
        </p:nvSpPr>
        <p:spPr>
          <a:xfrm>
            <a:off x="7812541" y="2235254"/>
            <a:ext cx="219494" cy="1042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err="1">
              <a:solidFill>
                <a:schemeClr val="bg1"/>
              </a:solidFill>
            </a:endParaRPr>
          </a:p>
        </p:txBody>
      </p:sp>
      <p:sp>
        <p:nvSpPr>
          <p:cNvPr id="60" name="Rectangle: Rounded Corners 59">
            <a:extLst>
              <a:ext uri="{FF2B5EF4-FFF2-40B4-BE49-F238E27FC236}">
                <a16:creationId xmlns:a16="http://schemas.microsoft.com/office/drawing/2014/main" id="{07C6E557-9C53-EA43-E6B5-4A9864D63146}"/>
              </a:ext>
            </a:extLst>
          </p:cNvPr>
          <p:cNvSpPr/>
          <p:nvPr/>
        </p:nvSpPr>
        <p:spPr>
          <a:xfrm>
            <a:off x="6051684" y="4498096"/>
            <a:ext cx="1160326" cy="337494"/>
          </a:xfrm>
          <a:prstGeom prst="round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b="1" dirty="0">
                <a:solidFill>
                  <a:schemeClr val="bg1"/>
                </a:solidFill>
              </a:rPr>
              <a:t> </a:t>
            </a:r>
            <a:r>
              <a:rPr lang="en-US" sz="1400" b="1" i="1" dirty="0" err="1">
                <a:solidFill>
                  <a:schemeClr val="accent5"/>
                </a:solidFill>
              </a:rPr>
              <a:t>tele</a:t>
            </a:r>
            <a:r>
              <a:rPr lang="en-US" sz="1400" i="1" dirty="0" err="1">
                <a:solidFill>
                  <a:schemeClr val="accent5"/>
                </a:solidFill>
              </a:rPr>
              <a:t>graf</a:t>
            </a:r>
            <a:endParaRPr lang="en-US" sz="1400" dirty="0">
              <a:solidFill>
                <a:schemeClr val="accent5"/>
              </a:solidFill>
            </a:endParaRPr>
          </a:p>
        </p:txBody>
      </p:sp>
      <p:pic>
        <p:nvPicPr>
          <p:cNvPr id="62" name="Picture 61">
            <a:extLst>
              <a:ext uri="{FF2B5EF4-FFF2-40B4-BE49-F238E27FC236}">
                <a16:creationId xmlns:a16="http://schemas.microsoft.com/office/drawing/2014/main" id="{FE5C9223-F071-85C2-EEAA-CE2327128D0D}"/>
              </a:ext>
            </a:extLst>
          </p:cNvPr>
          <p:cNvPicPr>
            <a:picLocks noChangeAspect="1"/>
          </p:cNvPicPr>
          <p:nvPr/>
        </p:nvPicPr>
        <p:blipFill>
          <a:blip r:embed="rId5"/>
          <a:stretch>
            <a:fillRect/>
          </a:stretch>
        </p:blipFill>
        <p:spPr>
          <a:xfrm>
            <a:off x="6073161" y="4560984"/>
            <a:ext cx="270400" cy="206247"/>
          </a:xfrm>
          <a:prstGeom prst="rect">
            <a:avLst/>
          </a:prstGeom>
          <a:solidFill>
            <a:schemeClr val="tx1"/>
          </a:solidFill>
        </p:spPr>
      </p:pic>
      <p:pic>
        <p:nvPicPr>
          <p:cNvPr id="63" name="Picture 2" descr="5G Core Testing: P8900S | Keysight">
            <a:extLst>
              <a:ext uri="{FF2B5EF4-FFF2-40B4-BE49-F238E27FC236}">
                <a16:creationId xmlns:a16="http://schemas.microsoft.com/office/drawing/2014/main" id="{9B8E63C1-397E-46DE-50DE-2738BD54DB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88918" y="740480"/>
            <a:ext cx="1587668" cy="890789"/>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4" descr="Vision X Network Packet Broker | Keysight">
            <a:extLst>
              <a:ext uri="{FF2B5EF4-FFF2-40B4-BE49-F238E27FC236}">
                <a16:creationId xmlns:a16="http://schemas.microsoft.com/office/drawing/2014/main" id="{0FC8A224-03C7-B2D5-40B3-5506DB5B22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52107" y="2021747"/>
            <a:ext cx="1210218" cy="528270"/>
          </a:xfrm>
          <a:prstGeom prst="rect">
            <a:avLst/>
          </a:prstGeom>
          <a:noFill/>
          <a:extLst>
            <a:ext uri="{909E8E84-426E-40DD-AFC4-6F175D3DCCD1}">
              <a14:hiddenFill xmlns:a14="http://schemas.microsoft.com/office/drawing/2010/main">
                <a:solidFill>
                  <a:srgbClr val="FFFFFF"/>
                </a:solidFill>
              </a14:hiddenFill>
            </a:ext>
          </a:extLst>
        </p:spPr>
      </p:pic>
      <p:sp>
        <p:nvSpPr>
          <p:cNvPr id="98" name="TextBox 97">
            <a:extLst>
              <a:ext uri="{FF2B5EF4-FFF2-40B4-BE49-F238E27FC236}">
                <a16:creationId xmlns:a16="http://schemas.microsoft.com/office/drawing/2014/main" id="{E7C1002A-25CC-4574-495C-09C6F56990F4}"/>
              </a:ext>
            </a:extLst>
          </p:cNvPr>
          <p:cNvSpPr txBox="1"/>
          <p:nvPr/>
        </p:nvSpPr>
        <p:spPr>
          <a:xfrm>
            <a:off x="9482150" y="2597557"/>
            <a:ext cx="1494436" cy="143951"/>
          </a:xfrm>
          <a:prstGeom prst="rect">
            <a:avLst/>
          </a:prstGeom>
          <a:noFill/>
        </p:spPr>
        <p:txBody>
          <a:bodyPr wrap="none" lIns="0" tIns="0" rIns="0" bIns="0" rtlCol="0">
            <a:noAutofit/>
          </a:bodyPr>
          <a:lstStyle/>
          <a:p>
            <a:pPr algn="ctr"/>
            <a:r>
              <a:rPr lang="en-GB" sz="1100" dirty="0">
                <a:solidFill>
                  <a:schemeClr val="bg1"/>
                </a:solidFill>
              </a:rPr>
              <a:t>Vision X Packet Broker</a:t>
            </a:r>
          </a:p>
        </p:txBody>
      </p:sp>
      <p:pic>
        <p:nvPicPr>
          <p:cNvPr id="120" name="Picture 119">
            <a:extLst>
              <a:ext uri="{FF2B5EF4-FFF2-40B4-BE49-F238E27FC236}">
                <a16:creationId xmlns:a16="http://schemas.microsoft.com/office/drawing/2014/main" id="{41BF6B03-D246-3C23-7002-463D75AFFBD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56903" y="3210036"/>
            <a:ext cx="1359977" cy="862917"/>
          </a:xfrm>
          <a:prstGeom prst="rect">
            <a:avLst/>
          </a:prstGeom>
        </p:spPr>
      </p:pic>
      <p:sp>
        <p:nvSpPr>
          <p:cNvPr id="121" name="TextBox 120">
            <a:extLst>
              <a:ext uri="{FF2B5EF4-FFF2-40B4-BE49-F238E27FC236}">
                <a16:creationId xmlns:a16="http://schemas.microsoft.com/office/drawing/2014/main" id="{DADF33C7-56FC-4065-7678-B2068771E187}"/>
              </a:ext>
            </a:extLst>
          </p:cNvPr>
          <p:cNvSpPr txBox="1"/>
          <p:nvPr/>
        </p:nvSpPr>
        <p:spPr>
          <a:xfrm>
            <a:off x="9507944" y="4089305"/>
            <a:ext cx="1494436" cy="143951"/>
          </a:xfrm>
          <a:prstGeom prst="rect">
            <a:avLst/>
          </a:prstGeom>
          <a:noFill/>
        </p:spPr>
        <p:txBody>
          <a:bodyPr wrap="none" lIns="0" tIns="0" rIns="0" bIns="0" rtlCol="0">
            <a:noAutofit/>
          </a:bodyPr>
          <a:lstStyle/>
          <a:p>
            <a:pPr algn="ctr"/>
            <a:r>
              <a:rPr lang="en-GB" sz="1100" dirty="0">
                <a:solidFill>
                  <a:schemeClr val="bg1"/>
                </a:solidFill>
              </a:rPr>
              <a:t>VisionWorks</a:t>
            </a:r>
          </a:p>
        </p:txBody>
      </p:sp>
      <p:pic>
        <p:nvPicPr>
          <p:cNvPr id="126" name="Picture 125">
            <a:extLst>
              <a:ext uri="{FF2B5EF4-FFF2-40B4-BE49-F238E27FC236}">
                <a16:creationId xmlns:a16="http://schemas.microsoft.com/office/drawing/2014/main" id="{8B4237FE-25E7-D219-FE27-2A1DADF5C7C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17427" y="4493045"/>
            <a:ext cx="996956" cy="996956"/>
          </a:xfrm>
          <a:prstGeom prst="rect">
            <a:avLst/>
          </a:prstGeom>
        </p:spPr>
      </p:pic>
      <p:pic>
        <p:nvPicPr>
          <p:cNvPr id="145" name="Picture 144">
            <a:extLst>
              <a:ext uri="{FF2B5EF4-FFF2-40B4-BE49-F238E27FC236}">
                <a16:creationId xmlns:a16="http://schemas.microsoft.com/office/drawing/2014/main" id="{C79C26AB-B142-472A-7D99-932A3D0DAB4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05444" y="5218165"/>
            <a:ext cx="1383345" cy="922518"/>
          </a:xfrm>
          <a:prstGeom prst="rect">
            <a:avLst/>
          </a:prstGeom>
        </p:spPr>
      </p:pic>
      <p:sp>
        <p:nvSpPr>
          <p:cNvPr id="165" name="TextBox 164">
            <a:extLst>
              <a:ext uri="{FF2B5EF4-FFF2-40B4-BE49-F238E27FC236}">
                <a16:creationId xmlns:a16="http://schemas.microsoft.com/office/drawing/2014/main" id="{7A1A1307-DDCF-F98E-C0AB-19320DC6FD69}"/>
              </a:ext>
            </a:extLst>
          </p:cNvPr>
          <p:cNvSpPr txBox="1"/>
          <p:nvPr/>
        </p:nvSpPr>
        <p:spPr>
          <a:xfrm>
            <a:off x="5957873" y="5804584"/>
            <a:ext cx="1525509" cy="161875"/>
          </a:xfrm>
          <a:prstGeom prst="rect">
            <a:avLst/>
          </a:prstGeom>
          <a:noFill/>
        </p:spPr>
        <p:txBody>
          <a:bodyPr wrap="none" lIns="0" tIns="0" rIns="0" bIns="0" rtlCol="0">
            <a:noAutofit/>
          </a:bodyPr>
          <a:lstStyle/>
          <a:p>
            <a:pPr algn="ctr"/>
            <a:r>
              <a:rPr lang="en-GB" sz="1100" dirty="0">
                <a:solidFill>
                  <a:schemeClr val="bg1"/>
                </a:solidFill>
              </a:rPr>
              <a:t>RuSIM</a:t>
            </a:r>
          </a:p>
        </p:txBody>
      </p:sp>
      <p:cxnSp>
        <p:nvCxnSpPr>
          <p:cNvPr id="166" name="Straight Connector 165">
            <a:extLst>
              <a:ext uri="{FF2B5EF4-FFF2-40B4-BE49-F238E27FC236}">
                <a16:creationId xmlns:a16="http://schemas.microsoft.com/office/drawing/2014/main" id="{C56B5709-33A1-3C33-19F8-9AF0C1B0F724}"/>
              </a:ext>
            </a:extLst>
          </p:cNvPr>
          <p:cNvCxnSpPr>
            <a:cxnSpLocks/>
          </p:cNvCxnSpPr>
          <p:nvPr/>
        </p:nvCxnSpPr>
        <p:spPr>
          <a:xfrm flipH="1" flipV="1">
            <a:off x="4773326" y="2303738"/>
            <a:ext cx="252000" cy="0"/>
          </a:xfrm>
          <a:prstGeom prst="line">
            <a:avLst/>
          </a:prstGeom>
          <a:ln w="28575">
            <a:prstDash val="sysDash"/>
          </a:ln>
        </p:spPr>
        <p:style>
          <a:lnRef idx="1">
            <a:schemeClr val="accent6"/>
          </a:lnRef>
          <a:fillRef idx="0">
            <a:schemeClr val="accent6"/>
          </a:fillRef>
          <a:effectRef idx="0">
            <a:schemeClr val="accent6"/>
          </a:effectRef>
          <a:fontRef idx="minor">
            <a:schemeClr val="tx1"/>
          </a:fontRef>
        </p:style>
      </p:cxnSp>
      <p:cxnSp>
        <p:nvCxnSpPr>
          <p:cNvPr id="168" name="Straight Connector 167">
            <a:extLst>
              <a:ext uri="{FF2B5EF4-FFF2-40B4-BE49-F238E27FC236}">
                <a16:creationId xmlns:a16="http://schemas.microsoft.com/office/drawing/2014/main" id="{C1234039-DBB9-8FBE-4D95-1A98DF127A01}"/>
              </a:ext>
            </a:extLst>
          </p:cNvPr>
          <p:cNvCxnSpPr>
            <a:cxnSpLocks/>
          </p:cNvCxnSpPr>
          <p:nvPr/>
        </p:nvCxnSpPr>
        <p:spPr>
          <a:xfrm flipH="1" flipV="1">
            <a:off x="5827946" y="4660630"/>
            <a:ext cx="216000" cy="0"/>
          </a:xfrm>
          <a:prstGeom prst="line">
            <a:avLst/>
          </a:prstGeom>
          <a:ln w="28575">
            <a:prstDash val="sysDash"/>
          </a:ln>
        </p:spPr>
        <p:style>
          <a:lnRef idx="1">
            <a:schemeClr val="accent6"/>
          </a:lnRef>
          <a:fillRef idx="0">
            <a:schemeClr val="accent6"/>
          </a:fillRef>
          <a:effectRef idx="0">
            <a:schemeClr val="accent6"/>
          </a:effectRef>
          <a:fontRef idx="minor">
            <a:schemeClr val="tx1"/>
          </a:fontRef>
        </p:style>
      </p:cxnSp>
      <p:cxnSp>
        <p:nvCxnSpPr>
          <p:cNvPr id="170" name="Straight Connector 169">
            <a:extLst>
              <a:ext uri="{FF2B5EF4-FFF2-40B4-BE49-F238E27FC236}">
                <a16:creationId xmlns:a16="http://schemas.microsoft.com/office/drawing/2014/main" id="{EA9E1C23-C2E7-CAD8-15C8-0C24F3598B35}"/>
              </a:ext>
            </a:extLst>
          </p:cNvPr>
          <p:cNvCxnSpPr>
            <a:cxnSpLocks/>
          </p:cNvCxnSpPr>
          <p:nvPr/>
        </p:nvCxnSpPr>
        <p:spPr>
          <a:xfrm flipH="1">
            <a:off x="3419871" y="2758678"/>
            <a:ext cx="72000" cy="0"/>
          </a:xfrm>
          <a:prstGeom prst="line">
            <a:avLst/>
          </a:prstGeom>
          <a:ln w="25400">
            <a:solidFill>
              <a:schemeClr val="accent6"/>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43" name="Straight Connector 1042">
            <a:extLst>
              <a:ext uri="{FF2B5EF4-FFF2-40B4-BE49-F238E27FC236}">
                <a16:creationId xmlns:a16="http://schemas.microsoft.com/office/drawing/2014/main" id="{97644D3B-B5EC-5BC6-CABB-D0F3935D1EC7}"/>
              </a:ext>
            </a:extLst>
          </p:cNvPr>
          <p:cNvCxnSpPr>
            <a:cxnSpLocks/>
          </p:cNvCxnSpPr>
          <p:nvPr/>
        </p:nvCxnSpPr>
        <p:spPr>
          <a:xfrm flipH="1">
            <a:off x="4105449" y="2761231"/>
            <a:ext cx="72000" cy="0"/>
          </a:xfrm>
          <a:prstGeom prst="line">
            <a:avLst/>
          </a:prstGeom>
          <a:ln w="25400">
            <a:solidFill>
              <a:schemeClr val="accent6"/>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44" name="Straight Connector 1043">
            <a:extLst>
              <a:ext uri="{FF2B5EF4-FFF2-40B4-BE49-F238E27FC236}">
                <a16:creationId xmlns:a16="http://schemas.microsoft.com/office/drawing/2014/main" id="{5ACA50D3-C12A-1A04-CF96-1A2F023B6F15}"/>
              </a:ext>
            </a:extLst>
          </p:cNvPr>
          <p:cNvCxnSpPr>
            <a:cxnSpLocks/>
          </p:cNvCxnSpPr>
          <p:nvPr/>
        </p:nvCxnSpPr>
        <p:spPr>
          <a:xfrm flipH="1">
            <a:off x="3001769" y="3505571"/>
            <a:ext cx="72000" cy="0"/>
          </a:xfrm>
          <a:prstGeom prst="line">
            <a:avLst/>
          </a:prstGeom>
          <a:ln w="25400">
            <a:solidFill>
              <a:schemeClr val="accent6"/>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45" name="Straight Connector 1044">
            <a:extLst>
              <a:ext uri="{FF2B5EF4-FFF2-40B4-BE49-F238E27FC236}">
                <a16:creationId xmlns:a16="http://schemas.microsoft.com/office/drawing/2014/main" id="{001F75CD-B073-9786-A5EB-49961C541F6A}"/>
              </a:ext>
            </a:extLst>
          </p:cNvPr>
          <p:cNvCxnSpPr>
            <a:cxnSpLocks/>
          </p:cNvCxnSpPr>
          <p:nvPr/>
        </p:nvCxnSpPr>
        <p:spPr>
          <a:xfrm flipH="1">
            <a:off x="3213195" y="4099969"/>
            <a:ext cx="72000" cy="0"/>
          </a:xfrm>
          <a:prstGeom prst="line">
            <a:avLst/>
          </a:prstGeom>
          <a:ln w="25400">
            <a:solidFill>
              <a:schemeClr val="accent6"/>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46" name="Straight Connector 1045">
            <a:extLst>
              <a:ext uri="{FF2B5EF4-FFF2-40B4-BE49-F238E27FC236}">
                <a16:creationId xmlns:a16="http://schemas.microsoft.com/office/drawing/2014/main" id="{4ECEEE69-5CBC-1BF0-B4B1-A37A92C6727C}"/>
              </a:ext>
            </a:extLst>
          </p:cNvPr>
          <p:cNvCxnSpPr>
            <a:cxnSpLocks/>
          </p:cNvCxnSpPr>
          <p:nvPr/>
        </p:nvCxnSpPr>
        <p:spPr>
          <a:xfrm flipH="1">
            <a:off x="5497488" y="4100400"/>
            <a:ext cx="72000" cy="0"/>
          </a:xfrm>
          <a:prstGeom prst="line">
            <a:avLst/>
          </a:prstGeom>
          <a:ln w="25400">
            <a:solidFill>
              <a:schemeClr val="accent6"/>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47" name="Straight Connector 1046">
            <a:extLst>
              <a:ext uri="{FF2B5EF4-FFF2-40B4-BE49-F238E27FC236}">
                <a16:creationId xmlns:a16="http://schemas.microsoft.com/office/drawing/2014/main" id="{1F00DAA2-3AC4-E56B-C617-4FA1860C2156}"/>
              </a:ext>
            </a:extLst>
          </p:cNvPr>
          <p:cNvCxnSpPr>
            <a:cxnSpLocks/>
          </p:cNvCxnSpPr>
          <p:nvPr/>
        </p:nvCxnSpPr>
        <p:spPr>
          <a:xfrm flipH="1">
            <a:off x="3022104" y="4648031"/>
            <a:ext cx="72000" cy="0"/>
          </a:xfrm>
          <a:prstGeom prst="line">
            <a:avLst/>
          </a:prstGeom>
          <a:ln w="25400">
            <a:solidFill>
              <a:schemeClr val="accent6"/>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81" name="Rectangle: Rounded Corners 80">
            <a:extLst>
              <a:ext uri="{FF2B5EF4-FFF2-40B4-BE49-F238E27FC236}">
                <a16:creationId xmlns:a16="http://schemas.microsoft.com/office/drawing/2014/main" id="{AEF44B02-A28C-8B69-6E75-42811181B80D}"/>
              </a:ext>
            </a:extLst>
          </p:cNvPr>
          <p:cNvSpPr/>
          <p:nvPr/>
        </p:nvSpPr>
        <p:spPr>
          <a:xfrm>
            <a:off x="3367250" y="4481395"/>
            <a:ext cx="1160326" cy="337494"/>
          </a:xfrm>
          <a:prstGeom prst="round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b="1" dirty="0">
                <a:solidFill>
                  <a:schemeClr val="bg1"/>
                </a:solidFill>
              </a:rPr>
              <a:t> </a:t>
            </a:r>
            <a:r>
              <a:rPr lang="en-US" sz="1400" b="1" i="1" dirty="0" err="1">
                <a:solidFill>
                  <a:schemeClr val="accent2"/>
                </a:solidFill>
              </a:rPr>
              <a:t>tele</a:t>
            </a:r>
            <a:r>
              <a:rPr lang="en-US" sz="1400" i="1" dirty="0" err="1">
                <a:solidFill>
                  <a:schemeClr val="accent2"/>
                </a:solidFill>
              </a:rPr>
              <a:t>graf</a:t>
            </a:r>
            <a:endParaRPr lang="en-US" sz="1400" dirty="0">
              <a:solidFill>
                <a:schemeClr val="accent2"/>
              </a:solidFill>
            </a:endParaRPr>
          </a:p>
        </p:txBody>
      </p:sp>
      <p:pic>
        <p:nvPicPr>
          <p:cNvPr id="1048" name="Picture 1047">
            <a:extLst>
              <a:ext uri="{FF2B5EF4-FFF2-40B4-BE49-F238E27FC236}">
                <a16:creationId xmlns:a16="http://schemas.microsoft.com/office/drawing/2014/main" id="{60E2CAB8-67D5-CC57-7902-5E0EB6BC9F57}"/>
              </a:ext>
            </a:extLst>
          </p:cNvPr>
          <p:cNvPicPr>
            <a:picLocks noChangeAspect="1"/>
          </p:cNvPicPr>
          <p:nvPr/>
        </p:nvPicPr>
        <p:blipFill>
          <a:blip r:embed="rId5"/>
          <a:stretch>
            <a:fillRect/>
          </a:stretch>
        </p:blipFill>
        <p:spPr>
          <a:xfrm>
            <a:off x="3400041" y="4553496"/>
            <a:ext cx="270400" cy="206247"/>
          </a:xfrm>
          <a:prstGeom prst="rect">
            <a:avLst/>
          </a:prstGeom>
          <a:solidFill>
            <a:schemeClr val="tx1"/>
          </a:solidFill>
        </p:spPr>
      </p:pic>
      <p:sp>
        <p:nvSpPr>
          <p:cNvPr id="89" name="Rectangle 88">
            <a:extLst>
              <a:ext uri="{FF2B5EF4-FFF2-40B4-BE49-F238E27FC236}">
                <a16:creationId xmlns:a16="http://schemas.microsoft.com/office/drawing/2014/main" id="{D51D966F-CE1F-9DED-74E5-8C8CA4E3F651}"/>
              </a:ext>
            </a:extLst>
          </p:cNvPr>
          <p:cNvSpPr/>
          <p:nvPr/>
        </p:nvSpPr>
        <p:spPr>
          <a:xfrm>
            <a:off x="2530950" y="3202853"/>
            <a:ext cx="184282" cy="747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solidFill>
                <a:schemeClr val="bg1"/>
              </a:solidFill>
            </a:endParaRPr>
          </a:p>
        </p:txBody>
      </p:sp>
      <p:sp>
        <p:nvSpPr>
          <p:cNvPr id="90" name="Rectangle 89">
            <a:extLst>
              <a:ext uri="{FF2B5EF4-FFF2-40B4-BE49-F238E27FC236}">
                <a16:creationId xmlns:a16="http://schemas.microsoft.com/office/drawing/2014/main" id="{93A108E9-BFEA-8532-1E0F-7C0F4B3125FC}"/>
              </a:ext>
            </a:extLst>
          </p:cNvPr>
          <p:cNvSpPr/>
          <p:nvPr/>
        </p:nvSpPr>
        <p:spPr>
          <a:xfrm>
            <a:off x="2530950" y="3061035"/>
            <a:ext cx="184282" cy="74733"/>
          </a:xfrm>
          <a:prstGeom prst="rect">
            <a:avLst/>
          </a:pr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solidFill>
                <a:schemeClr val="bg1"/>
              </a:solidFill>
            </a:endParaRPr>
          </a:p>
        </p:txBody>
      </p:sp>
      <p:sp>
        <p:nvSpPr>
          <p:cNvPr id="91" name="Rectangle 90">
            <a:extLst>
              <a:ext uri="{FF2B5EF4-FFF2-40B4-BE49-F238E27FC236}">
                <a16:creationId xmlns:a16="http://schemas.microsoft.com/office/drawing/2014/main" id="{F72072E3-63F4-3223-BDC3-3A9AD56CDAA0}"/>
              </a:ext>
            </a:extLst>
          </p:cNvPr>
          <p:cNvSpPr/>
          <p:nvPr/>
        </p:nvSpPr>
        <p:spPr>
          <a:xfrm>
            <a:off x="2530950" y="2907654"/>
            <a:ext cx="184282" cy="74733"/>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solidFill>
                <a:schemeClr val="bg1"/>
              </a:solidFill>
            </a:endParaRPr>
          </a:p>
        </p:txBody>
      </p:sp>
      <p:pic>
        <p:nvPicPr>
          <p:cNvPr id="71" name="Picture 1" descr="/Users/franky/Documents/huge/Keysight/brandin/powerpoint/- Branding/Frame.svgFrame">
            <a:extLst>
              <a:ext uri="{FF2B5EF4-FFF2-40B4-BE49-F238E27FC236}">
                <a16:creationId xmlns:a16="http://schemas.microsoft.com/office/drawing/2014/main" id="{439174B1-3110-F673-4B37-63B4E91889CC}"/>
              </a:ext>
            </a:extLst>
          </p:cNvPr>
          <p:cNvPicPr>
            <a:picLocks noChangeAspect="1"/>
          </p:cNvPicPr>
          <p:nvPr/>
        </p:nvPicPr>
        <p:blipFill>
          <a:blip>
            <a:extLst>
              <a:ext uri="{96DAC541-7B7A-43D3-8B79-37D633B846F1}">
                <asvg:svgBlip xmlns:asvg="http://schemas.microsoft.com/office/drawing/2016/SVG/main" r:embed="rId13"/>
              </a:ext>
            </a:extLst>
          </a:blip>
          <a:srcRect/>
          <a:stretch>
            <a:fillRect/>
          </a:stretch>
        </p:blipFill>
        <p:spPr>
          <a:xfrm>
            <a:off x="6290862" y="5398321"/>
            <a:ext cx="772391" cy="136095"/>
          </a:xfrm>
          <a:prstGeom prst="rect">
            <a:avLst/>
          </a:prstGeom>
        </p:spPr>
      </p:pic>
      <p:sp>
        <p:nvSpPr>
          <p:cNvPr id="80" name="TextBox 79">
            <a:extLst>
              <a:ext uri="{FF2B5EF4-FFF2-40B4-BE49-F238E27FC236}">
                <a16:creationId xmlns:a16="http://schemas.microsoft.com/office/drawing/2014/main" id="{84EB6CB2-0B3E-E75E-58AC-3B67BAF6A196}"/>
              </a:ext>
            </a:extLst>
          </p:cNvPr>
          <p:cNvSpPr txBox="1"/>
          <p:nvPr/>
        </p:nvSpPr>
        <p:spPr>
          <a:xfrm>
            <a:off x="5974008" y="5234659"/>
            <a:ext cx="1393495" cy="147770"/>
          </a:xfrm>
          <a:prstGeom prst="rect">
            <a:avLst/>
          </a:prstGeom>
          <a:noFill/>
        </p:spPr>
        <p:txBody>
          <a:bodyPr wrap="none" lIns="0" tIns="0" rIns="0" bIns="0" rtlCol="0">
            <a:noAutofit/>
          </a:bodyPr>
          <a:lstStyle/>
          <a:p>
            <a:r>
              <a:rPr lang="en-US" sz="900" dirty="0">
                <a:solidFill>
                  <a:schemeClr val="bg1"/>
                </a:solidFill>
              </a:rPr>
              <a:t>Server A: 10.20.40.1</a:t>
            </a:r>
            <a:endParaRPr lang="en-GB" sz="900" dirty="0">
              <a:solidFill>
                <a:schemeClr val="bg1"/>
              </a:solidFill>
            </a:endParaRPr>
          </a:p>
        </p:txBody>
      </p:sp>
      <p:sp>
        <p:nvSpPr>
          <p:cNvPr id="82" name="TextBox 81">
            <a:extLst>
              <a:ext uri="{FF2B5EF4-FFF2-40B4-BE49-F238E27FC236}">
                <a16:creationId xmlns:a16="http://schemas.microsoft.com/office/drawing/2014/main" id="{B396C7C3-8B24-7CF2-CE36-9DDF36E99EFE}"/>
              </a:ext>
            </a:extLst>
          </p:cNvPr>
          <p:cNvSpPr txBox="1"/>
          <p:nvPr/>
        </p:nvSpPr>
        <p:spPr>
          <a:xfrm>
            <a:off x="5967267" y="4363181"/>
            <a:ext cx="1393495" cy="147770"/>
          </a:xfrm>
          <a:prstGeom prst="rect">
            <a:avLst/>
          </a:prstGeom>
          <a:noFill/>
        </p:spPr>
        <p:txBody>
          <a:bodyPr wrap="none" lIns="0" tIns="0" rIns="0" bIns="0" rtlCol="0">
            <a:noAutofit/>
          </a:bodyPr>
          <a:lstStyle/>
          <a:p>
            <a:r>
              <a:rPr lang="en-US" sz="900" dirty="0"/>
              <a:t>Server B: 10.20.3.1</a:t>
            </a:r>
            <a:endParaRPr lang="en-GB" sz="900" dirty="0"/>
          </a:p>
        </p:txBody>
      </p:sp>
      <p:sp>
        <p:nvSpPr>
          <p:cNvPr id="83" name="TextBox 82">
            <a:extLst>
              <a:ext uri="{FF2B5EF4-FFF2-40B4-BE49-F238E27FC236}">
                <a16:creationId xmlns:a16="http://schemas.microsoft.com/office/drawing/2014/main" id="{34B26962-A513-29D7-0716-CFCF45C94615}"/>
              </a:ext>
            </a:extLst>
          </p:cNvPr>
          <p:cNvSpPr txBox="1"/>
          <p:nvPr/>
        </p:nvSpPr>
        <p:spPr>
          <a:xfrm>
            <a:off x="3241672" y="4357922"/>
            <a:ext cx="1393495" cy="147770"/>
          </a:xfrm>
          <a:prstGeom prst="rect">
            <a:avLst/>
          </a:prstGeom>
          <a:noFill/>
        </p:spPr>
        <p:txBody>
          <a:bodyPr wrap="none" lIns="0" tIns="0" rIns="0" bIns="0" rtlCol="0">
            <a:noAutofit/>
          </a:bodyPr>
          <a:lstStyle/>
          <a:p>
            <a:r>
              <a:rPr lang="en-US" sz="900" dirty="0"/>
              <a:t>Server C: 10.20.85.1</a:t>
            </a:r>
            <a:endParaRPr lang="en-GB" sz="900" dirty="0"/>
          </a:p>
        </p:txBody>
      </p:sp>
      <p:sp>
        <p:nvSpPr>
          <p:cNvPr id="85" name="TextBox 84">
            <a:extLst>
              <a:ext uri="{FF2B5EF4-FFF2-40B4-BE49-F238E27FC236}">
                <a16:creationId xmlns:a16="http://schemas.microsoft.com/office/drawing/2014/main" id="{F8153CBC-1228-21C8-124F-BD06477C1C22}"/>
              </a:ext>
            </a:extLst>
          </p:cNvPr>
          <p:cNvSpPr txBox="1"/>
          <p:nvPr/>
        </p:nvSpPr>
        <p:spPr>
          <a:xfrm>
            <a:off x="3241833" y="3227693"/>
            <a:ext cx="1393495" cy="147770"/>
          </a:xfrm>
          <a:prstGeom prst="rect">
            <a:avLst/>
          </a:prstGeom>
          <a:noFill/>
        </p:spPr>
        <p:txBody>
          <a:bodyPr wrap="none" lIns="0" tIns="0" rIns="0" bIns="0" rtlCol="0">
            <a:noAutofit/>
          </a:bodyPr>
          <a:lstStyle/>
          <a:p>
            <a:r>
              <a:rPr lang="en-US" sz="900" dirty="0"/>
              <a:t>Server D: 10.20.2.1</a:t>
            </a:r>
            <a:endParaRPr lang="en-GB" sz="900" dirty="0"/>
          </a:p>
        </p:txBody>
      </p:sp>
      <p:sp>
        <p:nvSpPr>
          <p:cNvPr id="87" name="TextBox 86">
            <a:extLst>
              <a:ext uri="{FF2B5EF4-FFF2-40B4-BE49-F238E27FC236}">
                <a16:creationId xmlns:a16="http://schemas.microsoft.com/office/drawing/2014/main" id="{DDF18FCF-8078-8302-0071-63CEF492A61D}"/>
              </a:ext>
            </a:extLst>
          </p:cNvPr>
          <p:cNvSpPr txBox="1"/>
          <p:nvPr/>
        </p:nvSpPr>
        <p:spPr>
          <a:xfrm>
            <a:off x="841941" y="1570500"/>
            <a:ext cx="1393495" cy="147770"/>
          </a:xfrm>
          <a:prstGeom prst="rect">
            <a:avLst/>
          </a:prstGeom>
          <a:noFill/>
        </p:spPr>
        <p:txBody>
          <a:bodyPr wrap="none" lIns="0" tIns="0" rIns="0" bIns="0" rtlCol="0">
            <a:noAutofit/>
          </a:bodyPr>
          <a:lstStyle/>
          <a:p>
            <a:r>
              <a:rPr lang="en-US" sz="900" dirty="0"/>
              <a:t>Server E: 10.20.4.1</a:t>
            </a:r>
            <a:endParaRPr lang="en-GB" sz="900" dirty="0"/>
          </a:p>
        </p:txBody>
      </p:sp>
      <p:sp>
        <p:nvSpPr>
          <p:cNvPr id="101" name="TextBox 100">
            <a:extLst>
              <a:ext uri="{FF2B5EF4-FFF2-40B4-BE49-F238E27FC236}">
                <a16:creationId xmlns:a16="http://schemas.microsoft.com/office/drawing/2014/main" id="{F45425CE-5838-5B88-7FE4-901B9D828EE2}"/>
              </a:ext>
            </a:extLst>
          </p:cNvPr>
          <p:cNvSpPr txBox="1"/>
          <p:nvPr/>
        </p:nvSpPr>
        <p:spPr>
          <a:xfrm>
            <a:off x="8325003" y="940176"/>
            <a:ext cx="1154140" cy="290333"/>
          </a:xfrm>
          <a:prstGeom prst="rect">
            <a:avLst/>
          </a:prstGeom>
          <a:noFill/>
        </p:spPr>
        <p:txBody>
          <a:bodyPr wrap="none" lIns="0" tIns="0" rIns="0" bIns="0" rtlCol="0">
            <a:noAutofit/>
          </a:bodyPr>
          <a:lstStyle/>
          <a:p>
            <a:pPr algn="ctr"/>
            <a:r>
              <a:rPr lang="en-GB" sz="900" dirty="0">
                <a:solidFill>
                  <a:srgbClr val="741D88"/>
                </a:solidFill>
              </a:rPr>
              <a:t>N4(SMF) &amp; N11(PDU)</a:t>
            </a:r>
          </a:p>
          <a:p>
            <a:pPr algn="ctr"/>
            <a:r>
              <a:rPr lang="en-GB" sz="900" dirty="0">
                <a:solidFill>
                  <a:srgbClr val="741D88"/>
                </a:solidFill>
              </a:rPr>
              <a:t>Interface Taps</a:t>
            </a:r>
          </a:p>
        </p:txBody>
      </p:sp>
      <p:sp>
        <p:nvSpPr>
          <p:cNvPr id="102" name="TextBox 101">
            <a:extLst>
              <a:ext uri="{FF2B5EF4-FFF2-40B4-BE49-F238E27FC236}">
                <a16:creationId xmlns:a16="http://schemas.microsoft.com/office/drawing/2014/main" id="{FF285D2B-8D53-3A6D-F0C5-7AB53F8789CA}"/>
              </a:ext>
            </a:extLst>
          </p:cNvPr>
          <p:cNvSpPr txBox="1"/>
          <p:nvPr/>
        </p:nvSpPr>
        <p:spPr>
          <a:xfrm>
            <a:off x="4887979" y="1955909"/>
            <a:ext cx="1393495" cy="147770"/>
          </a:xfrm>
          <a:prstGeom prst="rect">
            <a:avLst/>
          </a:prstGeom>
          <a:noFill/>
        </p:spPr>
        <p:txBody>
          <a:bodyPr wrap="none" lIns="0" tIns="0" rIns="0" bIns="0" rtlCol="0">
            <a:noAutofit/>
          </a:bodyPr>
          <a:lstStyle/>
          <a:p>
            <a:r>
              <a:rPr lang="en-US" sz="900" dirty="0"/>
              <a:t>Server F: 10.20.4.1</a:t>
            </a:r>
            <a:endParaRPr lang="en-GB" sz="900" dirty="0"/>
          </a:p>
        </p:txBody>
      </p:sp>
      <p:pic>
        <p:nvPicPr>
          <p:cNvPr id="3" name="Picture 9" descr="Frame">
            <a:extLst>
              <a:ext uri="{FF2B5EF4-FFF2-40B4-BE49-F238E27FC236}">
                <a16:creationId xmlns:a16="http://schemas.microsoft.com/office/drawing/2014/main" id="{67BC12F7-9451-AE92-59A8-458B23BEBB65}"/>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9667005" y="519389"/>
            <a:ext cx="927101" cy="162155"/>
          </a:xfrm>
          <a:prstGeom prst="rect">
            <a:avLst/>
          </a:prstGeom>
        </p:spPr>
      </p:pic>
      <p:pic>
        <p:nvPicPr>
          <p:cNvPr id="4" name="Picture 9" descr="Frame">
            <a:extLst>
              <a:ext uri="{FF2B5EF4-FFF2-40B4-BE49-F238E27FC236}">
                <a16:creationId xmlns:a16="http://schemas.microsoft.com/office/drawing/2014/main" id="{06A070F1-3D7C-D59A-6726-9654C8DC778C}"/>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9777341" y="1835167"/>
            <a:ext cx="927101" cy="162155"/>
          </a:xfrm>
          <a:prstGeom prst="rect">
            <a:avLst/>
          </a:prstGeom>
        </p:spPr>
      </p:pic>
      <p:pic>
        <p:nvPicPr>
          <p:cNvPr id="5" name="Picture 9" descr="Frame">
            <a:extLst>
              <a:ext uri="{FF2B5EF4-FFF2-40B4-BE49-F238E27FC236}">
                <a16:creationId xmlns:a16="http://schemas.microsoft.com/office/drawing/2014/main" id="{3A704BC4-B9BB-6F68-C8B6-28B92F174A63}"/>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9749621" y="2980683"/>
            <a:ext cx="927101" cy="162155"/>
          </a:xfrm>
          <a:prstGeom prst="rect">
            <a:avLst/>
          </a:prstGeom>
        </p:spPr>
      </p:pic>
      <p:sp>
        <p:nvSpPr>
          <p:cNvPr id="6" name="Title 3">
            <a:extLst>
              <a:ext uri="{FF2B5EF4-FFF2-40B4-BE49-F238E27FC236}">
                <a16:creationId xmlns:a16="http://schemas.microsoft.com/office/drawing/2014/main" id="{88C26B0D-CEAA-2B2E-798C-18EAA0A84A65}"/>
              </a:ext>
            </a:extLst>
          </p:cNvPr>
          <p:cNvSpPr>
            <a:spLocks noGrp="1"/>
          </p:cNvSpPr>
          <p:nvPr>
            <p:ph type="title"/>
          </p:nvPr>
        </p:nvSpPr>
        <p:spPr>
          <a:xfrm>
            <a:off x="685800" y="548640"/>
            <a:ext cx="10515600" cy="369332"/>
          </a:xfrm>
        </p:spPr>
        <p:txBody>
          <a:bodyPr/>
          <a:lstStyle/>
          <a:p>
            <a:r>
              <a:rPr lang="en-GB" dirty="0"/>
              <a:t>AI-RAN Deep Telemetry Private Network</a:t>
            </a:r>
          </a:p>
        </p:txBody>
      </p:sp>
      <p:sp>
        <p:nvSpPr>
          <p:cNvPr id="11" name="Text Placeholder 4">
            <a:extLst>
              <a:ext uri="{FF2B5EF4-FFF2-40B4-BE49-F238E27FC236}">
                <a16:creationId xmlns:a16="http://schemas.microsoft.com/office/drawing/2014/main" id="{CA975D1F-CBFA-20F8-54AB-827BC225C8B0}"/>
              </a:ext>
            </a:extLst>
          </p:cNvPr>
          <p:cNvSpPr>
            <a:spLocks noGrp="1"/>
          </p:cNvSpPr>
          <p:nvPr>
            <p:ph type="body" sz="quarter" idx="32"/>
          </p:nvPr>
        </p:nvSpPr>
        <p:spPr>
          <a:xfrm>
            <a:off x="685800" y="941832"/>
            <a:ext cx="5019594" cy="395674"/>
          </a:xfrm>
        </p:spPr>
        <p:txBody>
          <a:bodyPr/>
          <a:lstStyle/>
          <a:p>
            <a:r>
              <a:rPr lang="en-GB" dirty="0"/>
              <a:t>Simplified Flow Diagram</a:t>
            </a:r>
          </a:p>
        </p:txBody>
      </p:sp>
      <p:sp>
        <p:nvSpPr>
          <p:cNvPr id="15" name="Footer Placeholder 21">
            <a:extLst>
              <a:ext uri="{FF2B5EF4-FFF2-40B4-BE49-F238E27FC236}">
                <a16:creationId xmlns:a16="http://schemas.microsoft.com/office/drawing/2014/main" id="{4B38B728-24AB-494C-0DC1-02536DA5266C}"/>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extLst>
      <p:ext uri="{BB962C8B-B14F-4D97-AF65-F5344CB8AC3E}">
        <p14:creationId xmlns:p14="http://schemas.microsoft.com/office/powerpoint/2010/main" val="1384203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120AB-6A3B-DE41-6D27-3B6994EDBA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D8823FA-D40C-D6B1-B22F-A75ABBD9B1C8}"/>
              </a:ext>
            </a:extLst>
          </p:cNvPr>
          <p:cNvSpPr/>
          <p:nvPr/>
        </p:nvSpPr>
        <p:spPr>
          <a:xfrm>
            <a:off x="281354" y="1768510"/>
            <a:ext cx="11646039" cy="2974312"/>
          </a:xfrm>
          <a:prstGeom prst="rect">
            <a:avLst/>
          </a:prstGeom>
          <a:solidFill>
            <a:srgbClr val="E2E3E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dirty="0" err="1"/>
          </a:p>
        </p:txBody>
      </p:sp>
      <p:sp>
        <p:nvSpPr>
          <p:cNvPr id="7" name="Title 6">
            <a:extLst>
              <a:ext uri="{FF2B5EF4-FFF2-40B4-BE49-F238E27FC236}">
                <a16:creationId xmlns:a16="http://schemas.microsoft.com/office/drawing/2014/main" id="{C99CDA95-962D-478C-47A9-6510DFF1419A}"/>
              </a:ext>
            </a:extLst>
          </p:cNvPr>
          <p:cNvSpPr>
            <a:spLocks noGrp="1"/>
          </p:cNvSpPr>
          <p:nvPr>
            <p:ph type="title"/>
          </p:nvPr>
        </p:nvSpPr>
        <p:spPr/>
        <p:txBody>
          <a:bodyPr/>
          <a:lstStyle/>
          <a:p>
            <a:r>
              <a:rPr lang="en-GB" dirty="0"/>
              <a:t>Network KPI Dashboards</a:t>
            </a:r>
          </a:p>
        </p:txBody>
      </p:sp>
      <p:sp>
        <p:nvSpPr>
          <p:cNvPr id="2" name="Text Placeholder 1">
            <a:extLst>
              <a:ext uri="{FF2B5EF4-FFF2-40B4-BE49-F238E27FC236}">
                <a16:creationId xmlns:a16="http://schemas.microsoft.com/office/drawing/2014/main" id="{784F6839-2000-3DA6-42D6-9FBC41301DB4}"/>
              </a:ext>
            </a:extLst>
          </p:cNvPr>
          <p:cNvSpPr>
            <a:spLocks noGrp="1"/>
          </p:cNvSpPr>
          <p:nvPr>
            <p:ph type="body" sz="quarter" idx="32"/>
          </p:nvPr>
        </p:nvSpPr>
        <p:spPr/>
        <p:txBody>
          <a:bodyPr/>
          <a:lstStyle/>
          <a:p>
            <a:endParaRPr lang="en-GB" dirty="0"/>
          </a:p>
        </p:txBody>
      </p:sp>
      <p:pic>
        <p:nvPicPr>
          <p:cNvPr id="5" name="Picture 4">
            <a:extLst>
              <a:ext uri="{FF2B5EF4-FFF2-40B4-BE49-F238E27FC236}">
                <a16:creationId xmlns:a16="http://schemas.microsoft.com/office/drawing/2014/main" id="{C1E700C0-092E-4C28-B3EF-4A494E4361F4}"/>
              </a:ext>
            </a:extLst>
          </p:cNvPr>
          <p:cNvPicPr>
            <a:picLocks noChangeAspect="1"/>
          </p:cNvPicPr>
          <p:nvPr/>
        </p:nvPicPr>
        <p:blipFill>
          <a:blip r:embed="rId2"/>
          <a:stretch>
            <a:fillRect/>
          </a:stretch>
        </p:blipFill>
        <p:spPr>
          <a:xfrm>
            <a:off x="596023" y="1874650"/>
            <a:ext cx="11146728" cy="1200308"/>
          </a:xfrm>
          <a:prstGeom prst="rect">
            <a:avLst/>
          </a:prstGeom>
        </p:spPr>
      </p:pic>
      <p:pic>
        <p:nvPicPr>
          <p:cNvPr id="9" name="Picture 8">
            <a:extLst>
              <a:ext uri="{FF2B5EF4-FFF2-40B4-BE49-F238E27FC236}">
                <a16:creationId xmlns:a16="http://schemas.microsoft.com/office/drawing/2014/main" id="{9F5F875A-1F8F-DC3D-7984-80051A56D7AC}"/>
              </a:ext>
            </a:extLst>
          </p:cNvPr>
          <p:cNvPicPr>
            <a:picLocks noChangeAspect="1"/>
          </p:cNvPicPr>
          <p:nvPr/>
        </p:nvPicPr>
        <p:blipFill>
          <a:blip r:embed="rId3"/>
          <a:stretch>
            <a:fillRect/>
          </a:stretch>
        </p:blipFill>
        <p:spPr>
          <a:xfrm>
            <a:off x="596023" y="3284509"/>
            <a:ext cx="2780223" cy="1200309"/>
          </a:xfrm>
          <a:prstGeom prst="rect">
            <a:avLst/>
          </a:prstGeom>
        </p:spPr>
      </p:pic>
      <p:pic>
        <p:nvPicPr>
          <p:cNvPr id="11" name="Picture 10">
            <a:extLst>
              <a:ext uri="{FF2B5EF4-FFF2-40B4-BE49-F238E27FC236}">
                <a16:creationId xmlns:a16="http://schemas.microsoft.com/office/drawing/2014/main" id="{0491687A-97B7-124D-A68E-923AD5CA4348}"/>
              </a:ext>
            </a:extLst>
          </p:cNvPr>
          <p:cNvPicPr>
            <a:picLocks noChangeAspect="1"/>
          </p:cNvPicPr>
          <p:nvPr/>
        </p:nvPicPr>
        <p:blipFill>
          <a:blip r:embed="rId4"/>
          <a:stretch>
            <a:fillRect/>
          </a:stretch>
        </p:blipFill>
        <p:spPr>
          <a:xfrm>
            <a:off x="6126234" y="3289204"/>
            <a:ext cx="5616517" cy="1207536"/>
          </a:xfrm>
          <a:prstGeom prst="rect">
            <a:avLst/>
          </a:prstGeom>
        </p:spPr>
      </p:pic>
      <p:pic>
        <p:nvPicPr>
          <p:cNvPr id="14" name="Picture 13">
            <a:extLst>
              <a:ext uri="{FF2B5EF4-FFF2-40B4-BE49-F238E27FC236}">
                <a16:creationId xmlns:a16="http://schemas.microsoft.com/office/drawing/2014/main" id="{F2B58F7B-3E7D-0FF8-4BFD-7C112D5AF1C8}"/>
              </a:ext>
            </a:extLst>
          </p:cNvPr>
          <p:cNvPicPr>
            <a:picLocks noChangeAspect="1"/>
          </p:cNvPicPr>
          <p:nvPr/>
        </p:nvPicPr>
        <p:blipFill>
          <a:blip r:embed="rId5"/>
          <a:stretch>
            <a:fillRect/>
          </a:stretch>
        </p:blipFill>
        <p:spPr>
          <a:xfrm>
            <a:off x="3346011" y="3281030"/>
            <a:ext cx="2780223" cy="1203788"/>
          </a:xfrm>
          <a:prstGeom prst="rect">
            <a:avLst/>
          </a:prstGeom>
        </p:spPr>
      </p:pic>
      <p:sp>
        <p:nvSpPr>
          <p:cNvPr id="6" name="Footer Placeholder 21">
            <a:extLst>
              <a:ext uri="{FF2B5EF4-FFF2-40B4-BE49-F238E27FC236}">
                <a16:creationId xmlns:a16="http://schemas.microsoft.com/office/drawing/2014/main" id="{92DB18E3-F732-B15B-60E8-0E4B856B93D6}"/>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extLst>
      <p:ext uri="{BB962C8B-B14F-4D97-AF65-F5344CB8AC3E}">
        <p14:creationId xmlns:p14="http://schemas.microsoft.com/office/powerpoint/2010/main" val="1729672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4F99D-45B9-224A-A065-0A1AC0B449E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C28E213-B7A8-606F-99AE-520B7B367ADA}"/>
              </a:ext>
            </a:extLst>
          </p:cNvPr>
          <p:cNvSpPr>
            <a:spLocks noGrp="1"/>
          </p:cNvSpPr>
          <p:nvPr>
            <p:ph type="title"/>
          </p:nvPr>
        </p:nvSpPr>
        <p:spPr/>
        <p:txBody>
          <a:bodyPr/>
          <a:lstStyle/>
          <a:p>
            <a:r>
              <a:rPr lang="en-US" dirty="0"/>
              <a:t>O-RAN UE KPIs</a:t>
            </a:r>
          </a:p>
        </p:txBody>
      </p:sp>
      <p:sp>
        <p:nvSpPr>
          <p:cNvPr id="2" name="Text Placeholder 1">
            <a:extLst>
              <a:ext uri="{FF2B5EF4-FFF2-40B4-BE49-F238E27FC236}">
                <a16:creationId xmlns:a16="http://schemas.microsoft.com/office/drawing/2014/main" id="{3D886E2C-203C-7298-42FC-090595872F48}"/>
              </a:ext>
            </a:extLst>
          </p:cNvPr>
          <p:cNvSpPr>
            <a:spLocks noGrp="1"/>
          </p:cNvSpPr>
          <p:nvPr>
            <p:ph type="body" sz="quarter" idx="32"/>
          </p:nvPr>
        </p:nvSpPr>
        <p:spPr/>
        <p:txBody>
          <a:bodyPr/>
          <a:lstStyle/>
          <a:p>
            <a:r>
              <a:rPr lang="en-US" dirty="0"/>
              <a:t>UE-side service, radio quality, and data-session indicators collected during trial</a:t>
            </a:r>
            <a:endParaRPr lang="en-GB" dirty="0"/>
          </a:p>
        </p:txBody>
      </p:sp>
      <p:pic>
        <p:nvPicPr>
          <p:cNvPr id="4" name="Picture 3">
            <a:extLst>
              <a:ext uri="{FF2B5EF4-FFF2-40B4-BE49-F238E27FC236}">
                <a16:creationId xmlns:a16="http://schemas.microsoft.com/office/drawing/2014/main" id="{C8FEE7D4-EE01-75CD-B41D-19E55EF72C1F}"/>
              </a:ext>
            </a:extLst>
          </p:cNvPr>
          <p:cNvPicPr>
            <a:picLocks noChangeAspect="1"/>
          </p:cNvPicPr>
          <p:nvPr/>
        </p:nvPicPr>
        <p:blipFill>
          <a:blip r:embed="rId2"/>
          <a:stretch>
            <a:fillRect/>
          </a:stretch>
        </p:blipFill>
        <p:spPr>
          <a:xfrm>
            <a:off x="350408" y="1438067"/>
            <a:ext cx="11504893" cy="4454493"/>
          </a:xfrm>
          <a:prstGeom prst="rect">
            <a:avLst/>
          </a:prstGeom>
        </p:spPr>
      </p:pic>
      <p:sp>
        <p:nvSpPr>
          <p:cNvPr id="5" name="Rectangle 4">
            <a:extLst>
              <a:ext uri="{FF2B5EF4-FFF2-40B4-BE49-F238E27FC236}">
                <a16:creationId xmlns:a16="http://schemas.microsoft.com/office/drawing/2014/main" id="{98F9563F-96E3-D126-C433-E184D7410DFF}"/>
              </a:ext>
            </a:extLst>
          </p:cNvPr>
          <p:cNvSpPr/>
          <p:nvPr/>
        </p:nvSpPr>
        <p:spPr>
          <a:xfrm>
            <a:off x="336699" y="1446025"/>
            <a:ext cx="11518602" cy="444653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dirty="0" err="1"/>
          </a:p>
        </p:txBody>
      </p:sp>
      <p:sp>
        <p:nvSpPr>
          <p:cNvPr id="8" name="Footer Placeholder 21">
            <a:extLst>
              <a:ext uri="{FF2B5EF4-FFF2-40B4-BE49-F238E27FC236}">
                <a16:creationId xmlns:a16="http://schemas.microsoft.com/office/drawing/2014/main" id="{ED87EF54-A31C-6004-40FD-245C3704DC10}"/>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extLst>
      <p:ext uri="{BB962C8B-B14F-4D97-AF65-F5344CB8AC3E}">
        <p14:creationId xmlns:p14="http://schemas.microsoft.com/office/powerpoint/2010/main" val="11855986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27AE74-3C70-4A41-4C4E-63951C62829C}"/>
              </a:ext>
            </a:extLst>
          </p:cNvPr>
          <p:cNvSpPr>
            <a:spLocks noGrp="1"/>
          </p:cNvSpPr>
          <p:nvPr>
            <p:ph type="title"/>
          </p:nvPr>
        </p:nvSpPr>
        <p:spPr/>
        <p:txBody>
          <a:bodyPr/>
          <a:lstStyle/>
          <a:p>
            <a:r>
              <a:rPr lang="en-US" dirty="0"/>
              <a:t>Observed O-RAN Anomalies Under  Stress Conditions</a:t>
            </a:r>
            <a:endParaRPr lang="en-GB" dirty="0"/>
          </a:p>
        </p:txBody>
      </p:sp>
      <p:sp>
        <p:nvSpPr>
          <p:cNvPr id="2" name="Text Placeholder 1">
            <a:extLst>
              <a:ext uri="{FF2B5EF4-FFF2-40B4-BE49-F238E27FC236}">
                <a16:creationId xmlns:a16="http://schemas.microsoft.com/office/drawing/2014/main" id="{C3033E11-CF97-AF8B-269B-C2D24B756663}"/>
              </a:ext>
            </a:extLst>
          </p:cNvPr>
          <p:cNvSpPr>
            <a:spLocks noGrp="1"/>
          </p:cNvSpPr>
          <p:nvPr>
            <p:ph type="body" sz="quarter" idx="32"/>
          </p:nvPr>
        </p:nvSpPr>
        <p:spPr/>
        <p:txBody>
          <a:bodyPr>
            <a:normAutofit/>
          </a:bodyPr>
          <a:lstStyle/>
          <a:p>
            <a:pPr fontAlgn="t">
              <a:lnSpc>
                <a:spcPts val="1500"/>
              </a:lnSpc>
            </a:pPr>
            <a:r>
              <a:rPr lang="en-US" dirty="0"/>
              <a:t>Signaling Storms and Handover-Induced O-DU Stress</a:t>
            </a:r>
          </a:p>
        </p:txBody>
      </p:sp>
      <p:grpSp>
        <p:nvGrpSpPr>
          <p:cNvPr id="38" name="Group 37">
            <a:extLst>
              <a:ext uri="{FF2B5EF4-FFF2-40B4-BE49-F238E27FC236}">
                <a16:creationId xmlns:a16="http://schemas.microsoft.com/office/drawing/2014/main" id="{3507565E-B62D-9AA0-60C2-FC95B69D9856}"/>
              </a:ext>
            </a:extLst>
          </p:cNvPr>
          <p:cNvGrpSpPr/>
          <p:nvPr/>
        </p:nvGrpSpPr>
        <p:grpSpPr>
          <a:xfrm>
            <a:off x="6220695" y="1943324"/>
            <a:ext cx="5661234" cy="3255693"/>
            <a:chOff x="6198573" y="1943324"/>
            <a:chExt cx="5661234" cy="3255693"/>
          </a:xfrm>
        </p:grpSpPr>
        <p:pic>
          <p:nvPicPr>
            <p:cNvPr id="13" name="Picture 12">
              <a:extLst>
                <a:ext uri="{FF2B5EF4-FFF2-40B4-BE49-F238E27FC236}">
                  <a16:creationId xmlns:a16="http://schemas.microsoft.com/office/drawing/2014/main" id="{DAE594B4-4537-A787-483C-65753F9825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7807" y="1950053"/>
              <a:ext cx="5652000" cy="2753429"/>
            </a:xfrm>
            <a:prstGeom prst="rect">
              <a:avLst/>
            </a:prstGeom>
          </p:spPr>
        </p:pic>
        <p:sp>
          <p:nvSpPr>
            <p:cNvPr id="27" name="Rectangle 26">
              <a:extLst>
                <a:ext uri="{FF2B5EF4-FFF2-40B4-BE49-F238E27FC236}">
                  <a16:creationId xmlns:a16="http://schemas.microsoft.com/office/drawing/2014/main" id="{F928BD43-254A-7EDE-C636-7703EA6B3C4A}"/>
                </a:ext>
              </a:extLst>
            </p:cNvPr>
            <p:cNvSpPr/>
            <p:nvPr/>
          </p:nvSpPr>
          <p:spPr>
            <a:xfrm>
              <a:off x="9421689" y="2982336"/>
              <a:ext cx="155563" cy="424542"/>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dirty="0">
                <a:solidFill>
                  <a:srgbClr val="FFFFFF"/>
                </a:solidFill>
              </a:endParaRPr>
            </a:p>
          </p:txBody>
        </p:sp>
        <p:sp>
          <p:nvSpPr>
            <p:cNvPr id="34" name="Rectangle 33">
              <a:extLst>
                <a:ext uri="{FF2B5EF4-FFF2-40B4-BE49-F238E27FC236}">
                  <a16:creationId xmlns:a16="http://schemas.microsoft.com/office/drawing/2014/main" id="{43500E63-26A7-362B-4F6D-22F8476AEA5F}"/>
                </a:ext>
              </a:extLst>
            </p:cNvPr>
            <p:cNvSpPr/>
            <p:nvPr/>
          </p:nvSpPr>
          <p:spPr>
            <a:xfrm>
              <a:off x="6207539" y="1975984"/>
              <a:ext cx="45719" cy="2896184"/>
            </a:xfrm>
            <a:prstGeom prst="rect">
              <a:avLst/>
            </a:prstGeom>
            <a:solidFill>
              <a:srgbClr val="11121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dirty="0" err="1"/>
            </a:p>
          </p:txBody>
        </p:sp>
        <p:sp>
          <p:nvSpPr>
            <p:cNvPr id="25" name="Rectangle 24">
              <a:extLst>
                <a:ext uri="{FF2B5EF4-FFF2-40B4-BE49-F238E27FC236}">
                  <a16:creationId xmlns:a16="http://schemas.microsoft.com/office/drawing/2014/main" id="{F4354011-FFA2-D087-ACC2-88C31E2D9990}"/>
                </a:ext>
              </a:extLst>
            </p:cNvPr>
            <p:cNvSpPr/>
            <p:nvPr/>
          </p:nvSpPr>
          <p:spPr>
            <a:xfrm>
              <a:off x="6207539" y="4713433"/>
              <a:ext cx="5643034" cy="4855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fontAlgn="t">
                <a:lnSpc>
                  <a:spcPts val="1500"/>
                </a:lnSpc>
                <a:buNone/>
              </a:pPr>
              <a:r>
                <a:rPr lang="en-US" sz="1200" dirty="0">
                  <a:latin typeface="Arial" panose="020B0604020202020204" pitchFamily="34" charset="0"/>
                  <a:cs typeface="Arial" panose="020B0604020202020204" pitchFamily="34" charset="0"/>
                </a:rPr>
                <a:t>Suspected Memory Leak: Increasing handover activity correlates with growing O-DU memory usage, followed by an apparent O-DU recovery event.</a:t>
              </a:r>
            </a:p>
          </p:txBody>
        </p:sp>
        <p:sp>
          <p:nvSpPr>
            <p:cNvPr id="15" name="Rectangle 14">
              <a:extLst>
                <a:ext uri="{FF2B5EF4-FFF2-40B4-BE49-F238E27FC236}">
                  <a16:creationId xmlns:a16="http://schemas.microsoft.com/office/drawing/2014/main" id="{967F0073-4306-F5CF-EF95-3AF295E9B9C1}"/>
                </a:ext>
              </a:extLst>
            </p:cNvPr>
            <p:cNvSpPr/>
            <p:nvPr/>
          </p:nvSpPr>
          <p:spPr>
            <a:xfrm rot="5400000" flipH="1">
              <a:off x="8975190" y="-828676"/>
              <a:ext cx="108000" cy="5652000"/>
            </a:xfrm>
            <a:prstGeom prst="rect">
              <a:avLst/>
            </a:prstGeom>
            <a:solidFill>
              <a:srgbClr val="11121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dirty="0" err="1"/>
            </a:p>
          </p:txBody>
        </p:sp>
        <p:sp>
          <p:nvSpPr>
            <p:cNvPr id="20" name="Rectangle 19">
              <a:extLst>
                <a:ext uri="{FF2B5EF4-FFF2-40B4-BE49-F238E27FC236}">
                  <a16:creationId xmlns:a16="http://schemas.microsoft.com/office/drawing/2014/main" id="{BA3B272B-CAB8-F764-E475-9FAD0713C0A8}"/>
                </a:ext>
              </a:extLst>
            </p:cNvPr>
            <p:cNvSpPr/>
            <p:nvPr/>
          </p:nvSpPr>
          <p:spPr>
            <a:xfrm>
              <a:off x="6198573" y="1950053"/>
              <a:ext cx="5652000" cy="3248964"/>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dirty="0" err="1"/>
            </a:p>
          </p:txBody>
        </p:sp>
        <p:sp>
          <p:nvSpPr>
            <p:cNvPr id="24" name="Rectangle 23">
              <a:extLst>
                <a:ext uri="{FF2B5EF4-FFF2-40B4-BE49-F238E27FC236}">
                  <a16:creationId xmlns:a16="http://schemas.microsoft.com/office/drawing/2014/main" id="{0EB43002-A71A-408D-5339-DA9AD3134064}"/>
                </a:ext>
              </a:extLst>
            </p:cNvPr>
            <p:cNvSpPr/>
            <p:nvPr/>
          </p:nvSpPr>
          <p:spPr>
            <a:xfrm>
              <a:off x="8267857" y="3984552"/>
              <a:ext cx="155563" cy="424542"/>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dirty="0">
                <a:solidFill>
                  <a:srgbClr val="FFFFFF"/>
                </a:solidFill>
              </a:endParaRPr>
            </a:p>
          </p:txBody>
        </p:sp>
      </p:grpSp>
      <p:grpSp>
        <p:nvGrpSpPr>
          <p:cNvPr id="37" name="Group 36">
            <a:extLst>
              <a:ext uri="{FF2B5EF4-FFF2-40B4-BE49-F238E27FC236}">
                <a16:creationId xmlns:a16="http://schemas.microsoft.com/office/drawing/2014/main" id="{32477A27-C3A0-1585-9D4E-642D2E26F743}"/>
              </a:ext>
            </a:extLst>
          </p:cNvPr>
          <p:cNvGrpSpPr/>
          <p:nvPr/>
        </p:nvGrpSpPr>
        <p:grpSpPr>
          <a:xfrm>
            <a:off x="339229" y="1939417"/>
            <a:ext cx="5652001" cy="3272405"/>
            <a:chOff x="376098" y="1939417"/>
            <a:chExt cx="5652001" cy="3272405"/>
          </a:xfrm>
        </p:grpSpPr>
        <p:pic>
          <p:nvPicPr>
            <p:cNvPr id="11" name="Picture 10">
              <a:extLst>
                <a:ext uri="{FF2B5EF4-FFF2-40B4-BE49-F238E27FC236}">
                  <a16:creationId xmlns:a16="http://schemas.microsoft.com/office/drawing/2014/main" id="{D60AF125-7178-F690-5F84-87F77F619F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098" y="1939417"/>
              <a:ext cx="5652000" cy="2764065"/>
            </a:xfrm>
            <a:prstGeom prst="rect">
              <a:avLst/>
            </a:prstGeom>
          </p:spPr>
        </p:pic>
        <p:sp>
          <p:nvSpPr>
            <p:cNvPr id="17" name="Rectangle 16">
              <a:extLst>
                <a:ext uri="{FF2B5EF4-FFF2-40B4-BE49-F238E27FC236}">
                  <a16:creationId xmlns:a16="http://schemas.microsoft.com/office/drawing/2014/main" id="{4F65CBDD-8A5E-F9B5-4C35-D5253D86FD79}"/>
                </a:ext>
              </a:extLst>
            </p:cNvPr>
            <p:cNvSpPr/>
            <p:nvPr/>
          </p:nvSpPr>
          <p:spPr>
            <a:xfrm>
              <a:off x="376099" y="4714118"/>
              <a:ext cx="5652000" cy="4977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fontAlgn="t">
                <a:lnSpc>
                  <a:spcPts val="1500"/>
                </a:lnSpc>
                <a:buNone/>
              </a:pPr>
              <a:r>
                <a:rPr lang="en-US" sz="1200" dirty="0">
                  <a:latin typeface="Arial" panose="020B0604020202020204" pitchFamily="34" charset="0"/>
                  <a:cs typeface="Arial" panose="020B0604020202020204" pitchFamily="34" charset="0"/>
                </a:rPr>
                <a:t>Signaling Storm Experiment: UEs entered flight mode and later reconnected, resulting in a temporary gap in UE measurement data.</a:t>
              </a:r>
            </a:p>
          </p:txBody>
        </p:sp>
        <p:sp>
          <p:nvSpPr>
            <p:cNvPr id="19" name="Rectangle 18">
              <a:extLst>
                <a:ext uri="{FF2B5EF4-FFF2-40B4-BE49-F238E27FC236}">
                  <a16:creationId xmlns:a16="http://schemas.microsoft.com/office/drawing/2014/main" id="{70625AC6-85E2-D518-7996-7045B258980F}"/>
                </a:ext>
              </a:extLst>
            </p:cNvPr>
            <p:cNvSpPr/>
            <p:nvPr/>
          </p:nvSpPr>
          <p:spPr>
            <a:xfrm>
              <a:off x="1499467" y="2942303"/>
              <a:ext cx="889175" cy="23759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dirty="0">
                <a:solidFill>
                  <a:srgbClr val="FFFFFF"/>
                </a:solidFill>
              </a:endParaRPr>
            </a:p>
          </p:txBody>
        </p:sp>
        <p:sp>
          <p:nvSpPr>
            <p:cNvPr id="8" name="Rectangle 7">
              <a:extLst>
                <a:ext uri="{FF2B5EF4-FFF2-40B4-BE49-F238E27FC236}">
                  <a16:creationId xmlns:a16="http://schemas.microsoft.com/office/drawing/2014/main" id="{982296BA-A3FF-C8A4-913D-21628E82B38E}"/>
                </a:ext>
              </a:extLst>
            </p:cNvPr>
            <p:cNvSpPr/>
            <p:nvPr/>
          </p:nvSpPr>
          <p:spPr>
            <a:xfrm>
              <a:off x="376098" y="1950053"/>
              <a:ext cx="5652000" cy="3248964"/>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dirty="0" err="1"/>
            </a:p>
          </p:txBody>
        </p:sp>
        <p:sp>
          <p:nvSpPr>
            <p:cNvPr id="28" name="Rectangle 27">
              <a:extLst>
                <a:ext uri="{FF2B5EF4-FFF2-40B4-BE49-F238E27FC236}">
                  <a16:creationId xmlns:a16="http://schemas.microsoft.com/office/drawing/2014/main" id="{82858A29-695F-DED5-579F-20B842F34FE9}"/>
                </a:ext>
              </a:extLst>
            </p:cNvPr>
            <p:cNvSpPr/>
            <p:nvPr/>
          </p:nvSpPr>
          <p:spPr>
            <a:xfrm>
              <a:off x="1113551" y="4294584"/>
              <a:ext cx="1990984" cy="23759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dirty="0">
                <a:solidFill>
                  <a:srgbClr val="FFFFFF"/>
                </a:solidFill>
              </a:endParaRPr>
            </a:p>
          </p:txBody>
        </p:sp>
        <p:sp>
          <p:nvSpPr>
            <p:cNvPr id="36" name="Rectangle 35">
              <a:extLst>
                <a:ext uri="{FF2B5EF4-FFF2-40B4-BE49-F238E27FC236}">
                  <a16:creationId xmlns:a16="http://schemas.microsoft.com/office/drawing/2014/main" id="{A425515F-C725-7734-8EA8-E14AAE00A024}"/>
                </a:ext>
              </a:extLst>
            </p:cNvPr>
            <p:cNvSpPr/>
            <p:nvPr/>
          </p:nvSpPr>
          <p:spPr>
            <a:xfrm>
              <a:off x="4306577" y="3648275"/>
              <a:ext cx="889175" cy="23759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dirty="0">
                <a:solidFill>
                  <a:srgbClr val="FFFFFF"/>
                </a:solidFill>
              </a:endParaRPr>
            </a:p>
          </p:txBody>
        </p:sp>
      </p:grpSp>
      <p:sp>
        <p:nvSpPr>
          <p:cNvPr id="40" name="Footer Placeholder 21">
            <a:extLst>
              <a:ext uri="{FF2B5EF4-FFF2-40B4-BE49-F238E27FC236}">
                <a16:creationId xmlns:a16="http://schemas.microsoft.com/office/drawing/2014/main" id="{2BB4260A-984A-2240-3315-60A6054C9BB9}"/>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extLst>
      <p:ext uri="{BB962C8B-B14F-4D97-AF65-F5344CB8AC3E}">
        <p14:creationId xmlns:p14="http://schemas.microsoft.com/office/powerpoint/2010/main" val="4086003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4EB99-A80A-71CE-B716-8B53C9B127E0}"/>
            </a:ext>
          </a:extLst>
        </p:cNvPr>
        <p:cNvGrpSpPr/>
        <p:nvPr/>
      </p:nvGrpSpPr>
      <p:grpSpPr>
        <a:xfrm>
          <a:off x="0" y="0"/>
          <a:ext cx="0" cy="0"/>
          <a:chOff x="0" y="0"/>
          <a:chExt cx="0" cy="0"/>
        </a:xfrm>
      </p:grpSpPr>
      <p:pic>
        <p:nvPicPr>
          <p:cNvPr id="3" name="Picture Placeholder 2" descr="A city with many lights and lines of dots&#10;&#10;AI-generated content may be incorrect.">
            <a:extLst>
              <a:ext uri="{FF2B5EF4-FFF2-40B4-BE49-F238E27FC236}">
                <a16:creationId xmlns:a16="http://schemas.microsoft.com/office/drawing/2014/main" id="{B3505444-2D2F-D5AA-4225-94A6A9A0B850}"/>
              </a:ext>
            </a:extLst>
          </p:cNvPr>
          <p:cNvPicPr>
            <a:picLocks noGrp="1" noChangeAspect="1"/>
          </p:cNvPicPr>
          <p:nvPr>
            <p:ph type="pic" sz="quarter" idx="13"/>
          </p:nvPr>
        </p:nvPicPr>
        <p:blipFill>
          <a:blip r:embed="rId3"/>
          <a:srcRect t="162" b="162"/>
          <a:stretch>
            <a:fillRect/>
          </a:stretch>
        </p:blipFill>
        <p:spPr/>
      </p:pic>
      <p:sp>
        <p:nvSpPr>
          <p:cNvPr id="12" name="Rectangle 10">
            <a:extLst>
              <a:ext uri="{FF2B5EF4-FFF2-40B4-BE49-F238E27FC236}">
                <a16:creationId xmlns:a16="http://schemas.microsoft.com/office/drawing/2014/main" id="{D5F02AA0-858A-DD6A-8A21-4A76F3517CFF}"/>
              </a:ext>
            </a:extLst>
          </p:cNvPr>
          <p:cNvSpPr/>
          <p:nvPr/>
        </p:nvSpPr>
        <p:spPr>
          <a:xfrm>
            <a:off x="0" y="0"/>
            <a:ext cx="12192000" cy="6858000"/>
          </a:xfrm>
          <a:prstGeom prst="rect">
            <a:avLst/>
          </a:prstGeom>
          <a:solidFill>
            <a:srgbClr val="000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Title 10">
            <a:extLst>
              <a:ext uri="{FF2B5EF4-FFF2-40B4-BE49-F238E27FC236}">
                <a16:creationId xmlns:a16="http://schemas.microsoft.com/office/drawing/2014/main" id="{190D9841-7BF9-005C-C043-02632AC97ACC}"/>
              </a:ext>
            </a:extLst>
          </p:cNvPr>
          <p:cNvSpPr>
            <a:spLocks noGrp="1"/>
          </p:cNvSpPr>
          <p:nvPr>
            <p:ph type="title"/>
          </p:nvPr>
        </p:nvSpPr>
        <p:spPr>
          <a:xfrm>
            <a:off x="853289" y="3353844"/>
            <a:ext cx="10515600" cy="1163395"/>
          </a:xfrm>
        </p:spPr>
        <p:txBody>
          <a:bodyPr/>
          <a:lstStyle/>
          <a:p>
            <a:r>
              <a:rPr lang="en-US" dirty="0"/>
              <a:t>Data Management</a:t>
            </a:r>
            <a:br>
              <a:rPr lang="en-US" dirty="0"/>
            </a:br>
            <a:r>
              <a:rPr lang="en-US" sz="3600" b="0" dirty="0">
                <a:latin typeface="+mn-lt"/>
              </a:rPr>
              <a:t>Where real, emulated, and synthetic data converge</a:t>
            </a:r>
            <a:endParaRPr lang="en-US" sz="4800" b="0" dirty="0">
              <a:latin typeface="+mn-lt"/>
            </a:endParaRPr>
          </a:p>
        </p:txBody>
      </p:sp>
      <p:pic>
        <p:nvPicPr>
          <p:cNvPr id="5" name="Picture 9" descr="Frame">
            <a:extLst>
              <a:ext uri="{FF2B5EF4-FFF2-40B4-BE49-F238E27FC236}">
                <a16:creationId xmlns:a16="http://schemas.microsoft.com/office/drawing/2014/main" id="{53A557F7-7935-DADC-BDCE-7569792D68E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9730" y="352425"/>
            <a:ext cx="1253490" cy="219075"/>
          </a:xfrm>
          <a:prstGeom prst="rect">
            <a:avLst/>
          </a:prstGeom>
        </p:spPr>
      </p:pic>
    </p:spTree>
    <p:extLst>
      <p:ext uri="{BB962C8B-B14F-4D97-AF65-F5344CB8AC3E}">
        <p14:creationId xmlns:p14="http://schemas.microsoft.com/office/powerpoint/2010/main" val="4193607030"/>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7A6DD64C-C7BA-66D5-F00C-48C6C7740822}"/>
              </a:ext>
            </a:extLst>
          </p:cNvPr>
          <p:cNvPicPr>
            <a:picLocks noChangeAspect="1"/>
          </p:cNvPicPr>
          <p:nvPr/>
        </p:nvPicPr>
        <p:blipFill>
          <a:blip r:embed="rId3"/>
          <a:stretch>
            <a:fillRect/>
          </a:stretch>
        </p:blipFill>
        <p:spPr>
          <a:xfrm>
            <a:off x="5295" y="0"/>
            <a:ext cx="12181409" cy="6858000"/>
          </a:xfrm>
          <a:prstGeom prst="rect">
            <a:avLst/>
          </a:prstGeom>
        </p:spPr>
      </p:pic>
      <p:sp>
        <p:nvSpPr>
          <p:cNvPr id="7" name="Rectangle 10">
            <a:extLst>
              <a:ext uri="{FF2B5EF4-FFF2-40B4-BE49-F238E27FC236}">
                <a16:creationId xmlns:a16="http://schemas.microsoft.com/office/drawing/2014/main" id="{B46776B3-CB48-6AF5-BF18-B05E38696A57}"/>
              </a:ext>
            </a:extLst>
          </p:cNvPr>
          <p:cNvSpPr/>
          <p:nvPr/>
        </p:nvSpPr>
        <p:spPr>
          <a:xfrm>
            <a:off x="0" y="0"/>
            <a:ext cx="12192000" cy="6858000"/>
          </a:xfrm>
          <a:prstGeom prst="rect">
            <a:avLst/>
          </a:prstGeom>
          <a:solidFill>
            <a:srgbClr val="000000">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7">
            <a:extLst>
              <a:ext uri="{FF2B5EF4-FFF2-40B4-BE49-F238E27FC236}">
                <a16:creationId xmlns:a16="http://schemas.microsoft.com/office/drawing/2014/main" id="{C8F3BD86-308F-1B7B-93EB-3C7EAB1C73E8}"/>
              </a:ext>
            </a:extLst>
          </p:cNvPr>
          <p:cNvSpPr>
            <a:spLocks noGrp="1"/>
          </p:cNvSpPr>
          <p:nvPr>
            <p:ph type="title"/>
          </p:nvPr>
        </p:nvSpPr>
        <p:spPr/>
        <p:txBody>
          <a:bodyPr/>
          <a:lstStyle/>
          <a:p>
            <a:r>
              <a:rPr lang="en-US" dirty="0"/>
              <a:t>Why Data Matters for AI-native 6G</a:t>
            </a:r>
          </a:p>
        </p:txBody>
      </p:sp>
      <p:sp>
        <p:nvSpPr>
          <p:cNvPr id="9" name="Text Placeholder 8">
            <a:extLst>
              <a:ext uri="{FF2B5EF4-FFF2-40B4-BE49-F238E27FC236}">
                <a16:creationId xmlns:a16="http://schemas.microsoft.com/office/drawing/2014/main" id="{72BC3A4E-0CD3-63BE-B4F3-CD8AADA0E115}"/>
              </a:ext>
            </a:extLst>
          </p:cNvPr>
          <p:cNvSpPr>
            <a:spLocks noGrp="1"/>
          </p:cNvSpPr>
          <p:nvPr>
            <p:ph type="body" sz="quarter" idx="32"/>
          </p:nvPr>
        </p:nvSpPr>
        <p:spPr/>
        <p:txBody>
          <a:bodyPr/>
          <a:lstStyle/>
          <a:p>
            <a:r>
              <a:rPr lang="en-US" sz="1400" dirty="0">
                <a:solidFill>
                  <a:schemeClr val="bg1"/>
                </a:solidFill>
              </a:rPr>
              <a:t>A 6G‑native AI system is only as good as the data it receives</a:t>
            </a:r>
          </a:p>
          <a:p>
            <a:endParaRPr lang="en-US" dirty="0"/>
          </a:p>
        </p:txBody>
      </p:sp>
      <p:sp>
        <p:nvSpPr>
          <p:cNvPr id="17" name="Text Placeholder 6">
            <a:extLst>
              <a:ext uri="{FF2B5EF4-FFF2-40B4-BE49-F238E27FC236}">
                <a16:creationId xmlns:a16="http://schemas.microsoft.com/office/drawing/2014/main" id="{53E7D006-16F1-71B5-21B8-4E3D81AAB18B}"/>
              </a:ext>
            </a:extLst>
          </p:cNvPr>
          <p:cNvSpPr txBox="1">
            <a:spLocks/>
          </p:cNvSpPr>
          <p:nvPr/>
        </p:nvSpPr>
        <p:spPr>
          <a:xfrm>
            <a:off x="685800" y="1474521"/>
            <a:ext cx="10515599" cy="718046"/>
          </a:xfrm>
          <a:prstGeom prst="rect">
            <a:avLst/>
          </a:prstGeom>
        </p:spPr>
        <p:txBody>
          <a:bodyPr lIns="0" tIns="0" rIns="0" bIns="0" anchor="t"/>
          <a:lstStyle>
            <a:lvl1pPr marL="182563" indent="-182563" algn="l" rtl="0" eaLnBrk="1" fontAlgn="base" hangingPunct="1">
              <a:spcBef>
                <a:spcPts val="1000"/>
              </a:spcBef>
              <a:spcAft>
                <a:spcPct val="0"/>
              </a:spcAft>
              <a:buClr>
                <a:schemeClr val="accent1"/>
              </a:buClr>
              <a:buFont typeface="Arial" panose="020B0604020202020204" pitchFamily="34" charset="0"/>
              <a:buChar char="•"/>
              <a:defRPr sz="1800" kern="1200">
                <a:solidFill>
                  <a:schemeClr val="bg1"/>
                </a:solidFill>
                <a:latin typeface="+mj-lt"/>
                <a:ea typeface="+mn-ea"/>
                <a:cs typeface="+mn-cs"/>
              </a:defRPr>
            </a:lvl1pPr>
            <a:lvl2pPr marL="365125" indent="-182563" algn="l" rtl="0" eaLnBrk="1" fontAlgn="base" hangingPunct="1">
              <a:spcBef>
                <a:spcPts val="200"/>
              </a:spcBef>
              <a:spcAft>
                <a:spcPts val="400"/>
              </a:spcAft>
              <a:buClr>
                <a:schemeClr val="accent1"/>
              </a:buClr>
              <a:buFont typeface="Arial" panose="020B0604020202020204" pitchFamily="34" charset="0"/>
              <a:buChar char="•"/>
              <a:defRPr kern="1200">
                <a:solidFill>
                  <a:srgbClr val="262626"/>
                </a:solidFill>
                <a:latin typeface="+mn-lt"/>
                <a:ea typeface="+mn-ea"/>
                <a:cs typeface="+mn-cs"/>
              </a:defRPr>
            </a:lvl2pPr>
            <a:lvl3pPr marL="530225" indent="-163513" algn="l" rtl="0" eaLnBrk="1" fontAlgn="base" hangingPunct="1">
              <a:lnSpc>
                <a:spcPct val="90000"/>
              </a:lnSpc>
              <a:spcBef>
                <a:spcPts val="200"/>
              </a:spcBef>
              <a:spcAft>
                <a:spcPts val="400"/>
              </a:spcAft>
              <a:buClr>
                <a:schemeClr val="accent1"/>
              </a:buClr>
              <a:buFont typeface="Arial" panose="020B0604020202020204" pitchFamily="34" charset="0"/>
              <a:buChar char="•"/>
              <a:defRPr sz="1600" kern="1200">
                <a:solidFill>
                  <a:srgbClr val="262626"/>
                </a:solidFill>
                <a:latin typeface="+mn-lt"/>
                <a:ea typeface="+mn-ea"/>
                <a:cs typeface="+mn-cs"/>
              </a:defRPr>
            </a:lvl3pPr>
            <a:lvl4pPr marL="687388" indent="-171450" algn="l" rtl="0" eaLnBrk="1" fontAlgn="base" hangingPunct="1">
              <a:lnSpc>
                <a:spcPct val="90000"/>
              </a:lnSpc>
              <a:spcBef>
                <a:spcPts val="200"/>
              </a:spcBef>
              <a:spcAft>
                <a:spcPts val="400"/>
              </a:spcAft>
              <a:buClr>
                <a:schemeClr val="accent1"/>
              </a:buClr>
              <a:buFont typeface="Arial" panose="020B0604020202020204" pitchFamily="34" charset="0"/>
              <a:buChar char="•"/>
              <a:defRPr sz="1400" kern="1200">
                <a:solidFill>
                  <a:srgbClr val="262626"/>
                </a:solidFill>
                <a:latin typeface="+mn-lt"/>
                <a:ea typeface="+mn-ea"/>
                <a:cs typeface="+mn-cs"/>
              </a:defRPr>
            </a:lvl4pPr>
            <a:lvl5pPr marL="857250" indent="-171450" algn="l" rtl="0" eaLnBrk="1" fontAlgn="base" hangingPunct="1">
              <a:lnSpc>
                <a:spcPct val="90000"/>
              </a:lnSpc>
              <a:spcBef>
                <a:spcPts val="200"/>
              </a:spcBef>
              <a:spcAft>
                <a:spcPts val="400"/>
              </a:spcAft>
              <a:buClr>
                <a:srgbClr val="FF0000"/>
              </a:buClr>
              <a:buFont typeface="Arial" panose="020B0604020202020204" pitchFamily="34" charset="0"/>
              <a:buChar char="•"/>
              <a:defRPr lang="en-US" sz="1200" kern="1200" dirty="0">
                <a:solidFill>
                  <a:srgbClr val="262626"/>
                </a:solidFill>
                <a:latin typeface="+mn-lt"/>
                <a:ea typeface="+mn-ea"/>
                <a:cs typeface="+mn-cs"/>
              </a:defRPr>
            </a:lvl5pPr>
            <a:lvl6pPr marL="0" indent="0"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spc="60" baseline="0" dirty="0" smtClean="0">
                <a:solidFill>
                  <a:schemeClr val="tx1">
                    <a:lumMod val="85000"/>
                    <a:lumOff val="15000"/>
                  </a:schemeClr>
                </a:solidFill>
                <a:latin typeface="+mn-lt"/>
                <a:ea typeface="+mn-ea"/>
                <a:cs typeface="+mn-cs"/>
              </a:defRPr>
            </a:lvl6pPr>
            <a:lvl7pPr marL="0" indent="0"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baseline="0" dirty="0" smtClean="0">
                <a:solidFill>
                  <a:schemeClr val="tx1">
                    <a:lumMod val="85000"/>
                    <a:lumOff val="15000"/>
                  </a:schemeClr>
                </a:solidFill>
                <a:latin typeface="+mn-lt"/>
                <a:ea typeface="+mn-ea"/>
                <a:cs typeface="+mn-cs"/>
              </a:defRPr>
            </a:lvl7pPr>
            <a:lvl8pPr marL="1588" indent="-1588"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baseline="0" dirty="0" smtClean="0">
                <a:solidFill>
                  <a:schemeClr val="tx1">
                    <a:lumMod val="85000"/>
                    <a:lumOff val="15000"/>
                  </a:schemeClr>
                </a:solidFill>
                <a:latin typeface="+mn-lt"/>
                <a:ea typeface="+mn-ea"/>
                <a:cs typeface="+mn-cs"/>
              </a:defRPr>
            </a:lvl8pPr>
            <a:lvl9pPr marL="1588" indent="-1588"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baseline="0" dirty="0" smtClean="0">
                <a:solidFill>
                  <a:schemeClr val="tx1">
                    <a:lumMod val="85000"/>
                    <a:lumOff val="15000"/>
                  </a:schemeClr>
                </a:solidFill>
                <a:latin typeface="+mn-lt"/>
                <a:ea typeface="+mn-ea"/>
                <a:cs typeface="+mn-cs"/>
              </a:defRPr>
            </a:lvl9pPr>
          </a:lstStyle>
          <a:p>
            <a:pPr marL="0" indent="0" defTabSz="914400">
              <a:buNone/>
            </a:pPr>
            <a:r>
              <a:rPr lang="en-US" sz="1600" dirty="0">
                <a:latin typeface="+mn-lt"/>
              </a:rPr>
              <a:t>To build trustworthy AI models, we must verify not only the AI but also the system generating the data and the data itself. </a:t>
            </a:r>
            <a:r>
              <a:rPr lang="en-US" sz="1600" b="1" dirty="0">
                <a:solidFill>
                  <a:schemeClr val="accent1"/>
                </a:solidFill>
                <a:latin typeface="+mn-lt"/>
              </a:rPr>
              <a:t>You need to verify the system, the AI, and the data.</a:t>
            </a:r>
          </a:p>
        </p:txBody>
      </p:sp>
      <p:grpSp>
        <p:nvGrpSpPr>
          <p:cNvPr id="18" name="Group 17">
            <a:extLst>
              <a:ext uri="{FF2B5EF4-FFF2-40B4-BE49-F238E27FC236}">
                <a16:creationId xmlns:a16="http://schemas.microsoft.com/office/drawing/2014/main" id="{876041B1-E98C-384E-765C-037CDBFB109F}"/>
              </a:ext>
            </a:extLst>
          </p:cNvPr>
          <p:cNvGrpSpPr>
            <a:grpSpLocks noChangeAspect="1"/>
          </p:cNvGrpSpPr>
          <p:nvPr/>
        </p:nvGrpSpPr>
        <p:grpSpPr>
          <a:xfrm>
            <a:off x="7718691" y="3878148"/>
            <a:ext cx="2526591" cy="2354008"/>
            <a:chOff x="6060501" y="893692"/>
            <a:chExt cx="6331361" cy="5898887"/>
          </a:xfrm>
        </p:grpSpPr>
        <p:pic>
          <p:nvPicPr>
            <p:cNvPr id="19" name="Picture 18" descr="A screenshot of a video of a white truck on a rainy day&#10;&#10;AI-generated content may be incorrect.">
              <a:extLst>
                <a:ext uri="{FF2B5EF4-FFF2-40B4-BE49-F238E27FC236}">
                  <a16:creationId xmlns:a16="http://schemas.microsoft.com/office/drawing/2014/main" id="{63905676-6894-17D8-1FE5-4018FCA364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7476" y="893692"/>
              <a:ext cx="5705502" cy="5070616"/>
            </a:xfrm>
            <a:prstGeom prst="rect">
              <a:avLst/>
            </a:prstGeom>
          </p:spPr>
        </p:pic>
        <p:sp>
          <p:nvSpPr>
            <p:cNvPr id="20" name="TextBox 19">
              <a:extLst>
                <a:ext uri="{FF2B5EF4-FFF2-40B4-BE49-F238E27FC236}">
                  <a16:creationId xmlns:a16="http://schemas.microsoft.com/office/drawing/2014/main" id="{D3B3EB63-84D2-6C03-F98A-367BB5D7BA4C}"/>
                </a:ext>
              </a:extLst>
            </p:cNvPr>
            <p:cNvSpPr txBox="1"/>
            <p:nvPr/>
          </p:nvSpPr>
          <p:spPr>
            <a:xfrm>
              <a:off x="6060501" y="6237276"/>
              <a:ext cx="6331361" cy="555303"/>
            </a:xfrm>
            <a:prstGeom prst="rect">
              <a:avLst/>
            </a:prstGeom>
          </p:spPr>
          <p:txBody>
            <a:bodyPr vert="horz" wrap="square" lIns="0" tIns="0" rIns="0" bIns="0" rtlCol="0" anchor="b" anchorCtr="0">
              <a:spAutoFit/>
            </a:bodyPr>
            <a:lstStyle/>
            <a:p>
              <a:pPr algn="ctr">
                <a:lnSpc>
                  <a:spcPct val="90000"/>
                </a:lnSpc>
              </a:pPr>
              <a:r>
                <a:rPr lang="en-BE" sz="1600" dirty="0">
                  <a:solidFill>
                    <a:schemeClr val="bg1"/>
                  </a:solidFill>
                </a:rPr>
                <a:t>I</a:t>
              </a:r>
              <a:r>
                <a:rPr lang="en-GB" sz="1600" dirty="0">
                  <a:solidFill>
                    <a:schemeClr val="bg1"/>
                  </a:solidFill>
                </a:rPr>
                <a:t>n</a:t>
              </a:r>
              <a:r>
                <a:rPr lang="en-BE" sz="1600" dirty="0">
                  <a:solidFill>
                    <a:schemeClr val="bg1"/>
                  </a:solidFill>
                </a:rPr>
                <a:t>stagram, Nov 6th 2025</a:t>
              </a:r>
            </a:p>
          </p:txBody>
        </p:sp>
      </p:grpSp>
      <p:sp>
        <p:nvSpPr>
          <p:cNvPr id="21" name="TextBox 20">
            <a:extLst>
              <a:ext uri="{FF2B5EF4-FFF2-40B4-BE49-F238E27FC236}">
                <a16:creationId xmlns:a16="http://schemas.microsoft.com/office/drawing/2014/main" id="{13CCE9B8-47B4-FF8C-14B9-A699C173C34C}"/>
              </a:ext>
            </a:extLst>
          </p:cNvPr>
          <p:cNvSpPr txBox="1"/>
          <p:nvPr/>
        </p:nvSpPr>
        <p:spPr>
          <a:xfrm>
            <a:off x="685800" y="3436730"/>
            <a:ext cx="6124074" cy="2785378"/>
          </a:xfrm>
          <a:prstGeom prst="rect">
            <a:avLst/>
          </a:prstGeom>
          <a:noFill/>
        </p:spPr>
        <p:txBody>
          <a:bodyPr wrap="square">
            <a:spAutoFit/>
          </a:bodyPr>
          <a:lstStyle/>
          <a:p>
            <a:pPr defTabSz="914400"/>
            <a:r>
              <a:rPr lang="en-US" sz="1600" b="1" dirty="0">
                <a:solidFill>
                  <a:schemeClr val="bg1"/>
                </a:solidFill>
              </a:rPr>
              <a:t>The three fundamental questions are:</a:t>
            </a:r>
          </a:p>
          <a:p>
            <a:pPr defTabSz="914400"/>
            <a:endParaRPr lang="en-US" sz="1600" b="1" dirty="0">
              <a:solidFill>
                <a:schemeClr val="bg1"/>
              </a:solidFill>
              <a:latin typeface="+mn-lt"/>
            </a:endParaRPr>
          </a:p>
          <a:p>
            <a:pPr marL="342900" indent="-342900" defTabSz="914400">
              <a:spcBef>
                <a:spcPts val="600"/>
              </a:spcBef>
              <a:spcAft>
                <a:spcPts val="600"/>
              </a:spcAft>
              <a:buFont typeface="+mj-lt"/>
              <a:buAutoNum type="arabicPeriod"/>
            </a:pPr>
            <a:r>
              <a:rPr lang="en-US" sz="1600" b="1" dirty="0">
                <a:solidFill>
                  <a:schemeClr val="bg1"/>
                </a:solidFill>
                <a:latin typeface="+mn-lt"/>
              </a:rPr>
              <a:t>Where do the data come from?</a:t>
            </a:r>
            <a:br>
              <a:rPr lang="en-US" sz="1600" b="1" dirty="0">
                <a:solidFill>
                  <a:schemeClr val="bg1"/>
                </a:solidFill>
                <a:latin typeface="+mn-lt"/>
              </a:rPr>
            </a:br>
            <a:r>
              <a:rPr lang="en-US" sz="1400" dirty="0">
                <a:solidFill>
                  <a:schemeClr val="bg1"/>
                </a:solidFill>
                <a:latin typeface="+mn-lt"/>
              </a:rPr>
              <a:t>An AI‑native 6G workflow requires multiple complementary data sources. No single source is enough.</a:t>
            </a:r>
          </a:p>
          <a:p>
            <a:pPr marL="342900" indent="-342900" defTabSz="914400">
              <a:spcBef>
                <a:spcPts val="600"/>
              </a:spcBef>
              <a:spcAft>
                <a:spcPts val="600"/>
              </a:spcAft>
              <a:buFont typeface="+mj-lt"/>
              <a:buAutoNum type="arabicPeriod"/>
            </a:pPr>
            <a:r>
              <a:rPr lang="en-US" sz="1600" b="1" dirty="0">
                <a:solidFill>
                  <a:schemeClr val="bg1"/>
                </a:solidFill>
                <a:latin typeface="+mn-lt"/>
              </a:rPr>
              <a:t>How do you ensure this is “good data”? </a:t>
            </a:r>
            <a:br>
              <a:rPr lang="en-US" sz="1600" b="1" dirty="0">
                <a:solidFill>
                  <a:schemeClr val="bg1"/>
                </a:solidFill>
                <a:latin typeface="+mn-lt"/>
              </a:rPr>
            </a:br>
            <a:r>
              <a:rPr lang="en-US" sz="1400" dirty="0">
                <a:solidFill>
                  <a:schemeClr val="bg1"/>
                </a:solidFill>
              </a:rPr>
              <a:t>“Good data” means accurate, clean, consistent, and usable.</a:t>
            </a:r>
          </a:p>
          <a:p>
            <a:pPr marL="342900" indent="-342900" defTabSz="914400">
              <a:spcBef>
                <a:spcPts val="600"/>
              </a:spcBef>
              <a:spcAft>
                <a:spcPts val="600"/>
              </a:spcAft>
              <a:buFont typeface="+mj-lt"/>
              <a:buAutoNum type="arabicPeriod"/>
            </a:pPr>
            <a:r>
              <a:rPr lang="en-US" sz="1600" b="1" dirty="0">
                <a:solidFill>
                  <a:schemeClr val="bg1"/>
                </a:solidFill>
                <a:latin typeface="+mn-lt"/>
              </a:rPr>
              <a:t>How do you ensure the data is up‑to‑date?</a:t>
            </a:r>
            <a:br>
              <a:rPr lang="en-US" sz="1600" b="1" dirty="0">
                <a:solidFill>
                  <a:schemeClr val="bg1"/>
                </a:solidFill>
                <a:latin typeface="+mn-lt"/>
              </a:rPr>
            </a:br>
            <a:r>
              <a:rPr lang="en-US" sz="1400" dirty="0">
                <a:solidFill>
                  <a:schemeClr val="bg1"/>
                </a:solidFill>
                <a:latin typeface="+mn-lt"/>
              </a:rPr>
              <a:t>AI for 6G must continuously adapt as the network evolves (mobility, load, weather, interference, new deployments).</a:t>
            </a:r>
          </a:p>
        </p:txBody>
      </p:sp>
      <p:sp>
        <p:nvSpPr>
          <p:cNvPr id="25" name="TextBox 24">
            <a:extLst>
              <a:ext uri="{FF2B5EF4-FFF2-40B4-BE49-F238E27FC236}">
                <a16:creationId xmlns:a16="http://schemas.microsoft.com/office/drawing/2014/main" id="{63FFC749-5BA2-5813-4889-E7A5EFBC83C0}"/>
              </a:ext>
            </a:extLst>
          </p:cNvPr>
          <p:cNvSpPr txBox="1"/>
          <p:nvPr/>
        </p:nvSpPr>
        <p:spPr>
          <a:xfrm>
            <a:off x="7188983" y="3429000"/>
            <a:ext cx="3588136" cy="338554"/>
          </a:xfrm>
          <a:prstGeom prst="rect">
            <a:avLst/>
          </a:prstGeom>
          <a:noFill/>
        </p:spPr>
        <p:txBody>
          <a:bodyPr wrap="square">
            <a:spAutoFit/>
          </a:bodyPr>
          <a:lstStyle/>
          <a:p>
            <a:pPr algn="ctr"/>
            <a:r>
              <a:rPr lang="en-US" sz="1600" b="1" dirty="0">
                <a:solidFill>
                  <a:schemeClr val="bg1"/>
                </a:solidFill>
              </a:rPr>
              <a:t>If not… it may </a:t>
            </a:r>
            <a:r>
              <a:rPr lang="en-US" sz="1600" b="1" dirty="0">
                <a:solidFill>
                  <a:schemeClr val="accent1"/>
                </a:solidFill>
              </a:rPr>
              <a:t>rain fish!</a:t>
            </a:r>
            <a:endParaRPr lang="en-US" sz="1600" dirty="0"/>
          </a:p>
        </p:txBody>
      </p:sp>
      <p:sp>
        <p:nvSpPr>
          <p:cNvPr id="26" name="Footer Placeholder 21">
            <a:extLst>
              <a:ext uri="{FF2B5EF4-FFF2-40B4-BE49-F238E27FC236}">
                <a16:creationId xmlns:a16="http://schemas.microsoft.com/office/drawing/2014/main" id="{80638F6E-7B17-EA24-002D-7293FEB171E5}"/>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pic>
        <p:nvPicPr>
          <p:cNvPr id="98" name="Picture 97">
            <a:extLst>
              <a:ext uri="{FF2B5EF4-FFF2-40B4-BE49-F238E27FC236}">
                <a16:creationId xmlns:a16="http://schemas.microsoft.com/office/drawing/2014/main" id="{BA1C23FA-078B-AB9D-2341-DE3AD195D922}"/>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3356248" y="2129863"/>
            <a:ext cx="5499598" cy="1115950"/>
          </a:xfrm>
          <a:prstGeom prst="rect">
            <a:avLst/>
          </a:prstGeom>
        </p:spPr>
      </p:pic>
    </p:spTree>
    <p:extLst>
      <p:ext uri="{BB962C8B-B14F-4D97-AF65-F5344CB8AC3E}">
        <p14:creationId xmlns:p14="http://schemas.microsoft.com/office/powerpoint/2010/main" val="279571115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allAtOnce"/>
      <p:bldP spid="2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80791-80F3-B1A6-1C43-345E73739530}"/>
            </a:ext>
          </a:extLst>
        </p:cNvPr>
        <p:cNvGrpSpPr/>
        <p:nvPr/>
      </p:nvGrpSpPr>
      <p:grpSpPr>
        <a:xfrm>
          <a:off x="0" y="0"/>
          <a:ext cx="0" cy="0"/>
          <a:chOff x="0" y="0"/>
          <a:chExt cx="0" cy="0"/>
        </a:xfrm>
      </p:grpSpPr>
      <p:sp>
        <p:nvSpPr>
          <p:cNvPr id="5" name="Freeform: Shape 4">
            <a:extLst>
              <a:ext uri="{FF2B5EF4-FFF2-40B4-BE49-F238E27FC236}">
                <a16:creationId xmlns:a16="http://schemas.microsoft.com/office/drawing/2014/main" id="{E3BCC887-0927-1406-FC4D-BF02184E0CD0}"/>
              </a:ext>
            </a:extLst>
          </p:cNvPr>
          <p:cNvSpPr/>
          <p:nvPr/>
        </p:nvSpPr>
        <p:spPr>
          <a:xfrm rot="3265343">
            <a:off x="5958842" y="3090081"/>
            <a:ext cx="1550948" cy="815905"/>
          </a:xfrm>
          <a:custGeom>
            <a:avLst/>
            <a:gdLst>
              <a:gd name="connsiteX0" fmla="*/ 0 w 1057631"/>
              <a:gd name="connsiteY0" fmla="*/ 139962 h 699808"/>
              <a:gd name="connsiteX1" fmla="*/ 707727 w 1057631"/>
              <a:gd name="connsiteY1" fmla="*/ 139962 h 699808"/>
              <a:gd name="connsiteX2" fmla="*/ 707727 w 1057631"/>
              <a:gd name="connsiteY2" fmla="*/ 0 h 699808"/>
              <a:gd name="connsiteX3" fmla="*/ 1057631 w 1057631"/>
              <a:gd name="connsiteY3" fmla="*/ 349904 h 699808"/>
              <a:gd name="connsiteX4" fmla="*/ 707727 w 1057631"/>
              <a:gd name="connsiteY4" fmla="*/ 699808 h 699808"/>
              <a:gd name="connsiteX5" fmla="*/ 707727 w 1057631"/>
              <a:gd name="connsiteY5" fmla="*/ 559846 h 699808"/>
              <a:gd name="connsiteX6" fmla="*/ 0 w 1057631"/>
              <a:gd name="connsiteY6" fmla="*/ 559846 h 699808"/>
              <a:gd name="connsiteX7" fmla="*/ 0 w 1057631"/>
              <a:gd name="connsiteY7" fmla="*/ 139962 h 699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631" h="699808">
                <a:moveTo>
                  <a:pt x="0" y="139962"/>
                </a:moveTo>
                <a:lnTo>
                  <a:pt x="707727" y="139962"/>
                </a:lnTo>
                <a:lnTo>
                  <a:pt x="707727" y="0"/>
                </a:lnTo>
                <a:lnTo>
                  <a:pt x="1057631" y="349904"/>
                </a:lnTo>
                <a:lnTo>
                  <a:pt x="707727" y="699808"/>
                </a:lnTo>
                <a:lnTo>
                  <a:pt x="707727" y="559846"/>
                </a:lnTo>
                <a:lnTo>
                  <a:pt x="0" y="559846"/>
                </a:lnTo>
                <a:lnTo>
                  <a:pt x="0" y="139962"/>
                </a:lnTo>
                <a:close/>
              </a:path>
            </a:pathLst>
          </a:custGeom>
          <a:solidFill>
            <a:schemeClr val="bg2"/>
          </a:solidFill>
          <a:scene3d>
            <a:camera prst="orthographicFront"/>
            <a:lightRig rig="flat" dir="t"/>
          </a:scene3d>
          <a:sp3d z="-80000" prstMaterial="plastic">
            <a:bevelT w="50800" h="50800"/>
            <a:bevelB w="25400" h="25400" prst="angle"/>
          </a:sp3d>
        </p:spPr>
        <p:style>
          <a:lnRef idx="0">
            <a:schemeClr val="accent5">
              <a:tint val="60000"/>
              <a:hueOff val="0"/>
              <a:satOff val="0"/>
              <a:lumOff val="0"/>
              <a:alphaOff val="0"/>
            </a:schemeClr>
          </a:lnRef>
          <a:fillRef idx="3">
            <a:schemeClr val="accent5">
              <a:tint val="60000"/>
              <a:hueOff val="0"/>
              <a:satOff val="0"/>
              <a:lumOff val="0"/>
              <a:alphaOff val="0"/>
            </a:schemeClr>
          </a:fillRef>
          <a:effectRef idx="2">
            <a:schemeClr val="accent5">
              <a:tint val="60000"/>
              <a:hueOff val="0"/>
              <a:satOff val="0"/>
              <a:lumOff val="0"/>
              <a:alphaOff val="0"/>
            </a:schemeClr>
          </a:effectRef>
          <a:fontRef idx="minor">
            <a:schemeClr val="lt1"/>
          </a:fontRef>
        </p:style>
        <p:txBody>
          <a:bodyPr spcFirstLastPara="0" vert="horz" wrap="square" lIns="-1" tIns="139961" rIns="209942" bIns="139962" numCol="1" spcCol="1270" anchor="ctr" anchorCtr="0">
            <a:noAutofit/>
          </a:bodyPr>
          <a:lstStyle/>
          <a:p>
            <a:pPr marL="0" marR="0" lvl="0" indent="0" algn="ctr" defTabSz="1377950" rtl="0" eaLnBrk="0" fontAlgn="base" latinLnBrk="0" hangingPunct="0">
              <a:lnSpc>
                <a:spcPct val="90000"/>
              </a:lnSpc>
              <a:spcBef>
                <a:spcPct val="0"/>
              </a:spcBef>
              <a:spcAft>
                <a:spcPct val="35000"/>
              </a:spcAft>
              <a:buClrTx/>
              <a:buSzTx/>
              <a:buFontTx/>
              <a:buNone/>
              <a:tabLst/>
              <a:defRPr/>
            </a:pPr>
            <a:endParaRPr kumimoji="0" lang="en-US" sz="3100" b="0" i="0" u="none" strike="noStrike" kern="1200" cap="none" spc="0" normalizeH="0" baseline="0" noProof="0">
              <a:ln>
                <a:noFill/>
              </a:ln>
              <a:solidFill>
                <a:srgbClr val="FFFFFF"/>
              </a:solidFill>
              <a:effectLst/>
              <a:uLnTx/>
              <a:uFillTx/>
              <a:latin typeface="Inter"/>
              <a:ea typeface="+mn-ea"/>
              <a:cs typeface="+mn-cs"/>
            </a:endParaRPr>
          </a:p>
        </p:txBody>
      </p:sp>
      <p:sp>
        <p:nvSpPr>
          <p:cNvPr id="7" name="Freeform: Shape 6">
            <a:extLst>
              <a:ext uri="{FF2B5EF4-FFF2-40B4-BE49-F238E27FC236}">
                <a16:creationId xmlns:a16="http://schemas.microsoft.com/office/drawing/2014/main" id="{FEF5DA52-E995-C8C2-7A31-0BA72BF2CAE1}"/>
              </a:ext>
            </a:extLst>
          </p:cNvPr>
          <p:cNvSpPr/>
          <p:nvPr/>
        </p:nvSpPr>
        <p:spPr>
          <a:xfrm rot="1134">
            <a:off x="5159824" y="4879029"/>
            <a:ext cx="1623261" cy="804147"/>
          </a:xfrm>
          <a:custGeom>
            <a:avLst/>
            <a:gdLst>
              <a:gd name="connsiteX0" fmla="*/ 0 w 1067622"/>
              <a:gd name="connsiteY0" fmla="*/ 139962 h 699808"/>
              <a:gd name="connsiteX1" fmla="*/ 717718 w 1067622"/>
              <a:gd name="connsiteY1" fmla="*/ 139962 h 699808"/>
              <a:gd name="connsiteX2" fmla="*/ 717718 w 1067622"/>
              <a:gd name="connsiteY2" fmla="*/ 0 h 699808"/>
              <a:gd name="connsiteX3" fmla="*/ 1067622 w 1067622"/>
              <a:gd name="connsiteY3" fmla="*/ 349904 h 699808"/>
              <a:gd name="connsiteX4" fmla="*/ 717718 w 1067622"/>
              <a:gd name="connsiteY4" fmla="*/ 699808 h 699808"/>
              <a:gd name="connsiteX5" fmla="*/ 717718 w 1067622"/>
              <a:gd name="connsiteY5" fmla="*/ 559846 h 699808"/>
              <a:gd name="connsiteX6" fmla="*/ 0 w 1067622"/>
              <a:gd name="connsiteY6" fmla="*/ 559846 h 699808"/>
              <a:gd name="connsiteX7" fmla="*/ 0 w 1067622"/>
              <a:gd name="connsiteY7" fmla="*/ 139962 h 699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7622" h="699808">
                <a:moveTo>
                  <a:pt x="1067622" y="559846"/>
                </a:moveTo>
                <a:lnTo>
                  <a:pt x="349904" y="559846"/>
                </a:lnTo>
                <a:lnTo>
                  <a:pt x="349904" y="699808"/>
                </a:lnTo>
                <a:lnTo>
                  <a:pt x="0" y="349904"/>
                </a:lnTo>
                <a:lnTo>
                  <a:pt x="349904" y="0"/>
                </a:lnTo>
                <a:lnTo>
                  <a:pt x="349904" y="139962"/>
                </a:lnTo>
                <a:lnTo>
                  <a:pt x="1067622" y="139962"/>
                </a:lnTo>
                <a:lnTo>
                  <a:pt x="1067622" y="559846"/>
                </a:lnTo>
                <a:close/>
              </a:path>
            </a:pathLst>
          </a:custGeom>
          <a:solidFill>
            <a:schemeClr val="bg2"/>
          </a:solidFill>
          <a:scene3d>
            <a:camera prst="orthographicFront"/>
            <a:lightRig rig="flat" dir="t"/>
          </a:scene3d>
          <a:sp3d z="-80000" prstMaterial="plastic">
            <a:bevelT w="50800" h="50800"/>
            <a:bevelB w="25400" h="25400" prst="angle"/>
          </a:sp3d>
        </p:spPr>
        <p:style>
          <a:lnRef idx="0">
            <a:schemeClr val="accent5">
              <a:tint val="60000"/>
              <a:hueOff val="0"/>
              <a:satOff val="0"/>
              <a:lumOff val="0"/>
              <a:alphaOff val="0"/>
            </a:schemeClr>
          </a:lnRef>
          <a:fillRef idx="3">
            <a:schemeClr val="accent5">
              <a:tint val="60000"/>
              <a:hueOff val="0"/>
              <a:satOff val="0"/>
              <a:lumOff val="0"/>
              <a:alphaOff val="0"/>
            </a:schemeClr>
          </a:fillRef>
          <a:effectRef idx="2">
            <a:schemeClr val="accent5">
              <a:tint val="60000"/>
              <a:hueOff val="0"/>
              <a:satOff val="0"/>
              <a:lumOff val="0"/>
              <a:alphaOff val="0"/>
            </a:schemeClr>
          </a:effectRef>
          <a:fontRef idx="minor">
            <a:schemeClr val="lt1"/>
          </a:fontRef>
        </p:style>
        <p:txBody>
          <a:bodyPr spcFirstLastPara="0" vert="horz" wrap="square" lIns="209942" tIns="139963" rIns="-1" bIns="139961" numCol="1" spcCol="1270" anchor="ctr" anchorCtr="0">
            <a:noAutofit/>
          </a:bodyPr>
          <a:lstStyle/>
          <a:p>
            <a:pPr marL="0" marR="0" lvl="0" indent="0" algn="ctr" defTabSz="1377950" rtl="0" eaLnBrk="0" fontAlgn="base" latinLnBrk="0" hangingPunct="0">
              <a:lnSpc>
                <a:spcPct val="90000"/>
              </a:lnSpc>
              <a:spcBef>
                <a:spcPct val="0"/>
              </a:spcBef>
              <a:spcAft>
                <a:spcPct val="35000"/>
              </a:spcAft>
              <a:buClrTx/>
              <a:buSzTx/>
              <a:buFontTx/>
              <a:buNone/>
              <a:tabLst/>
              <a:defRPr/>
            </a:pPr>
            <a:endParaRPr kumimoji="0" lang="en-US" sz="3100" b="0" i="0" u="none" strike="noStrike" kern="1200" cap="none" spc="0" normalizeH="0" baseline="0" noProof="0">
              <a:ln>
                <a:noFill/>
              </a:ln>
              <a:solidFill>
                <a:srgbClr val="FFFFFF"/>
              </a:solidFill>
              <a:effectLst/>
              <a:uLnTx/>
              <a:uFillTx/>
              <a:latin typeface="Inter"/>
              <a:ea typeface="+mn-ea"/>
              <a:cs typeface="+mn-cs"/>
            </a:endParaRPr>
          </a:p>
        </p:txBody>
      </p:sp>
      <p:sp>
        <p:nvSpPr>
          <p:cNvPr id="15" name="Freeform: Shape 14">
            <a:extLst>
              <a:ext uri="{FF2B5EF4-FFF2-40B4-BE49-F238E27FC236}">
                <a16:creationId xmlns:a16="http://schemas.microsoft.com/office/drawing/2014/main" id="{59690937-37AF-3DEB-BC59-25BFAA3787F6}"/>
              </a:ext>
            </a:extLst>
          </p:cNvPr>
          <p:cNvSpPr/>
          <p:nvPr/>
        </p:nvSpPr>
        <p:spPr>
          <a:xfrm rot="18337849">
            <a:off x="4076233" y="3219772"/>
            <a:ext cx="1568301" cy="815905"/>
          </a:xfrm>
          <a:custGeom>
            <a:avLst/>
            <a:gdLst>
              <a:gd name="connsiteX0" fmla="*/ 0 w 1030745"/>
              <a:gd name="connsiteY0" fmla="*/ 139962 h 699808"/>
              <a:gd name="connsiteX1" fmla="*/ 680841 w 1030745"/>
              <a:gd name="connsiteY1" fmla="*/ 139962 h 699808"/>
              <a:gd name="connsiteX2" fmla="*/ 680841 w 1030745"/>
              <a:gd name="connsiteY2" fmla="*/ 0 h 699808"/>
              <a:gd name="connsiteX3" fmla="*/ 1030745 w 1030745"/>
              <a:gd name="connsiteY3" fmla="*/ 349904 h 699808"/>
              <a:gd name="connsiteX4" fmla="*/ 680841 w 1030745"/>
              <a:gd name="connsiteY4" fmla="*/ 699808 h 699808"/>
              <a:gd name="connsiteX5" fmla="*/ 680841 w 1030745"/>
              <a:gd name="connsiteY5" fmla="*/ 559846 h 699808"/>
              <a:gd name="connsiteX6" fmla="*/ 0 w 1030745"/>
              <a:gd name="connsiteY6" fmla="*/ 559846 h 699808"/>
              <a:gd name="connsiteX7" fmla="*/ 0 w 1030745"/>
              <a:gd name="connsiteY7" fmla="*/ 139962 h 699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0745" h="699808">
                <a:moveTo>
                  <a:pt x="0" y="139962"/>
                </a:moveTo>
                <a:lnTo>
                  <a:pt x="680841" y="139962"/>
                </a:lnTo>
                <a:lnTo>
                  <a:pt x="680841" y="0"/>
                </a:lnTo>
                <a:lnTo>
                  <a:pt x="1030745" y="349904"/>
                </a:lnTo>
                <a:lnTo>
                  <a:pt x="680841" y="699808"/>
                </a:lnTo>
                <a:lnTo>
                  <a:pt x="680841" y="559846"/>
                </a:lnTo>
                <a:lnTo>
                  <a:pt x="0" y="559846"/>
                </a:lnTo>
                <a:lnTo>
                  <a:pt x="0" y="139962"/>
                </a:lnTo>
                <a:close/>
              </a:path>
            </a:pathLst>
          </a:custGeom>
          <a:solidFill>
            <a:schemeClr val="bg2"/>
          </a:solidFill>
          <a:scene3d>
            <a:camera prst="orthographicFront"/>
            <a:lightRig rig="flat" dir="t"/>
          </a:scene3d>
          <a:sp3d z="-80000" prstMaterial="plastic">
            <a:bevelT w="50800" h="50800"/>
            <a:bevelB w="25400" h="25400" prst="angle"/>
          </a:sp3d>
        </p:spPr>
        <p:style>
          <a:lnRef idx="0">
            <a:schemeClr val="accent5">
              <a:tint val="60000"/>
              <a:hueOff val="0"/>
              <a:satOff val="0"/>
              <a:lumOff val="0"/>
              <a:alphaOff val="0"/>
            </a:schemeClr>
          </a:lnRef>
          <a:fillRef idx="3">
            <a:schemeClr val="accent5">
              <a:tint val="60000"/>
              <a:hueOff val="0"/>
              <a:satOff val="0"/>
              <a:lumOff val="0"/>
              <a:alphaOff val="0"/>
            </a:schemeClr>
          </a:fillRef>
          <a:effectRef idx="2">
            <a:schemeClr val="accent5">
              <a:tint val="60000"/>
              <a:hueOff val="0"/>
              <a:satOff val="0"/>
              <a:lumOff val="0"/>
              <a:alphaOff val="0"/>
            </a:schemeClr>
          </a:effectRef>
          <a:fontRef idx="minor">
            <a:schemeClr val="lt1"/>
          </a:fontRef>
        </p:style>
        <p:txBody>
          <a:bodyPr spcFirstLastPara="0" vert="horz" wrap="square" lIns="-1" tIns="139963" rIns="209942" bIns="139960" numCol="1" spcCol="1270" anchor="ctr" anchorCtr="0">
            <a:noAutofit/>
          </a:bodyPr>
          <a:lstStyle/>
          <a:p>
            <a:pPr marL="0" marR="0" lvl="0" indent="0" algn="ctr" defTabSz="1377950" rtl="0" eaLnBrk="0" fontAlgn="base" latinLnBrk="0" hangingPunct="0">
              <a:lnSpc>
                <a:spcPct val="90000"/>
              </a:lnSpc>
              <a:spcBef>
                <a:spcPct val="0"/>
              </a:spcBef>
              <a:spcAft>
                <a:spcPct val="35000"/>
              </a:spcAft>
              <a:buClrTx/>
              <a:buSzTx/>
              <a:buFontTx/>
              <a:buNone/>
              <a:tabLst/>
              <a:defRPr/>
            </a:pPr>
            <a:endParaRPr kumimoji="0" lang="en-US" sz="3100" b="0" i="0" u="none" strike="noStrike" kern="1200" cap="none" spc="0" normalizeH="0" baseline="0" noProof="0">
              <a:ln>
                <a:noFill/>
              </a:ln>
              <a:solidFill>
                <a:srgbClr val="FFFFFF"/>
              </a:solidFill>
              <a:effectLst/>
              <a:uLnTx/>
              <a:uFillTx/>
              <a:latin typeface="Inter"/>
              <a:ea typeface="+mn-ea"/>
              <a:cs typeface="+mn-cs"/>
            </a:endParaRPr>
          </a:p>
        </p:txBody>
      </p:sp>
      <p:sp>
        <p:nvSpPr>
          <p:cNvPr id="37" name="Rectangle 36">
            <a:extLst>
              <a:ext uri="{FF2B5EF4-FFF2-40B4-BE49-F238E27FC236}">
                <a16:creationId xmlns:a16="http://schemas.microsoft.com/office/drawing/2014/main" id="{CB31F6A6-16D0-1D26-00BA-79B0173E6F16}"/>
              </a:ext>
            </a:extLst>
          </p:cNvPr>
          <p:cNvSpPr/>
          <p:nvPr/>
        </p:nvSpPr>
        <p:spPr>
          <a:xfrm>
            <a:off x="364459" y="4709146"/>
            <a:ext cx="2507080" cy="111372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180000" marR="0" lvl="0" indent="-18000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FFFFFF"/>
                </a:solidFill>
                <a:effectLst/>
                <a:uLnTx/>
                <a:uFillTx/>
                <a:latin typeface="Inter"/>
                <a:ea typeface="+mn-ea"/>
                <a:cs typeface="+mn-cs"/>
              </a:rPr>
              <a:t>Model validation</a:t>
            </a:r>
          </a:p>
          <a:p>
            <a:pPr marL="180000" marR="0" lvl="0" indent="-18000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FFFFFF"/>
                </a:solidFill>
                <a:effectLst/>
                <a:uLnTx/>
                <a:uFillTx/>
                <a:latin typeface="Inter"/>
                <a:ea typeface="+mn-ea"/>
                <a:cs typeface="+mn-cs"/>
              </a:rPr>
              <a:t>M</a:t>
            </a:r>
            <a:r>
              <a:rPr kumimoji="0" lang="en-US" sz="1400" b="0" i="0" u="none" strike="noStrike" kern="1200" cap="none" spc="0" normalizeH="0" baseline="0" noProof="0" err="1">
                <a:ln>
                  <a:noFill/>
                </a:ln>
                <a:solidFill>
                  <a:srgbClr val="FFFFFF"/>
                </a:solidFill>
                <a:effectLst/>
                <a:uLnTx/>
                <a:uFillTx/>
                <a:latin typeface="Inter"/>
                <a:ea typeface="+mn-ea"/>
                <a:cs typeface="+mn-cs"/>
              </a:rPr>
              <a:t>odel</a:t>
            </a:r>
            <a:r>
              <a:rPr kumimoji="0" lang="en-US" sz="1400" b="0" i="0" u="none" strike="noStrike" kern="1200" cap="none" spc="0" normalizeH="0" baseline="0" noProof="0">
                <a:ln>
                  <a:noFill/>
                </a:ln>
                <a:solidFill>
                  <a:srgbClr val="FFFFFF"/>
                </a:solidFill>
                <a:effectLst/>
                <a:uLnTx/>
                <a:uFillTx/>
                <a:latin typeface="Inter"/>
                <a:ea typeface="+mn-ea"/>
                <a:cs typeface="+mn-cs"/>
              </a:rPr>
              <a:t> deployment</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Inter"/>
                <a:ea typeface="+mn-ea"/>
                <a:cs typeface="+mn-cs"/>
              </a:rPr>
              <a:t>(Lab, Digital Twin, or Live)</a:t>
            </a:r>
          </a:p>
        </p:txBody>
      </p:sp>
      <p:sp>
        <p:nvSpPr>
          <p:cNvPr id="36" name="Rectangle 35">
            <a:extLst>
              <a:ext uri="{FF2B5EF4-FFF2-40B4-BE49-F238E27FC236}">
                <a16:creationId xmlns:a16="http://schemas.microsoft.com/office/drawing/2014/main" id="{A725574C-D62C-41F2-72FC-A3ED0D7FEFDF}"/>
              </a:ext>
            </a:extLst>
          </p:cNvPr>
          <p:cNvSpPr/>
          <p:nvPr/>
        </p:nvSpPr>
        <p:spPr>
          <a:xfrm>
            <a:off x="8648701" y="4709146"/>
            <a:ext cx="3174322" cy="111372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648000" marR="0" lvl="1" indent="-18000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FFFFFF"/>
                </a:solidFill>
                <a:effectLst/>
                <a:uLnTx/>
                <a:uFillTx/>
                <a:latin typeface="Inter"/>
                <a:ea typeface="+mn-ea"/>
                <a:cs typeface="+mn-cs"/>
              </a:rPr>
              <a:t>Model design &amp; development</a:t>
            </a:r>
          </a:p>
          <a:p>
            <a:pPr marL="648000" marR="0" lvl="1" indent="-18000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FFFFFF"/>
                </a:solidFill>
                <a:effectLst/>
                <a:uLnTx/>
                <a:uFillTx/>
                <a:latin typeface="Inter"/>
                <a:ea typeface="+mn-ea"/>
                <a:cs typeface="+mn-cs"/>
              </a:rPr>
              <a:t>Model training</a:t>
            </a:r>
          </a:p>
          <a:p>
            <a:pPr marL="648000" marR="0" lvl="1" indent="-18000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FFFFFF"/>
                </a:solidFill>
                <a:effectLst/>
                <a:uLnTx/>
                <a:uFillTx/>
                <a:latin typeface="Inter"/>
                <a:ea typeface="+mn-ea"/>
                <a:cs typeface="+mn-cs"/>
              </a:rPr>
              <a:t>Model evaluation</a:t>
            </a:r>
          </a:p>
        </p:txBody>
      </p:sp>
      <p:sp>
        <p:nvSpPr>
          <p:cNvPr id="35" name="Rectangle 34">
            <a:extLst>
              <a:ext uri="{FF2B5EF4-FFF2-40B4-BE49-F238E27FC236}">
                <a16:creationId xmlns:a16="http://schemas.microsoft.com/office/drawing/2014/main" id="{B6FD1214-B2DD-8CCD-F73C-13C9F8CE48C0}"/>
              </a:ext>
            </a:extLst>
          </p:cNvPr>
          <p:cNvSpPr/>
          <p:nvPr/>
        </p:nvSpPr>
        <p:spPr>
          <a:xfrm>
            <a:off x="6667501" y="1295973"/>
            <a:ext cx="2532134" cy="111372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648000" marR="0" lvl="1" indent="-180000" algn="l" defTabSz="18288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FFFFFF"/>
                </a:solidFill>
                <a:effectLst/>
                <a:uLnTx/>
                <a:uFillTx/>
                <a:latin typeface="Inter"/>
                <a:ea typeface="+mn-ea"/>
                <a:cs typeface="+mn-cs"/>
              </a:rPr>
              <a:t>Varied data sources</a:t>
            </a:r>
          </a:p>
          <a:p>
            <a:pPr marL="648000" marR="0" lvl="1" indent="-180000" algn="l" defTabSz="18288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FFFFFF"/>
                </a:solidFill>
                <a:effectLst/>
                <a:uLnTx/>
                <a:uFillTx/>
                <a:latin typeface="Inter"/>
                <a:ea typeface="+mn-ea"/>
                <a:cs typeface="+mn-cs"/>
              </a:rPr>
              <a:t>Data curation</a:t>
            </a:r>
          </a:p>
        </p:txBody>
      </p:sp>
      <p:sp>
        <p:nvSpPr>
          <p:cNvPr id="14" name="Freeform: Shape 13">
            <a:extLst>
              <a:ext uri="{FF2B5EF4-FFF2-40B4-BE49-F238E27FC236}">
                <a16:creationId xmlns:a16="http://schemas.microsoft.com/office/drawing/2014/main" id="{191AAEC6-8C94-2A96-A1FB-B9E16002B46D}"/>
              </a:ext>
            </a:extLst>
          </p:cNvPr>
          <p:cNvSpPr/>
          <p:nvPr/>
        </p:nvSpPr>
        <p:spPr>
          <a:xfrm>
            <a:off x="2664086" y="4016851"/>
            <a:ext cx="2417496" cy="2382651"/>
          </a:xfrm>
          <a:custGeom>
            <a:avLst/>
            <a:gdLst>
              <a:gd name="connsiteX0" fmla="*/ 0 w 2073505"/>
              <a:gd name="connsiteY0" fmla="*/ 1036753 h 2073505"/>
              <a:gd name="connsiteX1" fmla="*/ 1036753 w 2073505"/>
              <a:gd name="connsiteY1" fmla="*/ 0 h 2073505"/>
              <a:gd name="connsiteX2" fmla="*/ 2073506 w 2073505"/>
              <a:gd name="connsiteY2" fmla="*/ 1036753 h 2073505"/>
              <a:gd name="connsiteX3" fmla="*/ 1036753 w 2073505"/>
              <a:gd name="connsiteY3" fmla="*/ 2073506 h 2073505"/>
              <a:gd name="connsiteX4" fmla="*/ 0 w 2073505"/>
              <a:gd name="connsiteY4" fmla="*/ 1036753 h 2073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505" h="2073505">
                <a:moveTo>
                  <a:pt x="0" y="1036753"/>
                </a:moveTo>
                <a:cubicBezTo>
                  <a:pt x="0" y="464170"/>
                  <a:pt x="464170" y="0"/>
                  <a:pt x="1036753" y="0"/>
                </a:cubicBezTo>
                <a:cubicBezTo>
                  <a:pt x="1609336" y="0"/>
                  <a:pt x="2073506" y="464170"/>
                  <a:pt x="2073506" y="1036753"/>
                </a:cubicBezTo>
                <a:cubicBezTo>
                  <a:pt x="2073506" y="1609336"/>
                  <a:pt x="1609336" y="2073506"/>
                  <a:pt x="1036753" y="2073506"/>
                </a:cubicBezTo>
                <a:cubicBezTo>
                  <a:pt x="464170" y="2073506"/>
                  <a:pt x="0" y="1609336"/>
                  <a:pt x="0" y="1036753"/>
                </a:cubicBezTo>
                <a:close/>
              </a:path>
            </a:pathLst>
          </a:custGeom>
          <a:solidFill>
            <a:schemeClr val="accent2"/>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323978" tIns="323978" rIns="323978" bIns="323978" numCol="1" spcCol="1270" anchor="t" anchorCtr="0">
            <a:noAutofit/>
          </a:bodyPr>
          <a:lstStyle/>
          <a:p>
            <a:pPr marL="0" marR="0" lvl="0" indent="0" algn="ctr" defTabSz="711200" rtl="0" eaLnBrk="0" fontAlgn="base" latinLnBrk="0" hangingPunct="0">
              <a:lnSpc>
                <a:spcPct val="90000"/>
              </a:lnSpc>
              <a:spcBef>
                <a:spcPct val="0"/>
              </a:spcBef>
              <a:spcAft>
                <a:spcPct val="35000"/>
              </a:spcAft>
              <a:buClrTx/>
              <a:buSzTx/>
              <a:buFontTx/>
              <a:buNone/>
              <a:tabLst/>
              <a:defRPr/>
            </a:pPr>
            <a:endParaRPr kumimoji="0" lang="en-FI" sz="1600" b="1" i="0" u="none" strike="noStrike" kern="1200" cap="none" spc="0" normalizeH="0" baseline="0" noProof="0">
              <a:ln>
                <a:noFill/>
              </a:ln>
              <a:solidFill>
                <a:srgbClr val="FFFFFF"/>
              </a:solidFill>
              <a:effectLst/>
              <a:uLnTx/>
              <a:uFillTx/>
              <a:latin typeface="Inter"/>
              <a:ea typeface="+mn-ea"/>
              <a:cs typeface="+mn-cs"/>
            </a:endParaRPr>
          </a:p>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Inter"/>
                <a:ea typeface="+mn-ea"/>
                <a:cs typeface="+mn-cs"/>
              </a:rPr>
              <a:t>Benchmarking &amp; Explainability</a:t>
            </a:r>
          </a:p>
        </p:txBody>
      </p:sp>
      <p:grpSp>
        <p:nvGrpSpPr>
          <p:cNvPr id="2" name="Group 1">
            <a:extLst>
              <a:ext uri="{FF2B5EF4-FFF2-40B4-BE49-F238E27FC236}">
                <a16:creationId xmlns:a16="http://schemas.microsoft.com/office/drawing/2014/main" id="{989E3356-CF7D-C9AE-9D5A-C1F372835943}"/>
              </a:ext>
            </a:extLst>
          </p:cNvPr>
          <p:cNvGrpSpPr/>
          <p:nvPr/>
        </p:nvGrpSpPr>
        <p:grpSpPr>
          <a:xfrm>
            <a:off x="4593736" y="671512"/>
            <a:ext cx="2417496" cy="2382651"/>
            <a:chOff x="4555636" y="471487"/>
            <a:chExt cx="2566018" cy="2568388"/>
          </a:xfrm>
        </p:grpSpPr>
        <p:sp>
          <p:nvSpPr>
            <p:cNvPr id="3" name="Freeform: Shape 2">
              <a:extLst>
                <a:ext uri="{FF2B5EF4-FFF2-40B4-BE49-F238E27FC236}">
                  <a16:creationId xmlns:a16="http://schemas.microsoft.com/office/drawing/2014/main" id="{81126DA4-9357-EFA8-4895-1CD5FD61A139}"/>
                </a:ext>
              </a:extLst>
            </p:cNvPr>
            <p:cNvSpPr/>
            <p:nvPr/>
          </p:nvSpPr>
          <p:spPr>
            <a:xfrm>
              <a:off x="4555636" y="471487"/>
              <a:ext cx="2566018" cy="2568388"/>
            </a:xfrm>
            <a:custGeom>
              <a:avLst/>
              <a:gdLst>
                <a:gd name="connsiteX0" fmla="*/ 0 w 2073505"/>
                <a:gd name="connsiteY0" fmla="*/ 1036753 h 2073505"/>
                <a:gd name="connsiteX1" fmla="*/ 1036753 w 2073505"/>
                <a:gd name="connsiteY1" fmla="*/ 0 h 2073505"/>
                <a:gd name="connsiteX2" fmla="*/ 2073506 w 2073505"/>
                <a:gd name="connsiteY2" fmla="*/ 1036753 h 2073505"/>
                <a:gd name="connsiteX3" fmla="*/ 1036753 w 2073505"/>
                <a:gd name="connsiteY3" fmla="*/ 2073506 h 2073505"/>
                <a:gd name="connsiteX4" fmla="*/ 0 w 2073505"/>
                <a:gd name="connsiteY4" fmla="*/ 1036753 h 2073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505" h="2073505">
                  <a:moveTo>
                    <a:pt x="0" y="1036753"/>
                  </a:moveTo>
                  <a:cubicBezTo>
                    <a:pt x="0" y="464170"/>
                    <a:pt x="464170" y="0"/>
                    <a:pt x="1036753" y="0"/>
                  </a:cubicBezTo>
                  <a:cubicBezTo>
                    <a:pt x="1609336" y="0"/>
                    <a:pt x="2073506" y="464170"/>
                    <a:pt x="2073506" y="1036753"/>
                  </a:cubicBezTo>
                  <a:cubicBezTo>
                    <a:pt x="2073506" y="1609336"/>
                    <a:pt x="1609336" y="2073506"/>
                    <a:pt x="1036753" y="2073506"/>
                  </a:cubicBezTo>
                  <a:cubicBezTo>
                    <a:pt x="464170" y="2073506"/>
                    <a:pt x="0" y="1609336"/>
                    <a:pt x="0" y="1036753"/>
                  </a:cubicBezTo>
                  <a:close/>
                </a:path>
              </a:pathLst>
            </a:custGeom>
            <a:solidFill>
              <a:srgbClr val="00B0F0"/>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323978" tIns="323978" rIns="323978" bIns="323978" numCol="1" spcCol="1270" anchor="t" anchorCtr="0">
              <a:noAutofit/>
            </a:bodyPr>
            <a:lstStyle/>
            <a:p>
              <a:pPr marL="0" marR="0" lvl="0" indent="0" algn="ctr" defTabSz="711200" rtl="0" eaLnBrk="0" fontAlgn="base" latinLnBrk="0" hangingPunct="0">
                <a:lnSpc>
                  <a:spcPct val="100000"/>
                </a:lnSpc>
                <a:spcBef>
                  <a:spcPct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Inter"/>
                  <a:ea typeface="+mn-ea"/>
                  <a:cs typeface="+mn-cs"/>
                </a:rPr>
                <a:t>Data</a:t>
              </a:r>
            </a:p>
            <a:p>
              <a:pPr marL="0" marR="0" lvl="0" indent="0" algn="ctr" defTabSz="711200" rtl="0" eaLnBrk="0" fontAlgn="base" latinLnBrk="0" hangingPunct="0">
                <a:lnSpc>
                  <a:spcPct val="100000"/>
                </a:lnSpc>
                <a:spcBef>
                  <a:spcPct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Inter"/>
                  <a:ea typeface="+mn-ea"/>
                  <a:cs typeface="+mn-cs"/>
                </a:rPr>
                <a:t>Management</a:t>
              </a:r>
              <a:endParaRPr kumimoji="0" lang="en-US" sz="1600" b="1" i="0" u="none" strike="noStrike" kern="1200" cap="none" spc="0" normalizeH="0" baseline="0" noProof="0">
                <a:ln>
                  <a:noFill/>
                </a:ln>
                <a:solidFill>
                  <a:srgbClr val="FFFFFF"/>
                </a:solidFill>
                <a:effectLst/>
                <a:uLnTx/>
                <a:uFillTx/>
                <a:latin typeface="Inter"/>
                <a:ea typeface="+mn-ea"/>
                <a:cs typeface="+mn-cs"/>
              </a:endParaRPr>
            </a:p>
          </p:txBody>
        </p:sp>
        <p:pic>
          <p:nvPicPr>
            <p:cNvPr id="29" name="Picture 28" descr="Online Data Generator - test mockup data generator">
              <a:extLst>
                <a:ext uri="{FF2B5EF4-FFF2-40B4-BE49-F238E27FC236}">
                  <a16:creationId xmlns:a16="http://schemas.microsoft.com/office/drawing/2014/main" id="{0A960BFA-BEB4-AD2C-90F8-24127F951D90}"/>
                </a:ext>
              </a:extLst>
            </p:cNvPr>
            <p:cNvPicPr>
              <a:picLocks noChangeAspect="1" noChangeArrowheads="1"/>
            </p:cNvPicPr>
            <p:nvPr/>
          </p:nvPicPr>
          <p:blipFill>
            <a:blip r:embed="rId4" cstate="print">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5451477" y="1622370"/>
              <a:ext cx="822365" cy="80575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881A7CA3-C9AB-6C95-8C44-9E20DB5A0CD3}"/>
              </a:ext>
            </a:extLst>
          </p:cNvPr>
          <p:cNvGrpSpPr/>
          <p:nvPr/>
        </p:nvGrpSpPr>
        <p:grpSpPr>
          <a:xfrm>
            <a:off x="6593154" y="4018149"/>
            <a:ext cx="2417496" cy="2382651"/>
            <a:chOff x="6555054" y="3818124"/>
            <a:chExt cx="2566018" cy="2568388"/>
          </a:xfrm>
        </p:grpSpPr>
        <p:sp>
          <p:nvSpPr>
            <p:cNvPr id="6" name="Freeform: Shape 5">
              <a:extLst>
                <a:ext uri="{FF2B5EF4-FFF2-40B4-BE49-F238E27FC236}">
                  <a16:creationId xmlns:a16="http://schemas.microsoft.com/office/drawing/2014/main" id="{6B243890-70B8-6A29-EACD-9EAFF62542F0}"/>
                </a:ext>
              </a:extLst>
            </p:cNvPr>
            <p:cNvSpPr/>
            <p:nvPr/>
          </p:nvSpPr>
          <p:spPr>
            <a:xfrm>
              <a:off x="6555054" y="3818124"/>
              <a:ext cx="2566018" cy="2568388"/>
            </a:xfrm>
            <a:custGeom>
              <a:avLst/>
              <a:gdLst>
                <a:gd name="connsiteX0" fmla="*/ 0 w 2073505"/>
                <a:gd name="connsiteY0" fmla="*/ 1036753 h 2073505"/>
                <a:gd name="connsiteX1" fmla="*/ 1036753 w 2073505"/>
                <a:gd name="connsiteY1" fmla="*/ 0 h 2073505"/>
                <a:gd name="connsiteX2" fmla="*/ 2073506 w 2073505"/>
                <a:gd name="connsiteY2" fmla="*/ 1036753 h 2073505"/>
                <a:gd name="connsiteX3" fmla="*/ 1036753 w 2073505"/>
                <a:gd name="connsiteY3" fmla="*/ 2073506 h 2073505"/>
                <a:gd name="connsiteX4" fmla="*/ 0 w 2073505"/>
                <a:gd name="connsiteY4" fmla="*/ 1036753 h 2073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505" h="2073505">
                  <a:moveTo>
                    <a:pt x="0" y="1036753"/>
                  </a:moveTo>
                  <a:cubicBezTo>
                    <a:pt x="0" y="464170"/>
                    <a:pt x="464170" y="0"/>
                    <a:pt x="1036753" y="0"/>
                  </a:cubicBezTo>
                  <a:cubicBezTo>
                    <a:pt x="1609336" y="0"/>
                    <a:pt x="2073506" y="464170"/>
                    <a:pt x="2073506" y="1036753"/>
                  </a:cubicBezTo>
                  <a:cubicBezTo>
                    <a:pt x="2073506" y="1609336"/>
                    <a:pt x="1609336" y="2073506"/>
                    <a:pt x="1036753" y="2073506"/>
                  </a:cubicBezTo>
                  <a:cubicBezTo>
                    <a:pt x="464170" y="2073506"/>
                    <a:pt x="0" y="1609336"/>
                    <a:pt x="0" y="1036753"/>
                  </a:cubicBezTo>
                  <a:close/>
                </a:path>
              </a:pathLst>
            </a:custGeom>
            <a:solidFill>
              <a:schemeClr val="accent3"/>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323978" tIns="323978" rIns="323978" bIns="323978" numCol="1" spcCol="1270" anchor="t" anchorCtr="0">
              <a:noAutofit/>
            </a:bodyPr>
            <a:lstStyle/>
            <a:p>
              <a:pPr marL="0" marR="0" lvl="0" indent="0" algn="ctr" defTabSz="7112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Inter"/>
                <a:ea typeface="+mn-ea"/>
                <a:cs typeface="+mn-cs"/>
              </a:endParaRPr>
            </a:p>
            <a:p>
              <a:pPr marL="0" marR="0" lvl="0" indent="0" algn="ctr" defTabSz="7112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Inter"/>
                  <a:ea typeface="+mn-ea"/>
                  <a:cs typeface="+mn-cs"/>
                </a:rPr>
                <a:t>Model Training &amp; Evaluation</a:t>
              </a:r>
            </a:p>
          </p:txBody>
        </p:sp>
        <p:pic>
          <p:nvPicPr>
            <p:cNvPr id="30" name="Graphic 29" descr="Artificial Intelligence outline">
              <a:extLst>
                <a:ext uri="{FF2B5EF4-FFF2-40B4-BE49-F238E27FC236}">
                  <a16:creationId xmlns:a16="http://schemas.microsoft.com/office/drawing/2014/main" id="{24822381-6C6E-063F-4AB1-6C10104A416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30112" y="5098333"/>
              <a:ext cx="883192" cy="933547"/>
            </a:xfrm>
            <a:prstGeom prst="rect">
              <a:avLst/>
            </a:prstGeom>
          </p:spPr>
        </p:pic>
      </p:grpSp>
      <p:grpSp>
        <p:nvGrpSpPr>
          <p:cNvPr id="18" name="Group 17">
            <a:extLst>
              <a:ext uri="{FF2B5EF4-FFF2-40B4-BE49-F238E27FC236}">
                <a16:creationId xmlns:a16="http://schemas.microsoft.com/office/drawing/2014/main" id="{3D023A36-1862-BDB9-404A-D9FB48BADE7A}"/>
              </a:ext>
            </a:extLst>
          </p:cNvPr>
          <p:cNvGrpSpPr/>
          <p:nvPr/>
        </p:nvGrpSpPr>
        <p:grpSpPr>
          <a:xfrm>
            <a:off x="3444563" y="5312423"/>
            <a:ext cx="824248" cy="759391"/>
            <a:chOff x="3583335" y="5173827"/>
            <a:chExt cx="836672" cy="828139"/>
          </a:xfrm>
        </p:grpSpPr>
        <p:grpSp>
          <p:nvGrpSpPr>
            <p:cNvPr id="39" name="Graphic 25">
              <a:extLst>
                <a:ext uri="{FF2B5EF4-FFF2-40B4-BE49-F238E27FC236}">
                  <a16:creationId xmlns:a16="http://schemas.microsoft.com/office/drawing/2014/main" id="{C0E382F7-1E2F-C7E0-BB16-F6D01D7A3F23}"/>
                </a:ext>
              </a:extLst>
            </p:cNvPr>
            <p:cNvGrpSpPr/>
            <p:nvPr/>
          </p:nvGrpSpPr>
          <p:grpSpPr>
            <a:xfrm>
              <a:off x="3583335" y="5173827"/>
              <a:ext cx="836672" cy="828139"/>
              <a:chOff x="8228316" y="937177"/>
              <a:chExt cx="976339" cy="938649"/>
            </a:xfrm>
            <a:solidFill>
              <a:schemeClr val="bg1"/>
            </a:solidFill>
          </p:grpSpPr>
          <p:sp>
            <p:nvSpPr>
              <p:cNvPr id="44" name="Freeform: Shape 43">
                <a:extLst>
                  <a:ext uri="{FF2B5EF4-FFF2-40B4-BE49-F238E27FC236}">
                    <a16:creationId xmlns:a16="http://schemas.microsoft.com/office/drawing/2014/main" id="{B02CCE1B-0372-3D7E-50DB-CF9B980113D6}"/>
                  </a:ext>
                </a:extLst>
              </p:cNvPr>
              <p:cNvSpPr/>
              <p:nvPr/>
            </p:nvSpPr>
            <p:spPr>
              <a:xfrm>
                <a:off x="8292848" y="1247202"/>
                <a:ext cx="438150" cy="609600"/>
              </a:xfrm>
              <a:custGeom>
                <a:avLst/>
                <a:gdLst>
                  <a:gd name="connsiteX0" fmla="*/ 412346 w 438150"/>
                  <a:gd name="connsiteY0" fmla="*/ 607831 h 609600"/>
                  <a:gd name="connsiteX1" fmla="*/ 410155 w 438150"/>
                  <a:gd name="connsiteY1" fmla="*/ 607831 h 609600"/>
                  <a:gd name="connsiteX2" fmla="*/ 368721 w 438150"/>
                  <a:gd name="connsiteY2" fmla="*/ 601258 h 609600"/>
                  <a:gd name="connsiteX3" fmla="*/ 16296 w 438150"/>
                  <a:gd name="connsiteY3" fmla="*/ 67858 h 609600"/>
                  <a:gd name="connsiteX4" fmla="*/ 16296 w 438150"/>
                  <a:gd name="connsiteY4" fmla="*/ 67858 h 609600"/>
                  <a:gd name="connsiteX5" fmla="*/ 28584 w 438150"/>
                  <a:gd name="connsiteY5" fmla="*/ 20995 h 609600"/>
                  <a:gd name="connsiteX6" fmla="*/ 56213 w 438150"/>
                  <a:gd name="connsiteY6" fmla="*/ 8537 h 609600"/>
                  <a:gd name="connsiteX7" fmla="*/ 69351 w 438150"/>
                  <a:gd name="connsiteY7" fmla="*/ 34045 h 609600"/>
                  <a:gd name="connsiteX8" fmla="*/ 58302 w 438150"/>
                  <a:gd name="connsiteY8" fmla="*/ 74431 h 609600"/>
                  <a:gd name="connsiteX9" fmla="*/ 58302 w 438150"/>
                  <a:gd name="connsiteY9" fmla="*/ 75764 h 609600"/>
                  <a:gd name="connsiteX10" fmla="*/ 377675 w 438150"/>
                  <a:gd name="connsiteY10" fmla="*/ 558396 h 609600"/>
                  <a:gd name="connsiteX11" fmla="*/ 415013 w 438150"/>
                  <a:gd name="connsiteY11" fmla="*/ 564206 h 609600"/>
                  <a:gd name="connsiteX12" fmla="*/ 434375 w 438150"/>
                  <a:gd name="connsiteY12" fmla="*/ 587524 h 609600"/>
                  <a:gd name="connsiteX13" fmla="*/ 412632 w 438150"/>
                  <a:gd name="connsiteY13" fmla="*/ 606973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8150" h="609600">
                    <a:moveTo>
                      <a:pt x="412346" y="607831"/>
                    </a:moveTo>
                    <a:lnTo>
                      <a:pt x="410155" y="607831"/>
                    </a:lnTo>
                    <a:cubicBezTo>
                      <a:pt x="395677" y="606211"/>
                      <a:pt x="381580" y="604021"/>
                      <a:pt x="368721" y="601258"/>
                    </a:cubicBezTo>
                    <a:cubicBezTo>
                      <a:pt x="124265" y="551051"/>
                      <a:pt x="-33402" y="312419"/>
                      <a:pt x="16296" y="67858"/>
                    </a:cubicBezTo>
                    <a:lnTo>
                      <a:pt x="16296" y="67858"/>
                    </a:lnTo>
                    <a:cubicBezTo>
                      <a:pt x="19528" y="52024"/>
                      <a:pt x="23630" y="36379"/>
                      <a:pt x="28584" y="20995"/>
                    </a:cubicBezTo>
                    <a:cubicBezTo>
                      <a:pt x="32773" y="9925"/>
                      <a:pt x="45143" y="4348"/>
                      <a:pt x="56213" y="8537"/>
                    </a:cubicBezTo>
                    <a:cubicBezTo>
                      <a:pt x="66477" y="12421"/>
                      <a:pt x="72148" y="23432"/>
                      <a:pt x="69351" y="34045"/>
                    </a:cubicBezTo>
                    <a:cubicBezTo>
                      <a:pt x="64968" y="47306"/>
                      <a:pt x="61280" y="60786"/>
                      <a:pt x="58302" y="74431"/>
                    </a:cubicBezTo>
                    <a:lnTo>
                      <a:pt x="58302" y="75764"/>
                    </a:lnTo>
                    <a:cubicBezTo>
                      <a:pt x="13423" y="297192"/>
                      <a:pt x="156324" y="513141"/>
                      <a:pt x="377675" y="558396"/>
                    </a:cubicBezTo>
                    <a:cubicBezTo>
                      <a:pt x="389391" y="560872"/>
                      <a:pt x="401963" y="562777"/>
                      <a:pt x="415013" y="564206"/>
                    </a:cubicBezTo>
                    <a:cubicBezTo>
                      <a:pt x="426798" y="565298"/>
                      <a:pt x="435467" y="575738"/>
                      <a:pt x="434375" y="587524"/>
                    </a:cubicBezTo>
                    <a:cubicBezTo>
                      <a:pt x="433339" y="598701"/>
                      <a:pt x="423854" y="607185"/>
                      <a:pt x="412632" y="606973"/>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sp>
            <p:nvSpPr>
              <p:cNvPr id="45" name="Freeform: Shape 44">
                <a:extLst>
                  <a:ext uri="{FF2B5EF4-FFF2-40B4-BE49-F238E27FC236}">
                    <a16:creationId xmlns:a16="http://schemas.microsoft.com/office/drawing/2014/main" id="{5A3FFD63-1803-CC2A-2D96-3E5AF4D8980B}"/>
                  </a:ext>
                </a:extLst>
              </p:cNvPr>
              <p:cNvSpPr/>
              <p:nvPr/>
            </p:nvSpPr>
            <p:spPr>
              <a:xfrm>
                <a:off x="8228316" y="1242220"/>
                <a:ext cx="171450" cy="152400"/>
              </a:xfrm>
              <a:custGeom>
                <a:avLst/>
                <a:gdLst>
                  <a:gd name="connsiteX0" fmla="*/ 151207 w 171450"/>
                  <a:gd name="connsiteY0" fmla="*/ 146088 h 152400"/>
                  <a:gd name="connsiteX1" fmla="*/ 132157 w 171450"/>
                  <a:gd name="connsiteY1" fmla="*/ 133610 h 152400"/>
                  <a:gd name="connsiteX2" fmla="*/ 99963 w 171450"/>
                  <a:gd name="connsiteY2" fmla="*/ 64077 h 152400"/>
                  <a:gd name="connsiteX3" fmla="*/ 42813 w 171450"/>
                  <a:gd name="connsiteY3" fmla="*/ 115322 h 152400"/>
                  <a:gd name="connsiteX4" fmla="*/ 12618 w 171450"/>
                  <a:gd name="connsiteY4" fmla="*/ 113703 h 152400"/>
                  <a:gd name="connsiteX5" fmla="*/ 14238 w 171450"/>
                  <a:gd name="connsiteY5" fmla="*/ 83508 h 152400"/>
                  <a:gd name="connsiteX6" fmla="*/ 92533 w 171450"/>
                  <a:gd name="connsiteY6" fmla="*/ 12738 h 152400"/>
                  <a:gd name="connsiteX7" fmla="*/ 111583 w 171450"/>
                  <a:gd name="connsiteY7" fmla="*/ 7689 h 152400"/>
                  <a:gd name="connsiteX8" fmla="*/ 126728 w 171450"/>
                  <a:gd name="connsiteY8" fmla="*/ 19691 h 152400"/>
                  <a:gd name="connsiteX9" fmla="*/ 171114 w 171450"/>
                  <a:gd name="connsiteY9" fmla="*/ 115608 h 152400"/>
                  <a:gd name="connsiteX10" fmla="*/ 160853 w 171450"/>
                  <a:gd name="connsiteY10" fmla="*/ 144126 h 152400"/>
                  <a:gd name="connsiteX11" fmla="*/ 160732 w 171450"/>
                  <a:gd name="connsiteY11" fmla="*/ 144183 h 152400"/>
                  <a:gd name="connsiteX12" fmla="*/ 151207 w 171450"/>
                  <a:gd name="connsiteY12" fmla="*/ 146088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450" h="152400">
                    <a:moveTo>
                      <a:pt x="151207" y="146088"/>
                    </a:moveTo>
                    <a:cubicBezTo>
                      <a:pt x="142983" y="145948"/>
                      <a:pt x="135571" y="141093"/>
                      <a:pt x="132157" y="133610"/>
                    </a:cubicBezTo>
                    <a:lnTo>
                      <a:pt x="99963" y="64077"/>
                    </a:lnTo>
                    <a:lnTo>
                      <a:pt x="42813" y="115322"/>
                    </a:lnTo>
                    <a:cubicBezTo>
                      <a:pt x="34028" y="123213"/>
                      <a:pt x="20509" y="122488"/>
                      <a:pt x="12618" y="113703"/>
                    </a:cubicBezTo>
                    <a:cubicBezTo>
                      <a:pt x="4728" y="104917"/>
                      <a:pt x="5453" y="91399"/>
                      <a:pt x="14238" y="83508"/>
                    </a:cubicBezTo>
                    <a:lnTo>
                      <a:pt x="92533" y="12738"/>
                    </a:lnTo>
                    <a:cubicBezTo>
                      <a:pt x="97655" y="8003"/>
                      <a:pt x="104789" y="6112"/>
                      <a:pt x="111583" y="7689"/>
                    </a:cubicBezTo>
                    <a:cubicBezTo>
                      <a:pt x="118258" y="9044"/>
                      <a:pt x="123884" y="13503"/>
                      <a:pt x="126728" y="19691"/>
                    </a:cubicBezTo>
                    <a:lnTo>
                      <a:pt x="171114" y="115608"/>
                    </a:lnTo>
                    <a:cubicBezTo>
                      <a:pt x="176156" y="126316"/>
                      <a:pt x="171562" y="139085"/>
                      <a:pt x="160853" y="144126"/>
                    </a:cubicBezTo>
                    <a:cubicBezTo>
                      <a:pt x="160813" y="144145"/>
                      <a:pt x="160773" y="144164"/>
                      <a:pt x="160732" y="144183"/>
                    </a:cubicBezTo>
                    <a:cubicBezTo>
                      <a:pt x="157740" y="145522"/>
                      <a:pt x="154485" y="146173"/>
                      <a:pt x="151207" y="146088"/>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sp>
            <p:nvSpPr>
              <p:cNvPr id="46" name="Freeform: Shape 45">
                <a:extLst>
                  <a:ext uri="{FF2B5EF4-FFF2-40B4-BE49-F238E27FC236}">
                    <a16:creationId xmlns:a16="http://schemas.microsoft.com/office/drawing/2014/main" id="{691367C2-A947-1592-8897-08F8FC29A78F}"/>
                  </a:ext>
                </a:extLst>
              </p:cNvPr>
              <p:cNvSpPr/>
              <p:nvPr/>
            </p:nvSpPr>
            <p:spPr>
              <a:xfrm>
                <a:off x="8368246" y="937177"/>
                <a:ext cx="714375" cy="238125"/>
              </a:xfrm>
              <a:custGeom>
                <a:avLst/>
                <a:gdLst>
                  <a:gd name="connsiteX0" fmla="*/ 28337 w 714375"/>
                  <a:gd name="connsiteY0" fmla="*/ 239771 h 238125"/>
                  <a:gd name="connsiteX1" fmla="*/ 16336 w 714375"/>
                  <a:gd name="connsiteY1" fmla="*/ 236056 h 238125"/>
                  <a:gd name="connsiteX2" fmla="*/ 10907 w 714375"/>
                  <a:gd name="connsiteY2" fmla="*/ 206338 h 238125"/>
                  <a:gd name="connsiteX3" fmla="*/ 35862 w 714375"/>
                  <a:gd name="connsiteY3" fmla="*/ 172906 h 238125"/>
                  <a:gd name="connsiteX4" fmla="*/ 672513 w 714375"/>
                  <a:gd name="connsiteY4" fmla="*/ 109088 h 238125"/>
                  <a:gd name="connsiteX5" fmla="*/ 708327 w 714375"/>
                  <a:gd name="connsiteY5" fmla="*/ 141568 h 238125"/>
                  <a:gd name="connsiteX6" fmla="*/ 707085 w 714375"/>
                  <a:gd name="connsiteY6" fmla="*/ 171851 h 238125"/>
                  <a:gd name="connsiteX7" fmla="*/ 677847 w 714375"/>
                  <a:gd name="connsiteY7" fmla="*/ 171667 h 238125"/>
                  <a:gd name="connsiteX8" fmla="*/ 96873 w 714375"/>
                  <a:gd name="connsiteY8" fmla="*/ 169634 h 238125"/>
                  <a:gd name="connsiteX9" fmla="*/ 69009 w 714375"/>
                  <a:gd name="connsiteY9" fmla="*/ 200242 h 238125"/>
                  <a:gd name="connsiteX10" fmla="*/ 46530 w 714375"/>
                  <a:gd name="connsiteY10" fmla="*/ 230532 h 238125"/>
                  <a:gd name="connsiteX11" fmla="*/ 28337 w 714375"/>
                  <a:gd name="connsiteY11" fmla="*/ 239771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4375" h="238125">
                    <a:moveTo>
                      <a:pt x="28337" y="239771"/>
                    </a:moveTo>
                    <a:cubicBezTo>
                      <a:pt x="24049" y="239802"/>
                      <a:pt x="19857" y="238504"/>
                      <a:pt x="16336" y="236056"/>
                    </a:cubicBezTo>
                    <a:cubicBezTo>
                      <a:pt x="6665" y="229327"/>
                      <a:pt x="4240" y="216053"/>
                      <a:pt x="10907" y="206338"/>
                    </a:cubicBezTo>
                    <a:cubicBezTo>
                      <a:pt x="18717" y="194813"/>
                      <a:pt x="27099" y="183574"/>
                      <a:pt x="35862" y="172906"/>
                    </a:cubicBezTo>
                    <a:cubicBezTo>
                      <a:pt x="194234" y="-20172"/>
                      <a:pt x="478969" y="-48714"/>
                      <a:pt x="672513" y="109088"/>
                    </a:cubicBezTo>
                    <a:cubicBezTo>
                      <a:pt x="685053" y="119232"/>
                      <a:pt x="697010" y="130076"/>
                      <a:pt x="708327" y="141568"/>
                    </a:cubicBezTo>
                    <a:cubicBezTo>
                      <a:pt x="716346" y="150274"/>
                      <a:pt x="715790" y="163832"/>
                      <a:pt x="707085" y="171851"/>
                    </a:cubicBezTo>
                    <a:cubicBezTo>
                      <a:pt x="698803" y="179480"/>
                      <a:pt x="686032" y="179399"/>
                      <a:pt x="677847" y="171667"/>
                    </a:cubicBezTo>
                    <a:cubicBezTo>
                      <a:pt x="517977" y="10674"/>
                      <a:pt x="257866" y="9764"/>
                      <a:pt x="96873" y="169634"/>
                    </a:cubicBezTo>
                    <a:cubicBezTo>
                      <a:pt x="87077" y="179362"/>
                      <a:pt x="77777" y="189578"/>
                      <a:pt x="69009" y="200242"/>
                    </a:cubicBezTo>
                    <a:cubicBezTo>
                      <a:pt x="61103" y="209767"/>
                      <a:pt x="53579" y="220054"/>
                      <a:pt x="46530" y="230532"/>
                    </a:cubicBezTo>
                    <a:cubicBezTo>
                      <a:pt x="42392" y="236459"/>
                      <a:pt x="35565" y="239926"/>
                      <a:pt x="28337" y="239771"/>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sp>
            <p:nvSpPr>
              <p:cNvPr id="47" name="Freeform: Shape 46">
                <a:extLst>
                  <a:ext uri="{FF2B5EF4-FFF2-40B4-BE49-F238E27FC236}">
                    <a16:creationId xmlns:a16="http://schemas.microsoft.com/office/drawing/2014/main" id="{59B531AF-4F1F-6764-85FB-586D3778A60D}"/>
                  </a:ext>
                </a:extLst>
              </p:cNvPr>
              <p:cNvSpPr/>
              <p:nvPr/>
            </p:nvSpPr>
            <p:spPr>
              <a:xfrm>
                <a:off x="8925947" y="965576"/>
                <a:ext cx="161925" cy="152400"/>
              </a:xfrm>
              <a:custGeom>
                <a:avLst/>
                <a:gdLst>
                  <a:gd name="connsiteX0" fmla="*/ 134138 w 161925"/>
                  <a:gd name="connsiteY0" fmla="*/ 152413 h 152400"/>
                  <a:gd name="connsiteX1" fmla="*/ 133090 w 161925"/>
                  <a:gd name="connsiteY1" fmla="*/ 152413 h 152400"/>
                  <a:gd name="connsiteX2" fmla="*/ 27553 w 161925"/>
                  <a:gd name="connsiteY2" fmla="*/ 147174 h 152400"/>
                  <a:gd name="connsiteX3" fmla="*/ 7170 w 161925"/>
                  <a:gd name="connsiteY3" fmla="*/ 124695 h 152400"/>
                  <a:gd name="connsiteX4" fmla="*/ 29649 w 161925"/>
                  <a:gd name="connsiteY4" fmla="*/ 104311 h 152400"/>
                  <a:gd name="connsiteX5" fmla="*/ 105849 w 161925"/>
                  <a:gd name="connsiteY5" fmla="*/ 108121 h 152400"/>
                  <a:gd name="connsiteX6" fmla="*/ 86799 w 161925"/>
                  <a:gd name="connsiteY6" fmla="*/ 33922 h 152400"/>
                  <a:gd name="connsiteX7" fmla="*/ 102229 w 161925"/>
                  <a:gd name="connsiteY7" fmla="*/ 7823 h 152400"/>
                  <a:gd name="connsiteX8" fmla="*/ 128328 w 161925"/>
                  <a:gd name="connsiteY8" fmla="*/ 23254 h 152400"/>
                  <a:gd name="connsiteX9" fmla="*/ 154426 w 161925"/>
                  <a:gd name="connsiteY9" fmla="*/ 125647 h 152400"/>
                  <a:gd name="connsiteX10" fmla="*/ 138786 w 161925"/>
                  <a:gd name="connsiteY10" fmla="*/ 151766 h 152400"/>
                  <a:gd name="connsiteX11" fmla="*/ 133662 w 161925"/>
                  <a:gd name="connsiteY11" fmla="*/ 152413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5" h="152400">
                    <a:moveTo>
                      <a:pt x="134138" y="152413"/>
                    </a:moveTo>
                    <a:lnTo>
                      <a:pt x="133090" y="152413"/>
                    </a:lnTo>
                    <a:lnTo>
                      <a:pt x="27553" y="147174"/>
                    </a:lnTo>
                    <a:cubicBezTo>
                      <a:pt x="15717" y="146595"/>
                      <a:pt x="6591" y="136531"/>
                      <a:pt x="7170" y="124695"/>
                    </a:cubicBezTo>
                    <a:cubicBezTo>
                      <a:pt x="7748" y="112859"/>
                      <a:pt x="17813" y="103733"/>
                      <a:pt x="29649" y="104311"/>
                    </a:cubicBezTo>
                    <a:lnTo>
                      <a:pt x="105849" y="108121"/>
                    </a:lnTo>
                    <a:lnTo>
                      <a:pt x="86799" y="33922"/>
                    </a:lnTo>
                    <a:cubicBezTo>
                      <a:pt x="83853" y="22454"/>
                      <a:pt x="90761" y="10769"/>
                      <a:pt x="102229" y="7823"/>
                    </a:cubicBezTo>
                    <a:cubicBezTo>
                      <a:pt x="113697" y="4877"/>
                      <a:pt x="125382" y="11786"/>
                      <a:pt x="128328" y="23254"/>
                    </a:cubicBezTo>
                    <a:lnTo>
                      <a:pt x="154426" y="125647"/>
                    </a:lnTo>
                    <a:cubicBezTo>
                      <a:pt x="157320" y="137179"/>
                      <a:pt x="150317" y="148872"/>
                      <a:pt x="138786" y="151766"/>
                    </a:cubicBezTo>
                    <a:cubicBezTo>
                      <a:pt x="137110" y="152186"/>
                      <a:pt x="135390" y="152403"/>
                      <a:pt x="133662" y="152413"/>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sp>
            <p:nvSpPr>
              <p:cNvPr id="48" name="Freeform: Shape 47">
                <a:extLst>
                  <a:ext uri="{FF2B5EF4-FFF2-40B4-BE49-F238E27FC236}">
                    <a16:creationId xmlns:a16="http://schemas.microsoft.com/office/drawing/2014/main" id="{4A16A666-974B-E519-AF24-DA4F82BA6BA4}"/>
                  </a:ext>
                </a:extLst>
              </p:cNvPr>
              <p:cNvSpPr/>
              <p:nvPr/>
            </p:nvSpPr>
            <p:spPr>
              <a:xfrm>
                <a:off x="8823655" y="1186631"/>
                <a:ext cx="381000" cy="657225"/>
              </a:xfrm>
              <a:custGeom>
                <a:avLst/>
                <a:gdLst>
                  <a:gd name="connsiteX0" fmla="*/ 28510 w 381000"/>
                  <a:gd name="connsiteY0" fmla="*/ 654781 h 657225"/>
                  <a:gd name="connsiteX1" fmla="*/ 7144 w 381000"/>
                  <a:gd name="connsiteY1" fmla="*/ 633285 h 657225"/>
                  <a:gd name="connsiteX2" fmla="*/ 23271 w 381000"/>
                  <a:gd name="connsiteY2" fmla="*/ 612586 h 657225"/>
                  <a:gd name="connsiteX3" fmla="*/ 64895 w 381000"/>
                  <a:gd name="connsiteY3" fmla="*/ 599536 h 657225"/>
                  <a:gd name="connsiteX4" fmla="*/ 306831 w 381000"/>
                  <a:gd name="connsiteY4" fmla="*/ 72899 h 657225"/>
                  <a:gd name="connsiteX5" fmla="*/ 292067 w 381000"/>
                  <a:gd name="connsiteY5" fmla="*/ 38228 h 657225"/>
                  <a:gd name="connsiteX6" fmla="*/ 301877 w 381000"/>
                  <a:gd name="connsiteY6" fmla="*/ 9367 h 657225"/>
                  <a:gd name="connsiteX7" fmla="*/ 330738 w 381000"/>
                  <a:gd name="connsiteY7" fmla="*/ 19178 h 657225"/>
                  <a:gd name="connsiteX8" fmla="*/ 347026 w 381000"/>
                  <a:gd name="connsiteY8" fmla="*/ 57278 h 657225"/>
                  <a:gd name="connsiteX9" fmla="*/ 80326 w 381000"/>
                  <a:gd name="connsiteY9" fmla="*/ 638970 h 657225"/>
                  <a:gd name="connsiteX10" fmla="*/ 34035 w 381000"/>
                  <a:gd name="connsiteY10" fmla="*/ 653448 h 657225"/>
                  <a:gd name="connsiteX11" fmla="*/ 28510 w 381000"/>
                  <a:gd name="connsiteY11" fmla="*/ 654781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1000" h="657225">
                    <a:moveTo>
                      <a:pt x="28510" y="654781"/>
                    </a:moveTo>
                    <a:cubicBezTo>
                      <a:pt x="16674" y="654746"/>
                      <a:pt x="7108" y="645121"/>
                      <a:pt x="7144" y="633285"/>
                    </a:cubicBezTo>
                    <a:cubicBezTo>
                      <a:pt x="7174" y="623516"/>
                      <a:pt x="13806" y="615003"/>
                      <a:pt x="23271" y="612586"/>
                    </a:cubicBezTo>
                    <a:cubicBezTo>
                      <a:pt x="37358" y="608943"/>
                      <a:pt x="51251" y="604588"/>
                      <a:pt x="64895" y="599536"/>
                    </a:cubicBezTo>
                    <a:cubicBezTo>
                      <a:pt x="276992" y="520768"/>
                      <a:pt x="385245" y="285127"/>
                      <a:pt x="306831" y="72899"/>
                    </a:cubicBezTo>
                    <a:cubicBezTo>
                      <a:pt x="302163" y="60517"/>
                      <a:pt x="297306" y="48801"/>
                      <a:pt x="292067" y="38228"/>
                    </a:cubicBezTo>
                    <a:cubicBezTo>
                      <a:pt x="286806" y="27549"/>
                      <a:pt x="291199" y="14628"/>
                      <a:pt x="301877" y="9367"/>
                    </a:cubicBezTo>
                    <a:cubicBezTo>
                      <a:pt x="312556" y="4107"/>
                      <a:pt x="325478" y="8499"/>
                      <a:pt x="330738" y="19178"/>
                    </a:cubicBezTo>
                    <a:cubicBezTo>
                      <a:pt x="336358" y="30894"/>
                      <a:pt x="341882" y="43848"/>
                      <a:pt x="347026" y="57278"/>
                    </a:cubicBezTo>
                    <a:cubicBezTo>
                      <a:pt x="433643" y="291541"/>
                      <a:pt x="314354" y="551719"/>
                      <a:pt x="80326" y="638970"/>
                    </a:cubicBezTo>
                    <a:cubicBezTo>
                      <a:pt x="65187" y="644684"/>
                      <a:pt x="49731" y="649518"/>
                      <a:pt x="34035" y="653448"/>
                    </a:cubicBezTo>
                    <a:cubicBezTo>
                      <a:pt x="32267" y="654156"/>
                      <a:pt x="30406" y="654605"/>
                      <a:pt x="28510" y="654781"/>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sp>
            <p:nvSpPr>
              <p:cNvPr id="49" name="Freeform: Shape 48">
                <a:extLst>
                  <a:ext uri="{FF2B5EF4-FFF2-40B4-BE49-F238E27FC236}">
                    <a16:creationId xmlns:a16="http://schemas.microsoft.com/office/drawing/2014/main" id="{AAE6DDD5-18C2-EB4F-F030-6F5CF10DA08D}"/>
                  </a:ext>
                </a:extLst>
              </p:cNvPr>
              <p:cNvSpPr/>
              <p:nvPr/>
            </p:nvSpPr>
            <p:spPr>
              <a:xfrm>
                <a:off x="8807659" y="1704376"/>
                <a:ext cx="152400" cy="171450"/>
              </a:xfrm>
              <a:custGeom>
                <a:avLst/>
                <a:gdLst>
                  <a:gd name="connsiteX0" fmla="*/ 130125 w 152400"/>
                  <a:gd name="connsiteY0" fmla="*/ 166659 h 171450"/>
                  <a:gd name="connsiteX1" fmla="*/ 124219 w 152400"/>
                  <a:gd name="connsiteY1" fmla="*/ 165801 h 171450"/>
                  <a:gd name="connsiteX2" fmla="*/ 22683 w 152400"/>
                  <a:gd name="connsiteY2" fmla="*/ 136560 h 171450"/>
                  <a:gd name="connsiteX3" fmla="*/ 7953 w 152400"/>
                  <a:gd name="connsiteY3" fmla="*/ 110226 h 171450"/>
                  <a:gd name="connsiteX4" fmla="*/ 10681 w 152400"/>
                  <a:gd name="connsiteY4" fmla="*/ 104270 h 171450"/>
                  <a:gd name="connsiteX5" fmla="*/ 68593 w 152400"/>
                  <a:gd name="connsiteY5" fmla="*/ 15878 h 171450"/>
                  <a:gd name="connsiteX6" fmla="*/ 98556 w 152400"/>
                  <a:gd name="connsiteY6" fmla="*/ 11312 h 171450"/>
                  <a:gd name="connsiteX7" fmla="*/ 104407 w 152400"/>
                  <a:gd name="connsiteY7" fmla="*/ 39309 h 171450"/>
                  <a:gd name="connsiteX8" fmla="*/ 62402 w 152400"/>
                  <a:gd name="connsiteY8" fmla="*/ 103032 h 171450"/>
                  <a:gd name="connsiteX9" fmla="*/ 136030 w 152400"/>
                  <a:gd name="connsiteY9" fmla="*/ 124272 h 171450"/>
                  <a:gd name="connsiteX10" fmla="*/ 150605 w 152400"/>
                  <a:gd name="connsiteY10" fmla="*/ 150847 h 171450"/>
                  <a:gd name="connsiteX11" fmla="*/ 130125 w 152400"/>
                  <a:gd name="connsiteY11" fmla="*/ 166278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400" h="171450">
                    <a:moveTo>
                      <a:pt x="130125" y="166659"/>
                    </a:moveTo>
                    <a:cubicBezTo>
                      <a:pt x="128125" y="166661"/>
                      <a:pt x="126136" y="166373"/>
                      <a:pt x="124219" y="165801"/>
                    </a:cubicBezTo>
                    <a:lnTo>
                      <a:pt x="22683" y="136560"/>
                    </a:lnTo>
                    <a:cubicBezTo>
                      <a:pt x="11343" y="133355"/>
                      <a:pt x="4749" y="121565"/>
                      <a:pt x="7953" y="110226"/>
                    </a:cubicBezTo>
                    <a:cubicBezTo>
                      <a:pt x="8551" y="108112"/>
                      <a:pt x="9471" y="106103"/>
                      <a:pt x="10681" y="104270"/>
                    </a:cubicBezTo>
                    <a:lnTo>
                      <a:pt x="68593" y="15878"/>
                    </a:lnTo>
                    <a:cubicBezTo>
                      <a:pt x="75607" y="6343"/>
                      <a:pt x="89021" y="4299"/>
                      <a:pt x="98556" y="11312"/>
                    </a:cubicBezTo>
                    <a:cubicBezTo>
                      <a:pt x="107359" y="17788"/>
                      <a:pt x="109881" y="29850"/>
                      <a:pt x="104407" y="39309"/>
                    </a:cubicBezTo>
                    <a:lnTo>
                      <a:pt x="62402" y="103032"/>
                    </a:lnTo>
                    <a:lnTo>
                      <a:pt x="136030" y="124272"/>
                    </a:lnTo>
                    <a:cubicBezTo>
                      <a:pt x="147393" y="127586"/>
                      <a:pt x="153918" y="139484"/>
                      <a:pt x="150605" y="150847"/>
                    </a:cubicBezTo>
                    <a:cubicBezTo>
                      <a:pt x="147948" y="159957"/>
                      <a:pt x="139615" y="166236"/>
                      <a:pt x="130125" y="166278"/>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grpSp>
        <p:grpSp>
          <p:nvGrpSpPr>
            <p:cNvPr id="40" name="Graphic 25">
              <a:extLst>
                <a:ext uri="{FF2B5EF4-FFF2-40B4-BE49-F238E27FC236}">
                  <a16:creationId xmlns:a16="http://schemas.microsoft.com/office/drawing/2014/main" id="{3EC7EF30-863C-5BD4-C656-FD079E28EC78}"/>
                </a:ext>
              </a:extLst>
            </p:cNvPr>
            <p:cNvGrpSpPr/>
            <p:nvPr/>
          </p:nvGrpSpPr>
          <p:grpSpPr>
            <a:xfrm>
              <a:off x="3794140" y="5405602"/>
              <a:ext cx="488886" cy="280242"/>
              <a:chOff x="7894726" y="2528856"/>
              <a:chExt cx="1626927" cy="963961"/>
            </a:xfrm>
            <a:solidFill>
              <a:schemeClr val="bg1"/>
            </a:solidFill>
          </p:grpSpPr>
          <p:sp>
            <p:nvSpPr>
              <p:cNvPr id="41" name="Freeform: Shape 40">
                <a:extLst>
                  <a:ext uri="{FF2B5EF4-FFF2-40B4-BE49-F238E27FC236}">
                    <a16:creationId xmlns:a16="http://schemas.microsoft.com/office/drawing/2014/main" id="{E55E4E6D-79AF-9185-0B87-DD8228140BFE}"/>
                  </a:ext>
                </a:extLst>
              </p:cNvPr>
              <p:cNvSpPr/>
              <p:nvPr/>
            </p:nvSpPr>
            <p:spPr>
              <a:xfrm>
                <a:off x="7894726" y="2528856"/>
                <a:ext cx="1626927" cy="963961"/>
              </a:xfrm>
              <a:custGeom>
                <a:avLst/>
                <a:gdLst>
                  <a:gd name="connsiteX0" fmla="*/ 7144 w 1257300"/>
                  <a:gd name="connsiteY0" fmla="*/ 635699 h 638175"/>
                  <a:gd name="connsiteX1" fmla="*/ 7144 w 1257300"/>
                  <a:gd name="connsiteY1" fmla="*/ 629793 h 638175"/>
                  <a:gd name="connsiteX2" fmla="*/ 8572 w 1257300"/>
                  <a:gd name="connsiteY2" fmla="*/ 587121 h 638175"/>
                  <a:gd name="connsiteX3" fmla="*/ 138875 w 1257300"/>
                  <a:gd name="connsiteY3" fmla="*/ 595979 h 638175"/>
                  <a:gd name="connsiteX4" fmla="*/ 137731 w 1257300"/>
                  <a:gd name="connsiteY4" fmla="*/ 629793 h 638175"/>
                  <a:gd name="connsiteX5" fmla="*/ 137731 w 1257300"/>
                  <a:gd name="connsiteY5" fmla="*/ 634365 h 638175"/>
                  <a:gd name="connsiteX6" fmla="*/ 1121569 w 1257300"/>
                  <a:gd name="connsiteY6" fmla="*/ 612839 h 638175"/>
                  <a:gd name="connsiteX7" fmla="*/ 1118807 w 1257300"/>
                  <a:gd name="connsiteY7" fmla="*/ 574739 h 638175"/>
                  <a:gd name="connsiteX8" fmla="*/ 1248537 w 1257300"/>
                  <a:gd name="connsiteY8" fmla="*/ 560165 h 638175"/>
                  <a:gd name="connsiteX9" fmla="*/ 1252061 w 1257300"/>
                  <a:gd name="connsiteY9" fmla="*/ 608552 h 638175"/>
                  <a:gd name="connsiteX10" fmla="*/ 146780 w 1257300"/>
                  <a:gd name="connsiteY10" fmla="*/ 535210 h 638175"/>
                  <a:gd name="connsiteX11" fmla="*/ 18574 w 1257300"/>
                  <a:gd name="connsiteY11" fmla="*/ 510254 h 638175"/>
                  <a:gd name="connsiteX12" fmla="*/ 29718 w 1257300"/>
                  <a:gd name="connsiteY12" fmla="*/ 462629 h 638175"/>
                  <a:gd name="connsiteX13" fmla="*/ 155639 w 1257300"/>
                  <a:gd name="connsiteY13" fmla="*/ 497967 h 638175"/>
                  <a:gd name="connsiteX14" fmla="*/ 146780 w 1257300"/>
                  <a:gd name="connsiteY14" fmla="*/ 535210 h 638175"/>
                  <a:gd name="connsiteX15" fmla="*/ 1108805 w 1257300"/>
                  <a:gd name="connsiteY15" fmla="*/ 514255 h 638175"/>
                  <a:gd name="connsiteX16" fmla="*/ 1098328 w 1257300"/>
                  <a:gd name="connsiteY16" fmla="*/ 477298 h 638175"/>
                  <a:gd name="connsiteX17" fmla="*/ 1222153 w 1257300"/>
                  <a:gd name="connsiteY17" fmla="*/ 436912 h 638175"/>
                  <a:gd name="connsiteX18" fmla="*/ 1235393 w 1257300"/>
                  <a:gd name="connsiteY18" fmla="*/ 483680 h 638175"/>
                  <a:gd name="connsiteX19" fmla="*/ 175927 w 1257300"/>
                  <a:gd name="connsiteY19" fmla="*/ 440055 h 638175"/>
                  <a:gd name="connsiteX20" fmla="*/ 55150 w 1257300"/>
                  <a:gd name="connsiteY20" fmla="*/ 389668 h 638175"/>
                  <a:gd name="connsiteX21" fmla="*/ 75629 w 1257300"/>
                  <a:gd name="connsiteY21" fmla="*/ 345472 h 638175"/>
                  <a:gd name="connsiteX22" fmla="*/ 191738 w 1257300"/>
                  <a:gd name="connsiteY22" fmla="*/ 405003 h 638175"/>
                  <a:gd name="connsiteX23" fmla="*/ 175546 w 1257300"/>
                  <a:gd name="connsiteY23" fmla="*/ 440055 h 638175"/>
                  <a:gd name="connsiteX24" fmla="*/ 1075754 w 1257300"/>
                  <a:gd name="connsiteY24" fmla="*/ 420434 h 638175"/>
                  <a:gd name="connsiteX25" fmla="*/ 1058132 w 1257300"/>
                  <a:gd name="connsiteY25" fmla="*/ 386334 h 638175"/>
                  <a:gd name="connsiteX26" fmla="*/ 1171575 w 1257300"/>
                  <a:gd name="connsiteY26" fmla="*/ 321659 h 638175"/>
                  <a:gd name="connsiteX27" fmla="*/ 1193959 w 1257300"/>
                  <a:gd name="connsiteY27" fmla="*/ 364712 h 638175"/>
                  <a:gd name="connsiteX28" fmla="*/ 223171 w 1257300"/>
                  <a:gd name="connsiteY28" fmla="*/ 352616 h 638175"/>
                  <a:gd name="connsiteX29" fmla="*/ 115348 w 1257300"/>
                  <a:gd name="connsiteY29" fmla="*/ 278892 h 638175"/>
                  <a:gd name="connsiteX30" fmla="*/ 143923 w 1257300"/>
                  <a:gd name="connsiteY30" fmla="*/ 239935 h 638175"/>
                  <a:gd name="connsiteX31" fmla="*/ 245745 w 1257300"/>
                  <a:gd name="connsiteY31" fmla="*/ 321659 h 638175"/>
                  <a:gd name="connsiteX32" fmla="*/ 223171 w 1257300"/>
                  <a:gd name="connsiteY32" fmla="*/ 352616 h 638175"/>
                  <a:gd name="connsiteX33" fmla="*/ 1024128 w 1257300"/>
                  <a:gd name="connsiteY33" fmla="*/ 335090 h 638175"/>
                  <a:gd name="connsiteX34" fmla="*/ 999935 w 1257300"/>
                  <a:gd name="connsiteY34" fmla="*/ 305276 h 638175"/>
                  <a:gd name="connsiteX35" fmla="*/ 1098042 w 1257300"/>
                  <a:gd name="connsiteY35" fmla="*/ 219551 h 638175"/>
                  <a:gd name="connsiteX36" fmla="*/ 1128617 w 1257300"/>
                  <a:gd name="connsiteY36" fmla="*/ 257651 h 638175"/>
                  <a:gd name="connsiteX37" fmla="*/ 287369 w 1257300"/>
                  <a:gd name="connsiteY37" fmla="*/ 276416 h 638175"/>
                  <a:gd name="connsiteX38" fmla="*/ 196405 w 1257300"/>
                  <a:gd name="connsiteY38" fmla="*/ 182594 h 638175"/>
                  <a:gd name="connsiteX39" fmla="*/ 232601 w 1257300"/>
                  <a:gd name="connsiteY39" fmla="*/ 150209 h 638175"/>
                  <a:gd name="connsiteX40" fmla="*/ 315944 w 1257300"/>
                  <a:gd name="connsiteY40" fmla="*/ 250698 h 638175"/>
                  <a:gd name="connsiteX41" fmla="*/ 287369 w 1257300"/>
                  <a:gd name="connsiteY41" fmla="*/ 276416 h 638175"/>
                  <a:gd name="connsiteX42" fmla="*/ 956691 w 1257300"/>
                  <a:gd name="connsiteY42" fmla="*/ 262128 h 638175"/>
                  <a:gd name="connsiteX43" fmla="*/ 926973 w 1257300"/>
                  <a:gd name="connsiteY43" fmla="*/ 237744 h 638175"/>
                  <a:gd name="connsiteX44" fmla="*/ 1005935 w 1257300"/>
                  <a:gd name="connsiteY44" fmla="*/ 133636 h 638175"/>
                  <a:gd name="connsiteX45" fmla="*/ 1043464 w 1257300"/>
                  <a:gd name="connsiteY45" fmla="*/ 164497 h 638175"/>
                  <a:gd name="connsiteX46" fmla="*/ 365189 w 1257300"/>
                  <a:gd name="connsiteY46" fmla="*/ 214503 h 638175"/>
                  <a:gd name="connsiteX47" fmla="*/ 295180 w 1257300"/>
                  <a:gd name="connsiteY47" fmla="*/ 104584 h 638175"/>
                  <a:gd name="connsiteX48" fmla="*/ 337090 w 1257300"/>
                  <a:gd name="connsiteY48" fmla="*/ 80010 h 638175"/>
                  <a:gd name="connsiteX49" fmla="*/ 398621 w 1257300"/>
                  <a:gd name="connsiteY49" fmla="*/ 195453 h 638175"/>
                  <a:gd name="connsiteX50" fmla="*/ 365189 w 1257300"/>
                  <a:gd name="connsiteY50" fmla="*/ 214503 h 638175"/>
                  <a:gd name="connsiteX51" fmla="*/ 875633 w 1257300"/>
                  <a:gd name="connsiteY51" fmla="*/ 203359 h 638175"/>
                  <a:gd name="connsiteX52" fmla="*/ 841724 w 1257300"/>
                  <a:gd name="connsiteY52" fmla="*/ 185452 h 638175"/>
                  <a:gd name="connsiteX53" fmla="*/ 898589 w 1257300"/>
                  <a:gd name="connsiteY53" fmla="*/ 67723 h 638175"/>
                  <a:gd name="connsiteX54" fmla="*/ 941642 w 1257300"/>
                  <a:gd name="connsiteY54" fmla="*/ 90488 h 638175"/>
                  <a:gd name="connsiteX55" fmla="*/ 454247 w 1257300"/>
                  <a:gd name="connsiteY55" fmla="*/ 169831 h 638175"/>
                  <a:gd name="connsiteX56" fmla="*/ 407670 w 1257300"/>
                  <a:gd name="connsiteY56" fmla="*/ 47911 h 638175"/>
                  <a:gd name="connsiteX57" fmla="*/ 453771 w 1257300"/>
                  <a:gd name="connsiteY57" fmla="*/ 32290 h 638175"/>
                  <a:gd name="connsiteX58" fmla="*/ 490633 w 1257300"/>
                  <a:gd name="connsiteY58" fmla="*/ 157353 h 638175"/>
                  <a:gd name="connsiteX59" fmla="*/ 454247 w 1257300"/>
                  <a:gd name="connsiteY59" fmla="*/ 169831 h 638175"/>
                  <a:gd name="connsiteX60" fmla="*/ 785146 w 1257300"/>
                  <a:gd name="connsiteY60" fmla="*/ 162687 h 638175"/>
                  <a:gd name="connsiteX61" fmla="*/ 748284 w 1257300"/>
                  <a:gd name="connsiteY61" fmla="*/ 152019 h 638175"/>
                  <a:gd name="connsiteX62" fmla="*/ 779717 w 1257300"/>
                  <a:gd name="connsiteY62" fmla="*/ 25241 h 638175"/>
                  <a:gd name="connsiteX63" fmla="*/ 826389 w 1257300"/>
                  <a:gd name="connsiteY63" fmla="*/ 38767 h 638175"/>
                  <a:gd name="connsiteX64" fmla="*/ 550355 w 1257300"/>
                  <a:gd name="connsiteY64" fmla="*/ 143637 h 638175"/>
                  <a:gd name="connsiteX65" fmla="*/ 529400 w 1257300"/>
                  <a:gd name="connsiteY65" fmla="*/ 14764 h 638175"/>
                  <a:gd name="connsiteX66" fmla="*/ 577596 w 1257300"/>
                  <a:gd name="connsiteY66" fmla="*/ 8858 h 638175"/>
                  <a:gd name="connsiteX67" fmla="*/ 588455 w 1257300"/>
                  <a:gd name="connsiteY67" fmla="*/ 138970 h 638175"/>
                  <a:gd name="connsiteX68" fmla="*/ 550355 w 1257300"/>
                  <a:gd name="connsiteY68" fmla="*/ 144018 h 638175"/>
                  <a:gd name="connsiteX69" fmla="*/ 688086 w 1257300"/>
                  <a:gd name="connsiteY69" fmla="*/ 140684 h 638175"/>
                  <a:gd name="connsiteX70" fmla="*/ 649986 w 1257300"/>
                  <a:gd name="connsiteY70" fmla="*/ 137636 h 638175"/>
                  <a:gd name="connsiteX71" fmla="*/ 655130 w 1257300"/>
                  <a:gd name="connsiteY71" fmla="*/ 7144 h 638175"/>
                  <a:gd name="connsiteX72" fmla="*/ 703612 w 1257300"/>
                  <a:gd name="connsiteY72" fmla="*/ 10954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257300" h="638175">
                    <a:moveTo>
                      <a:pt x="7144" y="635699"/>
                    </a:moveTo>
                    <a:lnTo>
                      <a:pt x="7144" y="629793"/>
                    </a:lnTo>
                    <a:cubicBezTo>
                      <a:pt x="7144" y="615601"/>
                      <a:pt x="7620" y="601218"/>
                      <a:pt x="8572" y="587121"/>
                    </a:cubicBezTo>
                    <a:lnTo>
                      <a:pt x="138875" y="595979"/>
                    </a:lnTo>
                    <a:cubicBezTo>
                      <a:pt x="138113" y="607124"/>
                      <a:pt x="137731" y="618554"/>
                      <a:pt x="137731" y="629793"/>
                    </a:cubicBezTo>
                    <a:lnTo>
                      <a:pt x="137731" y="634365"/>
                    </a:lnTo>
                    <a:close/>
                    <a:moveTo>
                      <a:pt x="1121569" y="612839"/>
                    </a:moveTo>
                    <a:cubicBezTo>
                      <a:pt x="1121569" y="600075"/>
                      <a:pt x="1120235" y="587121"/>
                      <a:pt x="1118807" y="574739"/>
                    </a:cubicBezTo>
                    <a:lnTo>
                      <a:pt x="1248537" y="560165"/>
                    </a:lnTo>
                    <a:cubicBezTo>
                      <a:pt x="1250347" y="576167"/>
                      <a:pt x="1251585" y="592455"/>
                      <a:pt x="1252061" y="608552"/>
                    </a:cubicBezTo>
                    <a:close/>
                    <a:moveTo>
                      <a:pt x="146780" y="535210"/>
                    </a:moveTo>
                    <a:lnTo>
                      <a:pt x="18574" y="510254"/>
                    </a:lnTo>
                    <a:cubicBezTo>
                      <a:pt x="21622" y="494347"/>
                      <a:pt x="25432" y="478441"/>
                      <a:pt x="29718" y="462629"/>
                    </a:cubicBezTo>
                    <a:lnTo>
                      <a:pt x="155639" y="497967"/>
                    </a:lnTo>
                    <a:cubicBezTo>
                      <a:pt x="152114" y="509778"/>
                      <a:pt x="149162" y="522637"/>
                      <a:pt x="146780" y="535210"/>
                    </a:cubicBezTo>
                    <a:close/>
                    <a:moveTo>
                      <a:pt x="1108805" y="514255"/>
                    </a:moveTo>
                    <a:cubicBezTo>
                      <a:pt x="1105757" y="501872"/>
                      <a:pt x="1102328" y="489395"/>
                      <a:pt x="1098328" y="477298"/>
                    </a:cubicBezTo>
                    <a:lnTo>
                      <a:pt x="1222153" y="436912"/>
                    </a:lnTo>
                    <a:cubicBezTo>
                      <a:pt x="1227106" y="452247"/>
                      <a:pt x="1231678" y="467963"/>
                      <a:pt x="1235393" y="483680"/>
                    </a:cubicBezTo>
                    <a:close/>
                    <a:moveTo>
                      <a:pt x="175927" y="440055"/>
                    </a:moveTo>
                    <a:lnTo>
                      <a:pt x="55150" y="389668"/>
                    </a:lnTo>
                    <a:cubicBezTo>
                      <a:pt x="61341" y="374714"/>
                      <a:pt x="68294" y="359855"/>
                      <a:pt x="75629" y="345472"/>
                    </a:cubicBezTo>
                    <a:lnTo>
                      <a:pt x="191738" y="405003"/>
                    </a:lnTo>
                    <a:cubicBezTo>
                      <a:pt x="185928" y="416528"/>
                      <a:pt x="180499" y="428244"/>
                      <a:pt x="175546" y="440055"/>
                    </a:cubicBezTo>
                    <a:close/>
                    <a:moveTo>
                      <a:pt x="1075754" y="420434"/>
                    </a:moveTo>
                    <a:cubicBezTo>
                      <a:pt x="1070324" y="408813"/>
                      <a:pt x="1064419" y="397383"/>
                      <a:pt x="1058132" y="386334"/>
                    </a:cubicBezTo>
                    <a:lnTo>
                      <a:pt x="1171575" y="321659"/>
                    </a:lnTo>
                    <a:cubicBezTo>
                      <a:pt x="1179481" y="335661"/>
                      <a:pt x="1187101" y="350234"/>
                      <a:pt x="1193959" y="364712"/>
                    </a:cubicBezTo>
                    <a:close/>
                    <a:moveTo>
                      <a:pt x="223171" y="352616"/>
                    </a:moveTo>
                    <a:lnTo>
                      <a:pt x="115348" y="278892"/>
                    </a:lnTo>
                    <a:cubicBezTo>
                      <a:pt x="124397" y="265652"/>
                      <a:pt x="134398" y="252508"/>
                      <a:pt x="143923" y="239935"/>
                    </a:cubicBezTo>
                    <a:lnTo>
                      <a:pt x="245745" y="321659"/>
                    </a:lnTo>
                    <a:cubicBezTo>
                      <a:pt x="238030" y="331661"/>
                      <a:pt x="230315" y="342043"/>
                      <a:pt x="223171" y="352616"/>
                    </a:cubicBezTo>
                    <a:close/>
                    <a:moveTo>
                      <a:pt x="1024128" y="335090"/>
                    </a:moveTo>
                    <a:cubicBezTo>
                      <a:pt x="1016508" y="324898"/>
                      <a:pt x="1008317" y="314897"/>
                      <a:pt x="999935" y="305276"/>
                    </a:cubicBezTo>
                    <a:lnTo>
                      <a:pt x="1098042" y="219551"/>
                    </a:lnTo>
                    <a:cubicBezTo>
                      <a:pt x="1108710" y="231648"/>
                      <a:pt x="1118997" y="244412"/>
                      <a:pt x="1128617" y="257651"/>
                    </a:cubicBezTo>
                    <a:close/>
                    <a:moveTo>
                      <a:pt x="287369" y="276416"/>
                    </a:moveTo>
                    <a:lnTo>
                      <a:pt x="196405" y="182594"/>
                    </a:lnTo>
                    <a:cubicBezTo>
                      <a:pt x="208026" y="171450"/>
                      <a:pt x="220123" y="160496"/>
                      <a:pt x="232601" y="150209"/>
                    </a:cubicBezTo>
                    <a:lnTo>
                      <a:pt x="315944" y="250698"/>
                    </a:lnTo>
                    <a:cubicBezTo>
                      <a:pt x="306134" y="258890"/>
                      <a:pt x="296513" y="267557"/>
                      <a:pt x="287369" y="276416"/>
                    </a:cubicBezTo>
                    <a:close/>
                    <a:moveTo>
                      <a:pt x="956691" y="262128"/>
                    </a:moveTo>
                    <a:cubicBezTo>
                      <a:pt x="947166" y="253651"/>
                      <a:pt x="937641" y="245459"/>
                      <a:pt x="926973" y="237744"/>
                    </a:cubicBezTo>
                    <a:lnTo>
                      <a:pt x="1005935" y="133636"/>
                    </a:lnTo>
                    <a:cubicBezTo>
                      <a:pt x="1018794" y="143161"/>
                      <a:pt x="1031462" y="153829"/>
                      <a:pt x="1043464" y="164497"/>
                    </a:cubicBezTo>
                    <a:close/>
                    <a:moveTo>
                      <a:pt x="365189" y="214503"/>
                    </a:moveTo>
                    <a:lnTo>
                      <a:pt x="295180" y="104584"/>
                    </a:lnTo>
                    <a:cubicBezTo>
                      <a:pt x="308801" y="95822"/>
                      <a:pt x="322898" y="87630"/>
                      <a:pt x="337090" y="80010"/>
                    </a:cubicBezTo>
                    <a:lnTo>
                      <a:pt x="398621" y="195453"/>
                    </a:lnTo>
                    <a:cubicBezTo>
                      <a:pt x="387382" y="201263"/>
                      <a:pt x="376238" y="207740"/>
                      <a:pt x="365189" y="214503"/>
                    </a:cubicBezTo>
                    <a:close/>
                    <a:moveTo>
                      <a:pt x="875633" y="203359"/>
                    </a:moveTo>
                    <a:cubicBezTo>
                      <a:pt x="864584" y="196977"/>
                      <a:pt x="853250" y="190976"/>
                      <a:pt x="841724" y="185452"/>
                    </a:cubicBezTo>
                    <a:lnTo>
                      <a:pt x="898589" y="67723"/>
                    </a:lnTo>
                    <a:cubicBezTo>
                      <a:pt x="913162" y="74771"/>
                      <a:pt x="927735" y="82391"/>
                      <a:pt x="941642" y="90488"/>
                    </a:cubicBezTo>
                    <a:close/>
                    <a:moveTo>
                      <a:pt x="454247" y="169831"/>
                    </a:moveTo>
                    <a:lnTo>
                      <a:pt x="407670" y="47911"/>
                    </a:lnTo>
                    <a:cubicBezTo>
                      <a:pt x="422815" y="42101"/>
                      <a:pt x="438341" y="36862"/>
                      <a:pt x="453771" y="32290"/>
                    </a:cubicBezTo>
                    <a:lnTo>
                      <a:pt x="490633" y="157353"/>
                    </a:lnTo>
                    <a:cubicBezTo>
                      <a:pt x="478441" y="161163"/>
                      <a:pt x="466249" y="165354"/>
                      <a:pt x="454247" y="169831"/>
                    </a:cubicBezTo>
                    <a:close/>
                    <a:moveTo>
                      <a:pt x="785146" y="162687"/>
                    </a:moveTo>
                    <a:cubicBezTo>
                      <a:pt x="773144" y="158591"/>
                      <a:pt x="760667" y="155067"/>
                      <a:pt x="748284" y="152019"/>
                    </a:cubicBezTo>
                    <a:lnTo>
                      <a:pt x="779717" y="25241"/>
                    </a:lnTo>
                    <a:cubicBezTo>
                      <a:pt x="795338" y="29051"/>
                      <a:pt x="811054" y="33623"/>
                      <a:pt x="826389" y="38767"/>
                    </a:cubicBezTo>
                    <a:close/>
                    <a:moveTo>
                      <a:pt x="550355" y="143637"/>
                    </a:moveTo>
                    <a:lnTo>
                      <a:pt x="529400" y="14764"/>
                    </a:lnTo>
                    <a:cubicBezTo>
                      <a:pt x="545306" y="12192"/>
                      <a:pt x="561499" y="10192"/>
                      <a:pt x="577596" y="8858"/>
                    </a:cubicBezTo>
                    <a:lnTo>
                      <a:pt x="588455" y="138970"/>
                    </a:lnTo>
                    <a:cubicBezTo>
                      <a:pt x="575691" y="140399"/>
                      <a:pt x="562832" y="142018"/>
                      <a:pt x="550355" y="144018"/>
                    </a:cubicBezTo>
                    <a:close/>
                    <a:moveTo>
                      <a:pt x="688086" y="140684"/>
                    </a:moveTo>
                    <a:cubicBezTo>
                      <a:pt x="675513" y="139160"/>
                      <a:pt x="662559" y="138208"/>
                      <a:pt x="649986" y="137636"/>
                    </a:cubicBezTo>
                    <a:lnTo>
                      <a:pt x="655130" y="7144"/>
                    </a:lnTo>
                    <a:cubicBezTo>
                      <a:pt x="671322" y="7810"/>
                      <a:pt x="687610" y="9049"/>
                      <a:pt x="703612" y="10954"/>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sp>
            <p:nvSpPr>
              <p:cNvPr id="42" name="Freeform: Shape 41">
                <a:extLst>
                  <a:ext uri="{FF2B5EF4-FFF2-40B4-BE49-F238E27FC236}">
                    <a16:creationId xmlns:a16="http://schemas.microsoft.com/office/drawing/2014/main" id="{CB4F6FCB-9A3C-6BCB-3762-9B0785ED3924}"/>
                  </a:ext>
                </a:extLst>
              </p:cNvPr>
              <p:cNvSpPr/>
              <p:nvPr/>
            </p:nvSpPr>
            <p:spPr>
              <a:xfrm>
                <a:off x="8591313" y="3292318"/>
                <a:ext cx="133349" cy="133350"/>
              </a:xfrm>
              <a:custGeom>
                <a:avLst/>
                <a:gdLst>
                  <a:gd name="connsiteX0" fmla="*/ 67532 w 133350"/>
                  <a:gd name="connsiteY0" fmla="*/ 127730 h 133350"/>
                  <a:gd name="connsiteX1" fmla="*/ 7144 w 133350"/>
                  <a:gd name="connsiteY1" fmla="*/ 67532 h 133350"/>
                  <a:gd name="connsiteX2" fmla="*/ 67342 w 133350"/>
                  <a:gd name="connsiteY2" fmla="*/ 7144 h 133350"/>
                  <a:gd name="connsiteX3" fmla="*/ 127730 w 133350"/>
                  <a:gd name="connsiteY3" fmla="*/ 67342 h 133350"/>
                  <a:gd name="connsiteX4" fmla="*/ 127730 w 133350"/>
                  <a:gd name="connsiteY4" fmla="*/ 67532 h 133350"/>
                  <a:gd name="connsiteX5" fmla="*/ 67532 w 133350"/>
                  <a:gd name="connsiteY5" fmla="*/ 127730 h 133350"/>
                  <a:gd name="connsiteX6" fmla="*/ 67532 w 133350"/>
                  <a:gd name="connsiteY6" fmla="*/ 61055 h 133350"/>
                  <a:gd name="connsiteX7" fmla="*/ 61055 w 133350"/>
                  <a:gd name="connsiteY7" fmla="*/ 67532 h 133350"/>
                  <a:gd name="connsiteX8" fmla="*/ 67532 w 133350"/>
                  <a:gd name="connsiteY8" fmla="*/ 73914 h 133350"/>
                  <a:gd name="connsiteX9" fmla="*/ 73914 w 133350"/>
                  <a:gd name="connsiteY9" fmla="*/ 67532 h 133350"/>
                  <a:gd name="connsiteX10" fmla="*/ 67532 w 133350"/>
                  <a:gd name="connsiteY10" fmla="*/ 61055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 h="133350">
                    <a:moveTo>
                      <a:pt x="67532" y="127730"/>
                    </a:moveTo>
                    <a:cubicBezTo>
                      <a:pt x="34233" y="127783"/>
                      <a:pt x="7196" y="100831"/>
                      <a:pt x="7144" y="67532"/>
                    </a:cubicBezTo>
                    <a:cubicBezTo>
                      <a:pt x="7091" y="34233"/>
                      <a:pt x="34043" y="7196"/>
                      <a:pt x="67342" y="7144"/>
                    </a:cubicBezTo>
                    <a:cubicBezTo>
                      <a:pt x="100641" y="7091"/>
                      <a:pt x="127678" y="34043"/>
                      <a:pt x="127730" y="67342"/>
                    </a:cubicBezTo>
                    <a:cubicBezTo>
                      <a:pt x="127730" y="67405"/>
                      <a:pt x="127730" y="67469"/>
                      <a:pt x="127730" y="67532"/>
                    </a:cubicBezTo>
                    <a:cubicBezTo>
                      <a:pt x="127678" y="100757"/>
                      <a:pt x="100757" y="127678"/>
                      <a:pt x="67532" y="127730"/>
                    </a:cubicBezTo>
                    <a:close/>
                    <a:moveTo>
                      <a:pt x="67532" y="61055"/>
                    </a:moveTo>
                    <a:cubicBezTo>
                      <a:pt x="63976" y="61106"/>
                      <a:pt x="61106" y="63976"/>
                      <a:pt x="61055" y="67532"/>
                    </a:cubicBezTo>
                    <a:cubicBezTo>
                      <a:pt x="61107" y="71072"/>
                      <a:pt x="63992" y="73914"/>
                      <a:pt x="67532" y="73914"/>
                    </a:cubicBezTo>
                    <a:cubicBezTo>
                      <a:pt x="71057" y="73914"/>
                      <a:pt x="73914" y="71057"/>
                      <a:pt x="73914" y="67532"/>
                    </a:cubicBezTo>
                    <a:cubicBezTo>
                      <a:pt x="73914" y="63992"/>
                      <a:pt x="71072" y="61107"/>
                      <a:pt x="67532" y="61055"/>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sp>
            <p:nvSpPr>
              <p:cNvPr id="43" name="Freeform: Shape 42">
                <a:extLst>
                  <a:ext uri="{FF2B5EF4-FFF2-40B4-BE49-F238E27FC236}">
                    <a16:creationId xmlns:a16="http://schemas.microsoft.com/office/drawing/2014/main" id="{DCABCC7D-51AB-5292-8B58-6F1EA55A0FE9}"/>
                  </a:ext>
                </a:extLst>
              </p:cNvPr>
              <p:cNvSpPr/>
              <p:nvPr/>
            </p:nvSpPr>
            <p:spPr>
              <a:xfrm>
                <a:off x="8615105" y="3016894"/>
                <a:ext cx="219075" cy="361951"/>
              </a:xfrm>
              <a:custGeom>
                <a:avLst/>
                <a:gdLst>
                  <a:gd name="connsiteX0" fmla="*/ 27261 w 219075"/>
                  <a:gd name="connsiteY0" fmla="*/ 355970 h 361950"/>
                  <a:gd name="connsiteX1" fmla="*/ 7144 w 219075"/>
                  <a:gd name="connsiteY1" fmla="*/ 335892 h 361950"/>
                  <a:gd name="connsiteX2" fmla="*/ 9544 w 219075"/>
                  <a:gd name="connsiteY2" fmla="*/ 326347 h 361950"/>
                  <a:gd name="connsiteX3" fmla="*/ 175755 w 219075"/>
                  <a:gd name="connsiteY3" fmla="*/ 17737 h 361950"/>
                  <a:gd name="connsiteX4" fmla="*/ 202997 w 219075"/>
                  <a:gd name="connsiteY4" fmla="*/ 9546 h 361950"/>
                  <a:gd name="connsiteX5" fmla="*/ 211188 w 219075"/>
                  <a:gd name="connsiteY5" fmla="*/ 36787 h 361950"/>
                  <a:gd name="connsiteX6" fmla="*/ 44977 w 219075"/>
                  <a:gd name="connsiteY6" fmla="*/ 345397 h 361950"/>
                  <a:gd name="connsiteX7" fmla="*/ 27261 w 219075"/>
                  <a:gd name="connsiteY7" fmla="*/ 355970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075" h="361950">
                    <a:moveTo>
                      <a:pt x="27261" y="355970"/>
                    </a:moveTo>
                    <a:cubicBezTo>
                      <a:pt x="16161" y="355981"/>
                      <a:pt x="7154" y="346991"/>
                      <a:pt x="7144" y="335892"/>
                    </a:cubicBezTo>
                    <a:cubicBezTo>
                      <a:pt x="7141" y="332560"/>
                      <a:pt x="7965" y="329281"/>
                      <a:pt x="9544" y="326347"/>
                    </a:cubicBezTo>
                    <a:lnTo>
                      <a:pt x="175755" y="17737"/>
                    </a:lnTo>
                    <a:cubicBezTo>
                      <a:pt x="181016" y="7953"/>
                      <a:pt x="193212" y="4285"/>
                      <a:pt x="202997" y="9546"/>
                    </a:cubicBezTo>
                    <a:cubicBezTo>
                      <a:pt x="212782" y="14806"/>
                      <a:pt x="216449" y="27003"/>
                      <a:pt x="211188" y="36787"/>
                    </a:cubicBezTo>
                    <a:lnTo>
                      <a:pt x="44977" y="345397"/>
                    </a:lnTo>
                    <a:cubicBezTo>
                      <a:pt x="41469" y="351915"/>
                      <a:pt x="34663" y="355977"/>
                      <a:pt x="27261" y="355970"/>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grpSp>
      </p:grpSp>
      <p:sp>
        <p:nvSpPr>
          <p:cNvPr id="32" name="TextBox 31">
            <a:extLst>
              <a:ext uri="{FF2B5EF4-FFF2-40B4-BE49-F238E27FC236}">
                <a16:creationId xmlns:a16="http://schemas.microsoft.com/office/drawing/2014/main" id="{6D0423CE-D2D8-FF80-0805-7B04B3DBD97E}"/>
              </a:ext>
            </a:extLst>
          </p:cNvPr>
          <p:cNvSpPr txBox="1"/>
          <p:nvPr/>
        </p:nvSpPr>
        <p:spPr>
          <a:xfrm>
            <a:off x="2027620" y="3172848"/>
            <a:ext cx="2488103" cy="325185"/>
          </a:xfrm>
          <a:prstGeom prst="rect">
            <a:avLst/>
          </a:prstGeom>
          <a:noFill/>
        </p:spPr>
        <p:txBody>
          <a:bodyPr wrap="squar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1"/>
                </a:solidFill>
                <a:effectLst/>
                <a:uLnTx/>
                <a:uFillTx/>
                <a:latin typeface="Inter"/>
                <a:ea typeface="+mn-ea"/>
                <a:cs typeface="+mn-cs"/>
              </a:rPr>
              <a:t>Deployed AI Model</a:t>
            </a:r>
          </a:p>
        </p:txBody>
      </p:sp>
      <p:sp>
        <p:nvSpPr>
          <p:cNvPr id="33" name="TextBox 32">
            <a:extLst>
              <a:ext uri="{FF2B5EF4-FFF2-40B4-BE49-F238E27FC236}">
                <a16:creationId xmlns:a16="http://schemas.microsoft.com/office/drawing/2014/main" id="{B0B9E97E-09E2-A7BF-5158-37677FE9B5F8}"/>
              </a:ext>
            </a:extLst>
          </p:cNvPr>
          <p:cNvSpPr txBox="1"/>
          <p:nvPr/>
        </p:nvSpPr>
        <p:spPr>
          <a:xfrm>
            <a:off x="7056681" y="3071644"/>
            <a:ext cx="2326523" cy="3251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1"/>
                </a:solidFill>
                <a:effectLst/>
                <a:uLnTx/>
                <a:uFillTx/>
                <a:latin typeface="Inter"/>
                <a:ea typeface="+mn-ea"/>
                <a:cs typeface="+mn-cs"/>
              </a:rPr>
              <a:t>AI-ready Training Data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chemeClr val="bg1"/>
              </a:solidFill>
              <a:effectLst/>
              <a:uLnTx/>
              <a:uFillTx/>
              <a:latin typeface="Inter"/>
              <a:ea typeface="+mn-ea"/>
              <a:cs typeface="+mn-cs"/>
            </a:endParaRPr>
          </a:p>
        </p:txBody>
      </p:sp>
      <p:sp>
        <p:nvSpPr>
          <p:cNvPr id="34" name="TextBox 33">
            <a:extLst>
              <a:ext uri="{FF2B5EF4-FFF2-40B4-BE49-F238E27FC236}">
                <a16:creationId xmlns:a16="http://schemas.microsoft.com/office/drawing/2014/main" id="{F0C559C0-D228-85A3-1AC1-C2D2F241A664}"/>
              </a:ext>
            </a:extLst>
          </p:cNvPr>
          <p:cNvSpPr txBox="1"/>
          <p:nvPr/>
        </p:nvSpPr>
        <p:spPr>
          <a:xfrm>
            <a:off x="5246134" y="5831104"/>
            <a:ext cx="1410415" cy="692285"/>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1"/>
                </a:solidFill>
                <a:effectLst/>
                <a:uLnTx/>
                <a:uFillTx/>
                <a:latin typeface="Inter"/>
                <a:ea typeface="+mn-ea"/>
                <a:cs typeface="+mn-cs"/>
              </a:rPr>
              <a:t>Candidate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1"/>
                </a:solidFill>
                <a:effectLst/>
                <a:uLnTx/>
                <a:uFillTx/>
                <a:latin typeface="Inter"/>
                <a:ea typeface="+mn-ea"/>
                <a:cs typeface="+mn-cs"/>
              </a:rPr>
              <a:t>AI Model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chemeClr val="bg1"/>
              </a:solidFill>
              <a:effectLst/>
              <a:uLnTx/>
              <a:uFillTx/>
              <a:latin typeface="Inter"/>
              <a:ea typeface="+mn-ea"/>
              <a:cs typeface="+mn-cs"/>
            </a:endParaRPr>
          </a:p>
        </p:txBody>
      </p:sp>
      <p:sp>
        <p:nvSpPr>
          <p:cNvPr id="4" name="Title 3">
            <a:extLst>
              <a:ext uri="{FF2B5EF4-FFF2-40B4-BE49-F238E27FC236}">
                <a16:creationId xmlns:a16="http://schemas.microsoft.com/office/drawing/2014/main" id="{428E3DD5-166E-6F3F-CEC2-1F1E6D48B3EB}"/>
              </a:ext>
            </a:extLst>
          </p:cNvPr>
          <p:cNvSpPr>
            <a:spLocks noGrp="1"/>
          </p:cNvSpPr>
          <p:nvPr>
            <p:ph type="title"/>
          </p:nvPr>
        </p:nvSpPr>
        <p:spPr>
          <a:xfrm>
            <a:off x="356164" y="210806"/>
            <a:ext cx="10631149" cy="369332"/>
          </a:xfrm>
        </p:spPr>
        <p:txBody>
          <a:bodyPr/>
          <a:lstStyle/>
          <a:p>
            <a:r>
              <a:rPr lang="en-US" dirty="0"/>
              <a:t>Data Management: AI RAN Solution Workflow</a:t>
            </a:r>
          </a:p>
        </p:txBody>
      </p:sp>
      <p:sp>
        <p:nvSpPr>
          <p:cNvPr id="9" name="Footer Placeholder 21">
            <a:extLst>
              <a:ext uri="{FF2B5EF4-FFF2-40B4-BE49-F238E27FC236}">
                <a16:creationId xmlns:a16="http://schemas.microsoft.com/office/drawing/2014/main" id="{A3A7061A-1700-E301-FC4C-1EAEDD265345}"/>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custDataLst>
      <p:tags r:id="rId1"/>
    </p:custDataLst>
    <p:extLst>
      <p:ext uri="{BB962C8B-B14F-4D97-AF65-F5344CB8AC3E}">
        <p14:creationId xmlns:p14="http://schemas.microsoft.com/office/powerpoint/2010/main" val="4283861460"/>
      </p:ext>
    </p:extLst>
  </p:cSld>
  <p:clrMapOvr>
    <a:masterClrMapping/>
  </p:clrMapOvr>
  <p:transition spd="slow" advTm="20699">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fade">
                                      <p:cBhvr>
                                        <p:cTn id="11" dur="500"/>
                                        <p:tgtEl>
                                          <p:spTgt spid="3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500"/>
                                        <p:tgtEl>
                                          <p:spTgt spid="34"/>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par>
                          <p:cTn id="43" fill="hold">
                            <p:stCondLst>
                              <p:cond delay="1000"/>
                            </p:stCondLst>
                            <p:childTnLst>
                              <p:par>
                                <p:cTn id="44" presetID="10" presetClass="entr" presetSubtype="0" fill="hold" grpId="0" nodeType="after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500"/>
                                        <p:tgtEl>
                                          <p:spTgt spid="3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500"/>
                                        <p:tgtEl>
                                          <p:spTgt spid="32"/>
                                        </p:tgtEl>
                                      </p:cBhvr>
                                    </p:animEffect>
                                  </p:childTnLst>
                                </p:cTn>
                              </p:par>
                            </p:childTnLst>
                          </p:cTn>
                        </p:par>
                        <p:par>
                          <p:cTn id="55" fill="hold">
                            <p:stCondLst>
                              <p:cond delay="500"/>
                            </p:stCondLst>
                            <p:childTnLst>
                              <p:par>
                                <p:cTn id="56" presetID="27" presetClass="emph" presetSubtype="0" fill="remove" grpId="1" nodeType="afterEffect">
                                  <p:stCondLst>
                                    <p:cond delay="0"/>
                                  </p:stCondLst>
                                  <p:childTnLst>
                                    <p:animClr clrSpc="rgb" dir="cw">
                                      <p:cBhvr override="childStyle">
                                        <p:cTn id="57" dur="250" autoRev="1" fill="remove"/>
                                        <p:tgtEl>
                                          <p:spTgt spid="5"/>
                                        </p:tgtEl>
                                        <p:attrNameLst>
                                          <p:attrName>style.color</p:attrName>
                                        </p:attrNameLst>
                                      </p:cBhvr>
                                      <p:to>
                                        <a:schemeClr val="bg1"/>
                                      </p:to>
                                    </p:animClr>
                                    <p:animClr clrSpc="rgb" dir="cw">
                                      <p:cBhvr>
                                        <p:cTn id="58" dur="250" autoRev="1" fill="remove"/>
                                        <p:tgtEl>
                                          <p:spTgt spid="5"/>
                                        </p:tgtEl>
                                        <p:attrNameLst>
                                          <p:attrName>fillcolor</p:attrName>
                                        </p:attrNameLst>
                                      </p:cBhvr>
                                      <p:to>
                                        <a:schemeClr val="bg1"/>
                                      </p:to>
                                    </p:animClr>
                                    <p:set>
                                      <p:cBhvr>
                                        <p:cTn id="59" dur="250" autoRev="1" fill="remove"/>
                                        <p:tgtEl>
                                          <p:spTgt spid="5"/>
                                        </p:tgtEl>
                                        <p:attrNameLst>
                                          <p:attrName>fill.type</p:attrName>
                                        </p:attrNameLst>
                                      </p:cBhvr>
                                      <p:to>
                                        <p:strVal val="solid"/>
                                      </p:to>
                                    </p:set>
                                    <p:set>
                                      <p:cBhvr>
                                        <p:cTn id="60" dur="250" autoRev="1" fill="remove"/>
                                        <p:tgtEl>
                                          <p:spTgt spid="5"/>
                                        </p:tgtEl>
                                        <p:attrNameLst>
                                          <p:attrName>fill.on</p:attrName>
                                        </p:attrNameLst>
                                      </p:cBhvr>
                                      <p:to>
                                        <p:strVal val="true"/>
                                      </p:to>
                                    </p:set>
                                  </p:childTnLst>
                                </p:cTn>
                              </p:par>
                            </p:childTnLst>
                          </p:cTn>
                        </p:par>
                        <p:par>
                          <p:cTn id="61" fill="hold">
                            <p:stCondLst>
                              <p:cond delay="1000"/>
                            </p:stCondLst>
                            <p:childTnLst>
                              <p:par>
                                <p:cTn id="62" presetID="27" presetClass="emph" presetSubtype="0" fill="remove" grpId="1" nodeType="afterEffect">
                                  <p:stCondLst>
                                    <p:cond delay="0"/>
                                  </p:stCondLst>
                                  <p:childTnLst>
                                    <p:animClr clrSpc="rgb" dir="cw">
                                      <p:cBhvr override="childStyle">
                                        <p:cTn id="63" dur="250" autoRev="1" fill="remove"/>
                                        <p:tgtEl>
                                          <p:spTgt spid="7"/>
                                        </p:tgtEl>
                                        <p:attrNameLst>
                                          <p:attrName>style.color</p:attrName>
                                        </p:attrNameLst>
                                      </p:cBhvr>
                                      <p:to>
                                        <a:schemeClr val="bg1"/>
                                      </p:to>
                                    </p:animClr>
                                    <p:animClr clrSpc="rgb" dir="cw">
                                      <p:cBhvr>
                                        <p:cTn id="64" dur="250" autoRev="1" fill="remove"/>
                                        <p:tgtEl>
                                          <p:spTgt spid="7"/>
                                        </p:tgtEl>
                                        <p:attrNameLst>
                                          <p:attrName>fillcolor</p:attrName>
                                        </p:attrNameLst>
                                      </p:cBhvr>
                                      <p:to>
                                        <a:schemeClr val="bg1"/>
                                      </p:to>
                                    </p:animClr>
                                    <p:set>
                                      <p:cBhvr>
                                        <p:cTn id="65" dur="250" autoRev="1" fill="remove"/>
                                        <p:tgtEl>
                                          <p:spTgt spid="7"/>
                                        </p:tgtEl>
                                        <p:attrNameLst>
                                          <p:attrName>fill.type</p:attrName>
                                        </p:attrNameLst>
                                      </p:cBhvr>
                                      <p:to>
                                        <p:strVal val="solid"/>
                                      </p:to>
                                    </p:set>
                                    <p:set>
                                      <p:cBhvr>
                                        <p:cTn id="66" dur="250" autoRev="1" fill="remove"/>
                                        <p:tgtEl>
                                          <p:spTgt spid="7"/>
                                        </p:tgtEl>
                                        <p:attrNameLst>
                                          <p:attrName>fill.on</p:attrName>
                                        </p:attrNameLst>
                                      </p:cBhvr>
                                      <p:to>
                                        <p:strVal val="true"/>
                                      </p:to>
                                    </p:set>
                                  </p:childTnLst>
                                </p:cTn>
                              </p:par>
                            </p:childTnLst>
                          </p:cTn>
                        </p:par>
                        <p:par>
                          <p:cTn id="67" fill="hold">
                            <p:stCondLst>
                              <p:cond delay="1500"/>
                            </p:stCondLst>
                            <p:childTnLst>
                              <p:par>
                                <p:cTn id="68" presetID="27" presetClass="emph" presetSubtype="0" fill="remove" grpId="1" nodeType="afterEffect">
                                  <p:stCondLst>
                                    <p:cond delay="0"/>
                                  </p:stCondLst>
                                  <p:childTnLst>
                                    <p:animClr clrSpc="rgb" dir="cw">
                                      <p:cBhvr override="childStyle">
                                        <p:cTn id="69" dur="250" autoRev="1" fill="remove"/>
                                        <p:tgtEl>
                                          <p:spTgt spid="15"/>
                                        </p:tgtEl>
                                        <p:attrNameLst>
                                          <p:attrName>style.color</p:attrName>
                                        </p:attrNameLst>
                                      </p:cBhvr>
                                      <p:to>
                                        <a:schemeClr val="bg1"/>
                                      </p:to>
                                    </p:animClr>
                                    <p:animClr clrSpc="rgb" dir="cw">
                                      <p:cBhvr>
                                        <p:cTn id="70" dur="250" autoRev="1" fill="remove"/>
                                        <p:tgtEl>
                                          <p:spTgt spid="15"/>
                                        </p:tgtEl>
                                        <p:attrNameLst>
                                          <p:attrName>fillcolor</p:attrName>
                                        </p:attrNameLst>
                                      </p:cBhvr>
                                      <p:to>
                                        <a:schemeClr val="bg1"/>
                                      </p:to>
                                    </p:animClr>
                                    <p:set>
                                      <p:cBhvr>
                                        <p:cTn id="71" dur="250" autoRev="1" fill="remove"/>
                                        <p:tgtEl>
                                          <p:spTgt spid="15"/>
                                        </p:tgtEl>
                                        <p:attrNameLst>
                                          <p:attrName>fill.type</p:attrName>
                                        </p:attrNameLst>
                                      </p:cBhvr>
                                      <p:to>
                                        <p:strVal val="solid"/>
                                      </p:to>
                                    </p:set>
                                    <p:set>
                                      <p:cBhvr>
                                        <p:cTn id="72" dur="250" autoRev="1" fill="remove"/>
                                        <p:tgtEl>
                                          <p:spTgt spid="15"/>
                                        </p:tgtEl>
                                        <p:attrNameLst>
                                          <p:attrName>fill.on</p:attrName>
                                        </p:attrNameLst>
                                      </p:cBhvr>
                                      <p:to>
                                        <p:strVal val="true"/>
                                      </p:to>
                                    </p:set>
                                  </p:childTnLst>
                                </p:cTn>
                              </p:par>
                            </p:childTnLst>
                          </p:cTn>
                        </p:par>
                        <p:par>
                          <p:cTn id="73" fill="hold">
                            <p:stCondLst>
                              <p:cond delay="2000"/>
                            </p:stCondLst>
                            <p:childTnLst>
                              <p:par>
                                <p:cTn id="74" presetID="27" presetClass="emph" presetSubtype="0" fill="remove" grpId="2" nodeType="afterEffect">
                                  <p:stCondLst>
                                    <p:cond delay="0"/>
                                  </p:stCondLst>
                                  <p:childTnLst>
                                    <p:animClr clrSpc="rgb" dir="cw">
                                      <p:cBhvr override="childStyle">
                                        <p:cTn id="75" dur="250" autoRev="1" fill="remove"/>
                                        <p:tgtEl>
                                          <p:spTgt spid="5"/>
                                        </p:tgtEl>
                                        <p:attrNameLst>
                                          <p:attrName>style.color</p:attrName>
                                        </p:attrNameLst>
                                      </p:cBhvr>
                                      <p:to>
                                        <a:schemeClr val="bg1"/>
                                      </p:to>
                                    </p:animClr>
                                    <p:animClr clrSpc="rgb" dir="cw">
                                      <p:cBhvr>
                                        <p:cTn id="76" dur="250" autoRev="1" fill="remove"/>
                                        <p:tgtEl>
                                          <p:spTgt spid="5"/>
                                        </p:tgtEl>
                                        <p:attrNameLst>
                                          <p:attrName>fillcolor</p:attrName>
                                        </p:attrNameLst>
                                      </p:cBhvr>
                                      <p:to>
                                        <a:schemeClr val="bg1"/>
                                      </p:to>
                                    </p:animClr>
                                    <p:set>
                                      <p:cBhvr>
                                        <p:cTn id="77" dur="250" autoRev="1" fill="remove"/>
                                        <p:tgtEl>
                                          <p:spTgt spid="5"/>
                                        </p:tgtEl>
                                        <p:attrNameLst>
                                          <p:attrName>fill.type</p:attrName>
                                        </p:attrNameLst>
                                      </p:cBhvr>
                                      <p:to>
                                        <p:strVal val="solid"/>
                                      </p:to>
                                    </p:set>
                                    <p:set>
                                      <p:cBhvr>
                                        <p:cTn id="78" dur="250" autoRev="1" fill="remove"/>
                                        <p:tgtEl>
                                          <p:spTgt spid="5"/>
                                        </p:tgtEl>
                                        <p:attrNameLst>
                                          <p:attrName>fill.on</p:attrName>
                                        </p:attrNameLst>
                                      </p:cBhvr>
                                      <p:to>
                                        <p:strVal val="true"/>
                                      </p:to>
                                    </p:set>
                                  </p:childTnLst>
                                </p:cTn>
                              </p:par>
                            </p:childTnLst>
                          </p:cTn>
                        </p:par>
                        <p:par>
                          <p:cTn id="79" fill="hold">
                            <p:stCondLst>
                              <p:cond delay="2500"/>
                            </p:stCondLst>
                            <p:childTnLst>
                              <p:par>
                                <p:cTn id="80" presetID="27" presetClass="emph" presetSubtype="0" fill="remove" grpId="2" nodeType="afterEffect">
                                  <p:stCondLst>
                                    <p:cond delay="0"/>
                                  </p:stCondLst>
                                  <p:childTnLst>
                                    <p:animClr clrSpc="rgb" dir="cw">
                                      <p:cBhvr override="childStyle">
                                        <p:cTn id="81" dur="250" autoRev="1" fill="remove"/>
                                        <p:tgtEl>
                                          <p:spTgt spid="7"/>
                                        </p:tgtEl>
                                        <p:attrNameLst>
                                          <p:attrName>style.color</p:attrName>
                                        </p:attrNameLst>
                                      </p:cBhvr>
                                      <p:to>
                                        <a:schemeClr val="bg1"/>
                                      </p:to>
                                    </p:animClr>
                                    <p:animClr clrSpc="rgb" dir="cw">
                                      <p:cBhvr>
                                        <p:cTn id="82" dur="250" autoRev="1" fill="remove"/>
                                        <p:tgtEl>
                                          <p:spTgt spid="7"/>
                                        </p:tgtEl>
                                        <p:attrNameLst>
                                          <p:attrName>fillcolor</p:attrName>
                                        </p:attrNameLst>
                                      </p:cBhvr>
                                      <p:to>
                                        <a:schemeClr val="bg1"/>
                                      </p:to>
                                    </p:animClr>
                                    <p:set>
                                      <p:cBhvr>
                                        <p:cTn id="83" dur="250" autoRev="1" fill="remove"/>
                                        <p:tgtEl>
                                          <p:spTgt spid="7"/>
                                        </p:tgtEl>
                                        <p:attrNameLst>
                                          <p:attrName>fill.type</p:attrName>
                                        </p:attrNameLst>
                                      </p:cBhvr>
                                      <p:to>
                                        <p:strVal val="solid"/>
                                      </p:to>
                                    </p:set>
                                    <p:set>
                                      <p:cBhvr>
                                        <p:cTn id="84" dur="250" autoRev="1" fill="remove"/>
                                        <p:tgtEl>
                                          <p:spTgt spid="7"/>
                                        </p:tgtEl>
                                        <p:attrNameLst>
                                          <p:attrName>fill.on</p:attrName>
                                        </p:attrNameLst>
                                      </p:cBhvr>
                                      <p:to>
                                        <p:strVal val="true"/>
                                      </p:to>
                                    </p:set>
                                  </p:childTnLst>
                                </p:cTn>
                              </p:par>
                            </p:childTnLst>
                          </p:cTn>
                        </p:par>
                        <p:par>
                          <p:cTn id="85" fill="hold">
                            <p:stCondLst>
                              <p:cond delay="3000"/>
                            </p:stCondLst>
                            <p:childTnLst>
                              <p:par>
                                <p:cTn id="86" presetID="27" presetClass="emph" presetSubtype="0" fill="remove" grpId="2" nodeType="afterEffect">
                                  <p:stCondLst>
                                    <p:cond delay="0"/>
                                  </p:stCondLst>
                                  <p:childTnLst>
                                    <p:animClr clrSpc="rgb" dir="cw">
                                      <p:cBhvr override="childStyle">
                                        <p:cTn id="87" dur="250" autoRev="1" fill="remove"/>
                                        <p:tgtEl>
                                          <p:spTgt spid="15"/>
                                        </p:tgtEl>
                                        <p:attrNameLst>
                                          <p:attrName>style.color</p:attrName>
                                        </p:attrNameLst>
                                      </p:cBhvr>
                                      <p:to>
                                        <a:schemeClr val="bg1"/>
                                      </p:to>
                                    </p:animClr>
                                    <p:animClr clrSpc="rgb" dir="cw">
                                      <p:cBhvr>
                                        <p:cTn id="88" dur="250" autoRev="1" fill="remove"/>
                                        <p:tgtEl>
                                          <p:spTgt spid="15"/>
                                        </p:tgtEl>
                                        <p:attrNameLst>
                                          <p:attrName>fillcolor</p:attrName>
                                        </p:attrNameLst>
                                      </p:cBhvr>
                                      <p:to>
                                        <a:schemeClr val="bg1"/>
                                      </p:to>
                                    </p:animClr>
                                    <p:set>
                                      <p:cBhvr>
                                        <p:cTn id="89" dur="250" autoRev="1" fill="remove"/>
                                        <p:tgtEl>
                                          <p:spTgt spid="15"/>
                                        </p:tgtEl>
                                        <p:attrNameLst>
                                          <p:attrName>fill.type</p:attrName>
                                        </p:attrNameLst>
                                      </p:cBhvr>
                                      <p:to>
                                        <p:strVal val="solid"/>
                                      </p:to>
                                    </p:set>
                                    <p:set>
                                      <p:cBhvr>
                                        <p:cTn id="90" dur="250" autoRev="1" fill="remove"/>
                                        <p:tgtEl>
                                          <p:spTgt spid="1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5" grpId="2" animBg="1"/>
      <p:bldP spid="7" grpId="0" animBg="1"/>
      <p:bldP spid="7" grpId="1" animBg="1"/>
      <p:bldP spid="7" grpId="2" animBg="1"/>
      <p:bldP spid="15" grpId="0" animBg="1"/>
      <p:bldP spid="15" grpId="1" animBg="1"/>
      <p:bldP spid="15" grpId="2" animBg="1"/>
      <p:bldP spid="37" grpId="0" animBg="1"/>
      <p:bldP spid="36" grpId="0" animBg="1"/>
      <p:bldP spid="35" grpId="0" animBg="1"/>
      <p:bldP spid="14" grpId="0" animBg="1"/>
      <p:bldP spid="32" grpId="0"/>
      <p:bldP spid="33" grpId="0"/>
      <p:bldP spid="3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7D9A6-6DD1-6D8B-F052-A3E07B6A950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A2A15C5-88DE-BC6E-82A4-90156C5EEA82}"/>
              </a:ext>
            </a:extLst>
          </p:cNvPr>
          <p:cNvSpPr>
            <a:spLocks noGrp="1"/>
          </p:cNvSpPr>
          <p:nvPr>
            <p:ph type="title"/>
          </p:nvPr>
        </p:nvSpPr>
        <p:spPr/>
        <p:txBody>
          <a:bodyPr/>
          <a:lstStyle/>
          <a:p>
            <a:r>
              <a:rPr lang="en-US"/>
              <a:t>Keysight AI RAN Solution Workflow– Detailed View</a:t>
            </a:r>
            <a:endParaRPr lang="en-US">
              <a:highlight>
                <a:srgbClr val="FFFF00"/>
              </a:highlight>
            </a:endParaRPr>
          </a:p>
        </p:txBody>
      </p:sp>
      <p:grpSp>
        <p:nvGrpSpPr>
          <p:cNvPr id="49" name="Group 48">
            <a:extLst>
              <a:ext uri="{FF2B5EF4-FFF2-40B4-BE49-F238E27FC236}">
                <a16:creationId xmlns:a16="http://schemas.microsoft.com/office/drawing/2014/main" id="{9EA622DC-8209-31B9-8AB3-5515245F5DED}"/>
              </a:ext>
            </a:extLst>
          </p:cNvPr>
          <p:cNvGrpSpPr/>
          <p:nvPr/>
        </p:nvGrpSpPr>
        <p:grpSpPr>
          <a:xfrm>
            <a:off x="10190269" y="198011"/>
            <a:ext cx="1271331" cy="1079253"/>
            <a:chOff x="10713175" y="123923"/>
            <a:chExt cx="1271331" cy="1079253"/>
          </a:xfrm>
        </p:grpSpPr>
        <p:sp>
          <p:nvSpPr>
            <p:cNvPr id="50" name="Freeform: Shape 49">
              <a:extLst>
                <a:ext uri="{FF2B5EF4-FFF2-40B4-BE49-F238E27FC236}">
                  <a16:creationId xmlns:a16="http://schemas.microsoft.com/office/drawing/2014/main" id="{30DA5523-7DFC-212C-0C3C-E9BC818F1E8A}"/>
                </a:ext>
              </a:extLst>
            </p:cNvPr>
            <p:cNvSpPr/>
            <p:nvPr/>
          </p:nvSpPr>
          <p:spPr>
            <a:xfrm>
              <a:off x="11090880" y="123923"/>
              <a:ext cx="502266" cy="468627"/>
            </a:xfrm>
            <a:custGeom>
              <a:avLst/>
              <a:gdLst>
                <a:gd name="connsiteX0" fmla="*/ 0 w 2073505"/>
                <a:gd name="connsiteY0" fmla="*/ 1036753 h 2073505"/>
                <a:gd name="connsiteX1" fmla="*/ 1036753 w 2073505"/>
                <a:gd name="connsiteY1" fmla="*/ 0 h 2073505"/>
                <a:gd name="connsiteX2" fmla="*/ 2073506 w 2073505"/>
                <a:gd name="connsiteY2" fmla="*/ 1036753 h 2073505"/>
                <a:gd name="connsiteX3" fmla="*/ 1036753 w 2073505"/>
                <a:gd name="connsiteY3" fmla="*/ 2073506 h 2073505"/>
                <a:gd name="connsiteX4" fmla="*/ 0 w 2073505"/>
                <a:gd name="connsiteY4" fmla="*/ 1036753 h 2073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505" h="2073505">
                  <a:moveTo>
                    <a:pt x="0" y="1036753"/>
                  </a:moveTo>
                  <a:cubicBezTo>
                    <a:pt x="0" y="464170"/>
                    <a:pt x="464170" y="0"/>
                    <a:pt x="1036753" y="0"/>
                  </a:cubicBezTo>
                  <a:cubicBezTo>
                    <a:pt x="1609336" y="0"/>
                    <a:pt x="2073506" y="464170"/>
                    <a:pt x="2073506" y="1036753"/>
                  </a:cubicBezTo>
                  <a:cubicBezTo>
                    <a:pt x="2073506" y="1609336"/>
                    <a:pt x="1609336" y="2073506"/>
                    <a:pt x="1036753" y="2073506"/>
                  </a:cubicBezTo>
                  <a:cubicBezTo>
                    <a:pt x="464170" y="2073506"/>
                    <a:pt x="0" y="1609336"/>
                    <a:pt x="0" y="1036753"/>
                  </a:cubicBezTo>
                  <a:close/>
                </a:path>
              </a:pathLst>
            </a:custGeom>
            <a:solidFill>
              <a:srgbClr val="00B0F0"/>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323978" tIns="323978" rIns="323978" bIns="323978" numCol="1" spcCol="1270" anchor="t" anchorCtr="0">
              <a:noAutofit/>
            </a:bodyPr>
            <a:lstStyle/>
            <a:p>
              <a:pPr marL="0" marR="0" lvl="0" indent="0" algn="ctr" defTabSz="711200" rtl="0" eaLnBrk="0" fontAlgn="base" latinLnBrk="0" hangingPunct="0">
                <a:lnSpc>
                  <a:spcPct val="100000"/>
                </a:lnSpc>
                <a:spcBef>
                  <a:spcPct val="0"/>
                </a:spcBef>
                <a:spcAft>
                  <a:spcPct val="3500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mj-lt"/>
                <a:ea typeface="+mn-ea"/>
                <a:cs typeface="+mn-cs"/>
              </a:endParaRPr>
            </a:p>
          </p:txBody>
        </p:sp>
        <p:sp>
          <p:nvSpPr>
            <p:cNvPr id="51" name="Freeform: Shape 50">
              <a:extLst>
                <a:ext uri="{FF2B5EF4-FFF2-40B4-BE49-F238E27FC236}">
                  <a16:creationId xmlns:a16="http://schemas.microsoft.com/office/drawing/2014/main" id="{B612817D-5F51-0ACC-8A5D-5595840148C8}"/>
                </a:ext>
              </a:extLst>
            </p:cNvPr>
            <p:cNvSpPr/>
            <p:nvPr/>
          </p:nvSpPr>
          <p:spPr>
            <a:xfrm rot="3547254">
              <a:off x="11415259" y="580641"/>
              <a:ext cx="239032" cy="169514"/>
            </a:xfrm>
            <a:custGeom>
              <a:avLst/>
              <a:gdLst>
                <a:gd name="connsiteX0" fmla="*/ 0 w 1057631"/>
                <a:gd name="connsiteY0" fmla="*/ 139962 h 699808"/>
                <a:gd name="connsiteX1" fmla="*/ 707727 w 1057631"/>
                <a:gd name="connsiteY1" fmla="*/ 139962 h 699808"/>
                <a:gd name="connsiteX2" fmla="*/ 707727 w 1057631"/>
                <a:gd name="connsiteY2" fmla="*/ 0 h 699808"/>
                <a:gd name="connsiteX3" fmla="*/ 1057631 w 1057631"/>
                <a:gd name="connsiteY3" fmla="*/ 349904 h 699808"/>
                <a:gd name="connsiteX4" fmla="*/ 707727 w 1057631"/>
                <a:gd name="connsiteY4" fmla="*/ 699808 h 699808"/>
                <a:gd name="connsiteX5" fmla="*/ 707727 w 1057631"/>
                <a:gd name="connsiteY5" fmla="*/ 559846 h 699808"/>
                <a:gd name="connsiteX6" fmla="*/ 0 w 1057631"/>
                <a:gd name="connsiteY6" fmla="*/ 559846 h 699808"/>
                <a:gd name="connsiteX7" fmla="*/ 0 w 1057631"/>
                <a:gd name="connsiteY7" fmla="*/ 139962 h 699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631" h="699808">
                  <a:moveTo>
                    <a:pt x="0" y="139962"/>
                  </a:moveTo>
                  <a:lnTo>
                    <a:pt x="707727" y="139962"/>
                  </a:lnTo>
                  <a:lnTo>
                    <a:pt x="707727" y="0"/>
                  </a:lnTo>
                  <a:lnTo>
                    <a:pt x="1057631" y="349904"/>
                  </a:lnTo>
                  <a:lnTo>
                    <a:pt x="707727" y="699808"/>
                  </a:lnTo>
                  <a:lnTo>
                    <a:pt x="707727" y="559846"/>
                  </a:lnTo>
                  <a:lnTo>
                    <a:pt x="0" y="559846"/>
                  </a:lnTo>
                  <a:lnTo>
                    <a:pt x="0" y="139962"/>
                  </a:lnTo>
                  <a:close/>
                </a:path>
              </a:pathLst>
            </a:custGeom>
            <a:scene3d>
              <a:camera prst="orthographicFront"/>
              <a:lightRig rig="flat" dir="t"/>
            </a:scene3d>
            <a:sp3d z="-80000" prstMaterial="plastic">
              <a:bevelT w="50800" h="50800"/>
              <a:bevelB w="25400" h="25400" prst="angle"/>
            </a:sp3d>
          </p:spPr>
          <p:style>
            <a:lnRef idx="0">
              <a:schemeClr val="accent5">
                <a:tint val="60000"/>
                <a:hueOff val="0"/>
                <a:satOff val="0"/>
                <a:lumOff val="0"/>
                <a:alphaOff val="0"/>
              </a:schemeClr>
            </a:lnRef>
            <a:fillRef idx="3">
              <a:schemeClr val="accent5">
                <a:tint val="60000"/>
                <a:hueOff val="0"/>
                <a:satOff val="0"/>
                <a:lumOff val="0"/>
                <a:alphaOff val="0"/>
              </a:schemeClr>
            </a:fillRef>
            <a:effectRef idx="2">
              <a:schemeClr val="accent5">
                <a:tint val="60000"/>
                <a:hueOff val="0"/>
                <a:satOff val="0"/>
                <a:lumOff val="0"/>
                <a:alphaOff val="0"/>
              </a:schemeClr>
            </a:effectRef>
            <a:fontRef idx="minor">
              <a:schemeClr val="lt1"/>
            </a:fontRef>
          </p:style>
          <p:txBody>
            <a:bodyPr spcFirstLastPara="0" vert="horz" wrap="square" lIns="-1" tIns="139961" rIns="209942" bIns="139962" numCol="1" spcCol="1270" anchor="ctr" anchorCtr="0">
              <a:noAutofit/>
            </a:bodyPr>
            <a:lstStyle/>
            <a:p>
              <a:pPr marL="0" marR="0" lvl="0" indent="0" algn="ctr" defTabSz="1377950" rtl="0" eaLnBrk="0" fontAlgn="base" latinLnBrk="0" hangingPunct="0">
                <a:lnSpc>
                  <a:spcPct val="90000"/>
                </a:lnSpc>
                <a:spcBef>
                  <a:spcPct val="0"/>
                </a:spcBef>
                <a:spcAft>
                  <a:spcPct val="3500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j-lt"/>
                <a:ea typeface="+mn-ea"/>
                <a:cs typeface="+mn-cs"/>
              </a:endParaRPr>
            </a:p>
          </p:txBody>
        </p:sp>
        <p:sp>
          <p:nvSpPr>
            <p:cNvPr id="52" name="Freeform: Shape 51">
              <a:extLst>
                <a:ext uri="{FF2B5EF4-FFF2-40B4-BE49-F238E27FC236}">
                  <a16:creationId xmlns:a16="http://schemas.microsoft.com/office/drawing/2014/main" id="{41DABB3D-40B2-578D-F533-7027A878D8D6}"/>
                </a:ext>
              </a:extLst>
            </p:cNvPr>
            <p:cNvSpPr/>
            <p:nvPr/>
          </p:nvSpPr>
          <p:spPr>
            <a:xfrm>
              <a:off x="11482240" y="734549"/>
              <a:ext cx="502266" cy="468627"/>
            </a:xfrm>
            <a:custGeom>
              <a:avLst/>
              <a:gdLst>
                <a:gd name="connsiteX0" fmla="*/ 0 w 2073505"/>
                <a:gd name="connsiteY0" fmla="*/ 1036753 h 2073505"/>
                <a:gd name="connsiteX1" fmla="*/ 1036753 w 2073505"/>
                <a:gd name="connsiteY1" fmla="*/ 0 h 2073505"/>
                <a:gd name="connsiteX2" fmla="*/ 2073506 w 2073505"/>
                <a:gd name="connsiteY2" fmla="*/ 1036753 h 2073505"/>
                <a:gd name="connsiteX3" fmla="*/ 1036753 w 2073505"/>
                <a:gd name="connsiteY3" fmla="*/ 2073506 h 2073505"/>
                <a:gd name="connsiteX4" fmla="*/ 0 w 2073505"/>
                <a:gd name="connsiteY4" fmla="*/ 1036753 h 2073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505" h="2073505">
                  <a:moveTo>
                    <a:pt x="0" y="1036753"/>
                  </a:moveTo>
                  <a:cubicBezTo>
                    <a:pt x="0" y="464170"/>
                    <a:pt x="464170" y="0"/>
                    <a:pt x="1036753" y="0"/>
                  </a:cubicBezTo>
                  <a:cubicBezTo>
                    <a:pt x="1609336" y="0"/>
                    <a:pt x="2073506" y="464170"/>
                    <a:pt x="2073506" y="1036753"/>
                  </a:cubicBezTo>
                  <a:cubicBezTo>
                    <a:pt x="2073506" y="1609336"/>
                    <a:pt x="1609336" y="2073506"/>
                    <a:pt x="1036753" y="2073506"/>
                  </a:cubicBezTo>
                  <a:cubicBezTo>
                    <a:pt x="464170" y="2073506"/>
                    <a:pt x="0" y="1609336"/>
                    <a:pt x="0" y="1036753"/>
                  </a:cubicBezTo>
                  <a:close/>
                </a:path>
              </a:pathLst>
            </a:custGeom>
            <a:solidFill>
              <a:schemeClr val="accent3"/>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323978" tIns="323978" rIns="323978" bIns="323978" numCol="1" spcCol="1270" anchor="t" anchorCtr="0">
              <a:noAutofit/>
            </a:bodyPr>
            <a:lstStyle/>
            <a:p>
              <a:pPr marL="0" marR="0" lvl="0" indent="0" algn="ctr" defTabSz="711200" rtl="0" eaLnBrk="0" fontAlgn="base" latinLnBrk="0" hangingPunct="0">
                <a:lnSpc>
                  <a:spcPct val="100000"/>
                </a:lnSpc>
                <a:spcBef>
                  <a:spcPct val="0"/>
                </a:spcBef>
                <a:spcAft>
                  <a:spcPct val="3500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mj-lt"/>
                <a:ea typeface="+mn-ea"/>
                <a:cs typeface="+mn-cs"/>
              </a:endParaRPr>
            </a:p>
          </p:txBody>
        </p:sp>
        <p:sp>
          <p:nvSpPr>
            <p:cNvPr id="53" name="Freeform: Shape 52">
              <a:extLst>
                <a:ext uri="{FF2B5EF4-FFF2-40B4-BE49-F238E27FC236}">
                  <a16:creationId xmlns:a16="http://schemas.microsoft.com/office/drawing/2014/main" id="{CDCE0189-ABCA-34EC-A0CF-B5CD4E9530C8}"/>
                </a:ext>
              </a:extLst>
            </p:cNvPr>
            <p:cNvSpPr/>
            <p:nvPr/>
          </p:nvSpPr>
          <p:spPr>
            <a:xfrm rot="1134">
              <a:off x="11218607" y="891621"/>
              <a:ext cx="258610" cy="158162"/>
            </a:xfrm>
            <a:custGeom>
              <a:avLst/>
              <a:gdLst>
                <a:gd name="connsiteX0" fmla="*/ 0 w 1067622"/>
                <a:gd name="connsiteY0" fmla="*/ 139962 h 699808"/>
                <a:gd name="connsiteX1" fmla="*/ 717718 w 1067622"/>
                <a:gd name="connsiteY1" fmla="*/ 139962 h 699808"/>
                <a:gd name="connsiteX2" fmla="*/ 717718 w 1067622"/>
                <a:gd name="connsiteY2" fmla="*/ 0 h 699808"/>
                <a:gd name="connsiteX3" fmla="*/ 1067622 w 1067622"/>
                <a:gd name="connsiteY3" fmla="*/ 349904 h 699808"/>
                <a:gd name="connsiteX4" fmla="*/ 717718 w 1067622"/>
                <a:gd name="connsiteY4" fmla="*/ 699808 h 699808"/>
                <a:gd name="connsiteX5" fmla="*/ 717718 w 1067622"/>
                <a:gd name="connsiteY5" fmla="*/ 559846 h 699808"/>
                <a:gd name="connsiteX6" fmla="*/ 0 w 1067622"/>
                <a:gd name="connsiteY6" fmla="*/ 559846 h 699808"/>
                <a:gd name="connsiteX7" fmla="*/ 0 w 1067622"/>
                <a:gd name="connsiteY7" fmla="*/ 139962 h 699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7622" h="699808">
                  <a:moveTo>
                    <a:pt x="1067622" y="559846"/>
                  </a:moveTo>
                  <a:lnTo>
                    <a:pt x="349904" y="559846"/>
                  </a:lnTo>
                  <a:lnTo>
                    <a:pt x="349904" y="699808"/>
                  </a:lnTo>
                  <a:lnTo>
                    <a:pt x="0" y="349904"/>
                  </a:lnTo>
                  <a:lnTo>
                    <a:pt x="349904" y="0"/>
                  </a:lnTo>
                  <a:lnTo>
                    <a:pt x="349904" y="139962"/>
                  </a:lnTo>
                  <a:lnTo>
                    <a:pt x="1067622" y="139962"/>
                  </a:lnTo>
                  <a:lnTo>
                    <a:pt x="1067622" y="559846"/>
                  </a:lnTo>
                  <a:close/>
                </a:path>
              </a:pathLst>
            </a:custGeom>
            <a:scene3d>
              <a:camera prst="orthographicFront"/>
              <a:lightRig rig="flat" dir="t"/>
            </a:scene3d>
            <a:sp3d z="-80000" prstMaterial="plastic">
              <a:bevelT w="50800" h="50800"/>
              <a:bevelB w="25400" h="25400" prst="angle"/>
            </a:sp3d>
          </p:spPr>
          <p:style>
            <a:lnRef idx="0">
              <a:schemeClr val="accent5">
                <a:tint val="60000"/>
                <a:hueOff val="0"/>
                <a:satOff val="0"/>
                <a:lumOff val="0"/>
                <a:alphaOff val="0"/>
              </a:schemeClr>
            </a:lnRef>
            <a:fillRef idx="3">
              <a:schemeClr val="accent5">
                <a:tint val="60000"/>
                <a:hueOff val="0"/>
                <a:satOff val="0"/>
                <a:lumOff val="0"/>
                <a:alphaOff val="0"/>
              </a:schemeClr>
            </a:fillRef>
            <a:effectRef idx="2">
              <a:schemeClr val="accent5">
                <a:tint val="60000"/>
                <a:hueOff val="0"/>
                <a:satOff val="0"/>
                <a:lumOff val="0"/>
                <a:alphaOff val="0"/>
              </a:schemeClr>
            </a:effectRef>
            <a:fontRef idx="minor">
              <a:schemeClr val="lt1"/>
            </a:fontRef>
          </p:style>
          <p:txBody>
            <a:bodyPr spcFirstLastPara="0" vert="horz" wrap="square" lIns="209942" tIns="139963" rIns="-1" bIns="139961" numCol="1" spcCol="1270" anchor="ctr" anchorCtr="0">
              <a:noAutofit/>
            </a:bodyPr>
            <a:lstStyle/>
            <a:p>
              <a:pPr marL="0" marR="0" lvl="0" indent="0" algn="ctr" defTabSz="1377950" rtl="0" eaLnBrk="0" fontAlgn="base" latinLnBrk="0" hangingPunct="0">
                <a:lnSpc>
                  <a:spcPct val="90000"/>
                </a:lnSpc>
                <a:spcBef>
                  <a:spcPct val="0"/>
                </a:spcBef>
                <a:spcAft>
                  <a:spcPct val="3500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j-lt"/>
                <a:ea typeface="+mn-ea"/>
                <a:cs typeface="+mn-cs"/>
              </a:endParaRPr>
            </a:p>
          </p:txBody>
        </p:sp>
        <p:sp>
          <p:nvSpPr>
            <p:cNvPr id="54" name="Freeform: Shape 53">
              <a:extLst>
                <a:ext uri="{FF2B5EF4-FFF2-40B4-BE49-F238E27FC236}">
                  <a16:creationId xmlns:a16="http://schemas.microsoft.com/office/drawing/2014/main" id="{89249CCB-AECF-5BD2-03D1-FA707125B469}"/>
                </a:ext>
              </a:extLst>
            </p:cNvPr>
            <p:cNvSpPr/>
            <p:nvPr/>
          </p:nvSpPr>
          <p:spPr>
            <a:xfrm>
              <a:off x="10713175" y="734312"/>
              <a:ext cx="502266" cy="468627"/>
            </a:xfrm>
            <a:custGeom>
              <a:avLst/>
              <a:gdLst>
                <a:gd name="connsiteX0" fmla="*/ 0 w 2073505"/>
                <a:gd name="connsiteY0" fmla="*/ 1036753 h 2073505"/>
                <a:gd name="connsiteX1" fmla="*/ 1036753 w 2073505"/>
                <a:gd name="connsiteY1" fmla="*/ 0 h 2073505"/>
                <a:gd name="connsiteX2" fmla="*/ 2073506 w 2073505"/>
                <a:gd name="connsiteY2" fmla="*/ 1036753 h 2073505"/>
                <a:gd name="connsiteX3" fmla="*/ 1036753 w 2073505"/>
                <a:gd name="connsiteY3" fmla="*/ 2073506 h 2073505"/>
                <a:gd name="connsiteX4" fmla="*/ 0 w 2073505"/>
                <a:gd name="connsiteY4" fmla="*/ 1036753 h 2073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505" h="2073505">
                  <a:moveTo>
                    <a:pt x="0" y="1036753"/>
                  </a:moveTo>
                  <a:cubicBezTo>
                    <a:pt x="0" y="464170"/>
                    <a:pt x="464170" y="0"/>
                    <a:pt x="1036753" y="0"/>
                  </a:cubicBezTo>
                  <a:cubicBezTo>
                    <a:pt x="1609336" y="0"/>
                    <a:pt x="2073506" y="464170"/>
                    <a:pt x="2073506" y="1036753"/>
                  </a:cubicBezTo>
                  <a:cubicBezTo>
                    <a:pt x="2073506" y="1609336"/>
                    <a:pt x="1609336" y="2073506"/>
                    <a:pt x="1036753" y="2073506"/>
                  </a:cubicBezTo>
                  <a:cubicBezTo>
                    <a:pt x="464170" y="2073506"/>
                    <a:pt x="0" y="1609336"/>
                    <a:pt x="0" y="1036753"/>
                  </a:cubicBezTo>
                  <a:close/>
                </a:path>
              </a:pathLst>
            </a:custGeom>
            <a:solidFill>
              <a:schemeClr val="accent2"/>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323978" tIns="323978" rIns="323978" bIns="323978" numCol="1" spcCol="1270" anchor="t" anchorCtr="0">
              <a:noAutofit/>
            </a:bodyPr>
            <a:lstStyle/>
            <a:p>
              <a:pPr marL="0" marR="0" lvl="0" indent="0" algn="ctr" defTabSz="711200" rtl="0" eaLnBrk="0" fontAlgn="base" latinLnBrk="0" hangingPunct="0">
                <a:lnSpc>
                  <a:spcPct val="90000"/>
                </a:lnSpc>
                <a:spcBef>
                  <a:spcPct val="0"/>
                </a:spcBef>
                <a:spcAft>
                  <a:spcPct val="3500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mj-lt"/>
                <a:ea typeface="+mn-ea"/>
                <a:cs typeface="+mn-cs"/>
              </a:endParaRPr>
            </a:p>
          </p:txBody>
        </p:sp>
        <p:sp>
          <p:nvSpPr>
            <p:cNvPr id="55" name="Freeform: Shape 54">
              <a:extLst>
                <a:ext uri="{FF2B5EF4-FFF2-40B4-BE49-F238E27FC236}">
                  <a16:creationId xmlns:a16="http://schemas.microsoft.com/office/drawing/2014/main" id="{7B377219-F29E-BF34-0DC6-D5A0030E7D43}"/>
                </a:ext>
              </a:extLst>
            </p:cNvPr>
            <p:cNvSpPr/>
            <p:nvPr/>
          </p:nvSpPr>
          <p:spPr>
            <a:xfrm rot="18000000">
              <a:off x="11021207" y="564909"/>
              <a:ext cx="232956" cy="169514"/>
            </a:xfrm>
            <a:custGeom>
              <a:avLst/>
              <a:gdLst>
                <a:gd name="connsiteX0" fmla="*/ 0 w 1030745"/>
                <a:gd name="connsiteY0" fmla="*/ 139962 h 699808"/>
                <a:gd name="connsiteX1" fmla="*/ 680841 w 1030745"/>
                <a:gd name="connsiteY1" fmla="*/ 139962 h 699808"/>
                <a:gd name="connsiteX2" fmla="*/ 680841 w 1030745"/>
                <a:gd name="connsiteY2" fmla="*/ 0 h 699808"/>
                <a:gd name="connsiteX3" fmla="*/ 1030745 w 1030745"/>
                <a:gd name="connsiteY3" fmla="*/ 349904 h 699808"/>
                <a:gd name="connsiteX4" fmla="*/ 680841 w 1030745"/>
                <a:gd name="connsiteY4" fmla="*/ 699808 h 699808"/>
                <a:gd name="connsiteX5" fmla="*/ 680841 w 1030745"/>
                <a:gd name="connsiteY5" fmla="*/ 559846 h 699808"/>
                <a:gd name="connsiteX6" fmla="*/ 0 w 1030745"/>
                <a:gd name="connsiteY6" fmla="*/ 559846 h 699808"/>
                <a:gd name="connsiteX7" fmla="*/ 0 w 1030745"/>
                <a:gd name="connsiteY7" fmla="*/ 139962 h 699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0745" h="699808">
                  <a:moveTo>
                    <a:pt x="0" y="139962"/>
                  </a:moveTo>
                  <a:lnTo>
                    <a:pt x="680841" y="139962"/>
                  </a:lnTo>
                  <a:lnTo>
                    <a:pt x="680841" y="0"/>
                  </a:lnTo>
                  <a:lnTo>
                    <a:pt x="1030745" y="349904"/>
                  </a:lnTo>
                  <a:lnTo>
                    <a:pt x="680841" y="699808"/>
                  </a:lnTo>
                  <a:lnTo>
                    <a:pt x="680841" y="559846"/>
                  </a:lnTo>
                  <a:lnTo>
                    <a:pt x="0" y="559846"/>
                  </a:lnTo>
                  <a:lnTo>
                    <a:pt x="0" y="139962"/>
                  </a:lnTo>
                  <a:close/>
                </a:path>
              </a:pathLst>
            </a:custGeom>
            <a:scene3d>
              <a:camera prst="orthographicFront"/>
              <a:lightRig rig="flat" dir="t"/>
            </a:scene3d>
            <a:sp3d z="-80000" prstMaterial="plastic">
              <a:bevelT w="50800" h="50800"/>
              <a:bevelB w="25400" h="25400" prst="angle"/>
            </a:sp3d>
          </p:spPr>
          <p:style>
            <a:lnRef idx="0">
              <a:schemeClr val="accent5">
                <a:tint val="60000"/>
                <a:hueOff val="0"/>
                <a:satOff val="0"/>
                <a:lumOff val="0"/>
                <a:alphaOff val="0"/>
              </a:schemeClr>
            </a:lnRef>
            <a:fillRef idx="3">
              <a:schemeClr val="accent5">
                <a:tint val="60000"/>
                <a:hueOff val="0"/>
                <a:satOff val="0"/>
                <a:lumOff val="0"/>
                <a:alphaOff val="0"/>
              </a:schemeClr>
            </a:fillRef>
            <a:effectRef idx="2">
              <a:schemeClr val="accent5">
                <a:tint val="60000"/>
                <a:hueOff val="0"/>
                <a:satOff val="0"/>
                <a:lumOff val="0"/>
                <a:alphaOff val="0"/>
              </a:schemeClr>
            </a:effectRef>
            <a:fontRef idx="minor">
              <a:schemeClr val="lt1"/>
            </a:fontRef>
          </p:style>
          <p:txBody>
            <a:bodyPr spcFirstLastPara="0" vert="horz" wrap="square" lIns="-1" tIns="139963" rIns="209942" bIns="139960" numCol="1" spcCol="1270" anchor="ctr" anchorCtr="0">
              <a:noAutofit/>
            </a:bodyPr>
            <a:lstStyle/>
            <a:p>
              <a:pPr marL="0" marR="0" lvl="0" indent="0" algn="ctr" defTabSz="1377950" rtl="0" eaLnBrk="0" fontAlgn="base" latinLnBrk="0" hangingPunct="0">
                <a:lnSpc>
                  <a:spcPct val="90000"/>
                </a:lnSpc>
                <a:spcBef>
                  <a:spcPct val="0"/>
                </a:spcBef>
                <a:spcAft>
                  <a:spcPct val="3500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j-lt"/>
                <a:ea typeface="+mn-ea"/>
                <a:cs typeface="+mn-cs"/>
              </a:endParaRPr>
            </a:p>
          </p:txBody>
        </p:sp>
        <p:pic>
          <p:nvPicPr>
            <p:cNvPr id="56" name="Picture 55" descr="Online Data Generator - test mockup data generator">
              <a:extLst>
                <a:ext uri="{FF2B5EF4-FFF2-40B4-BE49-F238E27FC236}">
                  <a16:creationId xmlns:a16="http://schemas.microsoft.com/office/drawing/2014/main" id="{2114C622-D932-259B-5190-8A0E84485338}"/>
                </a:ext>
              </a:extLst>
            </p:cNvPr>
            <p:cNvPicPr>
              <a:picLocks noChangeAspect="1" noChangeArrowheads="1"/>
            </p:cNvPicPr>
            <p:nvPr/>
          </p:nvPicPr>
          <p:blipFill>
            <a:blip r:embed="rId4" cstate="hqprint">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11257736" y="274498"/>
              <a:ext cx="180351" cy="16472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7" name="Graphic 56" descr="Artificial Intelligence outline">
              <a:extLst>
                <a:ext uri="{FF2B5EF4-FFF2-40B4-BE49-F238E27FC236}">
                  <a16:creationId xmlns:a16="http://schemas.microsoft.com/office/drawing/2014/main" id="{7DD8EE5E-699C-E891-AF48-A153D890FC6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625376" y="850435"/>
              <a:ext cx="237334" cy="233848"/>
            </a:xfrm>
            <a:prstGeom prst="rect">
              <a:avLst/>
            </a:prstGeom>
          </p:spPr>
        </p:pic>
        <p:grpSp>
          <p:nvGrpSpPr>
            <p:cNvPr id="58" name="Graphic 25">
              <a:extLst>
                <a:ext uri="{FF2B5EF4-FFF2-40B4-BE49-F238E27FC236}">
                  <a16:creationId xmlns:a16="http://schemas.microsoft.com/office/drawing/2014/main" id="{9E7DAA43-7C8F-76F1-F649-975304C0DCDB}"/>
                </a:ext>
              </a:extLst>
            </p:cNvPr>
            <p:cNvGrpSpPr/>
            <p:nvPr/>
          </p:nvGrpSpPr>
          <p:grpSpPr>
            <a:xfrm>
              <a:off x="10844377" y="865750"/>
              <a:ext cx="230010" cy="208496"/>
              <a:chOff x="8228316" y="937177"/>
              <a:chExt cx="976339" cy="938649"/>
            </a:xfrm>
            <a:solidFill>
              <a:schemeClr val="bg1"/>
            </a:solidFill>
          </p:grpSpPr>
          <p:sp>
            <p:nvSpPr>
              <p:cNvPr id="64" name="Freeform: Shape 63">
                <a:extLst>
                  <a:ext uri="{FF2B5EF4-FFF2-40B4-BE49-F238E27FC236}">
                    <a16:creationId xmlns:a16="http://schemas.microsoft.com/office/drawing/2014/main" id="{1BAA382F-0B05-C104-D2F8-052168B203EA}"/>
                  </a:ext>
                </a:extLst>
              </p:cNvPr>
              <p:cNvSpPr/>
              <p:nvPr/>
            </p:nvSpPr>
            <p:spPr>
              <a:xfrm>
                <a:off x="8292848" y="1247202"/>
                <a:ext cx="438150" cy="609600"/>
              </a:xfrm>
              <a:custGeom>
                <a:avLst/>
                <a:gdLst>
                  <a:gd name="connsiteX0" fmla="*/ 412346 w 438150"/>
                  <a:gd name="connsiteY0" fmla="*/ 607831 h 609600"/>
                  <a:gd name="connsiteX1" fmla="*/ 410155 w 438150"/>
                  <a:gd name="connsiteY1" fmla="*/ 607831 h 609600"/>
                  <a:gd name="connsiteX2" fmla="*/ 368721 w 438150"/>
                  <a:gd name="connsiteY2" fmla="*/ 601258 h 609600"/>
                  <a:gd name="connsiteX3" fmla="*/ 16296 w 438150"/>
                  <a:gd name="connsiteY3" fmla="*/ 67858 h 609600"/>
                  <a:gd name="connsiteX4" fmla="*/ 16296 w 438150"/>
                  <a:gd name="connsiteY4" fmla="*/ 67858 h 609600"/>
                  <a:gd name="connsiteX5" fmla="*/ 28584 w 438150"/>
                  <a:gd name="connsiteY5" fmla="*/ 20995 h 609600"/>
                  <a:gd name="connsiteX6" fmla="*/ 56213 w 438150"/>
                  <a:gd name="connsiteY6" fmla="*/ 8537 h 609600"/>
                  <a:gd name="connsiteX7" fmla="*/ 69351 w 438150"/>
                  <a:gd name="connsiteY7" fmla="*/ 34045 h 609600"/>
                  <a:gd name="connsiteX8" fmla="*/ 58302 w 438150"/>
                  <a:gd name="connsiteY8" fmla="*/ 74431 h 609600"/>
                  <a:gd name="connsiteX9" fmla="*/ 58302 w 438150"/>
                  <a:gd name="connsiteY9" fmla="*/ 75764 h 609600"/>
                  <a:gd name="connsiteX10" fmla="*/ 377675 w 438150"/>
                  <a:gd name="connsiteY10" fmla="*/ 558396 h 609600"/>
                  <a:gd name="connsiteX11" fmla="*/ 415013 w 438150"/>
                  <a:gd name="connsiteY11" fmla="*/ 564206 h 609600"/>
                  <a:gd name="connsiteX12" fmla="*/ 434375 w 438150"/>
                  <a:gd name="connsiteY12" fmla="*/ 587524 h 609600"/>
                  <a:gd name="connsiteX13" fmla="*/ 412632 w 438150"/>
                  <a:gd name="connsiteY13" fmla="*/ 606973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8150" h="609600">
                    <a:moveTo>
                      <a:pt x="412346" y="607831"/>
                    </a:moveTo>
                    <a:lnTo>
                      <a:pt x="410155" y="607831"/>
                    </a:lnTo>
                    <a:cubicBezTo>
                      <a:pt x="395677" y="606211"/>
                      <a:pt x="381580" y="604021"/>
                      <a:pt x="368721" y="601258"/>
                    </a:cubicBezTo>
                    <a:cubicBezTo>
                      <a:pt x="124265" y="551051"/>
                      <a:pt x="-33402" y="312419"/>
                      <a:pt x="16296" y="67858"/>
                    </a:cubicBezTo>
                    <a:lnTo>
                      <a:pt x="16296" y="67858"/>
                    </a:lnTo>
                    <a:cubicBezTo>
                      <a:pt x="19528" y="52024"/>
                      <a:pt x="23630" y="36379"/>
                      <a:pt x="28584" y="20995"/>
                    </a:cubicBezTo>
                    <a:cubicBezTo>
                      <a:pt x="32773" y="9925"/>
                      <a:pt x="45143" y="4348"/>
                      <a:pt x="56213" y="8537"/>
                    </a:cubicBezTo>
                    <a:cubicBezTo>
                      <a:pt x="66477" y="12421"/>
                      <a:pt x="72148" y="23432"/>
                      <a:pt x="69351" y="34045"/>
                    </a:cubicBezTo>
                    <a:cubicBezTo>
                      <a:pt x="64968" y="47306"/>
                      <a:pt x="61280" y="60786"/>
                      <a:pt x="58302" y="74431"/>
                    </a:cubicBezTo>
                    <a:lnTo>
                      <a:pt x="58302" y="75764"/>
                    </a:lnTo>
                    <a:cubicBezTo>
                      <a:pt x="13423" y="297192"/>
                      <a:pt x="156324" y="513141"/>
                      <a:pt x="377675" y="558396"/>
                    </a:cubicBezTo>
                    <a:cubicBezTo>
                      <a:pt x="389391" y="560872"/>
                      <a:pt x="401963" y="562777"/>
                      <a:pt x="415013" y="564206"/>
                    </a:cubicBezTo>
                    <a:cubicBezTo>
                      <a:pt x="426798" y="565298"/>
                      <a:pt x="435467" y="575738"/>
                      <a:pt x="434375" y="587524"/>
                    </a:cubicBezTo>
                    <a:cubicBezTo>
                      <a:pt x="433339" y="598701"/>
                      <a:pt x="423854" y="607185"/>
                      <a:pt x="412632" y="606973"/>
                    </a:cubicBezTo>
                    <a:close/>
                  </a:path>
                </a:pathLst>
              </a:custGeom>
              <a:grpFill/>
              <a:ln w="31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sp>
            <p:nvSpPr>
              <p:cNvPr id="65" name="Freeform: Shape 64">
                <a:extLst>
                  <a:ext uri="{FF2B5EF4-FFF2-40B4-BE49-F238E27FC236}">
                    <a16:creationId xmlns:a16="http://schemas.microsoft.com/office/drawing/2014/main" id="{78BF04A6-67E7-C7DD-8BFF-E6825C11AB7D}"/>
                  </a:ext>
                </a:extLst>
              </p:cNvPr>
              <p:cNvSpPr/>
              <p:nvPr/>
            </p:nvSpPr>
            <p:spPr>
              <a:xfrm>
                <a:off x="8228316" y="1242220"/>
                <a:ext cx="171450" cy="152400"/>
              </a:xfrm>
              <a:custGeom>
                <a:avLst/>
                <a:gdLst>
                  <a:gd name="connsiteX0" fmla="*/ 151207 w 171450"/>
                  <a:gd name="connsiteY0" fmla="*/ 146088 h 152400"/>
                  <a:gd name="connsiteX1" fmla="*/ 132157 w 171450"/>
                  <a:gd name="connsiteY1" fmla="*/ 133610 h 152400"/>
                  <a:gd name="connsiteX2" fmla="*/ 99963 w 171450"/>
                  <a:gd name="connsiteY2" fmla="*/ 64077 h 152400"/>
                  <a:gd name="connsiteX3" fmla="*/ 42813 w 171450"/>
                  <a:gd name="connsiteY3" fmla="*/ 115322 h 152400"/>
                  <a:gd name="connsiteX4" fmla="*/ 12618 w 171450"/>
                  <a:gd name="connsiteY4" fmla="*/ 113703 h 152400"/>
                  <a:gd name="connsiteX5" fmla="*/ 14238 w 171450"/>
                  <a:gd name="connsiteY5" fmla="*/ 83508 h 152400"/>
                  <a:gd name="connsiteX6" fmla="*/ 92533 w 171450"/>
                  <a:gd name="connsiteY6" fmla="*/ 12738 h 152400"/>
                  <a:gd name="connsiteX7" fmla="*/ 111583 w 171450"/>
                  <a:gd name="connsiteY7" fmla="*/ 7689 h 152400"/>
                  <a:gd name="connsiteX8" fmla="*/ 126728 w 171450"/>
                  <a:gd name="connsiteY8" fmla="*/ 19691 h 152400"/>
                  <a:gd name="connsiteX9" fmla="*/ 171114 w 171450"/>
                  <a:gd name="connsiteY9" fmla="*/ 115608 h 152400"/>
                  <a:gd name="connsiteX10" fmla="*/ 160853 w 171450"/>
                  <a:gd name="connsiteY10" fmla="*/ 144126 h 152400"/>
                  <a:gd name="connsiteX11" fmla="*/ 160732 w 171450"/>
                  <a:gd name="connsiteY11" fmla="*/ 144183 h 152400"/>
                  <a:gd name="connsiteX12" fmla="*/ 151207 w 171450"/>
                  <a:gd name="connsiteY12" fmla="*/ 146088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450" h="152400">
                    <a:moveTo>
                      <a:pt x="151207" y="146088"/>
                    </a:moveTo>
                    <a:cubicBezTo>
                      <a:pt x="142983" y="145948"/>
                      <a:pt x="135571" y="141093"/>
                      <a:pt x="132157" y="133610"/>
                    </a:cubicBezTo>
                    <a:lnTo>
                      <a:pt x="99963" y="64077"/>
                    </a:lnTo>
                    <a:lnTo>
                      <a:pt x="42813" y="115322"/>
                    </a:lnTo>
                    <a:cubicBezTo>
                      <a:pt x="34028" y="123213"/>
                      <a:pt x="20509" y="122488"/>
                      <a:pt x="12618" y="113703"/>
                    </a:cubicBezTo>
                    <a:cubicBezTo>
                      <a:pt x="4728" y="104917"/>
                      <a:pt x="5453" y="91399"/>
                      <a:pt x="14238" y="83508"/>
                    </a:cubicBezTo>
                    <a:lnTo>
                      <a:pt x="92533" y="12738"/>
                    </a:lnTo>
                    <a:cubicBezTo>
                      <a:pt x="97655" y="8003"/>
                      <a:pt x="104789" y="6112"/>
                      <a:pt x="111583" y="7689"/>
                    </a:cubicBezTo>
                    <a:cubicBezTo>
                      <a:pt x="118258" y="9044"/>
                      <a:pt x="123884" y="13503"/>
                      <a:pt x="126728" y="19691"/>
                    </a:cubicBezTo>
                    <a:lnTo>
                      <a:pt x="171114" y="115608"/>
                    </a:lnTo>
                    <a:cubicBezTo>
                      <a:pt x="176156" y="126316"/>
                      <a:pt x="171562" y="139085"/>
                      <a:pt x="160853" y="144126"/>
                    </a:cubicBezTo>
                    <a:cubicBezTo>
                      <a:pt x="160813" y="144145"/>
                      <a:pt x="160773" y="144164"/>
                      <a:pt x="160732" y="144183"/>
                    </a:cubicBezTo>
                    <a:cubicBezTo>
                      <a:pt x="157740" y="145522"/>
                      <a:pt x="154485" y="146173"/>
                      <a:pt x="151207" y="146088"/>
                    </a:cubicBezTo>
                    <a:close/>
                  </a:path>
                </a:pathLst>
              </a:custGeom>
              <a:grpFill/>
              <a:ln w="31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sp>
            <p:nvSpPr>
              <p:cNvPr id="66" name="Freeform: Shape 65">
                <a:extLst>
                  <a:ext uri="{FF2B5EF4-FFF2-40B4-BE49-F238E27FC236}">
                    <a16:creationId xmlns:a16="http://schemas.microsoft.com/office/drawing/2014/main" id="{251DC962-68C6-BB65-DD5D-04DEE6A6761F}"/>
                  </a:ext>
                </a:extLst>
              </p:cNvPr>
              <p:cNvSpPr/>
              <p:nvPr/>
            </p:nvSpPr>
            <p:spPr>
              <a:xfrm>
                <a:off x="8368246" y="937177"/>
                <a:ext cx="714375" cy="238125"/>
              </a:xfrm>
              <a:custGeom>
                <a:avLst/>
                <a:gdLst>
                  <a:gd name="connsiteX0" fmla="*/ 28337 w 714375"/>
                  <a:gd name="connsiteY0" fmla="*/ 239771 h 238125"/>
                  <a:gd name="connsiteX1" fmla="*/ 16336 w 714375"/>
                  <a:gd name="connsiteY1" fmla="*/ 236056 h 238125"/>
                  <a:gd name="connsiteX2" fmla="*/ 10907 w 714375"/>
                  <a:gd name="connsiteY2" fmla="*/ 206338 h 238125"/>
                  <a:gd name="connsiteX3" fmla="*/ 35862 w 714375"/>
                  <a:gd name="connsiteY3" fmla="*/ 172906 h 238125"/>
                  <a:gd name="connsiteX4" fmla="*/ 672513 w 714375"/>
                  <a:gd name="connsiteY4" fmla="*/ 109088 h 238125"/>
                  <a:gd name="connsiteX5" fmla="*/ 708327 w 714375"/>
                  <a:gd name="connsiteY5" fmla="*/ 141568 h 238125"/>
                  <a:gd name="connsiteX6" fmla="*/ 707085 w 714375"/>
                  <a:gd name="connsiteY6" fmla="*/ 171851 h 238125"/>
                  <a:gd name="connsiteX7" fmla="*/ 677847 w 714375"/>
                  <a:gd name="connsiteY7" fmla="*/ 171667 h 238125"/>
                  <a:gd name="connsiteX8" fmla="*/ 96873 w 714375"/>
                  <a:gd name="connsiteY8" fmla="*/ 169634 h 238125"/>
                  <a:gd name="connsiteX9" fmla="*/ 69009 w 714375"/>
                  <a:gd name="connsiteY9" fmla="*/ 200242 h 238125"/>
                  <a:gd name="connsiteX10" fmla="*/ 46530 w 714375"/>
                  <a:gd name="connsiteY10" fmla="*/ 230532 h 238125"/>
                  <a:gd name="connsiteX11" fmla="*/ 28337 w 714375"/>
                  <a:gd name="connsiteY11" fmla="*/ 239771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4375" h="238125">
                    <a:moveTo>
                      <a:pt x="28337" y="239771"/>
                    </a:moveTo>
                    <a:cubicBezTo>
                      <a:pt x="24049" y="239802"/>
                      <a:pt x="19857" y="238504"/>
                      <a:pt x="16336" y="236056"/>
                    </a:cubicBezTo>
                    <a:cubicBezTo>
                      <a:pt x="6665" y="229327"/>
                      <a:pt x="4240" y="216053"/>
                      <a:pt x="10907" y="206338"/>
                    </a:cubicBezTo>
                    <a:cubicBezTo>
                      <a:pt x="18717" y="194813"/>
                      <a:pt x="27099" y="183574"/>
                      <a:pt x="35862" y="172906"/>
                    </a:cubicBezTo>
                    <a:cubicBezTo>
                      <a:pt x="194234" y="-20172"/>
                      <a:pt x="478969" y="-48714"/>
                      <a:pt x="672513" y="109088"/>
                    </a:cubicBezTo>
                    <a:cubicBezTo>
                      <a:pt x="685053" y="119232"/>
                      <a:pt x="697010" y="130076"/>
                      <a:pt x="708327" y="141568"/>
                    </a:cubicBezTo>
                    <a:cubicBezTo>
                      <a:pt x="716346" y="150274"/>
                      <a:pt x="715790" y="163832"/>
                      <a:pt x="707085" y="171851"/>
                    </a:cubicBezTo>
                    <a:cubicBezTo>
                      <a:pt x="698803" y="179480"/>
                      <a:pt x="686032" y="179399"/>
                      <a:pt x="677847" y="171667"/>
                    </a:cubicBezTo>
                    <a:cubicBezTo>
                      <a:pt x="517977" y="10674"/>
                      <a:pt x="257866" y="9764"/>
                      <a:pt x="96873" y="169634"/>
                    </a:cubicBezTo>
                    <a:cubicBezTo>
                      <a:pt x="87077" y="179362"/>
                      <a:pt x="77777" y="189578"/>
                      <a:pt x="69009" y="200242"/>
                    </a:cubicBezTo>
                    <a:cubicBezTo>
                      <a:pt x="61103" y="209767"/>
                      <a:pt x="53579" y="220054"/>
                      <a:pt x="46530" y="230532"/>
                    </a:cubicBezTo>
                    <a:cubicBezTo>
                      <a:pt x="42392" y="236459"/>
                      <a:pt x="35565" y="239926"/>
                      <a:pt x="28337" y="239771"/>
                    </a:cubicBezTo>
                    <a:close/>
                  </a:path>
                </a:pathLst>
              </a:custGeom>
              <a:grpFill/>
              <a:ln w="31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sp>
            <p:nvSpPr>
              <p:cNvPr id="67" name="Freeform: Shape 66">
                <a:extLst>
                  <a:ext uri="{FF2B5EF4-FFF2-40B4-BE49-F238E27FC236}">
                    <a16:creationId xmlns:a16="http://schemas.microsoft.com/office/drawing/2014/main" id="{787D162B-09C9-6ADD-68C1-780344F0C944}"/>
                  </a:ext>
                </a:extLst>
              </p:cNvPr>
              <p:cNvSpPr/>
              <p:nvPr/>
            </p:nvSpPr>
            <p:spPr>
              <a:xfrm>
                <a:off x="8925947" y="965576"/>
                <a:ext cx="161925" cy="152400"/>
              </a:xfrm>
              <a:custGeom>
                <a:avLst/>
                <a:gdLst>
                  <a:gd name="connsiteX0" fmla="*/ 134138 w 161925"/>
                  <a:gd name="connsiteY0" fmla="*/ 152413 h 152400"/>
                  <a:gd name="connsiteX1" fmla="*/ 133090 w 161925"/>
                  <a:gd name="connsiteY1" fmla="*/ 152413 h 152400"/>
                  <a:gd name="connsiteX2" fmla="*/ 27553 w 161925"/>
                  <a:gd name="connsiteY2" fmla="*/ 147174 h 152400"/>
                  <a:gd name="connsiteX3" fmla="*/ 7170 w 161925"/>
                  <a:gd name="connsiteY3" fmla="*/ 124695 h 152400"/>
                  <a:gd name="connsiteX4" fmla="*/ 29649 w 161925"/>
                  <a:gd name="connsiteY4" fmla="*/ 104311 h 152400"/>
                  <a:gd name="connsiteX5" fmla="*/ 105849 w 161925"/>
                  <a:gd name="connsiteY5" fmla="*/ 108121 h 152400"/>
                  <a:gd name="connsiteX6" fmla="*/ 86799 w 161925"/>
                  <a:gd name="connsiteY6" fmla="*/ 33922 h 152400"/>
                  <a:gd name="connsiteX7" fmla="*/ 102229 w 161925"/>
                  <a:gd name="connsiteY7" fmla="*/ 7823 h 152400"/>
                  <a:gd name="connsiteX8" fmla="*/ 128328 w 161925"/>
                  <a:gd name="connsiteY8" fmla="*/ 23254 h 152400"/>
                  <a:gd name="connsiteX9" fmla="*/ 154426 w 161925"/>
                  <a:gd name="connsiteY9" fmla="*/ 125647 h 152400"/>
                  <a:gd name="connsiteX10" fmla="*/ 138786 w 161925"/>
                  <a:gd name="connsiteY10" fmla="*/ 151766 h 152400"/>
                  <a:gd name="connsiteX11" fmla="*/ 133662 w 161925"/>
                  <a:gd name="connsiteY11" fmla="*/ 152413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5" h="152400">
                    <a:moveTo>
                      <a:pt x="134138" y="152413"/>
                    </a:moveTo>
                    <a:lnTo>
                      <a:pt x="133090" y="152413"/>
                    </a:lnTo>
                    <a:lnTo>
                      <a:pt x="27553" y="147174"/>
                    </a:lnTo>
                    <a:cubicBezTo>
                      <a:pt x="15717" y="146595"/>
                      <a:pt x="6591" y="136531"/>
                      <a:pt x="7170" y="124695"/>
                    </a:cubicBezTo>
                    <a:cubicBezTo>
                      <a:pt x="7748" y="112859"/>
                      <a:pt x="17813" y="103733"/>
                      <a:pt x="29649" y="104311"/>
                    </a:cubicBezTo>
                    <a:lnTo>
                      <a:pt x="105849" y="108121"/>
                    </a:lnTo>
                    <a:lnTo>
                      <a:pt x="86799" y="33922"/>
                    </a:lnTo>
                    <a:cubicBezTo>
                      <a:pt x="83853" y="22454"/>
                      <a:pt x="90761" y="10769"/>
                      <a:pt x="102229" y="7823"/>
                    </a:cubicBezTo>
                    <a:cubicBezTo>
                      <a:pt x="113697" y="4877"/>
                      <a:pt x="125382" y="11786"/>
                      <a:pt x="128328" y="23254"/>
                    </a:cubicBezTo>
                    <a:lnTo>
                      <a:pt x="154426" y="125647"/>
                    </a:lnTo>
                    <a:cubicBezTo>
                      <a:pt x="157320" y="137179"/>
                      <a:pt x="150317" y="148872"/>
                      <a:pt x="138786" y="151766"/>
                    </a:cubicBezTo>
                    <a:cubicBezTo>
                      <a:pt x="137110" y="152186"/>
                      <a:pt x="135390" y="152403"/>
                      <a:pt x="133662" y="152413"/>
                    </a:cubicBezTo>
                    <a:close/>
                  </a:path>
                </a:pathLst>
              </a:custGeom>
              <a:grpFill/>
              <a:ln w="31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sp>
            <p:nvSpPr>
              <p:cNvPr id="68" name="Freeform: Shape 67">
                <a:extLst>
                  <a:ext uri="{FF2B5EF4-FFF2-40B4-BE49-F238E27FC236}">
                    <a16:creationId xmlns:a16="http://schemas.microsoft.com/office/drawing/2014/main" id="{DE7286F1-0956-C78C-94C1-DFE98CE4900B}"/>
                  </a:ext>
                </a:extLst>
              </p:cNvPr>
              <p:cNvSpPr/>
              <p:nvPr/>
            </p:nvSpPr>
            <p:spPr>
              <a:xfrm>
                <a:off x="8823655" y="1186631"/>
                <a:ext cx="381000" cy="657225"/>
              </a:xfrm>
              <a:custGeom>
                <a:avLst/>
                <a:gdLst>
                  <a:gd name="connsiteX0" fmla="*/ 28510 w 381000"/>
                  <a:gd name="connsiteY0" fmla="*/ 654781 h 657225"/>
                  <a:gd name="connsiteX1" fmla="*/ 7144 w 381000"/>
                  <a:gd name="connsiteY1" fmla="*/ 633285 h 657225"/>
                  <a:gd name="connsiteX2" fmla="*/ 23271 w 381000"/>
                  <a:gd name="connsiteY2" fmla="*/ 612586 h 657225"/>
                  <a:gd name="connsiteX3" fmla="*/ 64895 w 381000"/>
                  <a:gd name="connsiteY3" fmla="*/ 599536 h 657225"/>
                  <a:gd name="connsiteX4" fmla="*/ 306831 w 381000"/>
                  <a:gd name="connsiteY4" fmla="*/ 72899 h 657225"/>
                  <a:gd name="connsiteX5" fmla="*/ 292067 w 381000"/>
                  <a:gd name="connsiteY5" fmla="*/ 38228 h 657225"/>
                  <a:gd name="connsiteX6" fmla="*/ 301877 w 381000"/>
                  <a:gd name="connsiteY6" fmla="*/ 9367 h 657225"/>
                  <a:gd name="connsiteX7" fmla="*/ 330738 w 381000"/>
                  <a:gd name="connsiteY7" fmla="*/ 19178 h 657225"/>
                  <a:gd name="connsiteX8" fmla="*/ 347026 w 381000"/>
                  <a:gd name="connsiteY8" fmla="*/ 57278 h 657225"/>
                  <a:gd name="connsiteX9" fmla="*/ 80326 w 381000"/>
                  <a:gd name="connsiteY9" fmla="*/ 638970 h 657225"/>
                  <a:gd name="connsiteX10" fmla="*/ 34035 w 381000"/>
                  <a:gd name="connsiteY10" fmla="*/ 653448 h 657225"/>
                  <a:gd name="connsiteX11" fmla="*/ 28510 w 381000"/>
                  <a:gd name="connsiteY11" fmla="*/ 654781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1000" h="657225">
                    <a:moveTo>
                      <a:pt x="28510" y="654781"/>
                    </a:moveTo>
                    <a:cubicBezTo>
                      <a:pt x="16674" y="654746"/>
                      <a:pt x="7108" y="645121"/>
                      <a:pt x="7144" y="633285"/>
                    </a:cubicBezTo>
                    <a:cubicBezTo>
                      <a:pt x="7174" y="623516"/>
                      <a:pt x="13806" y="615003"/>
                      <a:pt x="23271" y="612586"/>
                    </a:cubicBezTo>
                    <a:cubicBezTo>
                      <a:pt x="37358" y="608943"/>
                      <a:pt x="51251" y="604588"/>
                      <a:pt x="64895" y="599536"/>
                    </a:cubicBezTo>
                    <a:cubicBezTo>
                      <a:pt x="276992" y="520768"/>
                      <a:pt x="385245" y="285127"/>
                      <a:pt x="306831" y="72899"/>
                    </a:cubicBezTo>
                    <a:cubicBezTo>
                      <a:pt x="302163" y="60517"/>
                      <a:pt x="297306" y="48801"/>
                      <a:pt x="292067" y="38228"/>
                    </a:cubicBezTo>
                    <a:cubicBezTo>
                      <a:pt x="286806" y="27549"/>
                      <a:pt x="291199" y="14628"/>
                      <a:pt x="301877" y="9367"/>
                    </a:cubicBezTo>
                    <a:cubicBezTo>
                      <a:pt x="312556" y="4107"/>
                      <a:pt x="325478" y="8499"/>
                      <a:pt x="330738" y="19178"/>
                    </a:cubicBezTo>
                    <a:cubicBezTo>
                      <a:pt x="336358" y="30894"/>
                      <a:pt x="341882" y="43848"/>
                      <a:pt x="347026" y="57278"/>
                    </a:cubicBezTo>
                    <a:cubicBezTo>
                      <a:pt x="433643" y="291541"/>
                      <a:pt x="314354" y="551719"/>
                      <a:pt x="80326" y="638970"/>
                    </a:cubicBezTo>
                    <a:cubicBezTo>
                      <a:pt x="65187" y="644684"/>
                      <a:pt x="49731" y="649518"/>
                      <a:pt x="34035" y="653448"/>
                    </a:cubicBezTo>
                    <a:cubicBezTo>
                      <a:pt x="32267" y="654156"/>
                      <a:pt x="30406" y="654605"/>
                      <a:pt x="28510" y="654781"/>
                    </a:cubicBezTo>
                    <a:close/>
                  </a:path>
                </a:pathLst>
              </a:custGeom>
              <a:grpFill/>
              <a:ln w="31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sp>
            <p:nvSpPr>
              <p:cNvPr id="69" name="Freeform: Shape 68">
                <a:extLst>
                  <a:ext uri="{FF2B5EF4-FFF2-40B4-BE49-F238E27FC236}">
                    <a16:creationId xmlns:a16="http://schemas.microsoft.com/office/drawing/2014/main" id="{A1D12307-E892-3610-4AF5-8693EAA50061}"/>
                  </a:ext>
                </a:extLst>
              </p:cNvPr>
              <p:cNvSpPr/>
              <p:nvPr/>
            </p:nvSpPr>
            <p:spPr>
              <a:xfrm>
                <a:off x="8807659" y="1704376"/>
                <a:ext cx="152400" cy="171450"/>
              </a:xfrm>
              <a:custGeom>
                <a:avLst/>
                <a:gdLst>
                  <a:gd name="connsiteX0" fmla="*/ 130125 w 152400"/>
                  <a:gd name="connsiteY0" fmla="*/ 166659 h 171450"/>
                  <a:gd name="connsiteX1" fmla="*/ 124219 w 152400"/>
                  <a:gd name="connsiteY1" fmla="*/ 165801 h 171450"/>
                  <a:gd name="connsiteX2" fmla="*/ 22683 w 152400"/>
                  <a:gd name="connsiteY2" fmla="*/ 136560 h 171450"/>
                  <a:gd name="connsiteX3" fmla="*/ 7953 w 152400"/>
                  <a:gd name="connsiteY3" fmla="*/ 110226 h 171450"/>
                  <a:gd name="connsiteX4" fmla="*/ 10681 w 152400"/>
                  <a:gd name="connsiteY4" fmla="*/ 104270 h 171450"/>
                  <a:gd name="connsiteX5" fmla="*/ 68593 w 152400"/>
                  <a:gd name="connsiteY5" fmla="*/ 15878 h 171450"/>
                  <a:gd name="connsiteX6" fmla="*/ 98556 w 152400"/>
                  <a:gd name="connsiteY6" fmla="*/ 11312 h 171450"/>
                  <a:gd name="connsiteX7" fmla="*/ 104407 w 152400"/>
                  <a:gd name="connsiteY7" fmla="*/ 39309 h 171450"/>
                  <a:gd name="connsiteX8" fmla="*/ 62402 w 152400"/>
                  <a:gd name="connsiteY8" fmla="*/ 103032 h 171450"/>
                  <a:gd name="connsiteX9" fmla="*/ 136030 w 152400"/>
                  <a:gd name="connsiteY9" fmla="*/ 124272 h 171450"/>
                  <a:gd name="connsiteX10" fmla="*/ 150605 w 152400"/>
                  <a:gd name="connsiteY10" fmla="*/ 150847 h 171450"/>
                  <a:gd name="connsiteX11" fmla="*/ 130125 w 152400"/>
                  <a:gd name="connsiteY11" fmla="*/ 166278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400" h="171450">
                    <a:moveTo>
                      <a:pt x="130125" y="166659"/>
                    </a:moveTo>
                    <a:cubicBezTo>
                      <a:pt x="128125" y="166661"/>
                      <a:pt x="126136" y="166373"/>
                      <a:pt x="124219" y="165801"/>
                    </a:cubicBezTo>
                    <a:lnTo>
                      <a:pt x="22683" y="136560"/>
                    </a:lnTo>
                    <a:cubicBezTo>
                      <a:pt x="11343" y="133355"/>
                      <a:pt x="4749" y="121565"/>
                      <a:pt x="7953" y="110226"/>
                    </a:cubicBezTo>
                    <a:cubicBezTo>
                      <a:pt x="8551" y="108112"/>
                      <a:pt x="9471" y="106103"/>
                      <a:pt x="10681" y="104270"/>
                    </a:cubicBezTo>
                    <a:lnTo>
                      <a:pt x="68593" y="15878"/>
                    </a:lnTo>
                    <a:cubicBezTo>
                      <a:pt x="75607" y="6343"/>
                      <a:pt x="89021" y="4299"/>
                      <a:pt x="98556" y="11312"/>
                    </a:cubicBezTo>
                    <a:cubicBezTo>
                      <a:pt x="107359" y="17788"/>
                      <a:pt x="109881" y="29850"/>
                      <a:pt x="104407" y="39309"/>
                    </a:cubicBezTo>
                    <a:lnTo>
                      <a:pt x="62402" y="103032"/>
                    </a:lnTo>
                    <a:lnTo>
                      <a:pt x="136030" y="124272"/>
                    </a:lnTo>
                    <a:cubicBezTo>
                      <a:pt x="147393" y="127586"/>
                      <a:pt x="153918" y="139484"/>
                      <a:pt x="150605" y="150847"/>
                    </a:cubicBezTo>
                    <a:cubicBezTo>
                      <a:pt x="147948" y="159957"/>
                      <a:pt x="139615" y="166236"/>
                      <a:pt x="130125" y="166278"/>
                    </a:cubicBezTo>
                    <a:close/>
                  </a:path>
                </a:pathLst>
              </a:custGeom>
              <a:grpFill/>
              <a:ln w="31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grpSp>
        <p:grpSp>
          <p:nvGrpSpPr>
            <p:cNvPr id="60" name="Graphic 25">
              <a:extLst>
                <a:ext uri="{FF2B5EF4-FFF2-40B4-BE49-F238E27FC236}">
                  <a16:creationId xmlns:a16="http://schemas.microsoft.com/office/drawing/2014/main" id="{751ECDF2-DB25-0A7F-7EC7-8EF6BA1453CA}"/>
                </a:ext>
              </a:extLst>
            </p:cNvPr>
            <p:cNvGrpSpPr/>
            <p:nvPr/>
          </p:nvGrpSpPr>
          <p:grpSpPr>
            <a:xfrm>
              <a:off x="10900082" y="917048"/>
              <a:ext cx="134400" cy="75083"/>
              <a:chOff x="7894723" y="2528856"/>
              <a:chExt cx="1626927" cy="963961"/>
            </a:xfrm>
            <a:solidFill>
              <a:schemeClr val="bg1"/>
            </a:solidFill>
          </p:grpSpPr>
          <p:sp>
            <p:nvSpPr>
              <p:cNvPr id="61" name="Freeform: Shape 60">
                <a:extLst>
                  <a:ext uri="{FF2B5EF4-FFF2-40B4-BE49-F238E27FC236}">
                    <a16:creationId xmlns:a16="http://schemas.microsoft.com/office/drawing/2014/main" id="{B4C531DD-5191-A709-0B17-2E66A6FD6309}"/>
                  </a:ext>
                </a:extLst>
              </p:cNvPr>
              <p:cNvSpPr/>
              <p:nvPr/>
            </p:nvSpPr>
            <p:spPr>
              <a:xfrm>
                <a:off x="7894723" y="2528856"/>
                <a:ext cx="1626927" cy="963961"/>
              </a:xfrm>
              <a:custGeom>
                <a:avLst/>
                <a:gdLst>
                  <a:gd name="connsiteX0" fmla="*/ 7144 w 1257300"/>
                  <a:gd name="connsiteY0" fmla="*/ 635699 h 638175"/>
                  <a:gd name="connsiteX1" fmla="*/ 7144 w 1257300"/>
                  <a:gd name="connsiteY1" fmla="*/ 629793 h 638175"/>
                  <a:gd name="connsiteX2" fmla="*/ 8572 w 1257300"/>
                  <a:gd name="connsiteY2" fmla="*/ 587121 h 638175"/>
                  <a:gd name="connsiteX3" fmla="*/ 138875 w 1257300"/>
                  <a:gd name="connsiteY3" fmla="*/ 595979 h 638175"/>
                  <a:gd name="connsiteX4" fmla="*/ 137731 w 1257300"/>
                  <a:gd name="connsiteY4" fmla="*/ 629793 h 638175"/>
                  <a:gd name="connsiteX5" fmla="*/ 137731 w 1257300"/>
                  <a:gd name="connsiteY5" fmla="*/ 634365 h 638175"/>
                  <a:gd name="connsiteX6" fmla="*/ 1121569 w 1257300"/>
                  <a:gd name="connsiteY6" fmla="*/ 612839 h 638175"/>
                  <a:gd name="connsiteX7" fmla="*/ 1118807 w 1257300"/>
                  <a:gd name="connsiteY7" fmla="*/ 574739 h 638175"/>
                  <a:gd name="connsiteX8" fmla="*/ 1248537 w 1257300"/>
                  <a:gd name="connsiteY8" fmla="*/ 560165 h 638175"/>
                  <a:gd name="connsiteX9" fmla="*/ 1252061 w 1257300"/>
                  <a:gd name="connsiteY9" fmla="*/ 608552 h 638175"/>
                  <a:gd name="connsiteX10" fmla="*/ 146780 w 1257300"/>
                  <a:gd name="connsiteY10" fmla="*/ 535210 h 638175"/>
                  <a:gd name="connsiteX11" fmla="*/ 18574 w 1257300"/>
                  <a:gd name="connsiteY11" fmla="*/ 510254 h 638175"/>
                  <a:gd name="connsiteX12" fmla="*/ 29718 w 1257300"/>
                  <a:gd name="connsiteY12" fmla="*/ 462629 h 638175"/>
                  <a:gd name="connsiteX13" fmla="*/ 155639 w 1257300"/>
                  <a:gd name="connsiteY13" fmla="*/ 497967 h 638175"/>
                  <a:gd name="connsiteX14" fmla="*/ 146780 w 1257300"/>
                  <a:gd name="connsiteY14" fmla="*/ 535210 h 638175"/>
                  <a:gd name="connsiteX15" fmla="*/ 1108805 w 1257300"/>
                  <a:gd name="connsiteY15" fmla="*/ 514255 h 638175"/>
                  <a:gd name="connsiteX16" fmla="*/ 1098328 w 1257300"/>
                  <a:gd name="connsiteY16" fmla="*/ 477298 h 638175"/>
                  <a:gd name="connsiteX17" fmla="*/ 1222153 w 1257300"/>
                  <a:gd name="connsiteY17" fmla="*/ 436912 h 638175"/>
                  <a:gd name="connsiteX18" fmla="*/ 1235393 w 1257300"/>
                  <a:gd name="connsiteY18" fmla="*/ 483680 h 638175"/>
                  <a:gd name="connsiteX19" fmla="*/ 175927 w 1257300"/>
                  <a:gd name="connsiteY19" fmla="*/ 440055 h 638175"/>
                  <a:gd name="connsiteX20" fmla="*/ 55150 w 1257300"/>
                  <a:gd name="connsiteY20" fmla="*/ 389668 h 638175"/>
                  <a:gd name="connsiteX21" fmla="*/ 75629 w 1257300"/>
                  <a:gd name="connsiteY21" fmla="*/ 345472 h 638175"/>
                  <a:gd name="connsiteX22" fmla="*/ 191738 w 1257300"/>
                  <a:gd name="connsiteY22" fmla="*/ 405003 h 638175"/>
                  <a:gd name="connsiteX23" fmla="*/ 175546 w 1257300"/>
                  <a:gd name="connsiteY23" fmla="*/ 440055 h 638175"/>
                  <a:gd name="connsiteX24" fmla="*/ 1075754 w 1257300"/>
                  <a:gd name="connsiteY24" fmla="*/ 420434 h 638175"/>
                  <a:gd name="connsiteX25" fmla="*/ 1058132 w 1257300"/>
                  <a:gd name="connsiteY25" fmla="*/ 386334 h 638175"/>
                  <a:gd name="connsiteX26" fmla="*/ 1171575 w 1257300"/>
                  <a:gd name="connsiteY26" fmla="*/ 321659 h 638175"/>
                  <a:gd name="connsiteX27" fmla="*/ 1193959 w 1257300"/>
                  <a:gd name="connsiteY27" fmla="*/ 364712 h 638175"/>
                  <a:gd name="connsiteX28" fmla="*/ 223171 w 1257300"/>
                  <a:gd name="connsiteY28" fmla="*/ 352616 h 638175"/>
                  <a:gd name="connsiteX29" fmla="*/ 115348 w 1257300"/>
                  <a:gd name="connsiteY29" fmla="*/ 278892 h 638175"/>
                  <a:gd name="connsiteX30" fmla="*/ 143923 w 1257300"/>
                  <a:gd name="connsiteY30" fmla="*/ 239935 h 638175"/>
                  <a:gd name="connsiteX31" fmla="*/ 245745 w 1257300"/>
                  <a:gd name="connsiteY31" fmla="*/ 321659 h 638175"/>
                  <a:gd name="connsiteX32" fmla="*/ 223171 w 1257300"/>
                  <a:gd name="connsiteY32" fmla="*/ 352616 h 638175"/>
                  <a:gd name="connsiteX33" fmla="*/ 1024128 w 1257300"/>
                  <a:gd name="connsiteY33" fmla="*/ 335090 h 638175"/>
                  <a:gd name="connsiteX34" fmla="*/ 999935 w 1257300"/>
                  <a:gd name="connsiteY34" fmla="*/ 305276 h 638175"/>
                  <a:gd name="connsiteX35" fmla="*/ 1098042 w 1257300"/>
                  <a:gd name="connsiteY35" fmla="*/ 219551 h 638175"/>
                  <a:gd name="connsiteX36" fmla="*/ 1128617 w 1257300"/>
                  <a:gd name="connsiteY36" fmla="*/ 257651 h 638175"/>
                  <a:gd name="connsiteX37" fmla="*/ 287369 w 1257300"/>
                  <a:gd name="connsiteY37" fmla="*/ 276416 h 638175"/>
                  <a:gd name="connsiteX38" fmla="*/ 196405 w 1257300"/>
                  <a:gd name="connsiteY38" fmla="*/ 182594 h 638175"/>
                  <a:gd name="connsiteX39" fmla="*/ 232601 w 1257300"/>
                  <a:gd name="connsiteY39" fmla="*/ 150209 h 638175"/>
                  <a:gd name="connsiteX40" fmla="*/ 315944 w 1257300"/>
                  <a:gd name="connsiteY40" fmla="*/ 250698 h 638175"/>
                  <a:gd name="connsiteX41" fmla="*/ 287369 w 1257300"/>
                  <a:gd name="connsiteY41" fmla="*/ 276416 h 638175"/>
                  <a:gd name="connsiteX42" fmla="*/ 956691 w 1257300"/>
                  <a:gd name="connsiteY42" fmla="*/ 262128 h 638175"/>
                  <a:gd name="connsiteX43" fmla="*/ 926973 w 1257300"/>
                  <a:gd name="connsiteY43" fmla="*/ 237744 h 638175"/>
                  <a:gd name="connsiteX44" fmla="*/ 1005935 w 1257300"/>
                  <a:gd name="connsiteY44" fmla="*/ 133636 h 638175"/>
                  <a:gd name="connsiteX45" fmla="*/ 1043464 w 1257300"/>
                  <a:gd name="connsiteY45" fmla="*/ 164497 h 638175"/>
                  <a:gd name="connsiteX46" fmla="*/ 365189 w 1257300"/>
                  <a:gd name="connsiteY46" fmla="*/ 214503 h 638175"/>
                  <a:gd name="connsiteX47" fmla="*/ 295180 w 1257300"/>
                  <a:gd name="connsiteY47" fmla="*/ 104584 h 638175"/>
                  <a:gd name="connsiteX48" fmla="*/ 337090 w 1257300"/>
                  <a:gd name="connsiteY48" fmla="*/ 80010 h 638175"/>
                  <a:gd name="connsiteX49" fmla="*/ 398621 w 1257300"/>
                  <a:gd name="connsiteY49" fmla="*/ 195453 h 638175"/>
                  <a:gd name="connsiteX50" fmla="*/ 365189 w 1257300"/>
                  <a:gd name="connsiteY50" fmla="*/ 214503 h 638175"/>
                  <a:gd name="connsiteX51" fmla="*/ 875633 w 1257300"/>
                  <a:gd name="connsiteY51" fmla="*/ 203359 h 638175"/>
                  <a:gd name="connsiteX52" fmla="*/ 841724 w 1257300"/>
                  <a:gd name="connsiteY52" fmla="*/ 185452 h 638175"/>
                  <a:gd name="connsiteX53" fmla="*/ 898589 w 1257300"/>
                  <a:gd name="connsiteY53" fmla="*/ 67723 h 638175"/>
                  <a:gd name="connsiteX54" fmla="*/ 941642 w 1257300"/>
                  <a:gd name="connsiteY54" fmla="*/ 90488 h 638175"/>
                  <a:gd name="connsiteX55" fmla="*/ 454247 w 1257300"/>
                  <a:gd name="connsiteY55" fmla="*/ 169831 h 638175"/>
                  <a:gd name="connsiteX56" fmla="*/ 407670 w 1257300"/>
                  <a:gd name="connsiteY56" fmla="*/ 47911 h 638175"/>
                  <a:gd name="connsiteX57" fmla="*/ 453771 w 1257300"/>
                  <a:gd name="connsiteY57" fmla="*/ 32290 h 638175"/>
                  <a:gd name="connsiteX58" fmla="*/ 490633 w 1257300"/>
                  <a:gd name="connsiteY58" fmla="*/ 157353 h 638175"/>
                  <a:gd name="connsiteX59" fmla="*/ 454247 w 1257300"/>
                  <a:gd name="connsiteY59" fmla="*/ 169831 h 638175"/>
                  <a:gd name="connsiteX60" fmla="*/ 785146 w 1257300"/>
                  <a:gd name="connsiteY60" fmla="*/ 162687 h 638175"/>
                  <a:gd name="connsiteX61" fmla="*/ 748284 w 1257300"/>
                  <a:gd name="connsiteY61" fmla="*/ 152019 h 638175"/>
                  <a:gd name="connsiteX62" fmla="*/ 779717 w 1257300"/>
                  <a:gd name="connsiteY62" fmla="*/ 25241 h 638175"/>
                  <a:gd name="connsiteX63" fmla="*/ 826389 w 1257300"/>
                  <a:gd name="connsiteY63" fmla="*/ 38767 h 638175"/>
                  <a:gd name="connsiteX64" fmla="*/ 550355 w 1257300"/>
                  <a:gd name="connsiteY64" fmla="*/ 143637 h 638175"/>
                  <a:gd name="connsiteX65" fmla="*/ 529400 w 1257300"/>
                  <a:gd name="connsiteY65" fmla="*/ 14764 h 638175"/>
                  <a:gd name="connsiteX66" fmla="*/ 577596 w 1257300"/>
                  <a:gd name="connsiteY66" fmla="*/ 8858 h 638175"/>
                  <a:gd name="connsiteX67" fmla="*/ 588455 w 1257300"/>
                  <a:gd name="connsiteY67" fmla="*/ 138970 h 638175"/>
                  <a:gd name="connsiteX68" fmla="*/ 550355 w 1257300"/>
                  <a:gd name="connsiteY68" fmla="*/ 144018 h 638175"/>
                  <a:gd name="connsiteX69" fmla="*/ 688086 w 1257300"/>
                  <a:gd name="connsiteY69" fmla="*/ 140684 h 638175"/>
                  <a:gd name="connsiteX70" fmla="*/ 649986 w 1257300"/>
                  <a:gd name="connsiteY70" fmla="*/ 137636 h 638175"/>
                  <a:gd name="connsiteX71" fmla="*/ 655130 w 1257300"/>
                  <a:gd name="connsiteY71" fmla="*/ 7144 h 638175"/>
                  <a:gd name="connsiteX72" fmla="*/ 703612 w 1257300"/>
                  <a:gd name="connsiteY72" fmla="*/ 10954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257300" h="638175">
                    <a:moveTo>
                      <a:pt x="7144" y="635699"/>
                    </a:moveTo>
                    <a:lnTo>
                      <a:pt x="7144" y="629793"/>
                    </a:lnTo>
                    <a:cubicBezTo>
                      <a:pt x="7144" y="615601"/>
                      <a:pt x="7620" y="601218"/>
                      <a:pt x="8572" y="587121"/>
                    </a:cubicBezTo>
                    <a:lnTo>
                      <a:pt x="138875" y="595979"/>
                    </a:lnTo>
                    <a:cubicBezTo>
                      <a:pt x="138113" y="607124"/>
                      <a:pt x="137731" y="618554"/>
                      <a:pt x="137731" y="629793"/>
                    </a:cubicBezTo>
                    <a:lnTo>
                      <a:pt x="137731" y="634365"/>
                    </a:lnTo>
                    <a:close/>
                    <a:moveTo>
                      <a:pt x="1121569" y="612839"/>
                    </a:moveTo>
                    <a:cubicBezTo>
                      <a:pt x="1121569" y="600075"/>
                      <a:pt x="1120235" y="587121"/>
                      <a:pt x="1118807" y="574739"/>
                    </a:cubicBezTo>
                    <a:lnTo>
                      <a:pt x="1248537" y="560165"/>
                    </a:lnTo>
                    <a:cubicBezTo>
                      <a:pt x="1250347" y="576167"/>
                      <a:pt x="1251585" y="592455"/>
                      <a:pt x="1252061" y="608552"/>
                    </a:cubicBezTo>
                    <a:close/>
                    <a:moveTo>
                      <a:pt x="146780" y="535210"/>
                    </a:moveTo>
                    <a:lnTo>
                      <a:pt x="18574" y="510254"/>
                    </a:lnTo>
                    <a:cubicBezTo>
                      <a:pt x="21622" y="494347"/>
                      <a:pt x="25432" y="478441"/>
                      <a:pt x="29718" y="462629"/>
                    </a:cubicBezTo>
                    <a:lnTo>
                      <a:pt x="155639" y="497967"/>
                    </a:lnTo>
                    <a:cubicBezTo>
                      <a:pt x="152114" y="509778"/>
                      <a:pt x="149162" y="522637"/>
                      <a:pt x="146780" y="535210"/>
                    </a:cubicBezTo>
                    <a:close/>
                    <a:moveTo>
                      <a:pt x="1108805" y="514255"/>
                    </a:moveTo>
                    <a:cubicBezTo>
                      <a:pt x="1105757" y="501872"/>
                      <a:pt x="1102328" y="489395"/>
                      <a:pt x="1098328" y="477298"/>
                    </a:cubicBezTo>
                    <a:lnTo>
                      <a:pt x="1222153" y="436912"/>
                    </a:lnTo>
                    <a:cubicBezTo>
                      <a:pt x="1227106" y="452247"/>
                      <a:pt x="1231678" y="467963"/>
                      <a:pt x="1235393" y="483680"/>
                    </a:cubicBezTo>
                    <a:close/>
                    <a:moveTo>
                      <a:pt x="175927" y="440055"/>
                    </a:moveTo>
                    <a:lnTo>
                      <a:pt x="55150" y="389668"/>
                    </a:lnTo>
                    <a:cubicBezTo>
                      <a:pt x="61341" y="374714"/>
                      <a:pt x="68294" y="359855"/>
                      <a:pt x="75629" y="345472"/>
                    </a:cubicBezTo>
                    <a:lnTo>
                      <a:pt x="191738" y="405003"/>
                    </a:lnTo>
                    <a:cubicBezTo>
                      <a:pt x="185928" y="416528"/>
                      <a:pt x="180499" y="428244"/>
                      <a:pt x="175546" y="440055"/>
                    </a:cubicBezTo>
                    <a:close/>
                    <a:moveTo>
                      <a:pt x="1075754" y="420434"/>
                    </a:moveTo>
                    <a:cubicBezTo>
                      <a:pt x="1070324" y="408813"/>
                      <a:pt x="1064419" y="397383"/>
                      <a:pt x="1058132" y="386334"/>
                    </a:cubicBezTo>
                    <a:lnTo>
                      <a:pt x="1171575" y="321659"/>
                    </a:lnTo>
                    <a:cubicBezTo>
                      <a:pt x="1179481" y="335661"/>
                      <a:pt x="1187101" y="350234"/>
                      <a:pt x="1193959" y="364712"/>
                    </a:cubicBezTo>
                    <a:close/>
                    <a:moveTo>
                      <a:pt x="223171" y="352616"/>
                    </a:moveTo>
                    <a:lnTo>
                      <a:pt x="115348" y="278892"/>
                    </a:lnTo>
                    <a:cubicBezTo>
                      <a:pt x="124397" y="265652"/>
                      <a:pt x="134398" y="252508"/>
                      <a:pt x="143923" y="239935"/>
                    </a:cubicBezTo>
                    <a:lnTo>
                      <a:pt x="245745" y="321659"/>
                    </a:lnTo>
                    <a:cubicBezTo>
                      <a:pt x="238030" y="331661"/>
                      <a:pt x="230315" y="342043"/>
                      <a:pt x="223171" y="352616"/>
                    </a:cubicBezTo>
                    <a:close/>
                    <a:moveTo>
                      <a:pt x="1024128" y="335090"/>
                    </a:moveTo>
                    <a:cubicBezTo>
                      <a:pt x="1016508" y="324898"/>
                      <a:pt x="1008317" y="314897"/>
                      <a:pt x="999935" y="305276"/>
                    </a:cubicBezTo>
                    <a:lnTo>
                      <a:pt x="1098042" y="219551"/>
                    </a:lnTo>
                    <a:cubicBezTo>
                      <a:pt x="1108710" y="231648"/>
                      <a:pt x="1118997" y="244412"/>
                      <a:pt x="1128617" y="257651"/>
                    </a:cubicBezTo>
                    <a:close/>
                    <a:moveTo>
                      <a:pt x="287369" y="276416"/>
                    </a:moveTo>
                    <a:lnTo>
                      <a:pt x="196405" y="182594"/>
                    </a:lnTo>
                    <a:cubicBezTo>
                      <a:pt x="208026" y="171450"/>
                      <a:pt x="220123" y="160496"/>
                      <a:pt x="232601" y="150209"/>
                    </a:cubicBezTo>
                    <a:lnTo>
                      <a:pt x="315944" y="250698"/>
                    </a:lnTo>
                    <a:cubicBezTo>
                      <a:pt x="306134" y="258890"/>
                      <a:pt x="296513" y="267557"/>
                      <a:pt x="287369" y="276416"/>
                    </a:cubicBezTo>
                    <a:close/>
                    <a:moveTo>
                      <a:pt x="956691" y="262128"/>
                    </a:moveTo>
                    <a:cubicBezTo>
                      <a:pt x="947166" y="253651"/>
                      <a:pt x="937641" y="245459"/>
                      <a:pt x="926973" y="237744"/>
                    </a:cubicBezTo>
                    <a:lnTo>
                      <a:pt x="1005935" y="133636"/>
                    </a:lnTo>
                    <a:cubicBezTo>
                      <a:pt x="1018794" y="143161"/>
                      <a:pt x="1031462" y="153829"/>
                      <a:pt x="1043464" y="164497"/>
                    </a:cubicBezTo>
                    <a:close/>
                    <a:moveTo>
                      <a:pt x="365189" y="214503"/>
                    </a:moveTo>
                    <a:lnTo>
                      <a:pt x="295180" y="104584"/>
                    </a:lnTo>
                    <a:cubicBezTo>
                      <a:pt x="308801" y="95822"/>
                      <a:pt x="322898" y="87630"/>
                      <a:pt x="337090" y="80010"/>
                    </a:cubicBezTo>
                    <a:lnTo>
                      <a:pt x="398621" y="195453"/>
                    </a:lnTo>
                    <a:cubicBezTo>
                      <a:pt x="387382" y="201263"/>
                      <a:pt x="376238" y="207740"/>
                      <a:pt x="365189" y="214503"/>
                    </a:cubicBezTo>
                    <a:close/>
                    <a:moveTo>
                      <a:pt x="875633" y="203359"/>
                    </a:moveTo>
                    <a:cubicBezTo>
                      <a:pt x="864584" y="196977"/>
                      <a:pt x="853250" y="190976"/>
                      <a:pt x="841724" y="185452"/>
                    </a:cubicBezTo>
                    <a:lnTo>
                      <a:pt x="898589" y="67723"/>
                    </a:lnTo>
                    <a:cubicBezTo>
                      <a:pt x="913162" y="74771"/>
                      <a:pt x="927735" y="82391"/>
                      <a:pt x="941642" y="90488"/>
                    </a:cubicBezTo>
                    <a:close/>
                    <a:moveTo>
                      <a:pt x="454247" y="169831"/>
                    </a:moveTo>
                    <a:lnTo>
                      <a:pt x="407670" y="47911"/>
                    </a:lnTo>
                    <a:cubicBezTo>
                      <a:pt x="422815" y="42101"/>
                      <a:pt x="438341" y="36862"/>
                      <a:pt x="453771" y="32290"/>
                    </a:cubicBezTo>
                    <a:lnTo>
                      <a:pt x="490633" y="157353"/>
                    </a:lnTo>
                    <a:cubicBezTo>
                      <a:pt x="478441" y="161163"/>
                      <a:pt x="466249" y="165354"/>
                      <a:pt x="454247" y="169831"/>
                    </a:cubicBezTo>
                    <a:close/>
                    <a:moveTo>
                      <a:pt x="785146" y="162687"/>
                    </a:moveTo>
                    <a:cubicBezTo>
                      <a:pt x="773144" y="158591"/>
                      <a:pt x="760667" y="155067"/>
                      <a:pt x="748284" y="152019"/>
                    </a:cubicBezTo>
                    <a:lnTo>
                      <a:pt x="779717" y="25241"/>
                    </a:lnTo>
                    <a:cubicBezTo>
                      <a:pt x="795338" y="29051"/>
                      <a:pt x="811054" y="33623"/>
                      <a:pt x="826389" y="38767"/>
                    </a:cubicBezTo>
                    <a:close/>
                    <a:moveTo>
                      <a:pt x="550355" y="143637"/>
                    </a:moveTo>
                    <a:lnTo>
                      <a:pt x="529400" y="14764"/>
                    </a:lnTo>
                    <a:cubicBezTo>
                      <a:pt x="545306" y="12192"/>
                      <a:pt x="561499" y="10192"/>
                      <a:pt x="577596" y="8858"/>
                    </a:cubicBezTo>
                    <a:lnTo>
                      <a:pt x="588455" y="138970"/>
                    </a:lnTo>
                    <a:cubicBezTo>
                      <a:pt x="575691" y="140399"/>
                      <a:pt x="562832" y="142018"/>
                      <a:pt x="550355" y="144018"/>
                    </a:cubicBezTo>
                    <a:close/>
                    <a:moveTo>
                      <a:pt x="688086" y="140684"/>
                    </a:moveTo>
                    <a:cubicBezTo>
                      <a:pt x="675513" y="139160"/>
                      <a:pt x="662559" y="138208"/>
                      <a:pt x="649986" y="137636"/>
                    </a:cubicBezTo>
                    <a:lnTo>
                      <a:pt x="655130" y="7144"/>
                    </a:lnTo>
                    <a:cubicBezTo>
                      <a:pt x="671322" y="7810"/>
                      <a:pt x="687610" y="9049"/>
                      <a:pt x="703612" y="10954"/>
                    </a:cubicBezTo>
                    <a:close/>
                  </a:path>
                </a:pathLst>
              </a:custGeom>
              <a:grpFill/>
              <a:ln w="317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sp>
            <p:nvSpPr>
              <p:cNvPr id="62" name="Freeform: Shape 61">
                <a:extLst>
                  <a:ext uri="{FF2B5EF4-FFF2-40B4-BE49-F238E27FC236}">
                    <a16:creationId xmlns:a16="http://schemas.microsoft.com/office/drawing/2014/main" id="{D0C26BB2-44A8-0180-A41E-519DC3CF6B51}"/>
                  </a:ext>
                </a:extLst>
              </p:cNvPr>
              <p:cNvSpPr/>
              <p:nvPr/>
            </p:nvSpPr>
            <p:spPr>
              <a:xfrm>
                <a:off x="8591313" y="3292318"/>
                <a:ext cx="133349" cy="133350"/>
              </a:xfrm>
              <a:custGeom>
                <a:avLst/>
                <a:gdLst>
                  <a:gd name="connsiteX0" fmla="*/ 67532 w 133350"/>
                  <a:gd name="connsiteY0" fmla="*/ 127730 h 133350"/>
                  <a:gd name="connsiteX1" fmla="*/ 7144 w 133350"/>
                  <a:gd name="connsiteY1" fmla="*/ 67532 h 133350"/>
                  <a:gd name="connsiteX2" fmla="*/ 67342 w 133350"/>
                  <a:gd name="connsiteY2" fmla="*/ 7144 h 133350"/>
                  <a:gd name="connsiteX3" fmla="*/ 127730 w 133350"/>
                  <a:gd name="connsiteY3" fmla="*/ 67342 h 133350"/>
                  <a:gd name="connsiteX4" fmla="*/ 127730 w 133350"/>
                  <a:gd name="connsiteY4" fmla="*/ 67532 h 133350"/>
                  <a:gd name="connsiteX5" fmla="*/ 67532 w 133350"/>
                  <a:gd name="connsiteY5" fmla="*/ 127730 h 133350"/>
                  <a:gd name="connsiteX6" fmla="*/ 67532 w 133350"/>
                  <a:gd name="connsiteY6" fmla="*/ 61055 h 133350"/>
                  <a:gd name="connsiteX7" fmla="*/ 61055 w 133350"/>
                  <a:gd name="connsiteY7" fmla="*/ 67532 h 133350"/>
                  <a:gd name="connsiteX8" fmla="*/ 67532 w 133350"/>
                  <a:gd name="connsiteY8" fmla="*/ 73914 h 133350"/>
                  <a:gd name="connsiteX9" fmla="*/ 73914 w 133350"/>
                  <a:gd name="connsiteY9" fmla="*/ 67532 h 133350"/>
                  <a:gd name="connsiteX10" fmla="*/ 67532 w 133350"/>
                  <a:gd name="connsiteY10" fmla="*/ 61055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 h="133350">
                    <a:moveTo>
                      <a:pt x="67532" y="127730"/>
                    </a:moveTo>
                    <a:cubicBezTo>
                      <a:pt x="34233" y="127783"/>
                      <a:pt x="7196" y="100831"/>
                      <a:pt x="7144" y="67532"/>
                    </a:cubicBezTo>
                    <a:cubicBezTo>
                      <a:pt x="7091" y="34233"/>
                      <a:pt x="34043" y="7196"/>
                      <a:pt x="67342" y="7144"/>
                    </a:cubicBezTo>
                    <a:cubicBezTo>
                      <a:pt x="100641" y="7091"/>
                      <a:pt x="127678" y="34043"/>
                      <a:pt x="127730" y="67342"/>
                    </a:cubicBezTo>
                    <a:cubicBezTo>
                      <a:pt x="127730" y="67405"/>
                      <a:pt x="127730" y="67469"/>
                      <a:pt x="127730" y="67532"/>
                    </a:cubicBezTo>
                    <a:cubicBezTo>
                      <a:pt x="127678" y="100757"/>
                      <a:pt x="100757" y="127678"/>
                      <a:pt x="67532" y="127730"/>
                    </a:cubicBezTo>
                    <a:close/>
                    <a:moveTo>
                      <a:pt x="67532" y="61055"/>
                    </a:moveTo>
                    <a:cubicBezTo>
                      <a:pt x="63976" y="61106"/>
                      <a:pt x="61106" y="63976"/>
                      <a:pt x="61055" y="67532"/>
                    </a:cubicBezTo>
                    <a:cubicBezTo>
                      <a:pt x="61107" y="71072"/>
                      <a:pt x="63992" y="73914"/>
                      <a:pt x="67532" y="73914"/>
                    </a:cubicBezTo>
                    <a:cubicBezTo>
                      <a:pt x="71057" y="73914"/>
                      <a:pt x="73914" y="71057"/>
                      <a:pt x="73914" y="67532"/>
                    </a:cubicBezTo>
                    <a:cubicBezTo>
                      <a:pt x="73914" y="63992"/>
                      <a:pt x="71072" y="61107"/>
                      <a:pt x="67532" y="61055"/>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sp>
            <p:nvSpPr>
              <p:cNvPr id="63" name="Freeform: Shape 62">
                <a:extLst>
                  <a:ext uri="{FF2B5EF4-FFF2-40B4-BE49-F238E27FC236}">
                    <a16:creationId xmlns:a16="http://schemas.microsoft.com/office/drawing/2014/main" id="{F23DE753-2ABE-F5C0-588A-A5A0D25738DD}"/>
                  </a:ext>
                </a:extLst>
              </p:cNvPr>
              <p:cNvSpPr/>
              <p:nvPr/>
            </p:nvSpPr>
            <p:spPr>
              <a:xfrm>
                <a:off x="8615105" y="3016894"/>
                <a:ext cx="219075" cy="361951"/>
              </a:xfrm>
              <a:custGeom>
                <a:avLst/>
                <a:gdLst>
                  <a:gd name="connsiteX0" fmla="*/ 27261 w 219075"/>
                  <a:gd name="connsiteY0" fmla="*/ 355970 h 361950"/>
                  <a:gd name="connsiteX1" fmla="*/ 7144 w 219075"/>
                  <a:gd name="connsiteY1" fmla="*/ 335892 h 361950"/>
                  <a:gd name="connsiteX2" fmla="*/ 9544 w 219075"/>
                  <a:gd name="connsiteY2" fmla="*/ 326347 h 361950"/>
                  <a:gd name="connsiteX3" fmla="*/ 175755 w 219075"/>
                  <a:gd name="connsiteY3" fmla="*/ 17737 h 361950"/>
                  <a:gd name="connsiteX4" fmla="*/ 202997 w 219075"/>
                  <a:gd name="connsiteY4" fmla="*/ 9546 h 361950"/>
                  <a:gd name="connsiteX5" fmla="*/ 211188 w 219075"/>
                  <a:gd name="connsiteY5" fmla="*/ 36787 h 361950"/>
                  <a:gd name="connsiteX6" fmla="*/ 44977 w 219075"/>
                  <a:gd name="connsiteY6" fmla="*/ 345397 h 361950"/>
                  <a:gd name="connsiteX7" fmla="*/ 27261 w 219075"/>
                  <a:gd name="connsiteY7" fmla="*/ 355970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075" h="361950">
                    <a:moveTo>
                      <a:pt x="27261" y="355970"/>
                    </a:moveTo>
                    <a:cubicBezTo>
                      <a:pt x="16161" y="355981"/>
                      <a:pt x="7154" y="346991"/>
                      <a:pt x="7144" y="335892"/>
                    </a:cubicBezTo>
                    <a:cubicBezTo>
                      <a:pt x="7141" y="332560"/>
                      <a:pt x="7965" y="329281"/>
                      <a:pt x="9544" y="326347"/>
                    </a:cubicBezTo>
                    <a:lnTo>
                      <a:pt x="175755" y="17737"/>
                    </a:lnTo>
                    <a:cubicBezTo>
                      <a:pt x="181016" y="7953"/>
                      <a:pt x="193212" y="4285"/>
                      <a:pt x="202997" y="9546"/>
                    </a:cubicBezTo>
                    <a:cubicBezTo>
                      <a:pt x="212782" y="14806"/>
                      <a:pt x="216449" y="27003"/>
                      <a:pt x="211188" y="36787"/>
                    </a:cubicBezTo>
                    <a:lnTo>
                      <a:pt x="44977" y="345397"/>
                    </a:lnTo>
                    <a:cubicBezTo>
                      <a:pt x="41469" y="351915"/>
                      <a:pt x="34663" y="355977"/>
                      <a:pt x="27261" y="355970"/>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grpSp>
      </p:grpSp>
      <p:sp>
        <p:nvSpPr>
          <p:cNvPr id="6" name="Arrow: Right 5">
            <a:extLst>
              <a:ext uri="{FF2B5EF4-FFF2-40B4-BE49-F238E27FC236}">
                <a16:creationId xmlns:a16="http://schemas.microsoft.com/office/drawing/2014/main" id="{6A746CDB-EE7B-DA74-95E8-DFB0162DAF4C}"/>
              </a:ext>
            </a:extLst>
          </p:cNvPr>
          <p:cNvSpPr/>
          <p:nvPr/>
        </p:nvSpPr>
        <p:spPr>
          <a:xfrm>
            <a:off x="2953929" y="3843593"/>
            <a:ext cx="310857" cy="364909"/>
          </a:xfrm>
          <a:prstGeom prst="rightArrow">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7" name="Rectangle: Rounded Corners 51">
            <a:hlinkClick r:id="" action="ppaction://noaction"/>
            <a:extLst>
              <a:ext uri="{FF2B5EF4-FFF2-40B4-BE49-F238E27FC236}">
                <a16:creationId xmlns:a16="http://schemas.microsoft.com/office/drawing/2014/main" id="{DB411087-F479-333D-EC37-6BFC02ADDA73}"/>
              </a:ext>
            </a:extLst>
          </p:cNvPr>
          <p:cNvSpPr/>
          <p:nvPr/>
        </p:nvSpPr>
        <p:spPr>
          <a:xfrm>
            <a:off x="1485622" y="1080755"/>
            <a:ext cx="1530950" cy="5228605"/>
          </a:xfrm>
          <a:prstGeom prst="roundRect">
            <a:avLst>
              <a:gd name="adj" fmla="val 5600"/>
            </a:avLst>
          </a:prstGeom>
          <a:solidFill>
            <a:schemeClr val="tx2">
              <a:lumMod val="5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Inter"/>
              <a:ea typeface="+mn-ea"/>
              <a:cs typeface="+mn-cs"/>
            </a:endParaRPr>
          </a:p>
        </p:txBody>
      </p:sp>
      <p:sp>
        <p:nvSpPr>
          <p:cNvPr id="12" name="TextBox 11">
            <a:extLst>
              <a:ext uri="{FF2B5EF4-FFF2-40B4-BE49-F238E27FC236}">
                <a16:creationId xmlns:a16="http://schemas.microsoft.com/office/drawing/2014/main" id="{8824A4D1-3598-5A89-A23B-F89BCEA44A5B}"/>
              </a:ext>
            </a:extLst>
          </p:cNvPr>
          <p:cNvSpPr txBox="1"/>
          <p:nvPr/>
        </p:nvSpPr>
        <p:spPr>
          <a:xfrm>
            <a:off x="1599610" y="1173460"/>
            <a:ext cx="1269755" cy="170466"/>
          </a:xfrm>
          <a:prstGeom prst="rect">
            <a:avLst/>
          </a:prstGeom>
          <a:noFill/>
        </p:spPr>
        <p:txBody>
          <a:bodyPr wrap="square" lIns="0" tIns="0" rIns="0" bIns="0" rtlCol="0">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Inter"/>
                <a:ea typeface="+mn-ea"/>
                <a:cs typeface="+mn-cs"/>
              </a:rPr>
              <a:t>Data Sources</a:t>
            </a:r>
          </a:p>
        </p:txBody>
      </p:sp>
      <p:sp>
        <p:nvSpPr>
          <p:cNvPr id="14" name="Rectangle: Rounded Corners 13">
            <a:extLst>
              <a:ext uri="{FF2B5EF4-FFF2-40B4-BE49-F238E27FC236}">
                <a16:creationId xmlns:a16="http://schemas.microsoft.com/office/drawing/2014/main" id="{36D0D8FB-7563-2667-E696-DEFEDB9BEEA3}"/>
              </a:ext>
            </a:extLst>
          </p:cNvPr>
          <p:cNvSpPr/>
          <p:nvPr/>
        </p:nvSpPr>
        <p:spPr>
          <a:xfrm>
            <a:off x="676398" y="1444474"/>
            <a:ext cx="10794980" cy="1247128"/>
          </a:xfrm>
          <a:prstGeom prst="roundRect">
            <a:avLst>
              <a:gd name="adj" fmla="val 0"/>
            </a:avLst>
          </a:prstGeom>
          <a:solidFill>
            <a:schemeClr val="bg2">
              <a:lumMod val="50000"/>
              <a:alpha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l" defTabSz="457200" rtl="0" eaLnBrk="0" fontAlgn="base" latinLnBrk="0" hangingPunct="0">
              <a:lnSpc>
                <a:spcPct val="100000"/>
              </a:lnSpc>
              <a:spcBef>
                <a:spcPts val="0"/>
              </a:spcBef>
              <a:spcAft>
                <a:spcPct val="0"/>
              </a:spcAft>
              <a:buClrTx/>
              <a:buSzTx/>
              <a:buFontTx/>
              <a:buNone/>
              <a:tabLst/>
              <a:defRPr/>
            </a:pPr>
            <a:endParaRPr kumimoji="0" lang="en-FI" sz="1400" b="0" i="0" u="none" strike="noStrike" kern="1200" cap="none" spc="0" normalizeH="0" baseline="0" noProof="0">
              <a:ln>
                <a:noFill/>
              </a:ln>
              <a:solidFill>
                <a:srgbClr val="000000"/>
              </a:solidFill>
              <a:effectLst/>
              <a:uLnTx/>
              <a:uFillTx/>
              <a:latin typeface="Inter"/>
              <a:ea typeface="+mn-ea"/>
              <a:cs typeface="+mn-cs"/>
            </a:endParaRPr>
          </a:p>
        </p:txBody>
      </p:sp>
      <p:sp>
        <p:nvSpPr>
          <p:cNvPr id="29" name="Rectangle: Rounded Corners 51">
            <a:extLst>
              <a:ext uri="{FF2B5EF4-FFF2-40B4-BE49-F238E27FC236}">
                <a16:creationId xmlns:a16="http://schemas.microsoft.com/office/drawing/2014/main" id="{705AEE98-8D01-AE30-E1E5-67ABD53EBA10}"/>
              </a:ext>
            </a:extLst>
          </p:cNvPr>
          <p:cNvSpPr/>
          <p:nvPr/>
        </p:nvSpPr>
        <p:spPr>
          <a:xfrm>
            <a:off x="3254429" y="1598253"/>
            <a:ext cx="1917925" cy="613151"/>
          </a:xfrm>
          <a:prstGeom prst="roundRect">
            <a:avLst>
              <a:gd name="adj" fmla="val 13978"/>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Inter"/>
                <a:ea typeface="+mn-ea"/>
                <a:cs typeface="+mn-cs"/>
              </a:rPr>
              <a:t>Problem Definition</a:t>
            </a:r>
          </a:p>
        </p:txBody>
      </p:sp>
      <p:sp>
        <p:nvSpPr>
          <p:cNvPr id="224" name="Rectangle: Rounded Corners 51">
            <a:extLst>
              <a:ext uri="{FF2B5EF4-FFF2-40B4-BE49-F238E27FC236}">
                <a16:creationId xmlns:a16="http://schemas.microsoft.com/office/drawing/2014/main" id="{5D85A85C-0432-7A66-33CD-8BC0676E8AA9}"/>
              </a:ext>
            </a:extLst>
          </p:cNvPr>
          <p:cNvSpPr/>
          <p:nvPr/>
        </p:nvSpPr>
        <p:spPr>
          <a:xfrm>
            <a:off x="7978226" y="1598317"/>
            <a:ext cx="1484365" cy="619564"/>
          </a:xfrm>
          <a:prstGeom prst="roundRect">
            <a:avLst>
              <a:gd name="adj" fmla="val 18866"/>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Inter"/>
                <a:ea typeface="+mn-ea"/>
                <a:cs typeface="+mn-cs"/>
              </a:rPr>
              <a:t>Model</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Inter"/>
                <a:ea typeface="+mn-ea"/>
                <a:cs typeface="+mn-cs"/>
              </a:rPr>
              <a:t>Deployment</a:t>
            </a:r>
          </a:p>
        </p:txBody>
      </p:sp>
      <p:sp>
        <p:nvSpPr>
          <p:cNvPr id="225" name="Rectangle: Rounded Corners 51">
            <a:extLst>
              <a:ext uri="{FF2B5EF4-FFF2-40B4-BE49-F238E27FC236}">
                <a16:creationId xmlns:a16="http://schemas.microsoft.com/office/drawing/2014/main" id="{4F11A55C-01AD-21AC-2E63-8D50611E0AA6}"/>
              </a:ext>
            </a:extLst>
          </p:cNvPr>
          <p:cNvSpPr/>
          <p:nvPr/>
        </p:nvSpPr>
        <p:spPr>
          <a:xfrm>
            <a:off x="5534541" y="1593905"/>
            <a:ext cx="2126437" cy="619564"/>
          </a:xfrm>
          <a:prstGeom prst="roundRect">
            <a:avLst>
              <a:gd name="adj" fmla="val 17208"/>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Inter"/>
                <a:ea typeface="+mn-ea"/>
                <a:cs typeface="+mn-cs"/>
              </a:rPr>
              <a:t>Model Design</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Inter"/>
                <a:ea typeface="+mn-ea"/>
                <a:cs typeface="+mn-cs"/>
              </a:rPr>
              <a:t>and Development</a:t>
            </a:r>
          </a:p>
        </p:txBody>
      </p:sp>
      <p:sp>
        <p:nvSpPr>
          <p:cNvPr id="226" name="Arrow: Bent-Up 225">
            <a:extLst>
              <a:ext uri="{FF2B5EF4-FFF2-40B4-BE49-F238E27FC236}">
                <a16:creationId xmlns:a16="http://schemas.microsoft.com/office/drawing/2014/main" id="{E4ADAAF9-2320-A553-7075-1EAA52C2B70A}"/>
              </a:ext>
            </a:extLst>
          </p:cNvPr>
          <p:cNvSpPr/>
          <p:nvPr/>
        </p:nvSpPr>
        <p:spPr>
          <a:xfrm flipH="1">
            <a:off x="7328392" y="2225622"/>
            <a:ext cx="866965" cy="425593"/>
          </a:xfrm>
          <a:prstGeom prst="bentUpArrow">
            <a:avLst>
              <a:gd name="adj1" fmla="val 35036"/>
              <a:gd name="adj2" fmla="val 36832"/>
              <a:gd name="adj3" fmla="val 329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227" name="Rectangle: Rounded Corners 226">
            <a:extLst>
              <a:ext uri="{FF2B5EF4-FFF2-40B4-BE49-F238E27FC236}">
                <a16:creationId xmlns:a16="http://schemas.microsoft.com/office/drawing/2014/main" id="{DE903D27-ED99-565E-33FA-2E02210D4A02}"/>
              </a:ext>
            </a:extLst>
          </p:cNvPr>
          <p:cNvSpPr/>
          <p:nvPr/>
        </p:nvSpPr>
        <p:spPr>
          <a:xfrm>
            <a:off x="673088" y="1450082"/>
            <a:ext cx="648831" cy="1241520"/>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ts val="0"/>
              </a:spcBef>
              <a:spcAft>
                <a:spcPct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Inter"/>
                <a:ea typeface="+mn-ea"/>
                <a:cs typeface="+mn-cs"/>
              </a:rPr>
              <a:t>From</a:t>
            </a:r>
          </a:p>
          <a:p>
            <a:pPr marL="0" marR="0" lvl="0" indent="0" algn="ctr" defTabSz="457200" rtl="0" eaLnBrk="0" fontAlgn="base" latinLnBrk="0" hangingPunct="0">
              <a:lnSpc>
                <a:spcPct val="100000"/>
              </a:lnSpc>
              <a:spcBef>
                <a:spcPts val="0"/>
              </a:spcBef>
              <a:spcAft>
                <a:spcPct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Inter"/>
                <a:ea typeface="+mn-ea"/>
                <a:cs typeface="+mn-cs"/>
              </a:rPr>
              <a:t>User</a:t>
            </a:r>
            <a:endParaRPr kumimoji="0" lang="en-US" sz="1400" b="1" i="0" u="none" strike="noStrike" kern="1200" cap="none" spc="0" normalizeH="0" baseline="0" noProof="0">
              <a:ln>
                <a:noFill/>
              </a:ln>
              <a:solidFill>
                <a:srgbClr val="FFFFFF"/>
              </a:solidFill>
              <a:effectLst/>
              <a:uLnTx/>
              <a:uFillTx/>
              <a:latin typeface="Inter"/>
              <a:ea typeface="+mn-ea"/>
              <a:cs typeface="+mn-cs"/>
            </a:endParaRPr>
          </a:p>
        </p:txBody>
      </p:sp>
      <p:grpSp>
        <p:nvGrpSpPr>
          <p:cNvPr id="229" name="Group 228">
            <a:extLst>
              <a:ext uri="{FF2B5EF4-FFF2-40B4-BE49-F238E27FC236}">
                <a16:creationId xmlns:a16="http://schemas.microsoft.com/office/drawing/2014/main" id="{0AA3C27B-7B06-8C6A-C3A9-2582157164FE}"/>
              </a:ext>
            </a:extLst>
          </p:cNvPr>
          <p:cNvGrpSpPr/>
          <p:nvPr/>
        </p:nvGrpSpPr>
        <p:grpSpPr>
          <a:xfrm>
            <a:off x="1621275" y="1603222"/>
            <a:ext cx="1260023" cy="797942"/>
            <a:chOff x="286815" y="4151796"/>
            <a:chExt cx="1266039" cy="826378"/>
          </a:xfrm>
          <a:effectLst/>
        </p:grpSpPr>
        <p:sp>
          <p:nvSpPr>
            <p:cNvPr id="232" name="Rectangle: Rounded Corners 51">
              <a:extLst>
                <a:ext uri="{FF2B5EF4-FFF2-40B4-BE49-F238E27FC236}">
                  <a16:creationId xmlns:a16="http://schemas.microsoft.com/office/drawing/2014/main" id="{785A959B-2563-9AAF-A5EA-CC50FBAB3A4F}"/>
                </a:ext>
              </a:extLst>
            </p:cNvPr>
            <p:cNvSpPr/>
            <p:nvPr/>
          </p:nvSpPr>
          <p:spPr>
            <a:xfrm>
              <a:off x="286815" y="4151796"/>
              <a:ext cx="1266039" cy="826378"/>
            </a:xfrm>
            <a:prstGeom prst="roundRect">
              <a:avLst>
                <a:gd name="adj" fmla="val 5600"/>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Inter"/>
                <a:ea typeface="+mn-ea"/>
                <a:cs typeface="+mn-cs"/>
              </a:endParaRPr>
            </a:p>
          </p:txBody>
        </p:sp>
        <p:grpSp>
          <p:nvGrpSpPr>
            <p:cNvPr id="233" name="Group 232">
              <a:extLst>
                <a:ext uri="{FF2B5EF4-FFF2-40B4-BE49-F238E27FC236}">
                  <a16:creationId xmlns:a16="http://schemas.microsoft.com/office/drawing/2014/main" id="{5BA788F4-C8D0-6429-C992-62EF71F7B2FD}"/>
                </a:ext>
              </a:extLst>
            </p:cNvPr>
            <p:cNvGrpSpPr/>
            <p:nvPr/>
          </p:nvGrpSpPr>
          <p:grpSpPr>
            <a:xfrm>
              <a:off x="357500" y="4209994"/>
              <a:ext cx="1126609" cy="699214"/>
              <a:chOff x="8572507" y="2064956"/>
              <a:chExt cx="2184287" cy="1590313"/>
            </a:xfrm>
          </p:grpSpPr>
          <p:sp>
            <p:nvSpPr>
              <p:cNvPr id="234" name="Freeform: Shape 57">
                <a:extLst>
                  <a:ext uri="{FF2B5EF4-FFF2-40B4-BE49-F238E27FC236}">
                    <a16:creationId xmlns:a16="http://schemas.microsoft.com/office/drawing/2014/main" id="{D40D0696-2149-0676-EF62-A27DCE93AC4B}"/>
                  </a:ext>
                </a:extLst>
              </p:cNvPr>
              <p:cNvSpPr/>
              <p:nvPr/>
            </p:nvSpPr>
            <p:spPr>
              <a:xfrm>
                <a:off x="8572507" y="2064956"/>
                <a:ext cx="2184287" cy="1590313"/>
              </a:xfrm>
              <a:custGeom>
                <a:avLst/>
                <a:gdLst>
                  <a:gd name="connsiteX0" fmla="*/ 1100996 w 1133475"/>
                  <a:gd name="connsiteY0" fmla="*/ 880682 h 885825"/>
                  <a:gd name="connsiteX1" fmla="*/ 37435 w 1133475"/>
                  <a:gd name="connsiteY1" fmla="*/ 880682 h 885825"/>
                  <a:gd name="connsiteX2" fmla="*/ 7145 w 1133475"/>
                  <a:gd name="connsiteY2" fmla="*/ 850487 h 885825"/>
                  <a:gd name="connsiteX3" fmla="*/ 7145 w 1133475"/>
                  <a:gd name="connsiteY3" fmla="*/ 37719 h 885825"/>
                  <a:gd name="connsiteX4" fmla="*/ 37148 w 1133475"/>
                  <a:gd name="connsiteY4" fmla="*/ 7145 h 885825"/>
                  <a:gd name="connsiteX5" fmla="*/ 37435 w 1133475"/>
                  <a:gd name="connsiteY5" fmla="*/ 7144 h 885825"/>
                  <a:gd name="connsiteX6" fmla="*/ 1100996 w 1133475"/>
                  <a:gd name="connsiteY6" fmla="*/ 7144 h 885825"/>
                  <a:gd name="connsiteX7" fmla="*/ 1131190 w 1133475"/>
                  <a:gd name="connsiteY7" fmla="*/ 37338 h 885825"/>
                  <a:gd name="connsiteX8" fmla="*/ 1131190 w 1133475"/>
                  <a:gd name="connsiteY8" fmla="*/ 850106 h 885825"/>
                  <a:gd name="connsiteX9" fmla="*/ 1101380 w 1133475"/>
                  <a:gd name="connsiteY9" fmla="*/ 880679 h 885825"/>
                  <a:gd name="connsiteX10" fmla="*/ 1100996 w 1133475"/>
                  <a:gd name="connsiteY10" fmla="*/ 880682 h 885825"/>
                  <a:gd name="connsiteX11" fmla="*/ 53246 w 1133475"/>
                  <a:gd name="connsiteY11" fmla="*/ 834295 h 885825"/>
                  <a:gd name="connsiteX12" fmla="*/ 1085185 w 1133475"/>
                  <a:gd name="connsiteY12" fmla="*/ 834295 h 885825"/>
                  <a:gd name="connsiteX13" fmla="*/ 1085185 w 1133475"/>
                  <a:gd name="connsiteY13" fmla="*/ 53912 h 885825"/>
                  <a:gd name="connsiteX14" fmla="*/ 53341 w 1133475"/>
                  <a:gd name="connsiteY14" fmla="*/ 53912 h 885825"/>
                  <a:gd name="connsiteX15" fmla="*/ 1100996 w 1133475"/>
                  <a:gd name="connsiteY15" fmla="*/ 53912 h 885825"/>
                  <a:gd name="connsiteX16" fmla="*/ 1100996 w 1133475"/>
                  <a:gd name="connsiteY16" fmla="*/ 53912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75" h="885825">
                    <a:moveTo>
                      <a:pt x="1100996" y="880682"/>
                    </a:moveTo>
                    <a:lnTo>
                      <a:pt x="37435" y="880682"/>
                    </a:lnTo>
                    <a:cubicBezTo>
                      <a:pt x="20743" y="880682"/>
                      <a:pt x="7198" y="867178"/>
                      <a:pt x="7145" y="850487"/>
                    </a:cubicBezTo>
                    <a:lnTo>
                      <a:pt x="7145" y="37719"/>
                    </a:lnTo>
                    <a:cubicBezTo>
                      <a:pt x="6987" y="20991"/>
                      <a:pt x="20420" y="7303"/>
                      <a:pt x="37148" y="7145"/>
                    </a:cubicBezTo>
                    <a:cubicBezTo>
                      <a:pt x="37243" y="7144"/>
                      <a:pt x="37339" y="7144"/>
                      <a:pt x="37435" y="7144"/>
                    </a:cubicBezTo>
                    <a:lnTo>
                      <a:pt x="1100996" y="7144"/>
                    </a:lnTo>
                    <a:cubicBezTo>
                      <a:pt x="1117672" y="7144"/>
                      <a:pt x="1131190" y="20662"/>
                      <a:pt x="1131190" y="37338"/>
                    </a:cubicBezTo>
                    <a:lnTo>
                      <a:pt x="1131190" y="850106"/>
                    </a:lnTo>
                    <a:cubicBezTo>
                      <a:pt x="1131401" y="866781"/>
                      <a:pt x="1118054" y="880469"/>
                      <a:pt x="1101380" y="880679"/>
                    </a:cubicBezTo>
                    <a:cubicBezTo>
                      <a:pt x="1101252" y="880681"/>
                      <a:pt x="1101124" y="880682"/>
                      <a:pt x="1100996" y="880682"/>
                    </a:cubicBezTo>
                    <a:close/>
                    <a:moveTo>
                      <a:pt x="53246" y="834295"/>
                    </a:moveTo>
                    <a:lnTo>
                      <a:pt x="1085185" y="834295"/>
                    </a:lnTo>
                    <a:lnTo>
                      <a:pt x="1085185" y="53912"/>
                    </a:lnTo>
                    <a:lnTo>
                      <a:pt x="53341" y="53912"/>
                    </a:lnTo>
                    <a:close/>
                    <a:moveTo>
                      <a:pt x="1100996" y="53912"/>
                    </a:moveTo>
                    <a:lnTo>
                      <a:pt x="1100996" y="53912"/>
                    </a:lnTo>
                    <a:close/>
                  </a:path>
                </a:pathLst>
              </a:custGeom>
              <a:solidFill>
                <a:schemeClr val="bg1"/>
              </a:solidFill>
              <a:ln w="9525" cap="flat">
                <a:noFill/>
                <a:prstDash val="solid"/>
                <a:miter/>
              </a:ln>
            </p:spPr>
            <p:txBody>
              <a:bodyPr rtlCol="0"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Inter"/>
                  <a:ea typeface="+mn-ea"/>
                  <a:cs typeface="+mn-cs"/>
                </a:endParaRPr>
              </a:p>
            </p:txBody>
          </p:sp>
          <p:pic>
            <p:nvPicPr>
              <p:cNvPr id="239" name="Picture 238">
                <a:extLst>
                  <a:ext uri="{FF2B5EF4-FFF2-40B4-BE49-F238E27FC236}">
                    <a16:creationId xmlns:a16="http://schemas.microsoft.com/office/drawing/2014/main" id="{3B430970-FF58-A47C-4EF8-AC821B9BEAD0}"/>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8694211" y="2251705"/>
                <a:ext cx="1997345" cy="1216816"/>
              </a:xfrm>
              <a:prstGeom prst="rect">
                <a:avLst/>
              </a:prstGeom>
            </p:spPr>
          </p:pic>
        </p:grpSp>
      </p:grpSp>
      <p:sp>
        <p:nvSpPr>
          <p:cNvPr id="240" name="TextBox 239">
            <a:extLst>
              <a:ext uri="{FF2B5EF4-FFF2-40B4-BE49-F238E27FC236}">
                <a16:creationId xmlns:a16="http://schemas.microsoft.com/office/drawing/2014/main" id="{C6FFFE91-10A0-FE92-0876-CFC4A0DC3B86}"/>
              </a:ext>
            </a:extLst>
          </p:cNvPr>
          <p:cNvSpPr txBox="1"/>
          <p:nvPr/>
        </p:nvSpPr>
        <p:spPr>
          <a:xfrm>
            <a:off x="1606922" y="2466446"/>
            <a:ext cx="1269755" cy="170466"/>
          </a:xfrm>
          <a:prstGeom prst="rect">
            <a:avLst/>
          </a:prstGeom>
          <a:noFill/>
        </p:spPr>
        <p:txBody>
          <a:bodyPr wrap="square" lIns="0" tIns="0" rIns="0" bIns="0" rtlCol="0">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Inter"/>
                <a:ea typeface="+mn-ea"/>
                <a:cs typeface="+mn-cs"/>
              </a:rPr>
              <a:t>Live Network</a:t>
            </a:r>
          </a:p>
        </p:txBody>
      </p:sp>
      <p:sp>
        <p:nvSpPr>
          <p:cNvPr id="241" name="Rectangle: Rounded Corners 240">
            <a:extLst>
              <a:ext uri="{FF2B5EF4-FFF2-40B4-BE49-F238E27FC236}">
                <a16:creationId xmlns:a16="http://schemas.microsoft.com/office/drawing/2014/main" id="{1FAFE226-24FB-E3D5-312D-26D4BB4FC337}"/>
              </a:ext>
            </a:extLst>
          </p:cNvPr>
          <p:cNvSpPr/>
          <p:nvPr/>
        </p:nvSpPr>
        <p:spPr>
          <a:xfrm>
            <a:off x="676398" y="2792322"/>
            <a:ext cx="10794980" cy="3393747"/>
          </a:xfrm>
          <a:prstGeom prst="roundRect">
            <a:avLst>
              <a:gd name="adj" fmla="val 0"/>
            </a:avLst>
          </a:prstGeom>
          <a:solidFill>
            <a:schemeClr val="accent1">
              <a:lumMod val="50000"/>
              <a:alpha val="5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l" defTabSz="457200" rtl="0" eaLnBrk="0" fontAlgn="base" latinLnBrk="0" hangingPunct="0">
              <a:lnSpc>
                <a:spcPct val="100000"/>
              </a:lnSpc>
              <a:spcBef>
                <a:spcPts val="0"/>
              </a:spcBef>
              <a:spcAft>
                <a:spcPct val="0"/>
              </a:spcAft>
              <a:buClrTx/>
              <a:buSzTx/>
              <a:buFontTx/>
              <a:buNone/>
              <a:tabLst/>
              <a:defRPr/>
            </a:pPr>
            <a:endParaRPr kumimoji="0" lang="en-FI" sz="1400" b="0" i="0" u="none" strike="noStrike" kern="1200" cap="none" spc="0" normalizeH="0" baseline="0" noProof="0">
              <a:ln>
                <a:noFill/>
              </a:ln>
              <a:solidFill>
                <a:srgbClr val="000000"/>
              </a:solidFill>
              <a:effectLst/>
              <a:uLnTx/>
              <a:uFillTx/>
              <a:latin typeface="Inter"/>
              <a:ea typeface="+mn-ea"/>
              <a:cs typeface="+mn-cs"/>
            </a:endParaRPr>
          </a:p>
        </p:txBody>
      </p:sp>
      <p:sp>
        <p:nvSpPr>
          <p:cNvPr id="243" name="Rectangle: Rounded Corners 51">
            <a:extLst>
              <a:ext uri="{FF2B5EF4-FFF2-40B4-BE49-F238E27FC236}">
                <a16:creationId xmlns:a16="http://schemas.microsoft.com/office/drawing/2014/main" id="{BA98B2F9-E566-1BB4-575F-A10B07C83606}"/>
              </a:ext>
            </a:extLst>
          </p:cNvPr>
          <p:cNvSpPr/>
          <p:nvPr/>
        </p:nvSpPr>
        <p:spPr>
          <a:xfrm>
            <a:off x="8767514" y="3000314"/>
            <a:ext cx="2101607" cy="2043783"/>
          </a:xfrm>
          <a:prstGeom prst="roundRect">
            <a:avLst>
              <a:gd name="adj" fmla="val 5600"/>
            </a:avLst>
          </a:prstGeom>
          <a:solidFill>
            <a:schemeClr val="accent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tIns="0" rtlCol="0" anchor="t"/>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Inter"/>
                <a:ea typeface="+mn-ea"/>
                <a:cs typeface="+mn-cs"/>
              </a:rPr>
              <a:t>Benchmarking &amp; Explainability</a:t>
            </a:r>
            <a:endParaRPr kumimoji="0" lang="en-US" sz="1400" b="1" i="0" u="none" strike="noStrike" kern="1200" cap="none" spc="0" normalizeH="0" baseline="0" noProof="0">
              <a:ln>
                <a:noFill/>
              </a:ln>
              <a:solidFill>
                <a:srgbClr val="FFFFFF"/>
              </a:solidFill>
              <a:effectLst/>
              <a:uLnTx/>
              <a:uFillTx/>
              <a:latin typeface="Inter"/>
              <a:ea typeface="+mn-ea"/>
              <a:cs typeface="+mn-cs"/>
            </a:endParaRPr>
          </a:p>
        </p:txBody>
      </p:sp>
      <p:sp>
        <p:nvSpPr>
          <p:cNvPr id="244" name="Arrow: Right 243">
            <a:extLst>
              <a:ext uri="{FF2B5EF4-FFF2-40B4-BE49-F238E27FC236}">
                <a16:creationId xmlns:a16="http://schemas.microsoft.com/office/drawing/2014/main" id="{EE107EA7-79AB-3527-F5C5-7CFD18B8EC49}"/>
              </a:ext>
            </a:extLst>
          </p:cNvPr>
          <p:cNvSpPr/>
          <p:nvPr/>
        </p:nvSpPr>
        <p:spPr>
          <a:xfrm rot="16200000">
            <a:off x="6206964" y="5053706"/>
            <a:ext cx="372442" cy="376117"/>
          </a:xfrm>
          <a:prstGeom prst="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246" name="Arrow: Right 245">
            <a:extLst>
              <a:ext uri="{FF2B5EF4-FFF2-40B4-BE49-F238E27FC236}">
                <a16:creationId xmlns:a16="http://schemas.microsoft.com/office/drawing/2014/main" id="{C1C43FF5-D244-907A-0C1C-6983C551D2BF}"/>
              </a:ext>
            </a:extLst>
          </p:cNvPr>
          <p:cNvSpPr/>
          <p:nvPr/>
        </p:nvSpPr>
        <p:spPr>
          <a:xfrm rot="5400000">
            <a:off x="9693492" y="5020481"/>
            <a:ext cx="372440" cy="413651"/>
          </a:xfrm>
          <a:prstGeom prst="rightArrow">
            <a:avLst>
              <a:gd name="adj1" fmla="val 50000"/>
              <a:gd name="adj2" fmla="val 451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247" name="Rectangle: Rounded Corners 9">
            <a:extLst>
              <a:ext uri="{FF2B5EF4-FFF2-40B4-BE49-F238E27FC236}">
                <a16:creationId xmlns:a16="http://schemas.microsoft.com/office/drawing/2014/main" id="{07D079BC-6959-A7D7-D0E6-1B8603249789}"/>
              </a:ext>
            </a:extLst>
          </p:cNvPr>
          <p:cNvSpPr/>
          <p:nvPr/>
        </p:nvSpPr>
        <p:spPr>
          <a:xfrm>
            <a:off x="3254513" y="5421961"/>
            <a:ext cx="7614608" cy="630290"/>
          </a:xfrm>
          <a:prstGeom prst="roundRect">
            <a:avLst>
              <a:gd name="adj" fmla="val 13581"/>
            </a:avLst>
          </a:prstGeom>
          <a:solidFill>
            <a:schemeClr val="accent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700" b="0" i="0" u="none" strike="noStrike" kern="1200" cap="none" spc="0" normalizeH="0" baseline="0" noProof="0">
              <a:ln>
                <a:noFill/>
              </a:ln>
              <a:solidFill>
                <a:srgbClr val="FFFFFF"/>
              </a:solidFill>
              <a:effectLst/>
              <a:uLnTx/>
              <a:uFillTx/>
              <a:latin typeface="Inter"/>
              <a:ea typeface="+mn-ea"/>
              <a:cs typeface="+mn-cs"/>
            </a:endParaRPr>
          </a:p>
        </p:txBody>
      </p:sp>
      <p:sp>
        <p:nvSpPr>
          <p:cNvPr id="248" name="Rectangle 247">
            <a:extLst>
              <a:ext uri="{FF2B5EF4-FFF2-40B4-BE49-F238E27FC236}">
                <a16:creationId xmlns:a16="http://schemas.microsoft.com/office/drawing/2014/main" id="{456F3F25-2966-DB65-3818-F7669DC712EF}"/>
              </a:ext>
            </a:extLst>
          </p:cNvPr>
          <p:cNvSpPr/>
          <p:nvPr/>
        </p:nvSpPr>
        <p:spPr>
          <a:xfrm>
            <a:off x="6252060" y="5473461"/>
            <a:ext cx="1519123" cy="5223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Inter"/>
                <a:ea typeface="+mn-ea"/>
                <a:cs typeface="+mn-cs"/>
              </a:rPr>
              <a:t>Data Store</a:t>
            </a:r>
            <a:endParaRPr kumimoji="0" lang="en-US" sz="1600" b="0" i="0" u="none" strike="noStrike" kern="1200" cap="none" spc="0" normalizeH="0" baseline="0" noProof="0">
              <a:ln>
                <a:noFill/>
              </a:ln>
              <a:solidFill>
                <a:srgbClr val="FFFFFF"/>
              </a:solidFill>
              <a:effectLst/>
              <a:uLnTx/>
              <a:uFillTx/>
              <a:latin typeface="Inter"/>
              <a:ea typeface="+mn-ea"/>
              <a:cs typeface="+mn-cs"/>
            </a:endParaRPr>
          </a:p>
        </p:txBody>
      </p:sp>
      <p:pic>
        <p:nvPicPr>
          <p:cNvPr id="249" name="Graphic 248" descr="Database outline">
            <a:extLst>
              <a:ext uri="{FF2B5EF4-FFF2-40B4-BE49-F238E27FC236}">
                <a16:creationId xmlns:a16="http://schemas.microsoft.com/office/drawing/2014/main" id="{3BCC6003-18E4-9D82-824F-9C4A25C21D5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632643" y="5464611"/>
            <a:ext cx="607334" cy="539642"/>
          </a:xfrm>
          <a:prstGeom prst="rect">
            <a:avLst/>
          </a:prstGeom>
        </p:spPr>
      </p:pic>
      <p:grpSp>
        <p:nvGrpSpPr>
          <p:cNvPr id="250" name="Group 249">
            <a:extLst>
              <a:ext uri="{FF2B5EF4-FFF2-40B4-BE49-F238E27FC236}">
                <a16:creationId xmlns:a16="http://schemas.microsoft.com/office/drawing/2014/main" id="{2B4F4AB5-681D-7F31-0C48-6C18D53795CB}"/>
              </a:ext>
            </a:extLst>
          </p:cNvPr>
          <p:cNvGrpSpPr/>
          <p:nvPr/>
        </p:nvGrpSpPr>
        <p:grpSpPr>
          <a:xfrm>
            <a:off x="10247483" y="4357315"/>
            <a:ext cx="414645" cy="390557"/>
            <a:chOff x="3583344" y="5173827"/>
            <a:chExt cx="836673" cy="828137"/>
          </a:xfrm>
        </p:grpSpPr>
        <p:grpSp>
          <p:nvGrpSpPr>
            <p:cNvPr id="251" name="Graphic 25">
              <a:extLst>
                <a:ext uri="{FF2B5EF4-FFF2-40B4-BE49-F238E27FC236}">
                  <a16:creationId xmlns:a16="http://schemas.microsoft.com/office/drawing/2014/main" id="{1C55831C-A21B-E4C0-81B8-76D8D9E2501C}"/>
                </a:ext>
              </a:extLst>
            </p:cNvPr>
            <p:cNvGrpSpPr/>
            <p:nvPr/>
          </p:nvGrpSpPr>
          <p:grpSpPr>
            <a:xfrm>
              <a:off x="3583344" y="5173827"/>
              <a:ext cx="836673" cy="828137"/>
              <a:chOff x="8228316" y="937177"/>
              <a:chExt cx="976339" cy="938649"/>
            </a:xfrm>
            <a:solidFill>
              <a:schemeClr val="bg1"/>
            </a:solidFill>
          </p:grpSpPr>
          <p:sp>
            <p:nvSpPr>
              <p:cNvPr id="40" name="Freeform: Shape 39">
                <a:extLst>
                  <a:ext uri="{FF2B5EF4-FFF2-40B4-BE49-F238E27FC236}">
                    <a16:creationId xmlns:a16="http://schemas.microsoft.com/office/drawing/2014/main" id="{DD055021-D75E-BCCF-A984-92FA13813F4D}"/>
                  </a:ext>
                </a:extLst>
              </p:cNvPr>
              <p:cNvSpPr/>
              <p:nvPr/>
            </p:nvSpPr>
            <p:spPr>
              <a:xfrm>
                <a:off x="8292848" y="1247202"/>
                <a:ext cx="438150" cy="609600"/>
              </a:xfrm>
              <a:custGeom>
                <a:avLst/>
                <a:gdLst>
                  <a:gd name="connsiteX0" fmla="*/ 412346 w 438150"/>
                  <a:gd name="connsiteY0" fmla="*/ 607831 h 609600"/>
                  <a:gd name="connsiteX1" fmla="*/ 410155 w 438150"/>
                  <a:gd name="connsiteY1" fmla="*/ 607831 h 609600"/>
                  <a:gd name="connsiteX2" fmla="*/ 368721 w 438150"/>
                  <a:gd name="connsiteY2" fmla="*/ 601258 h 609600"/>
                  <a:gd name="connsiteX3" fmla="*/ 16296 w 438150"/>
                  <a:gd name="connsiteY3" fmla="*/ 67858 h 609600"/>
                  <a:gd name="connsiteX4" fmla="*/ 16296 w 438150"/>
                  <a:gd name="connsiteY4" fmla="*/ 67858 h 609600"/>
                  <a:gd name="connsiteX5" fmla="*/ 28584 w 438150"/>
                  <a:gd name="connsiteY5" fmla="*/ 20995 h 609600"/>
                  <a:gd name="connsiteX6" fmla="*/ 56213 w 438150"/>
                  <a:gd name="connsiteY6" fmla="*/ 8537 h 609600"/>
                  <a:gd name="connsiteX7" fmla="*/ 69351 w 438150"/>
                  <a:gd name="connsiteY7" fmla="*/ 34045 h 609600"/>
                  <a:gd name="connsiteX8" fmla="*/ 58302 w 438150"/>
                  <a:gd name="connsiteY8" fmla="*/ 74431 h 609600"/>
                  <a:gd name="connsiteX9" fmla="*/ 58302 w 438150"/>
                  <a:gd name="connsiteY9" fmla="*/ 75764 h 609600"/>
                  <a:gd name="connsiteX10" fmla="*/ 377675 w 438150"/>
                  <a:gd name="connsiteY10" fmla="*/ 558396 h 609600"/>
                  <a:gd name="connsiteX11" fmla="*/ 415013 w 438150"/>
                  <a:gd name="connsiteY11" fmla="*/ 564206 h 609600"/>
                  <a:gd name="connsiteX12" fmla="*/ 434375 w 438150"/>
                  <a:gd name="connsiteY12" fmla="*/ 587524 h 609600"/>
                  <a:gd name="connsiteX13" fmla="*/ 412632 w 438150"/>
                  <a:gd name="connsiteY13" fmla="*/ 606973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8150" h="609600">
                    <a:moveTo>
                      <a:pt x="412346" y="607831"/>
                    </a:moveTo>
                    <a:lnTo>
                      <a:pt x="410155" y="607831"/>
                    </a:lnTo>
                    <a:cubicBezTo>
                      <a:pt x="395677" y="606211"/>
                      <a:pt x="381580" y="604021"/>
                      <a:pt x="368721" y="601258"/>
                    </a:cubicBezTo>
                    <a:cubicBezTo>
                      <a:pt x="124265" y="551051"/>
                      <a:pt x="-33402" y="312419"/>
                      <a:pt x="16296" y="67858"/>
                    </a:cubicBezTo>
                    <a:lnTo>
                      <a:pt x="16296" y="67858"/>
                    </a:lnTo>
                    <a:cubicBezTo>
                      <a:pt x="19528" y="52024"/>
                      <a:pt x="23630" y="36379"/>
                      <a:pt x="28584" y="20995"/>
                    </a:cubicBezTo>
                    <a:cubicBezTo>
                      <a:pt x="32773" y="9925"/>
                      <a:pt x="45143" y="4348"/>
                      <a:pt x="56213" y="8537"/>
                    </a:cubicBezTo>
                    <a:cubicBezTo>
                      <a:pt x="66477" y="12421"/>
                      <a:pt x="72148" y="23432"/>
                      <a:pt x="69351" y="34045"/>
                    </a:cubicBezTo>
                    <a:cubicBezTo>
                      <a:pt x="64968" y="47306"/>
                      <a:pt x="61280" y="60786"/>
                      <a:pt x="58302" y="74431"/>
                    </a:cubicBezTo>
                    <a:lnTo>
                      <a:pt x="58302" y="75764"/>
                    </a:lnTo>
                    <a:cubicBezTo>
                      <a:pt x="13423" y="297192"/>
                      <a:pt x="156324" y="513141"/>
                      <a:pt x="377675" y="558396"/>
                    </a:cubicBezTo>
                    <a:cubicBezTo>
                      <a:pt x="389391" y="560872"/>
                      <a:pt x="401963" y="562777"/>
                      <a:pt x="415013" y="564206"/>
                    </a:cubicBezTo>
                    <a:cubicBezTo>
                      <a:pt x="426798" y="565298"/>
                      <a:pt x="435467" y="575738"/>
                      <a:pt x="434375" y="587524"/>
                    </a:cubicBezTo>
                    <a:cubicBezTo>
                      <a:pt x="433339" y="598701"/>
                      <a:pt x="423854" y="607185"/>
                      <a:pt x="412632" y="606973"/>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sp>
            <p:nvSpPr>
              <p:cNvPr id="43" name="Freeform: Shape 42">
                <a:extLst>
                  <a:ext uri="{FF2B5EF4-FFF2-40B4-BE49-F238E27FC236}">
                    <a16:creationId xmlns:a16="http://schemas.microsoft.com/office/drawing/2014/main" id="{8C5A999A-80E4-279B-14F9-8301C450D998}"/>
                  </a:ext>
                </a:extLst>
              </p:cNvPr>
              <p:cNvSpPr/>
              <p:nvPr/>
            </p:nvSpPr>
            <p:spPr>
              <a:xfrm>
                <a:off x="8228316" y="1242220"/>
                <a:ext cx="171450" cy="152400"/>
              </a:xfrm>
              <a:custGeom>
                <a:avLst/>
                <a:gdLst>
                  <a:gd name="connsiteX0" fmla="*/ 151207 w 171450"/>
                  <a:gd name="connsiteY0" fmla="*/ 146088 h 152400"/>
                  <a:gd name="connsiteX1" fmla="*/ 132157 w 171450"/>
                  <a:gd name="connsiteY1" fmla="*/ 133610 h 152400"/>
                  <a:gd name="connsiteX2" fmla="*/ 99963 w 171450"/>
                  <a:gd name="connsiteY2" fmla="*/ 64077 h 152400"/>
                  <a:gd name="connsiteX3" fmla="*/ 42813 w 171450"/>
                  <a:gd name="connsiteY3" fmla="*/ 115322 h 152400"/>
                  <a:gd name="connsiteX4" fmla="*/ 12618 w 171450"/>
                  <a:gd name="connsiteY4" fmla="*/ 113703 h 152400"/>
                  <a:gd name="connsiteX5" fmla="*/ 14238 w 171450"/>
                  <a:gd name="connsiteY5" fmla="*/ 83508 h 152400"/>
                  <a:gd name="connsiteX6" fmla="*/ 92533 w 171450"/>
                  <a:gd name="connsiteY6" fmla="*/ 12738 h 152400"/>
                  <a:gd name="connsiteX7" fmla="*/ 111583 w 171450"/>
                  <a:gd name="connsiteY7" fmla="*/ 7689 h 152400"/>
                  <a:gd name="connsiteX8" fmla="*/ 126728 w 171450"/>
                  <a:gd name="connsiteY8" fmla="*/ 19691 h 152400"/>
                  <a:gd name="connsiteX9" fmla="*/ 171114 w 171450"/>
                  <a:gd name="connsiteY9" fmla="*/ 115608 h 152400"/>
                  <a:gd name="connsiteX10" fmla="*/ 160853 w 171450"/>
                  <a:gd name="connsiteY10" fmla="*/ 144126 h 152400"/>
                  <a:gd name="connsiteX11" fmla="*/ 160732 w 171450"/>
                  <a:gd name="connsiteY11" fmla="*/ 144183 h 152400"/>
                  <a:gd name="connsiteX12" fmla="*/ 151207 w 171450"/>
                  <a:gd name="connsiteY12" fmla="*/ 146088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450" h="152400">
                    <a:moveTo>
                      <a:pt x="151207" y="146088"/>
                    </a:moveTo>
                    <a:cubicBezTo>
                      <a:pt x="142983" y="145948"/>
                      <a:pt x="135571" y="141093"/>
                      <a:pt x="132157" y="133610"/>
                    </a:cubicBezTo>
                    <a:lnTo>
                      <a:pt x="99963" y="64077"/>
                    </a:lnTo>
                    <a:lnTo>
                      <a:pt x="42813" y="115322"/>
                    </a:lnTo>
                    <a:cubicBezTo>
                      <a:pt x="34028" y="123213"/>
                      <a:pt x="20509" y="122488"/>
                      <a:pt x="12618" y="113703"/>
                    </a:cubicBezTo>
                    <a:cubicBezTo>
                      <a:pt x="4728" y="104917"/>
                      <a:pt x="5453" y="91399"/>
                      <a:pt x="14238" y="83508"/>
                    </a:cubicBezTo>
                    <a:lnTo>
                      <a:pt x="92533" y="12738"/>
                    </a:lnTo>
                    <a:cubicBezTo>
                      <a:pt x="97655" y="8003"/>
                      <a:pt x="104789" y="6112"/>
                      <a:pt x="111583" y="7689"/>
                    </a:cubicBezTo>
                    <a:cubicBezTo>
                      <a:pt x="118258" y="9044"/>
                      <a:pt x="123884" y="13503"/>
                      <a:pt x="126728" y="19691"/>
                    </a:cubicBezTo>
                    <a:lnTo>
                      <a:pt x="171114" y="115608"/>
                    </a:lnTo>
                    <a:cubicBezTo>
                      <a:pt x="176156" y="126316"/>
                      <a:pt x="171562" y="139085"/>
                      <a:pt x="160853" y="144126"/>
                    </a:cubicBezTo>
                    <a:cubicBezTo>
                      <a:pt x="160813" y="144145"/>
                      <a:pt x="160773" y="144164"/>
                      <a:pt x="160732" y="144183"/>
                    </a:cubicBezTo>
                    <a:cubicBezTo>
                      <a:pt x="157740" y="145522"/>
                      <a:pt x="154485" y="146173"/>
                      <a:pt x="151207" y="146088"/>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sp>
            <p:nvSpPr>
              <p:cNvPr id="45" name="Freeform: Shape 44">
                <a:extLst>
                  <a:ext uri="{FF2B5EF4-FFF2-40B4-BE49-F238E27FC236}">
                    <a16:creationId xmlns:a16="http://schemas.microsoft.com/office/drawing/2014/main" id="{51FADACE-4B8E-A80A-AC87-A31092CA87F0}"/>
                  </a:ext>
                </a:extLst>
              </p:cNvPr>
              <p:cNvSpPr/>
              <p:nvPr/>
            </p:nvSpPr>
            <p:spPr>
              <a:xfrm>
                <a:off x="8368246" y="937177"/>
                <a:ext cx="714375" cy="238125"/>
              </a:xfrm>
              <a:custGeom>
                <a:avLst/>
                <a:gdLst>
                  <a:gd name="connsiteX0" fmla="*/ 28337 w 714375"/>
                  <a:gd name="connsiteY0" fmla="*/ 239771 h 238125"/>
                  <a:gd name="connsiteX1" fmla="*/ 16336 w 714375"/>
                  <a:gd name="connsiteY1" fmla="*/ 236056 h 238125"/>
                  <a:gd name="connsiteX2" fmla="*/ 10907 w 714375"/>
                  <a:gd name="connsiteY2" fmla="*/ 206338 h 238125"/>
                  <a:gd name="connsiteX3" fmla="*/ 35862 w 714375"/>
                  <a:gd name="connsiteY3" fmla="*/ 172906 h 238125"/>
                  <a:gd name="connsiteX4" fmla="*/ 672513 w 714375"/>
                  <a:gd name="connsiteY4" fmla="*/ 109088 h 238125"/>
                  <a:gd name="connsiteX5" fmla="*/ 708327 w 714375"/>
                  <a:gd name="connsiteY5" fmla="*/ 141568 h 238125"/>
                  <a:gd name="connsiteX6" fmla="*/ 707085 w 714375"/>
                  <a:gd name="connsiteY6" fmla="*/ 171851 h 238125"/>
                  <a:gd name="connsiteX7" fmla="*/ 677847 w 714375"/>
                  <a:gd name="connsiteY7" fmla="*/ 171667 h 238125"/>
                  <a:gd name="connsiteX8" fmla="*/ 96873 w 714375"/>
                  <a:gd name="connsiteY8" fmla="*/ 169634 h 238125"/>
                  <a:gd name="connsiteX9" fmla="*/ 69009 w 714375"/>
                  <a:gd name="connsiteY9" fmla="*/ 200242 h 238125"/>
                  <a:gd name="connsiteX10" fmla="*/ 46530 w 714375"/>
                  <a:gd name="connsiteY10" fmla="*/ 230532 h 238125"/>
                  <a:gd name="connsiteX11" fmla="*/ 28337 w 714375"/>
                  <a:gd name="connsiteY11" fmla="*/ 239771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4375" h="238125">
                    <a:moveTo>
                      <a:pt x="28337" y="239771"/>
                    </a:moveTo>
                    <a:cubicBezTo>
                      <a:pt x="24049" y="239802"/>
                      <a:pt x="19857" y="238504"/>
                      <a:pt x="16336" y="236056"/>
                    </a:cubicBezTo>
                    <a:cubicBezTo>
                      <a:pt x="6665" y="229327"/>
                      <a:pt x="4240" y="216053"/>
                      <a:pt x="10907" y="206338"/>
                    </a:cubicBezTo>
                    <a:cubicBezTo>
                      <a:pt x="18717" y="194813"/>
                      <a:pt x="27099" y="183574"/>
                      <a:pt x="35862" y="172906"/>
                    </a:cubicBezTo>
                    <a:cubicBezTo>
                      <a:pt x="194234" y="-20172"/>
                      <a:pt x="478969" y="-48714"/>
                      <a:pt x="672513" y="109088"/>
                    </a:cubicBezTo>
                    <a:cubicBezTo>
                      <a:pt x="685053" y="119232"/>
                      <a:pt x="697010" y="130076"/>
                      <a:pt x="708327" y="141568"/>
                    </a:cubicBezTo>
                    <a:cubicBezTo>
                      <a:pt x="716346" y="150274"/>
                      <a:pt x="715790" y="163832"/>
                      <a:pt x="707085" y="171851"/>
                    </a:cubicBezTo>
                    <a:cubicBezTo>
                      <a:pt x="698803" y="179480"/>
                      <a:pt x="686032" y="179399"/>
                      <a:pt x="677847" y="171667"/>
                    </a:cubicBezTo>
                    <a:cubicBezTo>
                      <a:pt x="517977" y="10674"/>
                      <a:pt x="257866" y="9764"/>
                      <a:pt x="96873" y="169634"/>
                    </a:cubicBezTo>
                    <a:cubicBezTo>
                      <a:pt x="87077" y="179362"/>
                      <a:pt x="77777" y="189578"/>
                      <a:pt x="69009" y="200242"/>
                    </a:cubicBezTo>
                    <a:cubicBezTo>
                      <a:pt x="61103" y="209767"/>
                      <a:pt x="53579" y="220054"/>
                      <a:pt x="46530" y="230532"/>
                    </a:cubicBezTo>
                    <a:cubicBezTo>
                      <a:pt x="42392" y="236459"/>
                      <a:pt x="35565" y="239926"/>
                      <a:pt x="28337" y="239771"/>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sp>
            <p:nvSpPr>
              <p:cNvPr id="46" name="Freeform: Shape 45">
                <a:extLst>
                  <a:ext uri="{FF2B5EF4-FFF2-40B4-BE49-F238E27FC236}">
                    <a16:creationId xmlns:a16="http://schemas.microsoft.com/office/drawing/2014/main" id="{1D255005-11DD-4317-A61D-05BE96CC5F06}"/>
                  </a:ext>
                </a:extLst>
              </p:cNvPr>
              <p:cNvSpPr/>
              <p:nvPr/>
            </p:nvSpPr>
            <p:spPr>
              <a:xfrm>
                <a:off x="8925947" y="965576"/>
                <a:ext cx="161925" cy="152400"/>
              </a:xfrm>
              <a:custGeom>
                <a:avLst/>
                <a:gdLst>
                  <a:gd name="connsiteX0" fmla="*/ 134138 w 161925"/>
                  <a:gd name="connsiteY0" fmla="*/ 152413 h 152400"/>
                  <a:gd name="connsiteX1" fmla="*/ 133090 w 161925"/>
                  <a:gd name="connsiteY1" fmla="*/ 152413 h 152400"/>
                  <a:gd name="connsiteX2" fmla="*/ 27553 w 161925"/>
                  <a:gd name="connsiteY2" fmla="*/ 147174 h 152400"/>
                  <a:gd name="connsiteX3" fmla="*/ 7170 w 161925"/>
                  <a:gd name="connsiteY3" fmla="*/ 124695 h 152400"/>
                  <a:gd name="connsiteX4" fmla="*/ 29649 w 161925"/>
                  <a:gd name="connsiteY4" fmla="*/ 104311 h 152400"/>
                  <a:gd name="connsiteX5" fmla="*/ 105849 w 161925"/>
                  <a:gd name="connsiteY5" fmla="*/ 108121 h 152400"/>
                  <a:gd name="connsiteX6" fmla="*/ 86799 w 161925"/>
                  <a:gd name="connsiteY6" fmla="*/ 33922 h 152400"/>
                  <a:gd name="connsiteX7" fmla="*/ 102229 w 161925"/>
                  <a:gd name="connsiteY7" fmla="*/ 7823 h 152400"/>
                  <a:gd name="connsiteX8" fmla="*/ 128328 w 161925"/>
                  <a:gd name="connsiteY8" fmla="*/ 23254 h 152400"/>
                  <a:gd name="connsiteX9" fmla="*/ 154426 w 161925"/>
                  <a:gd name="connsiteY9" fmla="*/ 125647 h 152400"/>
                  <a:gd name="connsiteX10" fmla="*/ 138786 w 161925"/>
                  <a:gd name="connsiteY10" fmla="*/ 151766 h 152400"/>
                  <a:gd name="connsiteX11" fmla="*/ 133662 w 161925"/>
                  <a:gd name="connsiteY11" fmla="*/ 152413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5" h="152400">
                    <a:moveTo>
                      <a:pt x="134138" y="152413"/>
                    </a:moveTo>
                    <a:lnTo>
                      <a:pt x="133090" y="152413"/>
                    </a:lnTo>
                    <a:lnTo>
                      <a:pt x="27553" y="147174"/>
                    </a:lnTo>
                    <a:cubicBezTo>
                      <a:pt x="15717" y="146595"/>
                      <a:pt x="6591" y="136531"/>
                      <a:pt x="7170" y="124695"/>
                    </a:cubicBezTo>
                    <a:cubicBezTo>
                      <a:pt x="7748" y="112859"/>
                      <a:pt x="17813" y="103733"/>
                      <a:pt x="29649" y="104311"/>
                    </a:cubicBezTo>
                    <a:lnTo>
                      <a:pt x="105849" y="108121"/>
                    </a:lnTo>
                    <a:lnTo>
                      <a:pt x="86799" y="33922"/>
                    </a:lnTo>
                    <a:cubicBezTo>
                      <a:pt x="83853" y="22454"/>
                      <a:pt x="90761" y="10769"/>
                      <a:pt x="102229" y="7823"/>
                    </a:cubicBezTo>
                    <a:cubicBezTo>
                      <a:pt x="113697" y="4877"/>
                      <a:pt x="125382" y="11786"/>
                      <a:pt x="128328" y="23254"/>
                    </a:cubicBezTo>
                    <a:lnTo>
                      <a:pt x="154426" y="125647"/>
                    </a:lnTo>
                    <a:cubicBezTo>
                      <a:pt x="157320" y="137179"/>
                      <a:pt x="150317" y="148872"/>
                      <a:pt x="138786" y="151766"/>
                    </a:cubicBezTo>
                    <a:cubicBezTo>
                      <a:pt x="137110" y="152186"/>
                      <a:pt x="135390" y="152403"/>
                      <a:pt x="133662" y="152413"/>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sp>
            <p:nvSpPr>
              <p:cNvPr id="47" name="Freeform: Shape 46">
                <a:extLst>
                  <a:ext uri="{FF2B5EF4-FFF2-40B4-BE49-F238E27FC236}">
                    <a16:creationId xmlns:a16="http://schemas.microsoft.com/office/drawing/2014/main" id="{771EA262-A67A-9750-71B3-0241D3B12A3F}"/>
                  </a:ext>
                </a:extLst>
              </p:cNvPr>
              <p:cNvSpPr/>
              <p:nvPr/>
            </p:nvSpPr>
            <p:spPr>
              <a:xfrm>
                <a:off x="8823655" y="1186631"/>
                <a:ext cx="381000" cy="657225"/>
              </a:xfrm>
              <a:custGeom>
                <a:avLst/>
                <a:gdLst>
                  <a:gd name="connsiteX0" fmla="*/ 28510 w 381000"/>
                  <a:gd name="connsiteY0" fmla="*/ 654781 h 657225"/>
                  <a:gd name="connsiteX1" fmla="*/ 7144 w 381000"/>
                  <a:gd name="connsiteY1" fmla="*/ 633285 h 657225"/>
                  <a:gd name="connsiteX2" fmla="*/ 23271 w 381000"/>
                  <a:gd name="connsiteY2" fmla="*/ 612586 h 657225"/>
                  <a:gd name="connsiteX3" fmla="*/ 64895 w 381000"/>
                  <a:gd name="connsiteY3" fmla="*/ 599536 h 657225"/>
                  <a:gd name="connsiteX4" fmla="*/ 306831 w 381000"/>
                  <a:gd name="connsiteY4" fmla="*/ 72899 h 657225"/>
                  <a:gd name="connsiteX5" fmla="*/ 292067 w 381000"/>
                  <a:gd name="connsiteY5" fmla="*/ 38228 h 657225"/>
                  <a:gd name="connsiteX6" fmla="*/ 301877 w 381000"/>
                  <a:gd name="connsiteY6" fmla="*/ 9367 h 657225"/>
                  <a:gd name="connsiteX7" fmla="*/ 330738 w 381000"/>
                  <a:gd name="connsiteY7" fmla="*/ 19178 h 657225"/>
                  <a:gd name="connsiteX8" fmla="*/ 347026 w 381000"/>
                  <a:gd name="connsiteY8" fmla="*/ 57278 h 657225"/>
                  <a:gd name="connsiteX9" fmla="*/ 80326 w 381000"/>
                  <a:gd name="connsiteY9" fmla="*/ 638970 h 657225"/>
                  <a:gd name="connsiteX10" fmla="*/ 34035 w 381000"/>
                  <a:gd name="connsiteY10" fmla="*/ 653448 h 657225"/>
                  <a:gd name="connsiteX11" fmla="*/ 28510 w 381000"/>
                  <a:gd name="connsiteY11" fmla="*/ 654781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1000" h="657225">
                    <a:moveTo>
                      <a:pt x="28510" y="654781"/>
                    </a:moveTo>
                    <a:cubicBezTo>
                      <a:pt x="16674" y="654746"/>
                      <a:pt x="7108" y="645121"/>
                      <a:pt x="7144" y="633285"/>
                    </a:cubicBezTo>
                    <a:cubicBezTo>
                      <a:pt x="7174" y="623516"/>
                      <a:pt x="13806" y="615003"/>
                      <a:pt x="23271" y="612586"/>
                    </a:cubicBezTo>
                    <a:cubicBezTo>
                      <a:pt x="37358" y="608943"/>
                      <a:pt x="51251" y="604588"/>
                      <a:pt x="64895" y="599536"/>
                    </a:cubicBezTo>
                    <a:cubicBezTo>
                      <a:pt x="276992" y="520768"/>
                      <a:pt x="385245" y="285127"/>
                      <a:pt x="306831" y="72899"/>
                    </a:cubicBezTo>
                    <a:cubicBezTo>
                      <a:pt x="302163" y="60517"/>
                      <a:pt x="297306" y="48801"/>
                      <a:pt x="292067" y="38228"/>
                    </a:cubicBezTo>
                    <a:cubicBezTo>
                      <a:pt x="286806" y="27549"/>
                      <a:pt x="291199" y="14628"/>
                      <a:pt x="301877" y="9367"/>
                    </a:cubicBezTo>
                    <a:cubicBezTo>
                      <a:pt x="312556" y="4107"/>
                      <a:pt x="325478" y="8499"/>
                      <a:pt x="330738" y="19178"/>
                    </a:cubicBezTo>
                    <a:cubicBezTo>
                      <a:pt x="336358" y="30894"/>
                      <a:pt x="341882" y="43848"/>
                      <a:pt x="347026" y="57278"/>
                    </a:cubicBezTo>
                    <a:cubicBezTo>
                      <a:pt x="433643" y="291541"/>
                      <a:pt x="314354" y="551719"/>
                      <a:pt x="80326" y="638970"/>
                    </a:cubicBezTo>
                    <a:cubicBezTo>
                      <a:pt x="65187" y="644684"/>
                      <a:pt x="49731" y="649518"/>
                      <a:pt x="34035" y="653448"/>
                    </a:cubicBezTo>
                    <a:cubicBezTo>
                      <a:pt x="32267" y="654156"/>
                      <a:pt x="30406" y="654605"/>
                      <a:pt x="28510" y="654781"/>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sp>
            <p:nvSpPr>
              <p:cNvPr id="71" name="Freeform: Shape 70">
                <a:extLst>
                  <a:ext uri="{FF2B5EF4-FFF2-40B4-BE49-F238E27FC236}">
                    <a16:creationId xmlns:a16="http://schemas.microsoft.com/office/drawing/2014/main" id="{36240B4D-4329-31C6-038A-7BEFD43C7892}"/>
                  </a:ext>
                </a:extLst>
              </p:cNvPr>
              <p:cNvSpPr/>
              <p:nvPr/>
            </p:nvSpPr>
            <p:spPr>
              <a:xfrm>
                <a:off x="8807659" y="1704376"/>
                <a:ext cx="152400" cy="171450"/>
              </a:xfrm>
              <a:custGeom>
                <a:avLst/>
                <a:gdLst>
                  <a:gd name="connsiteX0" fmla="*/ 130125 w 152400"/>
                  <a:gd name="connsiteY0" fmla="*/ 166659 h 171450"/>
                  <a:gd name="connsiteX1" fmla="*/ 124219 w 152400"/>
                  <a:gd name="connsiteY1" fmla="*/ 165801 h 171450"/>
                  <a:gd name="connsiteX2" fmla="*/ 22683 w 152400"/>
                  <a:gd name="connsiteY2" fmla="*/ 136560 h 171450"/>
                  <a:gd name="connsiteX3" fmla="*/ 7953 w 152400"/>
                  <a:gd name="connsiteY3" fmla="*/ 110226 h 171450"/>
                  <a:gd name="connsiteX4" fmla="*/ 10681 w 152400"/>
                  <a:gd name="connsiteY4" fmla="*/ 104270 h 171450"/>
                  <a:gd name="connsiteX5" fmla="*/ 68593 w 152400"/>
                  <a:gd name="connsiteY5" fmla="*/ 15878 h 171450"/>
                  <a:gd name="connsiteX6" fmla="*/ 98556 w 152400"/>
                  <a:gd name="connsiteY6" fmla="*/ 11312 h 171450"/>
                  <a:gd name="connsiteX7" fmla="*/ 104407 w 152400"/>
                  <a:gd name="connsiteY7" fmla="*/ 39309 h 171450"/>
                  <a:gd name="connsiteX8" fmla="*/ 62402 w 152400"/>
                  <a:gd name="connsiteY8" fmla="*/ 103032 h 171450"/>
                  <a:gd name="connsiteX9" fmla="*/ 136030 w 152400"/>
                  <a:gd name="connsiteY9" fmla="*/ 124272 h 171450"/>
                  <a:gd name="connsiteX10" fmla="*/ 150605 w 152400"/>
                  <a:gd name="connsiteY10" fmla="*/ 150847 h 171450"/>
                  <a:gd name="connsiteX11" fmla="*/ 130125 w 152400"/>
                  <a:gd name="connsiteY11" fmla="*/ 166278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400" h="171450">
                    <a:moveTo>
                      <a:pt x="130125" y="166659"/>
                    </a:moveTo>
                    <a:cubicBezTo>
                      <a:pt x="128125" y="166661"/>
                      <a:pt x="126136" y="166373"/>
                      <a:pt x="124219" y="165801"/>
                    </a:cubicBezTo>
                    <a:lnTo>
                      <a:pt x="22683" y="136560"/>
                    </a:lnTo>
                    <a:cubicBezTo>
                      <a:pt x="11343" y="133355"/>
                      <a:pt x="4749" y="121565"/>
                      <a:pt x="7953" y="110226"/>
                    </a:cubicBezTo>
                    <a:cubicBezTo>
                      <a:pt x="8551" y="108112"/>
                      <a:pt x="9471" y="106103"/>
                      <a:pt x="10681" y="104270"/>
                    </a:cubicBezTo>
                    <a:lnTo>
                      <a:pt x="68593" y="15878"/>
                    </a:lnTo>
                    <a:cubicBezTo>
                      <a:pt x="75607" y="6343"/>
                      <a:pt x="89021" y="4299"/>
                      <a:pt x="98556" y="11312"/>
                    </a:cubicBezTo>
                    <a:cubicBezTo>
                      <a:pt x="107359" y="17788"/>
                      <a:pt x="109881" y="29850"/>
                      <a:pt x="104407" y="39309"/>
                    </a:cubicBezTo>
                    <a:lnTo>
                      <a:pt x="62402" y="103032"/>
                    </a:lnTo>
                    <a:lnTo>
                      <a:pt x="136030" y="124272"/>
                    </a:lnTo>
                    <a:cubicBezTo>
                      <a:pt x="147393" y="127586"/>
                      <a:pt x="153918" y="139484"/>
                      <a:pt x="150605" y="150847"/>
                    </a:cubicBezTo>
                    <a:cubicBezTo>
                      <a:pt x="147948" y="159957"/>
                      <a:pt x="139615" y="166236"/>
                      <a:pt x="130125" y="166278"/>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grpSp>
        <p:grpSp>
          <p:nvGrpSpPr>
            <p:cNvPr id="252" name="Graphic 25">
              <a:extLst>
                <a:ext uri="{FF2B5EF4-FFF2-40B4-BE49-F238E27FC236}">
                  <a16:creationId xmlns:a16="http://schemas.microsoft.com/office/drawing/2014/main" id="{AF7D68DC-96F8-E9F1-14A3-A8D967DF2986}"/>
                </a:ext>
              </a:extLst>
            </p:cNvPr>
            <p:cNvGrpSpPr/>
            <p:nvPr/>
          </p:nvGrpSpPr>
          <p:grpSpPr>
            <a:xfrm>
              <a:off x="3794140" y="5405602"/>
              <a:ext cx="488886" cy="280242"/>
              <a:chOff x="7894726" y="2528856"/>
              <a:chExt cx="1626927" cy="963961"/>
            </a:xfrm>
            <a:solidFill>
              <a:schemeClr val="bg1"/>
            </a:solidFill>
          </p:grpSpPr>
          <p:sp>
            <p:nvSpPr>
              <p:cNvPr id="254" name="Freeform: Shape 253">
                <a:extLst>
                  <a:ext uri="{FF2B5EF4-FFF2-40B4-BE49-F238E27FC236}">
                    <a16:creationId xmlns:a16="http://schemas.microsoft.com/office/drawing/2014/main" id="{A752583E-300C-F874-8FB8-EC9A8CE4467C}"/>
                  </a:ext>
                </a:extLst>
              </p:cNvPr>
              <p:cNvSpPr/>
              <p:nvPr/>
            </p:nvSpPr>
            <p:spPr>
              <a:xfrm>
                <a:off x="7894726" y="2528856"/>
                <a:ext cx="1626927" cy="963961"/>
              </a:xfrm>
              <a:custGeom>
                <a:avLst/>
                <a:gdLst>
                  <a:gd name="connsiteX0" fmla="*/ 7144 w 1257300"/>
                  <a:gd name="connsiteY0" fmla="*/ 635699 h 638175"/>
                  <a:gd name="connsiteX1" fmla="*/ 7144 w 1257300"/>
                  <a:gd name="connsiteY1" fmla="*/ 629793 h 638175"/>
                  <a:gd name="connsiteX2" fmla="*/ 8572 w 1257300"/>
                  <a:gd name="connsiteY2" fmla="*/ 587121 h 638175"/>
                  <a:gd name="connsiteX3" fmla="*/ 138875 w 1257300"/>
                  <a:gd name="connsiteY3" fmla="*/ 595979 h 638175"/>
                  <a:gd name="connsiteX4" fmla="*/ 137731 w 1257300"/>
                  <a:gd name="connsiteY4" fmla="*/ 629793 h 638175"/>
                  <a:gd name="connsiteX5" fmla="*/ 137731 w 1257300"/>
                  <a:gd name="connsiteY5" fmla="*/ 634365 h 638175"/>
                  <a:gd name="connsiteX6" fmla="*/ 1121569 w 1257300"/>
                  <a:gd name="connsiteY6" fmla="*/ 612839 h 638175"/>
                  <a:gd name="connsiteX7" fmla="*/ 1118807 w 1257300"/>
                  <a:gd name="connsiteY7" fmla="*/ 574739 h 638175"/>
                  <a:gd name="connsiteX8" fmla="*/ 1248537 w 1257300"/>
                  <a:gd name="connsiteY8" fmla="*/ 560165 h 638175"/>
                  <a:gd name="connsiteX9" fmla="*/ 1252061 w 1257300"/>
                  <a:gd name="connsiteY9" fmla="*/ 608552 h 638175"/>
                  <a:gd name="connsiteX10" fmla="*/ 146780 w 1257300"/>
                  <a:gd name="connsiteY10" fmla="*/ 535210 h 638175"/>
                  <a:gd name="connsiteX11" fmla="*/ 18574 w 1257300"/>
                  <a:gd name="connsiteY11" fmla="*/ 510254 h 638175"/>
                  <a:gd name="connsiteX12" fmla="*/ 29718 w 1257300"/>
                  <a:gd name="connsiteY12" fmla="*/ 462629 h 638175"/>
                  <a:gd name="connsiteX13" fmla="*/ 155639 w 1257300"/>
                  <a:gd name="connsiteY13" fmla="*/ 497967 h 638175"/>
                  <a:gd name="connsiteX14" fmla="*/ 146780 w 1257300"/>
                  <a:gd name="connsiteY14" fmla="*/ 535210 h 638175"/>
                  <a:gd name="connsiteX15" fmla="*/ 1108805 w 1257300"/>
                  <a:gd name="connsiteY15" fmla="*/ 514255 h 638175"/>
                  <a:gd name="connsiteX16" fmla="*/ 1098328 w 1257300"/>
                  <a:gd name="connsiteY16" fmla="*/ 477298 h 638175"/>
                  <a:gd name="connsiteX17" fmla="*/ 1222153 w 1257300"/>
                  <a:gd name="connsiteY17" fmla="*/ 436912 h 638175"/>
                  <a:gd name="connsiteX18" fmla="*/ 1235393 w 1257300"/>
                  <a:gd name="connsiteY18" fmla="*/ 483680 h 638175"/>
                  <a:gd name="connsiteX19" fmla="*/ 175927 w 1257300"/>
                  <a:gd name="connsiteY19" fmla="*/ 440055 h 638175"/>
                  <a:gd name="connsiteX20" fmla="*/ 55150 w 1257300"/>
                  <a:gd name="connsiteY20" fmla="*/ 389668 h 638175"/>
                  <a:gd name="connsiteX21" fmla="*/ 75629 w 1257300"/>
                  <a:gd name="connsiteY21" fmla="*/ 345472 h 638175"/>
                  <a:gd name="connsiteX22" fmla="*/ 191738 w 1257300"/>
                  <a:gd name="connsiteY22" fmla="*/ 405003 h 638175"/>
                  <a:gd name="connsiteX23" fmla="*/ 175546 w 1257300"/>
                  <a:gd name="connsiteY23" fmla="*/ 440055 h 638175"/>
                  <a:gd name="connsiteX24" fmla="*/ 1075754 w 1257300"/>
                  <a:gd name="connsiteY24" fmla="*/ 420434 h 638175"/>
                  <a:gd name="connsiteX25" fmla="*/ 1058132 w 1257300"/>
                  <a:gd name="connsiteY25" fmla="*/ 386334 h 638175"/>
                  <a:gd name="connsiteX26" fmla="*/ 1171575 w 1257300"/>
                  <a:gd name="connsiteY26" fmla="*/ 321659 h 638175"/>
                  <a:gd name="connsiteX27" fmla="*/ 1193959 w 1257300"/>
                  <a:gd name="connsiteY27" fmla="*/ 364712 h 638175"/>
                  <a:gd name="connsiteX28" fmla="*/ 223171 w 1257300"/>
                  <a:gd name="connsiteY28" fmla="*/ 352616 h 638175"/>
                  <a:gd name="connsiteX29" fmla="*/ 115348 w 1257300"/>
                  <a:gd name="connsiteY29" fmla="*/ 278892 h 638175"/>
                  <a:gd name="connsiteX30" fmla="*/ 143923 w 1257300"/>
                  <a:gd name="connsiteY30" fmla="*/ 239935 h 638175"/>
                  <a:gd name="connsiteX31" fmla="*/ 245745 w 1257300"/>
                  <a:gd name="connsiteY31" fmla="*/ 321659 h 638175"/>
                  <a:gd name="connsiteX32" fmla="*/ 223171 w 1257300"/>
                  <a:gd name="connsiteY32" fmla="*/ 352616 h 638175"/>
                  <a:gd name="connsiteX33" fmla="*/ 1024128 w 1257300"/>
                  <a:gd name="connsiteY33" fmla="*/ 335090 h 638175"/>
                  <a:gd name="connsiteX34" fmla="*/ 999935 w 1257300"/>
                  <a:gd name="connsiteY34" fmla="*/ 305276 h 638175"/>
                  <a:gd name="connsiteX35" fmla="*/ 1098042 w 1257300"/>
                  <a:gd name="connsiteY35" fmla="*/ 219551 h 638175"/>
                  <a:gd name="connsiteX36" fmla="*/ 1128617 w 1257300"/>
                  <a:gd name="connsiteY36" fmla="*/ 257651 h 638175"/>
                  <a:gd name="connsiteX37" fmla="*/ 287369 w 1257300"/>
                  <a:gd name="connsiteY37" fmla="*/ 276416 h 638175"/>
                  <a:gd name="connsiteX38" fmla="*/ 196405 w 1257300"/>
                  <a:gd name="connsiteY38" fmla="*/ 182594 h 638175"/>
                  <a:gd name="connsiteX39" fmla="*/ 232601 w 1257300"/>
                  <a:gd name="connsiteY39" fmla="*/ 150209 h 638175"/>
                  <a:gd name="connsiteX40" fmla="*/ 315944 w 1257300"/>
                  <a:gd name="connsiteY40" fmla="*/ 250698 h 638175"/>
                  <a:gd name="connsiteX41" fmla="*/ 287369 w 1257300"/>
                  <a:gd name="connsiteY41" fmla="*/ 276416 h 638175"/>
                  <a:gd name="connsiteX42" fmla="*/ 956691 w 1257300"/>
                  <a:gd name="connsiteY42" fmla="*/ 262128 h 638175"/>
                  <a:gd name="connsiteX43" fmla="*/ 926973 w 1257300"/>
                  <a:gd name="connsiteY43" fmla="*/ 237744 h 638175"/>
                  <a:gd name="connsiteX44" fmla="*/ 1005935 w 1257300"/>
                  <a:gd name="connsiteY44" fmla="*/ 133636 h 638175"/>
                  <a:gd name="connsiteX45" fmla="*/ 1043464 w 1257300"/>
                  <a:gd name="connsiteY45" fmla="*/ 164497 h 638175"/>
                  <a:gd name="connsiteX46" fmla="*/ 365189 w 1257300"/>
                  <a:gd name="connsiteY46" fmla="*/ 214503 h 638175"/>
                  <a:gd name="connsiteX47" fmla="*/ 295180 w 1257300"/>
                  <a:gd name="connsiteY47" fmla="*/ 104584 h 638175"/>
                  <a:gd name="connsiteX48" fmla="*/ 337090 w 1257300"/>
                  <a:gd name="connsiteY48" fmla="*/ 80010 h 638175"/>
                  <a:gd name="connsiteX49" fmla="*/ 398621 w 1257300"/>
                  <a:gd name="connsiteY49" fmla="*/ 195453 h 638175"/>
                  <a:gd name="connsiteX50" fmla="*/ 365189 w 1257300"/>
                  <a:gd name="connsiteY50" fmla="*/ 214503 h 638175"/>
                  <a:gd name="connsiteX51" fmla="*/ 875633 w 1257300"/>
                  <a:gd name="connsiteY51" fmla="*/ 203359 h 638175"/>
                  <a:gd name="connsiteX52" fmla="*/ 841724 w 1257300"/>
                  <a:gd name="connsiteY52" fmla="*/ 185452 h 638175"/>
                  <a:gd name="connsiteX53" fmla="*/ 898589 w 1257300"/>
                  <a:gd name="connsiteY53" fmla="*/ 67723 h 638175"/>
                  <a:gd name="connsiteX54" fmla="*/ 941642 w 1257300"/>
                  <a:gd name="connsiteY54" fmla="*/ 90488 h 638175"/>
                  <a:gd name="connsiteX55" fmla="*/ 454247 w 1257300"/>
                  <a:gd name="connsiteY55" fmla="*/ 169831 h 638175"/>
                  <a:gd name="connsiteX56" fmla="*/ 407670 w 1257300"/>
                  <a:gd name="connsiteY56" fmla="*/ 47911 h 638175"/>
                  <a:gd name="connsiteX57" fmla="*/ 453771 w 1257300"/>
                  <a:gd name="connsiteY57" fmla="*/ 32290 h 638175"/>
                  <a:gd name="connsiteX58" fmla="*/ 490633 w 1257300"/>
                  <a:gd name="connsiteY58" fmla="*/ 157353 h 638175"/>
                  <a:gd name="connsiteX59" fmla="*/ 454247 w 1257300"/>
                  <a:gd name="connsiteY59" fmla="*/ 169831 h 638175"/>
                  <a:gd name="connsiteX60" fmla="*/ 785146 w 1257300"/>
                  <a:gd name="connsiteY60" fmla="*/ 162687 h 638175"/>
                  <a:gd name="connsiteX61" fmla="*/ 748284 w 1257300"/>
                  <a:gd name="connsiteY61" fmla="*/ 152019 h 638175"/>
                  <a:gd name="connsiteX62" fmla="*/ 779717 w 1257300"/>
                  <a:gd name="connsiteY62" fmla="*/ 25241 h 638175"/>
                  <a:gd name="connsiteX63" fmla="*/ 826389 w 1257300"/>
                  <a:gd name="connsiteY63" fmla="*/ 38767 h 638175"/>
                  <a:gd name="connsiteX64" fmla="*/ 550355 w 1257300"/>
                  <a:gd name="connsiteY64" fmla="*/ 143637 h 638175"/>
                  <a:gd name="connsiteX65" fmla="*/ 529400 w 1257300"/>
                  <a:gd name="connsiteY65" fmla="*/ 14764 h 638175"/>
                  <a:gd name="connsiteX66" fmla="*/ 577596 w 1257300"/>
                  <a:gd name="connsiteY66" fmla="*/ 8858 h 638175"/>
                  <a:gd name="connsiteX67" fmla="*/ 588455 w 1257300"/>
                  <a:gd name="connsiteY67" fmla="*/ 138970 h 638175"/>
                  <a:gd name="connsiteX68" fmla="*/ 550355 w 1257300"/>
                  <a:gd name="connsiteY68" fmla="*/ 144018 h 638175"/>
                  <a:gd name="connsiteX69" fmla="*/ 688086 w 1257300"/>
                  <a:gd name="connsiteY69" fmla="*/ 140684 h 638175"/>
                  <a:gd name="connsiteX70" fmla="*/ 649986 w 1257300"/>
                  <a:gd name="connsiteY70" fmla="*/ 137636 h 638175"/>
                  <a:gd name="connsiteX71" fmla="*/ 655130 w 1257300"/>
                  <a:gd name="connsiteY71" fmla="*/ 7144 h 638175"/>
                  <a:gd name="connsiteX72" fmla="*/ 703612 w 1257300"/>
                  <a:gd name="connsiteY72" fmla="*/ 10954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257300" h="638175">
                    <a:moveTo>
                      <a:pt x="7144" y="635699"/>
                    </a:moveTo>
                    <a:lnTo>
                      <a:pt x="7144" y="629793"/>
                    </a:lnTo>
                    <a:cubicBezTo>
                      <a:pt x="7144" y="615601"/>
                      <a:pt x="7620" y="601218"/>
                      <a:pt x="8572" y="587121"/>
                    </a:cubicBezTo>
                    <a:lnTo>
                      <a:pt x="138875" y="595979"/>
                    </a:lnTo>
                    <a:cubicBezTo>
                      <a:pt x="138113" y="607124"/>
                      <a:pt x="137731" y="618554"/>
                      <a:pt x="137731" y="629793"/>
                    </a:cubicBezTo>
                    <a:lnTo>
                      <a:pt x="137731" y="634365"/>
                    </a:lnTo>
                    <a:close/>
                    <a:moveTo>
                      <a:pt x="1121569" y="612839"/>
                    </a:moveTo>
                    <a:cubicBezTo>
                      <a:pt x="1121569" y="600075"/>
                      <a:pt x="1120235" y="587121"/>
                      <a:pt x="1118807" y="574739"/>
                    </a:cubicBezTo>
                    <a:lnTo>
                      <a:pt x="1248537" y="560165"/>
                    </a:lnTo>
                    <a:cubicBezTo>
                      <a:pt x="1250347" y="576167"/>
                      <a:pt x="1251585" y="592455"/>
                      <a:pt x="1252061" y="608552"/>
                    </a:cubicBezTo>
                    <a:close/>
                    <a:moveTo>
                      <a:pt x="146780" y="535210"/>
                    </a:moveTo>
                    <a:lnTo>
                      <a:pt x="18574" y="510254"/>
                    </a:lnTo>
                    <a:cubicBezTo>
                      <a:pt x="21622" y="494347"/>
                      <a:pt x="25432" y="478441"/>
                      <a:pt x="29718" y="462629"/>
                    </a:cubicBezTo>
                    <a:lnTo>
                      <a:pt x="155639" y="497967"/>
                    </a:lnTo>
                    <a:cubicBezTo>
                      <a:pt x="152114" y="509778"/>
                      <a:pt x="149162" y="522637"/>
                      <a:pt x="146780" y="535210"/>
                    </a:cubicBezTo>
                    <a:close/>
                    <a:moveTo>
                      <a:pt x="1108805" y="514255"/>
                    </a:moveTo>
                    <a:cubicBezTo>
                      <a:pt x="1105757" y="501872"/>
                      <a:pt x="1102328" y="489395"/>
                      <a:pt x="1098328" y="477298"/>
                    </a:cubicBezTo>
                    <a:lnTo>
                      <a:pt x="1222153" y="436912"/>
                    </a:lnTo>
                    <a:cubicBezTo>
                      <a:pt x="1227106" y="452247"/>
                      <a:pt x="1231678" y="467963"/>
                      <a:pt x="1235393" y="483680"/>
                    </a:cubicBezTo>
                    <a:close/>
                    <a:moveTo>
                      <a:pt x="175927" y="440055"/>
                    </a:moveTo>
                    <a:lnTo>
                      <a:pt x="55150" y="389668"/>
                    </a:lnTo>
                    <a:cubicBezTo>
                      <a:pt x="61341" y="374714"/>
                      <a:pt x="68294" y="359855"/>
                      <a:pt x="75629" y="345472"/>
                    </a:cubicBezTo>
                    <a:lnTo>
                      <a:pt x="191738" y="405003"/>
                    </a:lnTo>
                    <a:cubicBezTo>
                      <a:pt x="185928" y="416528"/>
                      <a:pt x="180499" y="428244"/>
                      <a:pt x="175546" y="440055"/>
                    </a:cubicBezTo>
                    <a:close/>
                    <a:moveTo>
                      <a:pt x="1075754" y="420434"/>
                    </a:moveTo>
                    <a:cubicBezTo>
                      <a:pt x="1070324" y="408813"/>
                      <a:pt x="1064419" y="397383"/>
                      <a:pt x="1058132" y="386334"/>
                    </a:cubicBezTo>
                    <a:lnTo>
                      <a:pt x="1171575" y="321659"/>
                    </a:lnTo>
                    <a:cubicBezTo>
                      <a:pt x="1179481" y="335661"/>
                      <a:pt x="1187101" y="350234"/>
                      <a:pt x="1193959" y="364712"/>
                    </a:cubicBezTo>
                    <a:close/>
                    <a:moveTo>
                      <a:pt x="223171" y="352616"/>
                    </a:moveTo>
                    <a:lnTo>
                      <a:pt x="115348" y="278892"/>
                    </a:lnTo>
                    <a:cubicBezTo>
                      <a:pt x="124397" y="265652"/>
                      <a:pt x="134398" y="252508"/>
                      <a:pt x="143923" y="239935"/>
                    </a:cubicBezTo>
                    <a:lnTo>
                      <a:pt x="245745" y="321659"/>
                    </a:lnTo>
                    <a:cubicBezTo>
                      <a:pt x="238030" y="331661"/>
                      <a:pt x="230315" y="342043"/>
                      <a:pt x="223171" y="352616"/>
                    </a:cubicBezTo>
                    <a:close/>
                    <a:moveTo>
                      <a:pt x="1024128" y="335090"/>
                    </a:moveTo>
                    <a:cubicBezTo>
                      <a:pt x="1016508" y="324898"/>
                      <a:pt x="1008317" y="314897"/>
                      <a:pt x="999935" y="305276"/>
                    </a:cubicBezTo>
                    <a:lnTo>
                      <a:pt x="1098042" y="219551"/>
                    </a:lnTo>
                    <a:cubicBezTo>
                      <a:pt x="1108710" y="231648"/>
                      <a:pt x="1118997" y="244412"/>
                      <a:pt x="1128617" y="257651"/>
                    </a:cubicBezTo>
                    <a:close/>
                    <a:moveTo>
                      <a:pt x="287369" y="276416"/>
                    </a:moveTo>
                    <a:lnTo>
                      <a:pt x="196405" y="182594"/>
                    </a:lnTo>
                    <a:cubicBezTo>
                      <a:pt x="208026" y="171450"/>
                      <a:pt x="220123" y="160496"/>
                      <a:pt x="232601" y="150209"/>
                    </a:cubicBezTo>
                    <a:lnTo>
                      <a:pt x="315944" y="250698"/>
                    </a:lnTo>
                    <a:cubicBezTo>
                      <a:pt x="306134" y="258890"/>
                      <a:pt x="296513" y="267557"/>
                      <a:pt x="287369" y="276416"/>
                    </a:cubicBezTo>
                    <a:close/>
                    <a:moveTo>
                      <a:pt x="956691" y="262128"/>
                    </a:moveTo>
                    <a:cubicBezTo>
                      <a:pt x="947166" y="253651"/>
                      <a:pt x="937641" y="245459"/>
                      <a:pt x="926973" y="237744"/>
                    </a:cubicBezTo>
                    <a:lnTo>
                      <a:pt x="1005935" y="133636"/>
                    </a:lnTo>
                    <a:cubicBezTo>
                      <a:pt x="1018794" y="143161"/>
                      <a:pt x="1031462" y="153829"/>
                      <a:pt x="1043464" y="164497"/>
                    </a:cubicBezTo>
                    <a:close/>
                    <a:moveTo>
                      <a:pt x="365189" y="214503"/>
                    </a:moveTo>
                    <a:lnTo>
                      <a:pt x="295180" y="104584"/>
                    </a:lnTo>
                    <a:cubicBezTo>
                      <a:pt x="308801" y="95822"/>
                      <a:pt x="322898" y="87630"/>
                      <a:pt x="337090" y="80010"/>
                    </a:cubicBezTo>
                    <a:lnTo>
                      <a:pt x="398621" y="195453"/>
                    </a:lnTo>
                    <a:cubicBezTo>
                      <a:pt x="387382" y="201263"/>
                      <a:pt x="376238" y="207740"/>
                      <a:pt x="365189" y="214503"/>
                    </a:cubicBezTo>
                    <a:close/>
                    <a:moveTo>
                      <a:pt x="875633" y="203359"/>
                    </a:moveTo>
                    <a:cubicBezTo>
                      <a:pt x="864584" y="196977"/>
                      <a:pt x="853250" y="190976"/>
                      <a:pt x="841724" y="185452"/>
                    </a:cubicBezTo>
                    <a:lnTo>
                      <a:pt x="898589" y="67723"/>
                    </a:lnTo>
                    <a:cubicBezTo>
                      <a:pt x="913162" y="74771"/>
                      <a:pt x="927735" y="82391"/>
                      <a:pt x="941642" y="90488"/>
                    </a:cubicBezTo>
                    <a:close/>
                    <a:moveTo>
                      <a:pt x="454247" y="169831"/>
                    </a:moveTo>
                    <a:lnTo>
                      <a:pt x="407670" y="47911"/>
                    </a:lnTo>
                    <a:cubicBezTo>
                      <a:pt x="422815" y="42101"/>
                      <a:pt x="438341" y="36862"/>
                      <a:pt x="453771" y="32290"/>
                    </a:cubicBezTo>
                    <a:lnTo>
                      <a:pt x="490633" y="157353"/>
                    </a:lnTo>
                    <a:cubicBezTo>
                      <a:pt x="478441" y="161163"/>
                      <a:pt x="466249" y="165354"/>
                      <a:pt x="454247" y="169831"/>
                    </a:cubicBezTo>
                    <a:close/>
                    <a:moveTo>
                      <a:pt x="785146" y="162687"/>
                    </a:moveTo>
                    <a:cubicBezTo>
                      <a:pt x="773144" y="158591"/>
                      <a:pt x="760667" y="155067"/>
                      <a:pt x="748284" y="152019"/>
                    </a:cubicBezTo>
                    <a:lnTo>
                      <a:pt x="779717" y="25241"/>
                    </a:lnTo>
                    <a:cubicBezTo>
                      <a:pt x="795338" y="29051"/>
                      <a:pt x="811054" y="33623"/>
                      <a:pt x="826389" y="38767"/>
                    </a:cubicBezTo>
                    <a:close/>
                    <a:moveTo>
                      <a:pt x="550355" y="143637"/>
                    </a:moveTo>
                    <a:lnTo>
                      <a:pt x="529400" y="14764"/>
                    </a:lnTo>
                    <a:cubicBezTo>
                      <a:pt x="545306" y="12192"/>
                      <a:pt x="561499" y="10192"/>
                      <a:pt x="577596" y="8858"/>
                    </a:cubicBezTo>
                    <a:lnTo>
                      <a:pt x="588455" y="138970"/>
                    </a:lnTo>
                    <a:cubicBezTo>
                      <a:pt x="575691" y="140399"/>
                      <a:pt x="562832" y="142018"/>
                      <a:pt x="550355" y="144018"/>
                    </a:cubicBezTo>
                    <a:close/>
                    <a:moveTo>
                      <a:pt x="688086" y="140684"/>
                    </a:moveTo>
                    <a:cubicBezTo>
                      <a:pt x="675513" y="139160"/>
                      <a:pt x="662559" y="138208"/>
                      <a:pt x="649986" y="137636"/>
                    </a:cubicBezTo>
                    <a:lnTo>
                      <a:pt x="655130" y="7144"/>
                    </a:lnTo>
                    <a:cubicBezTo>
                      <a:pt x="671322" y="7810"/>
                      <a:pt x="687610" y="9049"/>
                      <a:pt x="703612" y="10954"/>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sp>
            <p:nvSpPr>
              <p:cNvPr id="255" name="Freeform: Shape 254">
                <a:extLst>
                  <a:ext uri="{FF2B5EF4-FFF2-40B4-BE49-F238E27FC236}">
                    <a16:creationId xmlns:a16="http://schemas.microsoft.com/office/drawing/2014/main" id="{D259BB3D-425F-AEFC-5C7F-878DA60CE484}"/>
                  </a:ext>
                </a:extLst>
              </p:cNvPr>
              <p:cNvSpPr/>
              <p:nvPr/>
            </p:nvSpPr>
            <p:spPr>
              <a:xfrm>
                <a:off x="8591313" y="3292318"/>
                <a:ext cx="133349" cy="133350"/>
              </a:xfrm>
              <a:custGeom>
                <a:avLst/>
                <a:gdLst>
                  <a:gd name="connsiteX0" fmla="*/ 67532 w 133350"/>
                  <a:gd name="connsiteY0" fmla="*/ 127730 h 133350"/>
                  <a:gd name="connsiteX1" fmla="*/ 7144 w 133350"/>
                  <a:gd name="connsiteY1" fmla="*/ 67532 h 133350"/>
                  <a:gd name="connsiteX2" fmla="*/ 67342 w 133350"/>
                  <a:gd name="connsiteY2" fmla="*/ 7144 h 133350"/>
                  <a:gd name="connsiteX3" fmla="*/ 127730 w 133350"/>
                  <a:gd name="connsiteY3" fmla="*/ 67342 h 133350"/>
                  <a:gd name="connsiteX4" fmla="*/ 127730 w 133350"/>
                  <a:gd name="connsiteY4" fmla="*/ 67532 h 133350"/>
                  <a:gd name="connsiteX5" fmla="*/ 67532 w 133350"/>
                  <a:gd name="connsiteY5" fmla="*/ 127730 h 133350"/>
                  <a:gd name="connsiteX6" fmla="*/ 67532 w 133350"/>
                  <a:gd name="connsiteY6" fmla="*/ 61055 h 133350"/>
                  <a:gd name="connsiteX7" fmla="*/ 61055 w 133350"/>
                  <a:gd name="connsiteY7" fmla="*/ 67532 h 133350"/>
                  <a:gd name="connsiteX8" fmla="*/ 67532 w 133350"/>
                  <a:gd name="connsiteY8" fmla="*/ 73914 h 133350"/>
                  <a:gd name="connsiteX9" fmla="*/ 73914 w 133350"/>
                  <a:gd name="connsiteY9" fmla="*/ 67532 h 133350"/>
                  <a:gd name="connsiteX10" fmla="*/ 67532 w 133350"/>
                  <a:gd name="connsiteY10" fmla="*/ 61055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 h="133350">
                    <a:moveTo>
                      <a:pt x="67532" y="127730"/>
                    </a:moveTo>
                    <a:cubicBezTo>
                      <a:pt x="34233" y="127783"/>
                      <a:pt x="7196" y="100831"/>
                      <a:pt x="7144" y="67532"/>
                    </a:cubicBezTo>
                    <a:cubicBezTo>
                      <a:pt x="7091" y="34233"/>
                      <a:pt x="34043" y="7196"/>
                      <a:pt x="67342" y="7144"/>
                    </a:cubicBezTo>
                    <a:cubicBezTo>
                      <a:pt x="100641" y="7091"/>
                      <a:pt x="127678" y="34043"/>
                      <a:pt x="127730" y="67342"/>
                    </a:cubicBezTo>
                    <a:cubicBezTo>
                      <a:pt x="127730" y="67405"/>
                      <a:pt x="127730" y="67469"/>
                      <a:pt x="127730" y="67532"/>
                    </a:cubicBezTo>
                    <a:cubicBezTo>
                      <a:pt x="127678" y="100757"/>
                      <a:pt x="100757" y="127678"/>
                      <a:pt x="67532" y="127730"/>
                    </a:cubicBezTo>
                    <a:close/>
                    <a:moveTo>
                      <a:pt x="67532" y="61055"/>
                    </a:moveTo>
                    <a:cubicBezTo>
                      <a:pt x="63976" y="61106"/>
                      <a:pt x="61106" y="63976"/>
                      <a:pt x="61055" y="67532"/>
                    </a:cubicBezTo>
                    <a:cubicBezTo>
                      <a:pt x="61107" y="71072"/>
                      <a:pt x="63992" y="73914"/>
                      <a:pt x="67532" y="73914"/>
                    </a:cubicBezTo>
                    <a:cubicBezTo>
                      <a:pt x="71057" y="73914"/>
                      <a:pt x="73914" y="71057"/>
                      <a:pt x="73914" y="67532"/>
                    </a:cubicBezTo>
                    <a:cubicBezTo>
                      <a:pt x="73914" y="63992"/>
                      <a:pt x="71072" y="61107"/>
                      <a:pt x="67532" y="61055"/>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sp>
            <p:nvSpPr>
              <p:cNvPr id="32" name="Freeform: Shape 31">
                <a:extLst>
                  <a:ext uri="{FF2B5EF4-FFF2-40B4-BE49-F238E27FC236}">
                    <a16:creationId xmlns:a16="http://schemas.microsoft.com/office/drawing/2014/main" id="{58132D9C-8BE6-7EB2-E633-30CD6E4C9920}"/>
                  </a:ext>
                </a:extLst>
              </p:cNvPr>
              <p:cNvSpPr/>
              <p:nvPr/>
            </p:nvSpPr>
            <p:spPr>
              <a:xfrm>
                <a:off x="8615105" y="3016894"/>
                <a:ext cx="219075" cy="361951"/>
              </a:xfrm>
              <a:custGeom>
                <a:avLst/>
                <a:gdLst>
                  <a:gd name="connsiteX0" fmla="*/ 27261 w 219075"/>
                  <a:gd name="connsiteY0" fmla="*/ 355970 h 361950"/>
                  <a:gd name="connsiteX1" fmla="*/ 7144 w 219075"/>
                  <a:gd name="connsiteY1" fmla="*/ 335892 h 361950"/>
                  <a:gd name="connsiteX2" fmla="*/ 9544 w 219075"/>
                  <a:gd name="connsiteY2" fmla="*/ 326347 h 361950"/>
                  <a:gd name="connsiteX3" fmla="*/ 175755 w 219075"/>
                  <a:gd name="connsiteY3" fmla="*/ 17737 h 361950"/>
                  <a:gd name="connsiteX4" fmla="*/ 202997 w 219075"/>
                  <a:gd name="connsiteY4" fmla="*/ 9546 h 361950"/>
                  <a:gd name="connsiteX5" fmla="*/ 211188 w 219075"/>
                  <a:gd name="connsiteY5" fmla="*/ 36787 h 361950"/>
                  <a:gd name="connsiteX6" fmla="*/ 44977 w 219075"/>
                  <a:gd name="connsiteY6" fmla="*/ 345397 h 361950"/>
                  <a:gd name="connsiteX7" fmla="*/ 27261 w 219075"/>
                  <a:gd name="connsiteY7" fmla="*/ 355970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075" h="361950">
                    <a:moveTo>
                      <a:pt x="27261" y="355970"/>
                    </a:moveTo>
                    <a:cubicBezTo>
                      <a:pt x="16161" y="355981"/>
                      <a:pt x="7154" y="346991"/>
                      <a:pt x="7144" y="335892"/>
                    </a:cubicBezTo>
                    <a:cubicBezTo>
                      <a:pt x="7141" y="332560"/>
                      <a:pt x="7965" y="329281"/>
                      <a:pt x="9544" y="326347"/>
                    </a:cubicBezTo>
                    <a:lnTo>
                      <a:pt x="175755" y="17737"/>
                    </a:lnTo>
                    <a:cubicBezTo>
                      <a:pt x="181016" y="7953"/>
                      <a:pt x="193212" y="4285"/>
                      <a:pt x="202997" y="9546"/>
                    </a:cubicBezTo>
                    <a:cubicBezTo>
                      <a:pt x="212782" y="14806"/>
                      <a:pt x="216449" y="27003"/>
                      <a:pt x="211188" y="36787"/>
                    </a:cubicBezTo>
                    <a:lnTo>
                      <a:pt x="44977" y="345397"/>
                    </a:lnTo>
                    <a:cubicBezTo>
                      <a:pt x="41469" y="351915"/>
                      <a:pt x="34663" y="355977"/>
                      <a:pt x="27261" y="355970"/>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grpSp>
      </p:grpSp>
      <p:sp>
        <p:nvSpPr>
          <p:cNvPr id="72" name="Rectangle 71">
            <a:extLst>
              <a:ext uri="{FF2B5EF4-FFF2-40B4-BE49-F238E27FC236}">
                <a16:creationId xmlns:a16="http://schemas.microsoft.com/office/drawing/2014/main" id="{FA2D04F2-C180-5FD0-66EA-8E670BB5839D}"/>
              </a:ext>
            </a:extLst>
          </p:cNvPr>
          <p:cNvSpPr/>
          <p:nvPr/>
        </p:nvSpPr>
        <p:spPr>
          <a:xfrm>
            <a:off x="8900870" y="4370073"/>
            <a:ext cx="1475341" cy="3714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Inter"/>
                <a:ea typeface="+mn-ea"/>
                <a:cs typeface="+mn-cs"/>
              </a:rPr>
              <a:t>RAN Performance Benchmarking</a:t>
            </a:r>
          </a:p>
        </p:txBody>
      </p:sp>
      <p:sp>
        <p:nvSpPr>
          <p:cNvPr id="74" name="Arrow: Right 73">
            <a:extLst>
              <a:ext uri="{FF2B5EF4-FFF2-40B4-BE49-F238E27FC236}">
                <a16:creationId xmlns:a16="http://schemas.microsoft.com/office/drawing/2014/main" id="{8732CC2D-ADBC-2064-D64C-635165DB9B24}"/>
              </a:ext>
            </a:extLst>
          </p:cNvPr>
          <p:cNvSpPr/>
          <p:nvPr/>
        </p:nvSpPr>
        <p:spPr>
          <a:xfrm rot="5400000">
            <a:off x="6750539" y="5009471"/>
            <a:ext cx="431999" cy="376117"/>
          </a:xfrm>
          <a:prstGeom prst="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84" name="Rectangle 83">
            <a:extLst>
              <a:ext uri="{FF2B5EF4-FFF2-40B4-BE49-F238E27FC236}">
                <a16:creationId xmlns:a16="http://schemas.microsoft.com/office/drawing/2014/main" id="{79CD0C8D-B2B1-AF77-A955-EE7A05D163C2}"/>
              </a:ext>
            </a:extLst>
          </p:cNvPr>
          <p:cNvSpPr/>
          <p:nvPr/>
        </p:nvSpPr>
        <p:spPr>
          <a:xfrm>
            <a:off x="4353393" y="3177492"/>
            <a:ext cx="1672549" cy="15052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Inter"/>
              <a:ea typeface="+mn-ea"/>
              <a:cs typeface="+mn-cs"/>
            </a:endParaRPr>
          </a:p>
        </p:txBody>
      </p:sp>
      <p:sp>
        <p:nvSpPr>
          <p:cNvPr id="86" name="Rectangle: Rounded Corners 51">
            <a:hlinkClick r:id="" action="ppaction://noaction"/>
            <a:extLst>
              <a:ext uri="{FF2B5EF4-FFF2-40B4-BE49-F238E27FC236}">
                <a16:creationId xmlns:a16="http://schemas.microsoft.com/office/drawing/2014/main" id="{57118228-958F-7492-356C-19F5504C14FD}"/>
              </a:ext>
            </a:extLst>
          </p:cNvPr>
          <p:cNvSpPr/>
          <p:nvPr/>
        </p:nvSpPr>
        <p:spPr>
          <a:xfrm>
            <a:off x="3264431" y="3000314"/>
            <a:ext cx="1924574" cy="2043783"/>
          </a:xfrm>
          <a:prstGeom prst="roundRect">
            <a:avLst>
              <a:gd name="adj" fmla="val 5600"/>
            </a:avLst>
          </a:prstGeom>
          <a:solidFill>
            <a:srgbClr val="00B0F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tIns="0" rtlCol="0" anchor="t"/>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Inter"/>
                <a:ea typeface="+mn-ea"/>
                <a:cs typeface="+mn-cs"/>
              </a:rPr>
              <a:t>Data</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Inter"/>
                <a:ea typeface="+mn-ea"/>
                <a:cs typeface="+mn-cs"/>
              </a:rPr>
              <a:t>Management</a:t>
            </a:r>
            <a:endParaRPr kumimoji="0" lang="en-US" sz="1400" b="1" i="0" u="none" strike="noStrike" kern="1200" cap="none" spc="0" normalizeH="0" baseline="0" noProof="0">
              <a:ln>
                <a:noFill/>
              </a:ln>
              <a:solidFill>
                <a:srgbClr val="FFFFFF"/>
              </a:solidFill>
              <a:effectLst/>
              <a:uLnTx/>
              <a:uFillTx/>
              <a:latin typeface="Inter"/>
              <a:ea typeface="+mn-ea"/>
              <a:cs typeface="+mn-cs"/>
            </a:endParaRPr>
          </a:p>
        </p:txBody>
      </p:sp>
      <p:sp>
        <p:nvSpPr>
          <p:cNvPr id="93" name="Rectangle 92">
            <a:extLst>
              <a:ext uri="{FF2B5EF4-FFF2-40B4-BE49-F238E27FC236}">
                <a16:creationId xmlns:a16="http://schemas.microsoft.com/office/drawing/2014/main" id="{8EC8E049-8C81-2DDB-9E34-46F2A68907F8}"/>
              </a:ext>
            </a:extLst>
          </p:cNvPr>
          <p:cNvSpPr/>
          <p:nvPr/>
        </p:nvSpPr>
        <p:spPr>
          <a:xfrm>
            <a:off x="3464931" y="4343604"/>
            <a:ext cx="1233387" cy="4275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FI" sz="1100" b="1" i="0" u="none" strike="noStrike" kern="1200" cap="none" spc="0" normalizeH="0" baseline="0" noProof="0">
                <a:ln>
                  <a:noFill/>
                </a:ln>
                <a:solidFill>
                  <a:srgbClr val="FFFFFF"/>
                </a:solidFill>
                <a:effectLst/>
                <a:uLnTx/>
                <a:uFillTx/>
                <a:latin typeface="Inter"/>
                <a:ea typeface="+mn-ea"/>
                <a:cs typeface="+mn-cs"/>
              </a:rPr>
              <a:t>Data</a:t>
            </a:r>
            <a:r>
              <a:rPr kumimoji="0" lang="en-US" sz="1100" b="1" i="0" u="none" strike="noStrike" kern="1200" cap="none" spc="0" normalizeH="0" baseline="0" noProof="0">
                <a:ln>
                  <a:noFill/>
                </a:ln>
                <a:solidFill>
                  <a:srgbClr val="FFFFFF"/>
                </a:solidFill>
                <a:effectLst/>
                <a:uLnTx/>
                <a:uFillTx/>
                <a:latin typeface="Inter"/>
                <a:ea typeface="+mn-ea"/>
                <a:cs typeface="+mn-cs"/>
              </a:rPr>
              <a:t> Curation</a:t>
            </a:r>
          </a:p>
        </p:txBody>
      </p:sp>
      <p:pic>
        <p:nvPicPr>
          <p:cNvPr id="95" name="Picture 94" descr="Online Data Generator - test mockup data generator">
            <a:extLst>
              <a:ext uri="{FF2B5EF4-FFF2-40B4-BE49-F238E27FC236}">
                <a16:creationId xmlns:a16="http://schemas.microsoft.com/office/drawing/2014/main" id="{EE90C303-95CA-F59E-AB97-7B99D02320FE}"/>
              </a:ext>
            </a:extLst>
          </p:cNvPr>
          <p:cNvPicPr>
            <a:picLocks noChangeAspect="1" noChangeArrowheads="1"/>
          </p:cNvPicPr>
          <p:nvPr/>
        </p:nvPicPr>
        <p:blipFill>
          <a:blip r:embed="rId9" cstate="print">
            <a:lum bright="70000" contrast="-70000"/>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4529392" y="4388394"/>
            <a:ext cx="337853" cy="358605"/>
          </a:xfrm>
          <a:prstGeom prst="rect">
            <a:avLst/>
          </a:prstGeom>
          <a:noFill/>
          <a:extLst>
            <a:ext uri="{909E8E84-426E-40DD-AFC4-6F175D3DCCD1}">
              <a14:hiddenFill xmlns:a14="http://schemas.microsoft.com/office/drawing/2010/main">
                <a:solidFill>
                  <a:srgbClr val="FFFFFF"/>
                </a:solidFill>
              </a14:hiddenFill>
            </a:ext>
          </a:extLst>
        </p:spPr>
      </p:pic>
      <p:pic>
        <p:nvPicPr>
          <p:cNvPr id="96" name="Graphic 95" descr="Fast Forward outline">
            <a:extLst>
              <a:ext uri="{FF2B5EF4-FFF2-40B4-BE49-F238E27FC236}">
                <a16:creationId xmlns:a16="http://schemas.microsoft.com/office/drawing/2014/main" id="{97253C08-747D-2952-F485-886C83694CD1}"/>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814020" y="4396811"/>
            <a:ext cx="323260" cy="350188"/>
          </a:xfrm>
          <a:prstGeom prst="rect">
            <a:avLst/>
          </a:prstGeom>
        </p:spPr>
      </p:pic>
      <p:sp>
        <p:nvSpPr>
          <p:cNvPr id="98" name="Rectangle 97">
            <a:extLst>
              <a:ext uri="{FF2B5EF4-FFF2-40B4-BE49-F238E27FC236}">
                <a16:creationId xmlns:a16="http://schemas.microsoft.com/office/drawing/2014/main" id="{27469FA4-99F8-05F9-1D3C-0B9A7947365C}"/>
              </a:ext>
            </a:extLst>
          </p:cNvPr>
          <p:cNvSpPr/>
          <p:nvPr/>
        </p:nvSpPr>
        <p:spPr>
          <a:xfrm>
            <a:off x="8922608" y="3698840"/>
            <a:ext cx="1530604" cy="3714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Inter"/>
                <a:ea typeface="+mn-ea"/>
                <a:cs typeface="+mn-cs"/>
              </a:rPr>
              <a:t>AI Model Validation</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Inter"/>
                <a:ea typeface="+mn-ea"/>
                <a:cs typeface="+mn-cs"/>
              </a:rPr>
              <a:t>(in RAN Context)</a:t>
            </a:r>
          </a:p>
        </p:txBody>
      </p:sp>
      <p:sp>
        <p:nvSpPr>
          <p:cNvPr id="99" name="Arrow: Right 98">
            <a:extLst>
              <a:ext uri="{FF2B5EF4-FFF2-40B4-BE49-F238E27FC236}">
                <a16:creationId xmlns:a16="http://schemas.microsoft.com/office/drawing/2014/main" id="{7E184941-C9DE-55F6-4D51-F5D4416D7E6E}"/>
              </a:ext>
            </a:extLst>
          </p:cNvPr>
          <p:cNvSpPr/>
          <p:nvPr/>
        </p:nvSpPr>
        <p:spPr>
          <a:xfrm>
            <a:off x="5188732" y="3833643"/>
            <a:ext cx="345808" cy="364909"/>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100" name="Rectangle: Rounded Corners 51">
            <a:extLst>
              <a:ext uri="{FF2B5EF4-FFF2-40B4-BE49-F238E27FC236}">
                <a16:creationId xmlns:a16="http://schemas.microsoft.com/office/drawing/2014/main" id="{9BD5EFA7-76E7-0FF2-F367-557F6A0EDA5D}"/>
              </a:ext>
            </a:extLst>
          </p:cNvPr>
          <p:cNvSpPr/>
          <p:nvPr/>
        </p:nvSpPr>
        <p:spPr>
          <a:xfrm>
            <a:off x="5534541" y="3000314"/>
            <a:ext cx="2157478" cy="2043783"/>
          </a:xfrm>
          <a:prstGeom prst="roundRect">
            <a:avLst>
              <a:gd name="adj" fmla="val 5600"/>
            </a:avLst>
          </a:prstGeom>
          <a:solidFill>
            <a:schemeClr val="accent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tIns="0" rtlCol="0" anchor="t"/>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Inter"/>
                <a:ea typeface="+mn-ea"/>
                <a:cs typeface="+mn-cs"/>
              </a:rPr>
              <a:t>Model Training &amp; Evaluation</a:t>
            </a:r>
            <a:endParaRPr kumimoji="0" lang="en-US" sz="1400" b="1" i="0" u="none" strike="noStrike" kern="1200" cap="none" spc="0" normalizeH="0" baseline="0" noProof="0">
              <a:ln>
                <a:noFill/>
              </a:ln>
              <a:solidFill>
                <a:srgbClr val="FFFFFF"/>
              </a:solidFill>
              <a:effectLst/>
              <a:uLnTx/>
              <a:uFillTx/>
              <a:latin typeface="Inter"/>
              <a:ea typeface="+mn-ea"/>
              <a:cs typeface="+mn-cs"/>
            </a:endParaRPr>
          </a:p>
        </p:txBody>
      </p:sp>
      <p:sp>
        <p:nvSpPr>
          <p:cNvPr id="101" name="Rectangle 100">
            <a:extLst>
              <a:ext uri="{FF2B5EF4-FFF2-40B4-BE49-F238E27FC236}">
                <a16:creationId xmlns:a16="http://schemas.microsoft.com/office/drawing/2014/main" id="{3515DF5C-2B83-CA6A-CDE3-5A5C1BE3E649}"/>
              </a:ext>
            </a:extLst>
          </p:cNvPr>
          <p:cNvSpPr/>
          <p:nvPr/>
        </p:nvSpPr>
        <p:spPr>
          <a:xfrm>
            <a:off x="5725392" y="3596332"/>
            <a:ext cx="1260000" cy="193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Inter"/>
                <a:ea typeface="+mn-ea"/>
                <a:cs typeface="+mn-cs"/>
              </a:rPr>
              <a:t>AI Model Training</a:t>
            </a:r>
          </a:p>
        </p:txBody>
      </p:sp>
      <p:sp>
        <p:nvSpPr>
          <p:cNvPr id="102" name="Rectangle 101">
            <a:extLst>
              <a:ext uri="{FF2B5EF4-FFF2-40B4-BE49-F238E27FC236}">
                <a16:creationId xmlns:a16="http://schemas.microsoft.com/office/drawing/2014/main" id="{5DCB80C3-AED6-8403-38BE-43ECF6C61E90}"/>
              </a:ext>
            </a:extLst>
          </p:cNvPr>
          <p:cNvSpPr/>
          <p:nvPr/>
        </p:nvSpPr>
        <p:spPr>
          <a:xfrm>
            <a:off x="5725392" y="4493896"/>
            <a:ext cx="1749970"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Inter"/>
                <a:ea typeface="+mn-ea"/>
                <a:cs typeface="+mn-cs"/>
              </a:rPr>
              <a:t>AI Model Benchmarking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Inter"/>
                <a:ea typeface="+mn-ea"/>
                <a:cs typeface="+mn-cs"/>
              </a:rPr>
              <a:t>(in isolation)</a:t>
            </a:r>
          </a:p>
        </p:txBody>
      </p:sp>
      <p:pic>
        <p:nvPicPr>
          <p:cNvPr id="103" name="Graphic 102" descr="Clipboard Checked outline">
            <a:extLst>
              <a:ext uri="{FF2B5EF4-FFF2-40B4-BE49-F238E27FC236}">
                <a16:creationId xmlns:a16="http://schemas.microsoft.com/office/drawing/2014/main" id="{7980782B-979E-3C8C-344F-12EEDC78E06A}"/>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7099534" y="3932644"/>
            <a:ext cx="448525" cy="435159"/>
          </a:xfrm>
          <a:prstGeom prst="rect">
            <a:avLst/>
          </a:prstGeom>
        </p:spPr>
      </p:pic>
      <p:sp>
        <p:nvSpPr>
          <p:cNvPr id="104" name="Rectangle 103">
            <a:extLst>
              <a:ext uri="{FF2B5EF4-FFF2-40B4-BE49-F238E27FC236}">
                <a16:creationId xmlns:a16="http://schemas.microsoft.com/office/drawing/2014/main" id="{54D6C968-A68D-735B-4571-692584A62BCF}"/>
              </a:ext>
            </a:extLst>
          </p:cNvPr>
          <p:cNvSpPr/>
          <p:nvPr/>
        </p:nvSpPr>
        <p:spPr>
          <a:xfrm>
            <a:off x="5725392" y="4077072"/>
            <a:ext cx="1568211" cy="2239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Inter"/>
                <a:ea typeface="+mn-ea"/>
                <a:cs typeface="+mn-cs"/>
              </a:rPr>
              <a:t>AI Model Evaluation</a:t>
            </a:r>
          </a:p>
        </p:txBody>
      </p:sp>
      <p:grpSp>
        <p:nvGrpSpPr>
          <p:cNvPr id="105" name="Graphic 25">
            <a:extLst>
              <a:ext uri="{FF2B5EF4-FFF2-40B4-BE49-F238E27FC236}">
                <a16:creationId xmlns:a16="http://schemas.microsoft.com/office/drawing/2014/main" id="{C2B32B1F-0646-0D55-6277-2202F921B071}"/>
              </a:ext>
            </a:extLst>
          </p:cNvPr>
          <p:cNvGrpSpPr>
            <a:grpSpLocks noChangeAspect="1"/>
          </p:cNvGrpSpPr>
          <p:nvPr/>
        </p:nvGrpSpPr>
        <p:grpSpPr>
          <a:xfrm>
            <a:off x="7144407" y="4711851"/>
            <a:ext cx="349147" cy="190457"/>
            <a:chOff x="7894726" y="2528856"/>
            <a:chExt cx="1626927" cy="963961"/>
          </a:xfrm>
          <a:solidFill>
            <a:schemeClr val="bg1"/>
          </a:solidFill>
        </p:grpSpPr>
        <p:sp>
          <p:nvSpPr>
            <p:cNvPr id="108" name="Freeform: Shape 107">
              <a:extLst>
                <a:ext uri="{FF2B5EF4-FFF2-40B4-BE49-F238E27FC236}">
                  <a16:creationId xmlns:a16="http://schemas.microsoft.com/office/drawing/2014/main" id="{C2CA159B-5484-F37C-BBA0-C5A9D74577CC}"/>
                </a:ext>
              </a:extLst>
            </p:cNvPr>
            <p:cNvSpPr/>
            <p:nvPr/>
          </p:nvSpPr>
          <p:spPr>
            <a:xfrm>
              <a:off x="7894726" y="2528856"/>
              <a:ext cx="1626927" cy="963961"/>
            </a:xfrm>
            <a:custGeom>
              <a:avLst/>
              <a:gdLst>
                <a:gd name="connsiteX0" fmla="*/ 7144 w 1257300"/>
                <a:gd name="connsiteY0" fmla="*/ 635699 h 638175"/>
                <a:gd name="connsiteX1" fmla="*/ 7144 w 1257300"/>
                <a:gd name="connsiteY1" fmla="*/ 629793 h 638175"/>
                <a:gd name="connsiteX2" fmla="*/ 8572 w 1257300"/>
                <a:gd name="connsiteY2" fmla="*/ 587121 h 638175"/>
                <a:gd name="connsiteX3" fmla="*/ 138875 w 1257300"/>
                <a:gd name="connsiteY3" fmla="*/ 595979 h 638175"/>
                <a:gd name="connsiteX4" fmla="*/ 137731 w 1257300"/>
                <a:gd name="connsiteY4" fmla="*/ 629793 h 638175"/>
                <a:gd name="connsiteX5" fmla="*/ 137731 w 1257300"/>
                <a:gd name="connsiteY5" fmla="*/ 634365 h 638175"/>
                <a:gd name="connsiteX6" fmla="*/ 1121569 w 1257300"/>
                <a:gd name="connsiteY6" fmla="*/ 612839 h 638175"/>
                <a:gd name="connsiteX7" fmla="*/ 1118807 w 1257300"/>
                <a:gd name="connsiteY7" fmla="*/ 574739 h 638175"/>
                <a:gd name="connsiteX8" fmla="*/ 1248537 w 1257300"/>
                <a:gd name="connsiteY8" fmla="*/ 560165 h 638175"/>
                <a:gd name="connsiteX9" fmla="*/ 1252061 w 1257300"/>
                <a:gd name="connsiteY9" fmla="*/ 608552 h 638175"/>
                <a:gd name="connsiteX10" fmla="*/ 146780 w 1257300"/>
                <a:gd name="connsiteY10" fmla="*/ 535210 h 638175"/>
                <a:gd name="connsiteX11" fmla="*/ 18574 w 1257300"/>
                <a:gd name="connsiteY11" fmla="*/ 510254 h 638175"/>
                <a:gd name="connsiteX12" fmla="*/ 29718 w 1257300"/>
                <a:gd name="connsiteY12" fmla="*/ 462629 h 638175"/>
                <a:gd name="connsiteX13" fmla="*/ 155639 w 1257300"/>
                <a:gd name="connsiteY13" fmla="*/ 497967 h 638175"/>
                <a:gd name="connsiteX14" fmla="*/ 146780 w 1257300"/>
                <a:gd name="connsiteY14" fmla="*/ 535210 h 638175"/>
                <a:gd name="connsiteX15" fmla="*/ 1108805 w 1257300"/>
                <a:gd name="connsiteY15" fmla="*/ 514255 h 638175"/>
                <a:gd name="connsiteX16" fmla="*/ 1098328 w 1257300"/>
                <a:gd name="connsiteY16" fmla="*/ 477298 h 638175"/>
                <a:gd name="connsiteX17" fmla="*/ 1222153 w 1257300"/>
                <a:gd name="connsiteY17" fmla="*/ 436912 h 638175"/>
                <a:gd name="connsiteX18" fmla="*/ 1235393 w 1257300"/>
                <a:gd name="connsiteY18" fmla="*/ 483680 h 638175"/>
                <a:gd name="connsiteX19" fmla="*/ 175927 w 1257300"/>
                <a:gd name="connsiteY19" fmla="*/ 440055 h 638175"/>
                <a:gd name="connsiteX20" fmla="*/ 55150 w 1257300"/>
                <a:gd name="connsiteY20" fmla="*/ 389668 h 638175"/>
                <a:gd name="connsiteX21" fmla="*/ 75629 w 1257300"/>
                <a:gd name="connsiteY21" fmla="*/ 345472 h 638175"/>
                <a:gd name="connsiteX22" fmla="*/ 191738 w 1257300"/>
                <a:gd name="connsiteY22" fmla="*/ 405003 h 638175"/>
                <a:gd name="connsiteX23" fmla="*/ 175546 w 1257300"/>
                <a:gd name="connsiteY23" fmla="*/ 440055 h 638175"/>
                <a:gd name="connsiteX24" fmla="*/ 1075754 w 1257300"/>
                <a:gd name="connsiteY24" fmla="*/ 420434 h 638175"/>
                <a:gd name="connsiteX25" fmla="*/ 1058132 w 1257300"/>
                <a:gd name="connsiteY25" fmla="*/ 386334 h 638175"/>
                <a:gd name="connsiteX26" fmla="*/ 1171575 w 1257300"/>
                <a:gd name="connsiteY26" fmla="*/ 321659 h 638175"/>
                <a:gd name="connsiteX27" fmla="*/ 1193959 w 1257300"/>
                <a:gd name="connsiteY27" fmla="*/ 364712 h 638175"/>
                <a:gd name="connsiteX28" fmla="*/ 223171 w 1257300"/>
                <a:gd name="connsiteY28" fmla="*/ 352616 h 638175"/>
                <a:gd name="connsiteX29" fmla="*/ 115348 w 1257300"/>
                <a:gd name="connsiteY29" fmla="*/ 278892 h 638175"/>
                <a:gd name="connsiteX30" fmla="*/ 143923 w 1257300"/>
                <a:gd name="connsiteY30" fmla="*/ 239935 h 638175"/>
                <a:gd name="connsiteX31" fmla="*/ 245745 w 1257300"/>
                <a:gd name="connsiteY31" fmla="*/ 321659 h 638175"/>
                <a:gd name="connsiteX32" fmla="*/ 223171 w 1257300"/>
                <a:gd name="connsiteY32" fmla="*/ 352616 h 638175"/>
                <a:gd name="connsiteX33" fmla="*/ 1024128 w 1257300"/>
                <a:gd name="connsiteY33" fmla="*/ 335090 h 638175"/>
                <a:gd name="connsiteX34" fmla="*/ 999935 w 1257300"/>
                <a:gd name="connsiteY34" fmla="*/ 305276 h 638175"/>
                <a:gd name="connsiteX35" fmla="*/ 1098042 w 1257300"/>
                <a:gd name="connsiteY35" fmla="*/ 219551 h 638175"/>
                <a:gd name="connsiteX36" fmla="*/ 1128617 w 1257300"/>
                <a:gd name="connsiteY36" fmla="*/ 257651 h 638175"/>
                <a:gd name="connsiteX37" fmla="*/ 287369 w 1257300"/>
                <a:gd name="connsiteY37" fmla="*/ 276416 h 638175"/>
                <a:gd name="connsiteX38" fmla="*/ 196405 w 1257300"/>
                <a:gd name="connsiteY38" fmla="*/ 182594 h 638175"/>
                <a:gd name="connsiteX39" fmla="*/ 232601 w 1257300"/>
                <a:gd name="connsiteY39" fmla="*/ 150209 h 638175"/>
                <a:gd name="connsiteX40" fmla="*/ 315944 w 1257300"/>
                <a:gd name="connsiteY40" fmla="*/ 250698 h 638175"/>
                <a:gd name="connsiteX41" fmla="*/ 287369 w 1257300"/>
                <a:gd name="connsiteY41" fmla="*/ 276416 h 638175"/>
                <a:gd name="connsiteX42" fmla="*/ 956691 w 1257300"/>
                <a:gd name="connsiteY42" fmla="*/ 262128 h 638175"/>
                <a:gd name="connsiteX43" fmla="*/ 926973 w 1257300"/>
                <a:gd name="connsiteY43" fmla="*/ 237744 h 638175"/>
                <a:gd name="connsiteX44" fmla="*/ 1005935 w 1257300"/>
                <a:gd name="connsiteY44" fmla="*/ 133636 h 638175"/>
                <a:gd name="connsiteX45" fmla="*/ 1043464 w 1257300"/>
                <a:gd name="connsiteY45" fmla="*/ 164497 h 638175"/>
                <a:gd name="connsiteX46" fmla="*/ 365189 w 1257300"/>
                <a:gd name="connsiteY46" fmla="*/ 214503 h 638175"/>
                <a:gd name="connsiteX47" fmla="*/ 295180 w 1257300"/>
                <a:gd name="connsiteY47" fmla="*/ 104584 h 638175"/>
                <a:gd name="connsiteX48" fmla="*/ 337090 w 1257300"/>
                <a:gd name="connsiteY48" fmla="*/ 80010 h 638175"/>
                <a:gd name="connsiteX49" fmla="*/ 398621 w 1257300"/>
                <a:gd name="connsiteY49" fmla="*/ 195453 h 638175"/>
                <a:gd name="connsiteX50" fmla="*/ 365189 w 1257300"/>
                <a:gd name="connsiteY50" fmla="*/ 214503 h 638175"/>
                <a:gd name="connsiteX51" fmla="*/ 875633 w 1257300"/>
                <a:gd name="connsiteY51" fmla="*/ 203359 h 638175"/>
                <a:gd name="connsiteX52" fmla="*/ 841724 w 1257300"/>
                <a:gd name="connsiteY52" fmla="*/ 185452 h 638175"/>
                <a:gd name="connsiteX53" fmla="*/ 898589 w 1257300"/>
                <a:gd name="connsiteY53" fmla="*/ 67723 h 638175"/>
                <a:gd name="connsiteX54" fmla="*/ 941642 w 1257300"/>
                <a:gd name="connsiteY54" fmla="*/ 90488 h 638175"/>
                <a:gd name="connsiteX55" fmla="*/ 454247 w 1257300"/>
                <a:gd name="connsiteY55" fmla="*/ 169831 h 638175"/>
                <a:gd name="connsiteX56" fmla="*/ 407670 w 1257300"/>
                <a:gd name="connsiteY56" fmla="*/ 47911 h 638175"/>
                <a:gd name="connsiteX57" fmla="*/ 453771 w 1257300"/>
                <a:gd name="connsiteY57" fmla="*/ 32290 h 638175"/>
                <a:gd name="connsiteX58" fmla="*/ 490633 w 1257300"/>
                <a:gd name="connsiteY58" fmla="*/ 157353 h 638175"/>
                <a:gd name="connsiteX59" fmla="*/ 454247 w 1257300"/>
                <a:gd name="connsiteY59" fmla="*/ 169831 h 638175"/>
                <a:gd name="connsiteX60" fmla="*/ 785146 w 1257300"/>
                <a:gd name="connsiteY60" fmla="*/ 162687 h 638175"/>
                <a:gd name="connsiteX61" fmla="*/ 748284 w 1257300"/>
                <a:gd name="connsiteY61" fmla="*/ 152019 h 638175"/>
                <a:gd name="connsiteX62" fmla="*/ 779717 w 1257300"/>
                <a:gd name="connsiteY62" fmla="*/ 25241 h 638175"/>
                <a:gd name="connsiteX63" fmla="*/ 826389 w 1257300"/>
                <a:gd name="connsiteY63" fmla="*/ 38767 h 638175"/>
                <a:gd name="connsiteX64" fmla="*/ 550355 w 1257300"/>
                <a:gd name="connsiteY64" fmla="*/ 143637 h 638175"/>
                <a:gd name="connsiteX65" fmla="*/ 529400 w 1257300"/>
                <a:gd name="connsiteY65" fmla="*/ 14764 h 638175"/>
                <a:gd name="connsiteX66" fmla="*/ 577596 w 1257300"/>
                <a:gd name="connsiteY66" fmla="*/ 8858 h 638175"/>
                <a:gd name="connsiteX67" fmla="*/ 588455 w 1257300"/>
                <a:gd name="connsiteY67" fmla="*/ 138970 h 638175"/>
                <a:gd name="connsiteX68" fmla="*/ 550355 w 1257300"/>
                <a:gd name="connsiteY68" fmla="*/ 144018 h 638175"/>
                <a:gd name="connsiteX69" fmla="*/ 688086 w 1257300"/>
                <a:gd name="connsiteY69" fmla="*/ 140684 h 638175"/>
                <a:gd name="connsiteX70" fmla="*/ 649986 w 1257300"/>
                <a:gd name="connsiteY70" fmla="*/ 137636 h 638175"/>
                <a:gd name="connsiteX71" fmla="*/ 655130 w 1257300"/>
                <a:gd name="connsiteY71" fmla="*/ 7144 h 638175"/>
                <a:gd name="connsiteX72" fmla="*/ 703612 w 1257300"/>
                <a:gd name="connsiteY72" fmla="*/ 10954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257300" h="638175">
                  <a:moveTo>
                    <a:pt x="7144" y="635699"/>
                  </a:moveTo>
                  <a:lnTo>
                    <a:pt x="7144" y="629793"/>
                  </a:lnTo>
                  <a:cubicBezTo>
                    <a:pt x="7144" y="615601"/>
                    <a:pt x="7620" y="601218"/>
                    <a:pt x="8572" y="587121"/>
                  </a:cubicBezTo>
                  <a:lnTo>
                    <a:pt x="138875" y="595979"/>
                  </a:lnTo>
                  <a:cubicBezTo>
                    <a:pt x="138113" y="607124"/>
                    <a:pt x="137731" y="618554"/>
                    <a:pt x="137731" y="629793"/>
                  </a:cubicBezTo>
                  <a:lnTo>
                    <a:pt x="137731" y="634365"/>
                  </a:lnTo>
                  <a:close/>
                  <a:moveTo>
                    <a:pt x="1121569" y="612839"/>
                  </a:moveTo>
                  <a:cubicBezTo>
                    <a:pt x="1121569" y="600075"/>
                    <a:pt x="1120235" y="587121"/>
                    <a:pt x="1118807" y="574739"/>
                  </a:cubicBezTo>
                  <a:lnTo>
                    <a:pt x="1248537" y="560165"/>
                  </a:lnTo>
                  <a:cubicBezTo>
                    <a:pt x="1250347" y="576167"/>
                    <a:pt x="1251585" y="592455"/>
                    <a:pt x="1252061" y="608552"/>
                  </a:cubicBezTo>
                  <a:close/>
                  <a:moveTo>
                    <a:pt x="146780" y="535210"/>
                  </a:moveTo>
                  <a:lnTo>
                    <a:pt x="18574" y="510254"/>
                  </a:lnTo>
                  <a:cubicBezTo>
                    <a:pt x="21622" y="494347"/>
                    <a:pt x="25432" y="478441"/>
                    <a:pt x="29718" y="462629"/>
                  </a:cubicBezTo>
                  <a:lnTo>
                    <a:pt x="155639" y="497967"/>
                  </a:lnTo>
                  <a:cubicBezTo>
                    <a:pt x="152114" y="509778"/>
                    <a:pt x="149162" y="522637"/>
                    <a:pt x="146780" y="535210"/>
                  </a:cubicBezTo>
                  <a:close/>
                  <a:moveTo>
                    <a:pt x="1108805" y="514255"/>
                  </a:moveTo>
                  <a:cubicBezTo>
                    <a:pt x="1105757" y="501872"/>
                    <a:pt x="1102328" y="489395"/>
                    <a:pt x="1098328" y="477298"/>
                  </a:cubicBezTo>
                  <a:lnTo>
                    <a:pt x="1222153" y="436912"/>
                  </a:lnTo>
                  <a:cubicBezTo>
                    <a:pt x="1227106" y="452247"/>
                    <a:pt x="1231678" y="467963"/>
                    <a:pt x="1235393" y="483680"/>
                  </a:cubicBezTo>
                  <a:close/>
                  <a:moveTo>
                    <a:pt x="175927" y="440055"/>
                  </a:moveTo>
                  <a:lnTo>
                    <a:pt x="55150" y="389668"/>
                  </a:lnTo>
                  <a:cubicBezTo>
                    <a:pt x="61341" y="374714"/>
                    <a:pt x="68294" y="359855"/>
                    <a:pt x="75629" y="345472"/>
                  </a:cubicBezTo>
                  <a:lnTo>
                    <a:pt x="191738" y="405003"/>
                  </a:lnTo>
                  <a:cubicBezTo>
                    <a:pt x="185928" y="416528"/>
                    <a:pt x="180499" y="428244"/>
                    <a:pt x="175546" y="440055"/>
                  </a:cubicBezTo>
                  <a:close/>
                  <a:moveTo>
                    <a:pt x="1075754" y="420434"/>
                  </a:moveTo>
                  <a:cubicBezTo>
                    <a:pt x="1070324" y="408813"/>
                    <a:pt x="1064419" y="397383"/>
                    <a:pt x="1058132" y="386334"/>
                  </a:cubicBezTo>
                  <a:lnTo>
                    <a:pt x="1171575" y="321659"/>
                  </a:lnTo>
                  <a:cubicBezTo>
                    <a:pt x="1179481" y="335661"/>
                    <a:pt x="1187101" y="350234"/>
                    <a:pt x="1193959" y="364712"/>
                  </a:cubicBezTo>
                  <a:close/>
                  <a:moveTo>
                    <a:pt x="223171" y="352616"/>
                  </a:moveTo>
                  <a:lnTo>
                    <a:pt x="115348" y="278892"/>
                  </a:lnTo>
                  <a:cubicBezTo>
                    <a:pt x="124397" y="265652"/>
                    <a:pt x="134398" y="252508"/>
                    <a:pt x="143923" y="239935"/>
                  </a:cubicBezTo>
                  <a:lnTo>
                    <a:pt x="245745" y="321659"/>
                  </a:lnTo>
                  <a:cubicBezTo>
                    <a:pt x="238030" y="331661"/>
                    <a:pt x="230315" y="342043"/>
                    <a:pt x="223171" y="352616"/>
                  </a:cubicBezTo>
                  <a:close/>
                  <a:moveTo>
                    <a:pt x="1024128" y="335090"/>
                  </a:moveTo>
                  <a:cubicBezTo>
                    <a:pt x="1016508" y="324898"/>
                    <a:pt x="1008317" y="314897"/>
                    <a:pt x="999935" y="305276"/>
                  </a:cubicBezTo>
                  <a:lnTo>
                    <a:pt x="1098042" y="219551"/>
                  </a:lnTo>
                  <a:cubicBezTo>
                    <a:pt x="1108710" y="231648"/>
                    <a:pt x="1118997" y="244412"/>
                    <a:pt x="1128617" y="257651"/>
                  </a:cubicBezTo>
                  <a:close/>
                  <a:moveTo>
                    <a:pt x="287369" y="276416"/>
                  </a:moveTo>
                  <a:lnTo>
                    <a:pt x="196405" y="182594"/>
                  </a:lnTo>
                  <a:cubicBezTo>
                    <a:pt x="208026" y="171450"/>
                    <a:pt x="220123" y="160496"/>
                    <a:pt x="232601" y="150209"/>
                  </a:cubicBezTo>
                  <a:lnTo>
                    <a:pt x="315944" y="250698"/>
                  </a:lnTo>
                  <a:cubicBezTo>
                    <a:pt x="306134" y="258890"/>
                    <a:pt x="296513" y="267557"/>
                    <a:pt x="287369" y="276416"/>
                  </a:cubicBezTo>
                  <a:close/>
                  <a:moveTo>
                    <a:pt x="956691" y="262128"/>
                  </a:moveTo>
                  <a:cubicBezTo>
                    <a:pt x="947166" y="253651"/>
                    <a:pt x="937641" y="245459"/>
                    <a:pt x="926973" y="237744"/>
                  </a:cubicBezTo>
                  <a:lnTo>
                    <a:pt x="1005935" y="133636"/>
                  </a:lnTo>
                  <a:cubicBezTo>
                    <a:pt x="1018794" y="143161"/>
                    <a:pt x="1031462" y="153829"/>
                    <a:pt x="1043464" y="164497"/>
                  </a:cubicBezTo>
                  <a:close/>
                  <a:moveTo>
                    <a:pt x="365189" y="214503"/>
                  </a:moveTo>
                  <a:lnTo>
                    <a:pt x="295180" y="104584"/>
                  </a:lnTo>
                  <a:cubicBezTo>
                    <a:pt x="308801" y="95822"/>
                    <a:pt x="322898" y="87630"/>
                    <a:pt x="337090" y="80010"/>
                  </a:cubicBezTo>
                  <a:lnTo>
                    <a:pt x="398621" y="195453"/>
                  </a:lnTo>
                  <a:cubicBezTo>
                    <a:pt x="387382" y="201263"/>
                    <a:pt x="376238" y="207740"/>
                    <a:pt x="365189" y="214503"/>
                  </a:cubicBezTo>
                  <a:close/>
                  <a:moveTo>
                    <a:pt x="875633" y="203359"/>
                  </a:moveTo>
                  <a:cubicBezTo>
                    <a:pt x="864584" y="196977"/>
                    <a:pt x="853250" y="190976"/>
                    <a:pt x="841724" y="185452"/>
                  </a:cubicBezTo>
                  <a:lnTo>
                    <a:pt x="898589" y="67723"/>
                  </a:lnTo>
                  <a:cubicBezTo>
                    <a:pt x="913162" y="74771"/>
                    <a:pt x="927735" y="82391"/>
                    <a:pt x="941642" y="90488"/>
                  </a:cubicBezTo>
                  <a:close/>
                  <a:moveTo>
                    <a:pt x="454247" y="169831"/>
                  </a:moveTo>
                  <a:lnTo>
                    <a:pt x="407670" y="47911"/>
                  </a:lnTo>
                  <a:cubicBezTo>
                    <a:pt x="422815" y="42101"/>
                    <a:pt x="438341" y="36862"/>
                    <a:pt x="453771" y="32290"/>
                  </a:cubicBezTo>
                  <a:lnTo>
                    <a:pt x="490633" y="157353"/>
                  </a:lnTo>
                  <a:cubicBezTo>
                    <a:pt x="478441" y="161163"/>
                    <a:pt x="466249" y="165354"/>
                    <a:pt x="454247" y="169831"/>
                  </a:cubicBezTo>
                  <a:close/>
                  <a:moveTo>
                    <a:pt x="785146" y="162687"/>
                  </a:moveTo>
                  <a:cubicBezTo>
                    <a:pt x="773144" y="158591"/>
                    <a:pt x="760667" y="155067"/>
                    <a:pt x="748284" y="152019"/>
                  </a:cubicBezTo>
                  <a:lnTo>
                    <a:pt x="779717" y="25241"/>
                  </a:lnTo>
                  <a:cubicBezTo>
                    <a:pt x="795338" y="29051"/>
                    <a:pt x="811054" y="33623"/>
                    <a:pt x="826389" y="38767"/>
                  </a:cubicBezTo>
                  <a:close/>
                  <a:moveTo>
                    <a:pt x="550355" y="143637"/>
                  </a:moveTo>
                  <a:lnTo>
                    <a:pt x="529400" y="14764"/>
                  </a:lnTo>
                  <a:cubicBezTo>
                    <a:pt x="545306" y="12192"/>
                    <a:pt x="561499" y="10192"/>
                    <a:pt x="577596" y="8858"/>
                  </a:cubicBezTo>
                  <a:lnTo>
                    <a:pt x="588455" y="138970"/>
                  </a:lnTo>
                  <a:cubicBezTo>
                    <a:pt x="575691" y="140399"/>
                    <a:pt x="562832" y="142018"/>
                    <a:pt x="550355" y="144018"/>
                  </a:cubicBezTo>
                  <a:close/>
                  <a:moveTo>
                    <a:pt x="688086" y="140684"/>
                  </a:moveTo>
                  <a:cubicBezTo>
                    <a:pt x="675513" y="139160"/>
                    <a:pt x="662559" y="138208"/>
                    <a:pt x="649986" y="137636"/>
                  </a:cubicBezTo>
                  <a:lnTo>
                    <a:pt x="655130" y="7144"/>
                  </a:lnTo>
                  <a:cubicBezTo>
                    <a:pt x="671322" y="7810"/>
                    <a:pt x="687610" y="9049"/>
                    <a:pt x="703612" y="10954"/>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sp>
          <p:nvSpPr>
            <p:cNvPr id="110" name="Freeform: Shape 109">
              <a:extLst>
                <a:ext uri="{FF2B5EF4-FFF2-40B4-BE49-F238E27FC236}">
                  <a16:creationId xmlns:a16="http://schemas.microsoft.com/office/drawing/2014/main" id="{CC9E68FF-7668-12E2-D5F9-49C00F378224}"/>
                </a:ext>
              </a:extLst>
            </p:cNvPr>
            <p:cNvSpPr/>
            <p:nvPr/>
          </p:nvSpPr>
          <p:spPr>
            <a:xfrm>
              <a:off x="8591313" y="3292318"/>
              <a:ext cx="133349" cy="133350"/>
            </a:xfrm>
            <a:custGeom>
              <a:avLst/>
              <a:gdLst>
                <a:gd name="connsiteX0" fmla="*/ 67532 w 133350"/>
                <a:gd name="connsiteY0" fmla="*/ 127730 h 133350"/>
                <a:gd name="connsiteX1" fmla="*/ 7144 w 133350"/>
                <a:gd name="connsiteY1" fmla="*/ 67532 h 133350"/>
                <a:gd name="connsiteX2" fmla="*/ 67342 w 133350"/>
                <a:gd name="connsiteY2" fmla="*/ 7144 h 133350"/>
                <a:gd name="connsiteX3" fmla="*/ 127730 w 133350"/>
                <a:gd name="connsiteY3" fmla="*/ 67342 h 133350"/>
                <a:gd name="connsiteX4" fmla="*/ 127730 w 133350"/>
                <a:gd name="connsiteY4" fmla="*/ 67532 h 133350"/>
                <a:gd name="connsiteX5" fmla="*/ 67532 w 133350"/>
                <a:gd name="connsiteY5" fmla="*/ 127730 h 133350"/>
                <a:gd name="connsiteX6" fmla="*/ 67532 w 133350"/>
                <a:gd name="connsiteY6" fmla="*/ 61055 h 133350"/>
                <a:gd name="connsiteX7" fmla="*/ 61055 w 133350"/>
                <a:gd name="connsiteY7" fmla="*/ 67532 h 133350"/>
                <a:gd name="connsiteX8" fmla="*/ 67532 w 133350"/>
                <a:gd name="connsiteY8" fmla="*/ 73914 h 133350"/>
                <a:gd name="connsiteX9" fmla="*/ 73914 w 133350"/>
                <a:gd name="connsiteY9" fmla="*/ 67532 h 133350"/>
                <a:gd name="connsiteX10" fmla="*/ 67532 w 133350"/>
                <a:gd name="connsiteY10" fmla="*/ 61055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 h="133350">
                  <a:moveTo>
                    <a:pt x="67532" y="127730"/>
                  </a:moveTo>
                  <a:cubicBezTo>
                    <a:pt x="34233" y="127783"/>
                    <a:pt x="7196" y="100831"/>
                    <a:pt x="7144" y="67532"/>
                  </a:cubicBezTo>
                  <a:cubicBezTo>
                    <a:pt x="7091" y="34233"/>
                    <a:pt x="34043" y="7196"/>
                    <a:pt x="67342" y="7144"/>
                  </a:cubicBezTo>
                  <a:cubicBezTo>
                    <a:pt x="100641" y="7091"/>
                    <a:pt x="127678" y="34043"/>
                    <a:pt x="127730" y="67342"/>
                  </a:cubicBezTo>
                  <a:cubicBezTo>
                    <a:pt x="127730" y="67405"/>
                    <a:pt x="127730" y="67469"/>
                    <a:pt x="127730" y="67532"/>
                  </a:cubicBezTo>
                  <a:cubicBezTo>
                    <a:pt x="127678" y="100757"/>
                    <a:pt x="100757" y="127678"/>
                    <a:pt x="67532" y="127730"/>
                  </a:cubicBezTo>
                  <a:close/>
                  <a:moveTo>
                    <a:pt x="67532" y="61055"/>
                  </a:moveTo>
                  <a:cubicBezTo>
                    <a:pt x="63976" y="61106"/>
                    <a:pt x="61106" y="63976"/>
                    <a:pt x="61055" y="67532"/>
                  </a:cubicBezTo>
                  <a:cubicBezTo>
                    <a:pt x="61107" y="71072"/>
                    <a:pt x="63992" y="73914"/>
                    <a:pt x="67532" y="73914"/>
                  </a:cubicBezTo>
                  <a:cubicBezTo>
                    <a:pt x="71057" y="73914"/>
                    <a:pt x="73914" y="71057"/>
                    <a:pt x="73914" y="67532"/>
                  </a:cubicBezTo>
                  <a:cubicBezTo>
                    <a:pt x="73914" y="63992"/>
                    <a:pt x="71072" y="61107"/>
                    <a:pt x="67532" y="61055"/>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sp>
          <p:nvSpPr>
            <p:cNvPr id="111" name="Freeform: Shape 110">
              <a:extLst>
                <a:ext uri="{FF2B5EF4-FFF2-40B4-BE49-F238E27FC236}">
                  <a16:creationId xmlns:a16="http://schemas.microsoft.com/office/drawing/2014/main" id="{A918E829-8C93-7E0D-BDE5-B3A5784F84B4}"/>
                </a:ext>
              </a:extLst>
            </p:cNvPr>
            <p:cNvSpPr/>
            <p:nvPr/>
          </p:nvSpPr>
          <p:spPr>
            <a:xfrm>
              <a:off x="8615105" y="3016894"/>
              <a:ext cx="219075" cy="361951"/>
            </a:xfrm>
            <a:custGeom>
              <a:avLst/>
              <a:gdLst>
                <a:gd name="connsiteX0" fmla="*/ 27261 w 219075"/>
                <a:gd name="connsiteY0" fmla="*/ 355970 h 361950"/>
                <a:gd name="connsiteX1" fmla="*/ 7144 w 219075"/>
                <a:gd name="connsiteY1" fmla="*/ 335892 h 361950"/>
                <a:gd name="connsiteX2" fmla="*/ 9544 w 219075"/>
                <a:gd name="connsiteY2" fmla="*/ 326347 h 361950"/>
                <a:gd name="connsiteX3" fmla="*/ 175755 w 219075"/>
                <a:gd name="connsiteY3" fmla="*/ 17737 h 361950"/>
                <a:gd name="connsiteX4" fmla="*/ 202997 w 219075"/>
                <a:gd name="connsiteY4" fmla="*/ 9546 h 361950"/>
                <a:gd name="connsiteX5" fmla="*/ 211188 w 219075"/>
                <a:gd name="connsiteY5" fmla="*/ 36787 h 361950"/>
                <a:gd name="connsiteX6" fmla="*/ 44977 w 219075"/>
                <a:gd name="connsiteY6" fmla="*/ 345397 h 361950"/>
                <a:gd name="connsiteX7" fmla="*/ 27261 w 219075"/>
                <a:gd name="connsiteY7" fmla="*/ 355970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075" h="361950">
                  <a:moveTo>
                    <a:pt x="27261" y="355970"/>
                  </a:moveTo>
                  <a:cubicBezTo>
                    <a:pt x="16161" y="355981"/>
                    <a:pt x="7154" y="346991"/>
                    <a:pt x="7144" y="335892"/>
                  </a:cubicBezTo>
                  <a:cubicBezTo>
                    <a:pt x="7141" y="332560"/>
                    <a:pt x="7965" y="329281"/>
                    <a:pt x="9544" y="326347"/>
                  </a:cubicBezTo>
                  <a:lnTo>
                    <a:pt x="175755" y="17737"/>
                  </a:lnTo>
                  <a:cubicBezTo>
                    <a:pt x="181016" y="7953"/>
                    <a:pt x="193212" y="4285"/>
                    <a:pt x="202997" y="9546"/>
                  </a:cubicBezTo>
                  <a:cubicBezTo>
                    <a:pt x="212782" y="14806"/>
                    <a:pt x="216449" y="27003"/>
                    <a:pt x="211188" y="36787"/>
                  </a:cubicBezTo>
                  <a:lnTo>
                    <a:pt x="44977" y="345397"/>
                  </a:lnTo>
                  <a:cubicBezTo>
                    <a:pt x="41469" y="351915"/>
                    <a:pt x="34663" y="355977"/>
                    <a:pt x="27261" y="355970"/>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Inter"/>
                <a:ea typeface="+mn-ea"/>
                <a:cs typeface="+mn-cs"/>
              </a:endParaRPr>
            </a:p>
          </p:txBody>
        </p:sp>
      </p:grpSp>
      <p:pic>
        <p:nvPicPr>
          <p:cNvPr id="115" name="Graphic 114" descr="Artificial Intelligence outline">
            <a:extLst>
              <a:ext uri="{FF2B5EF4-FFF2-40B4-BE49-F238E27FC236}">
                <a16:creationId xmlns:a16="http://schemas.microsoft.com/office/drawing/2014/main" id="{B663E9DA-11A2-25B2-9A62-3BC0437790D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02573" y="3450007"/>
            <a:ext cx="440164" cy="451396"/>
          </a:xfrm>
          <a:prstGeom prst="rect">
            <a:avLst/>
          </a:prstGeom>
        </p:spPr>
      </p:pic>
      <p:sp>
        <p:nvSpPr>
          <p:cNvPr id="117" name="Arrow: Right 116">
            <a:extLst>
              <a:ext uri="{FF2B5EF4-FFF2-40B4-BE49-F238E27FC236}">
                <a16:creationId xmlns:a16="http://schemas.microsoft.com/office/drawing/2014/main" id="{25E070FB-494D-7618-AD3A-5EE8A3B10CA9}"/>
              </a:ext>
            </a:extLst>
          </p:cNvPr>
          <p:cNvSpPr/>
          <p:nvPr/>
        </p:nvSpPr>
        <p:spPr>
          <a:xfrm>
            <a:off x="7584776" y="4169382"/>
            <a:ext cx="1184144" cy="364909"/>
          </a:xfrm>
          <a:prstGeom prst="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a:ea typeface="+mn-ea"/>
              <a:cs typeface="+mn-cs"/>
            </a:endParaRPr>
          </a:p>
        </p:txBody>
      </p:sp>
      <p:sp>
        <p:nvSpPr>
          <p:cNvPr id="119" name="Oval 118">
            <a:extLst>
              <a:ext uri="{FF2B5EF4-FFF2-40B4-BE49-F238E27FC236}">
                <a16:creationId xmlns:a16="http://schemas.microsoft.com/office/drawing/2014/main" id="{19572600-3071-52DA-913F-E136609773C2}"/>
              </a:ext>
            </a:extLst>
          </p:cNvPr>
          <p:cNvSpPr/>
          <p:nvPr/>
        </p:nvSpPr>
        <p:spPr>
          <a:xfrm>
            <a:off x="7531276" y="4182694"/>
            <a:ext cx="360000" cy="360000"/>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Inter"/>
                <a:ea typeface="+mn-ea"/>
                <a:cs typeface="+mn-cs"/>
              </a:rPr>
              <a:t>Pass</a:t>
            </a:r>
          </a:p>
        </p:txBody>
      </p:sp>
      <p:sp>
        <p:nvSpPr>
          <p:cNvPr id="126" name="Rectangle 125">
            <a:extLst>
              <a:ext uri="{FF2B5EF4-FFF2-40B4-BE49-F238E27FC236}">
                <a16:creationId xmlns:a16="http://schemas.microsoft.com/office/drawing/2014/main" id="{25B1BE5E-6DF3-B4B6-D125-DE6B39CCE57D}"/>
              </a:ext>
            </a:extLst>
          </p:cNvPr>
          <p:cNvSpPr/>
          <p:nvPr/>
        </p:nvSpPr>
        <p:spPr>
          <a:xfrm rot="16200000">
            <a:off x="8348162" y="3495473"/>
            <a:ext cx="126000" cy="7140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192" name="Rectangle 191">
            <a:extLst>
              <a:ext uri="{FF2B5EF4-FFF2-40B4-BE49-F238E27FC236}">
                <a16:creationId xmlns:a16="http://schemas.microsoft.com/office/drawing/2014/main" id="{CA65ECBD-AF79-6CB1-8043-29A933A9D097}"/>
              </a:ext>
            </a:extLst>
          </p:cNvPr>
          <p:cNvSpPr/>
          <p:nvPr/>
        </p:nvSpPr>
        <p:spPr>
          <a:xfrm rot="16200000">
            <a:off x="7807965" y="3671525"/>
            <a:ext cx="127281" cy="3632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pic>
        <p:nvPicPr>
          <p:cNvPr id="193" name="Graphic 192" descr="Cell Tower outline">
            <a:extLst>
              <a:ext uri="{FF2B5EF4-FFF2-40B4-BE49-F238E27FC236}">
                <a16:creationId xmlns:a16="http://schemas.microsoft.com/office/drawing/2014/main" id="{7DEA4127-8FCE-2410-0CFE-16540F695975}"/>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0190269" y="3594997"/>
            <a:ext cx="537791" cy="537791"/>
          </a:xfrm>
          <a:prstGeom prst="rect">
            <a:avLst/>
          </a:prstGeom>
        </p:spPr>
      </p:pic>
      <p:sp>
        <p:nvSpPr>
          <p:cNvPr id="194" name="Arrow: Right 193">
            <a:extLst>
              <a:ext uri="{FF2B5EF4-FFF2-40B4-BE49-F238E27FC236}">
                <a16:creationId xmlns:a16="http://schemas.microsoft.com/office/drawing/2014/main" id="{8A111C84-AFA6-72D3-F028-2DD81BF783FB}"/>
              </a:ext>
            </a:extLst>
          </p:cNvPr>
          <p:cNvSpPr/>
          <p:nvPr/>
        </p:nvSpPr>
        <p:spPr>
          <a:xfrm rot="5400000">
            <a:off x="4076915" y="5039248"/>
            <a:ext cx="372443" cy="376117"/>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195" name="Rectangle: Rounded Corners 194">
            <a:extLst>
              <a:ext uri="{FF2B5EF4-FFF2-40B4-BE49-F238E27FC236}">
                <a16:creationId xmlns:a16="http://schemas.microsoft.com/office/drawing/2014/main" id="{F1C383B0-E9C2-C6BA-884C-582B3E3D912F}"/>
              </a:ext>
            </a:extLst>
          </p:cNvPr>
          <p:cNvSpPr/>
          <p:nvPr/>
        </p:nvSpPr>
        <p:spPr>
          <a:xfrm>
            <a:off x="676162" y="2792322"/>
            <a:ext cx="651986" cy="3393747"/>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72000" tIns="72000" rIns="72000" bIns="7200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ts val="0"/>
              </a:spcBef>
              <a:spcAft>
                <a:spcPct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Inter"/>
                <a:ea typeface="+mn-ea"/>
                <a:cs typeface="+mn-cs"/>
              </a:rPr>
              <a:t>From Keysight</a:t>
            </a:r>
            <a:endParaRPr kumimoji="0" lang="en-US" sz="1400" b="1" i="0" u="none" strike="noStrike" kern="1200" cap="none" spc="0" normalizeH="0" baseline="0" noProof="0">
              <a:ln>
                <a:noFill/>
              </a:ln>
              <a:solidFill>
                <a:srgbClr val="FFFFFF"/>
              </a:solidFill>
              <a:effectLst/>
              <a:uLnTx/>
              <a:uFillTx/>
              <a:latin typeface="Inter"/>
              <a:ea typeface="+mn-ea"/>
              <a:cs typeface="+mn-cs"/>
            </a:endParaRPr>
          </a:p>
        </p:txBody>
      </p:sp>
      <p:sp>
        <p:nvSpPr>
          <p:cNvPr id="196" name="TextBox 195">
            <a:extLst>
              <a:ext uri="{FF2B5EF4-FFF2-40B4-BE49-F238E27FC236}">
                <a16:creationId xmlns:a16="http://schemas.microsoft.com/office/drawing/2014/main" id="{87593F59-B9BB-EF11-A88A-1D3939C5680F}"/>
              </a:ext>
            </a:extLst>
          </p:cNvPr>
          <p:cNvSpPr txBox="1"/>
          <p:nvPr/>
        </p:nvSpPr>
        <p:spPr>
          <a:xfrm>
            <a:off x="1629118" y="5731705"/>
            <a:ext cx="1269755" cy="170466"/>
          </a:xfrm>
          <a:prstGeom prst="rect">
            <a:avLst/>
          </a:prstGeom>
          <a:noFill/>
        </p:spPr>
        <p:txBody>
          <a:bodyPr wrap="square" lIns="0" tIns="0" rIns="0" bIns="0" rtlCol="0">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Inter"/>
                <a:ea typeface="+mn-ea"/>
                <a:cs typeface="+mn-cs"/>
              </a:rPr>
              <a:t>Emulated Testbeds</a:t>
            </a:r>
          </a:p>
        </p:txBody>
      </p:sp>
      <p:sp>
        <p:nvSpPr>
          <p:cNvPr id="197" name="TextBox 196">
            <a:extLst>
              <a:ext uri="{FF2B5EF4-FFF2-40B4-BE49-F238E27FC236}">
                <a16:creationId xmlns:a16="http://schemas.microsoft.com/office/drawing/2014/main" id="{A3C9A10B-E1B9-8C57-6EC0-623B825EC181}"/>
              </a:ext>
            </a:extLst>
          </p:cNvPr>
          <p:cNvSpPr txBox="1"/>
          <p:nvPr/>
        </p:nvSpPr>
        <p:spPr>
          <a:xfrm>
            <a:off x="1599610" y="4092362"/>
            <a:ext cx="1269755" cy="170466"/>
          </a:xfrm>
          <a:prstGeom prst="rect">
            <a:avLst/>
          </a:prstGeom>
          <a:noFill/>
        </p:spPr>
        <p:txBody>
          <a:bodyPr wrap="square" lIns="0" tIns="0" rIns="0" bIns="0" rtlCol="0">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lang="en-US" sz="1000" b="1">
                <a:solidFill>
                  <a:srgbClr val="FFFFFF"/>
                </a:solidFill>
                <a:latin typeface="Inter"/>
              </a:rPr>
              <a:t>Network</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Inter"/>
                <a:ea typeface="+mn-ea"/>
                <a:cs typeface="+mn-cs"/>
              </a:rPr>
              <a:t>Digital Twin</a:t>
            </a:r>
          </a:p>
        </p:txBody>
      </p:sp>
      <p:grpSp>
        <p:nvGrpSpPr>
          <p:cNvPr id="198" name="Group 197">
            <a:extLst>
              <a:ext uri="{FF2B5EF4-FFF2-40B4-BE49-F238E27FC236}">
                <a16:creationId xmlns:a16="http://schemas.microsoft.com/office/drawing/2014/main" id="{CE5AFE1D-1EEE-7A71-2097-B4EE2769DD1C}"/>
              </a:ext>
            </a:extLst>
          </p:cNvPr>
          <p:cNvGrpSpPr/>
          <p:nvPr/>
        </p:nvGrpSpPr>
        <p:grpSpPr>
          <a:xfrm>
            <a:off x="1611546" y="3197774"/>
            <a:ext cx="1260023" cy="844228"/>
            <a:chOff x="229771" y="3960231"/>
            <a:chExt cx="1266039" cy="874314"/>
          </a:xfrm>
        </p:grpSpPr>
        <p:sp>
          <p:nvSpPr>
            <p:cNvPr id="199" name="Rectangle: Rounded Corners 51">
              <a:extLst>
                <a:ext uri="{FF2B5EF4-FFF2-40B4-BE49-F238E27FC236}">
                  <a16:creationId xmlns:a16="http://schemas.microsoft.com/office/drawing/2014/main" id="{EA57B6F3-5CBF-AC0C-A58E-024005BEC5FF}"/>
                </a:ext>
              </a:extLst>
            </p:cNvPr>
            <p:cNvSpPr/>
            <p:nvPr/>
          </p:nvSpPr>
          <p:spPr>
            <a:xfrm>
              <a:off x="229771" y="3960231"/>
              <a:ext cx="1266039" cy="874314"/>
            </a:xfrm>
            <a:prstGeom prst="roundRect">
              <a:avLst>
                <a:gd name="adj" fmla="val 5600"/>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Inter"/>
                <a:ea typeface="+mn-ea"/>
                <a:cs typeface="+mn-cs"/>
              </a:endParaRPr>
            </a:p>
          </p:txBody>
        </p:sp>
        <p:grpSp>
          <p:nvGrpSpPr>
            <p:cNvPr id="209" name="Group 208">
              <a:extLst>
                <a:ext uri="{FF2B5EF4-FFF2-40B4-BE49-F238E27FC236}">
                  <a16:creationId xmlns:a16="http://schemas.microsoft.com/office/drawing/2014/main" id="{7F5FB677-E436-7093-A487-A4DFE523A307}"/>
                </a:ext>
              </a:extLst>
            </p:cNvPr>
            <p:cNvGrpSpPr/>
            <p:nvPr/>
          </p:nvGrpSpPr>
          <p:grpSpPr>
            <a:xfrm>
              <a:off x="296905" y="3988277"/>
              <a:ext cx="1139065" cy="807900"/>
              <a:chOff x="446909" y="3460199"/>
              <a:chExt cx="1139065" cy="807900"/>
            </a:xfrm>
          </p:grpSpPr>
          <p:pic>
            <p:nvPicPr>
              <p:cNvPr id="211" name="Picture 210">
                <a:extLst>
                  <a:ext uri="{FF2B5EF4-FFF2-40B4-BE49-F238E27FC236}">
                    <a16:creationId xmlns:a16="http://schemas.microsoft.com/office/drawing/2014/main" id="{FEAD572F-FDF6-6C04-2653-D57B407BAB85}"/>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501025" y="3569494"/>
                <a:ext cx="1034249" cy="566554"/>
              </a:xfrm>
              <a:prstGeom prst="rect">
                <a:avLst/>
              </a:prstGeom>
            </p:spPr>
          </p:pic>
          <p:sp>
            <p:nvSpPr>
              <p:cNvPr id="215" name="Freeform: Shape 214">
                <a:extLst>
                  <a:ext uri="{FF2B5EF4-FFF2-40B4-BE49-F238E27FC236}">
                    <a16:creationId xmlns:a16="http://schemas.microsoft.com/office/drawing/2014/main" id="{08853BEB-6D9A-B1E1-6C27-6234431597B8}"/>
                  </a:ext>
                </a:extLst>
              </p:cNvPr>
              <p:cNvSpPr/>
              <p:nvPr/>
            </p:nvSpPr>
            <p:spPr>
              <a:xfrm>
                <a:off x="446909" y="3460199"/>
                <a:ext cx="1139065" cy="807900"/>
              </a:xfrm>
              <a:custGeom>
                <a:avLst/>
                <a:gdLst>
                  <a:gd name="connsiteX0" fmla="*/ 1100996 w 1133475"/>
                  <a:gd name="connsiteY0" fmla="*/ 880682 h 885825"/>
                  <a:gd name="connsiteX1" fmla="*/ 37435 w 1133475"/>
                  <a:gd name="connsiteY1" fmla="*/ 880682 h 885825"/>
                  <a:gd name="connsiteX2" fmla="*/ 7145 w 1133475"/>
                  <a:gd name="connsiteY2" fmla="*/ 850487 h 885825"/>
                  <a:gd name="connsiteX3" fmla="*/ 7145 w 1133475"/>
                  <a:gd name="connsiteY3" fmla="*/ 37719 h 885825"/>
                  <a:gd name="connsiteX4" fmla="*/ 37148 w 1133475"/>
                  <a:gd name="connsiteY4" fmla="*/ 7145 h 885825"/>
                  <a:gd name="connsiteX5" fmla="*/ 37435 w 1133475"/>
                  <a:gd name="connsiteY5" fmla="*/ 7144 h 885825"/>
                  <a:gd name="connsiteX6" fmla="*/ 1100996 w 1133475"/>
                  <a:gd name="connsiteY6" fmla="*/ 7144 h 885825"/>
                  <a:gd name="connsiteX7" fmla="*/ 1131190 w 1133475"/>
                  <a:gd name="connsiteY7" fmla="*/ 37338 h 885825"/>
                  <a:gd name="connsiteX8" fmla="*/ 1131190 w 1133475"/>
                  <a:gd name="connsiteY8" fmla="*/ 850106 h 885825"/>
                  <a:gd name="connsiteX9" fmla="*/ 1101380 w 1133475"/>
                  <a:gd name="connsiteY9" fmla="*/ 880679 h 885825"/>
                  <a:gd name="connsiteX10" fmla="*/ 1100996 w 1133475"/>
                  <a:gd name="connsiteY10" fmla="*/ 880682 h 885825"/>
                  <a:gd name="connsiteX11" fmla="*/ 53246 w 1133475"/>
                  <a:gd name="connsiteY11" fmla="*/ 834295 h 885825"/>
                  <a:gd name="connsiteX12" fmla="*/ 1085185 w 1133475"/>
                  <a:gd name="connsiteY12" fmla="*/ 834295 h 885825"/>
                  <a:gd name="connsiteX13" fmla="*/ 1085185 w 1133475"/>
                  <a:gd name="connsiteY13" fmla="*/ 53912 h 885825"/>
                  <a:gd name="connsiteX14" fmla="*/ 53341 w 1133475"/>
                  <a:gd name="connsiteY14" fmla="*/ 53912 h 885825"/>
                  <a:gd name="connsiteX15" fmla="*/ 1100996 w 1133475"/>
                  <a:gd name="connsiteY15" fmla="*/ 53912 h 885825"/>
                  <a:gd name="connsiteX16" fmla="*/ 1100996 w 1133475"/>
                  <a:gd name="connsiteY16" fmla="*/ 53912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75" h="885825">
                    <a:moveTo>
                      <a:pt x="1100996" y="880682"/>
                    </a:moveTo>
                    <a:lnTo>
                      <a:pt x="37435" y="880682"/>
                    </a:lnTo>
                    <a:cubicBezTo>
                      <a:pt x="20743" y="880682"/>
                      <a:pt x="7198" y="867178"/>
                      <a:pt x="7145" y="850487"/>
                    </a:cubicBezTo>
                    <a:lnTo>
                      <a:pt x="7145" y="37719"/>
                    </a:lnTo>
                    <a:cubicBezTo>
                      <a:pt x="6987" y="20991"/>
                      <a:pt x="20420" y="7303"/>
                      <a:pt x="37148" y="7145"/>
                    </a:cubicBezTo>
                    <a:cubicBezTo>
                      <a:pt x="37243" y="7144"/>
                      <a:pt x="37339" y="7144"/>
                      <a:pt x="37435" y="7144"/>
                    </a:cubicBezTo>
                    <a:lnTo>
                      <a:pt x="1100996" y="7144"/>
                    </a:lnTo>
                    <a:cubicBezTo>
                      <a:pt x="1117672" y="7144"/>
                      <a:pt x="1131190" y="20662"/>
                      <a:pt x="1131190" y="37338"/>
                    </a:cubicBezTo>
                    <a:lnTo>
                      <a:pt x="1131190" y="850106"/>
                    </a:lnTo>
                    <a:cubicBezTo>
                      <a:pt x="1131401" y="866781"/>
                      <a:pt x="1118054" y="880469"/>
                      <a:pt x="1101380" y="880679"/>
                    </a:cubicBezTo>
                    <a:cubicBezTo>
                      <a:pt x="1101252" y="880681"/>
                      <a:pt x="1101124" y="880682"/>
                      <a:pt x="1100996" y="880682"/>
                    </a:cubicBezTo>
                    <a:close/>
                    <a:moveTo>
                      <a:pt x="53246" y="834295"/>
                    </a:moveTo>
                    <a:lnTo>
                      <a:pt x="1085185" y="834295"/>
                    </a:lnTo>
                    <a:lnTo>
                      <a:pt x="1085185" y="53912"/>
                    </a:lnTo>
                    <a:lnTo>
                      <a:pt x="53341" y="53912"/>
                    </a:lnTo>
                    <a:close/>
                    <a:moveTo>
                      <a:pt x="1100996" y="53912"/>
                    </a:moveTo>
                    <a:lnTo>
                      <a:pt x="1100996" y="53912"/>
                    </a:lnTo>
                    <a:close/>
                  </a:path>
                </a:pathLst>
              </a:custGeom>
              <a:solidFill>
                <a:schemeClr val="bg1"/>
              </a:solidFill>
              <a:ln w="9525" cap="flat">
                <a:noFill/>
                <a:prstDash val="solid"/>
                <a:miter/>
              </a:ln>
            </p:spPr>
            <p:txBody>
              <a:bodyPr rtlCol="0"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Inter"/>
                  <a:ea typeface="+mn-ea"/>
                  <a:cs typeface="+mn-cs"/>
                </a:endParaRPr>
              </a:p>
            </p:txBody>
          </p:sp>
        </p:grpSp>
      </p:grpSp>
      <p:grpSp>
        <p:nvGrpSpPr>
          <p:cNvPr id="216" name="Group 215">
            <a:extLst>
              <a:ext uri="{FF2B5EF4-FFF2-40B4-BE49-F238E27FC236}">
                <a16:creationId xmlns:a16="http://schemas.microsoft.com/office/drawing/2014/main" id="{B8896608-FB63-AA49-EE1A-B75169528800}"/>
              </a:ext>
            </a:extLst>
          </p:cNvPr>
          <p:cNvGrpSpPr/>
          <p:nvPr/>
        </p:nvGrpSpPr>
        <p:grpSpPr>
          <a:xfrm>
            <a:off x="8725727" y="2213465"/>
            <a:ext cx="2521116" cy="2117422"/>
            <a:chOff x="8546214" y="1300824"/>
            <a:chExt cx="2533150" cy="3168098"/>
          </a:xfrm>
        </p:grpSpPr>
        <p:sp>
          <p:nvSpPr>
            <p:cNvPr id="218" name="Rectangle 217">
              <a:extLst>
                <a:ext uri="{FF2B5EF4-FFF2-40B4-BE49-F238E27FC236}">
                  <a16:creationId xmlns:a16="http://schemas.microsoft.com/office/drawing/2014/main" id="{7D5F0E2A-E94F-A832-5392-EF3CAE176EDB}"/>
                </a:ext>
              </a:extLst>
            </p:cNvPr>
            <p:cNvSpPr/>
            <p:nvPr/>
          </p:nvSpPr>
          <p:spPr>
            <a:xfrm rot="5400000">
              <a:off x="10793884" y="4183440"/>
              <a:ext cx="203650" cy="3673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219" name="Arrow: Bent-Up 218">
              <a:extLst>
                <a:ext uri="{FF2B5EF4-FFF2-40B4-BE49-F238E27FC236}">
                  <a16:creationId xmlns:a16="http://schemas.microsoft.com/office/drawing/2014/main" id="{4F71A194-90F0-9EBC-6E78-76E65C07E534}"/>
                </a:ext>
              </a:extLst>
            </p:cNvPr>
            <p:cNvSpPr/>
            <p:nvPr/>
          </p:nvSpPr>
          <p:spPr>
            <a:xfrm flipH="1">
              <a:off x="8546214" y="1300824"/>
              <a:ext cx="2533148" cy="481866"/>
            </a:xfrm>
            <a:prstGeom prst="bentUpArrow">
              <a:avLst>
                <a:gd name="adj1" fmla="val 37796"/>
                <a:gd name="adj2" fmla="val 50000"/>
                <a:gd name="adj3" fmla="val 4449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220" name="Rectangle 219">
              <a:extLst>
                <a:ext uri="{FF2B5EF4-FFF2-40B4-BE49-F238E27FC236}">
                  <a16:creationId xmlns:a16="http://schemas.microsoft.com/office/drawing/2014/main" id="{BBF4B5AD-75B0-B4FB-D5FD-D5E55E42BA19}"/>
                </a:ext>
              </a:extLst>
            </p:cNvPr>
            <p:cNvSpPr/>
            <p:nvPr/>
          </p:nvSpPr>
          <p:spPr>
            <a:xfrm>
              <a:off x="10937685" y="1598847"/>
              <a:ext cx="141678" cy="2870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grpSp>
      <p:sp>
        <p:nvSpPr>
          <p:cNvPr id="221" name="Arrow: Bent-Up 220">
            <a:extLst>
              <a:ext uri="{FF2B5EF4-FFF2-40B4-BE49-F238E27FC236}">
                <a16:creationId xmlns:a16="http://schemas.microsoft.com/office/drawing/2014/main" id="{6CDD6BC4-5DE1-5151-DDBB-165DF44AF541}"/>
              </a:ext>
            </a:extLst>
          </p:cNvPr>
          <p:cNvSpPr/>
          <p:nvPr/>
        </p:nvSpPr>
        <p:spPr>
          <a:xfrm flipH="1">
            <a:off x="7062088" y="2217881"/>
            <a:ext cx="992031" cy="510118"/>
          </a:xfrm>
          <a:prstGeom prst="bentUpArrow">
            <a:avLst>
              <a:gd name="adj1" fmla="val 22935"/>
              <a:gd name="adj2" fmla="val 32453"/>
              <a:gd name="adj3" fmla="val 2657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222" name="Arrow: Right 221">
            <a:extLst>
              <a:ext uri="{FF2B5EF4-FFF2-40B4-BE49-F238E27FC236}">
                <a16:creationId xmlns:a16="http://schemas.microsoft.com/office/drawing/2014/main" id="{CDC7D04E-49C5-F413-DB3C-A9C853F9142D}"/>
              </a:ext>
            </a:extLst>
          </p:cNvPr>
          <p:cNvSpPr/>
          <p:nvPr/>
        </p:nvSpPr>
        <p:spPr>
          <a:xfrm rot="5400000">
            <a:off x="3876937" y="2430547"/>
            <a:ext cx="793818" cy="345715"/>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223" name="Arrow: Right 222">
            <a:extLst>
              <a:ext uri="{FF2B5EF4-FFF2-40B4-BE49-F238E27FC236}">
                <a16:creationId xmlns:a16="http://schemas.microsoft.com/office/drawing/2014/main" id="{B60E82D3-E570-1852-0553-4ECD01C0FAAB}"/>
              </a:ext>
            </a:extLst>
          </p:cNvPr>
          <p:cNvSpPr/>
          <p:nvPr/>
        </p:nvSpPr>
        <p:spPr>
          <a:xfrm rot="5400000">
            <a:off x="5839038" y="2430550"/>
            <a:ext cx="793817" cy="345716"/>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256" name="Rectangle 255">
            <a:extLst>
              <a:ext uri="{FF2B5EF4-FFF2-40B4-BE49-F238E27FC236}">
                <a16:creationId xmlns:a16="http://schemas.microsoft.com/office/drawing/2014/main" id="{62224A67-6D74-6904-BC28-69E3C07DC892}"/>
              </a:ext>
            </a:extLst>
          </p:cNvPr>
          <p:cNvSpPr/>
          <p:nvPr/>
        </p:nvSpPr>
        <p:spPr>
          <a:xfrm>
            <a:off x="8054357" y="2535525"/>
            <a:ext cx="141005" cy="13596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a:ea typeface="+mn-ea"/>
              <a:cs typeface="+mn-cs"/>
            </a:endParaRPr>
          </a:p>
        </p:txBody>
      </p:sp>
      <p:sp>
        <p:nvSpPr>
          <p:cNvPr id="257" name="Oval 256">
            <a:extLst>
              <a:ext uri="{FF2B5EF4-FFF2-40B4-BE49-F238E27FC236}">
                <a16:creationId xmlns:a16="http://schemas.microsoft.com/office/drawing/2014/main" id="{443B4A72-3492-656A-9C04-E65355FDCBDA}"/>
              </a:ext>
            </a:extLst>
          </p:cNvPr>
          <p:cNvSpPr/>
          <p:nvPr/>
        </p:nvSpPr>
        <p:spPr>
          <a:xfrm>
            <a:off x="10710108" y="4092362"/>
            <a:ext cx="360000" cy="360000"/>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Inter"/>
                <a:ea typeface="+mn-ea"/>
                <a:cs typeface="+mn-cs"/>
              </a:rPr>
              <a:t>Pass</a:t>
            </a:r>
          </a:p>
        </p:txBody>
      </p:sp>
      <p:sp>
        <p:nvSpPr>
          <p:cNvPr id="258" name="Rectangle 257">
            <a:extLst>
              <a:ext uri="{FF2B5EF4-FFF2-40B4-BE49-F238E27FC236}">
                <a16:creationId xmlns:a16="http://schemas.microsoft.com/office/drawing/2014/main" id="{FE1EBF31-DDE8-01A5-608C-EA118487B75F}"/>
              </a:ext>
            </a:extLst>
          </p:cNvPr>
          <p:cNvSpPr/>
          <p:nvPr/>
        </p:nvSpPr>
        <p:spPr>
          <a:xfrm>
            <a:off x="7912225" y="2707631"/>
            <a:ext cx="141005" cy="120916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259" name="Oval 258">
            <a:extLst>
              <a:ext uri="{FF2B5EF4-FFF2-40B4-BE49-F238E27FC236}">
                <a16:creationId xmlns:a16="http://schemas.microsoft.com/office/drawing/2014/main" id="{8E84F1BC-B960-5D63-33DE-CECD72B99C35}"/>
              </a:ext>
            </a:extLst>
          </p:cNvPr>
          <p:cNvSpPr/>
          <p:nvPr/>
        </p:nvSpPr>
        <p:spPr>
          <a:xfrm>
            <a:off x="7861630" y="3375482"/>
            <a:ext cx="360000" cy="360000"/>
          </a:xfrm>
          <a:prstGeom prst="ellipse">
            <a:avLst/>
          </a:prstGeom>
          <a:solidFill>
            <a:schemeClr val="accent1"/>
          </a:solidFill>
          <a:ln>
            <a:solidFill>
              <a:schemeClr val="bg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Inter"/>
                <a:ea typeface="+mn-ea"/>
                <a:cs typeface="+mn-cs"/>
              </a:rPr>
              <a:t>Fail</a:t>
            </a:r>
          </a:p>
        </p:txBody>
      </p:sp>
      <p:sp>
        <p:nvSpPr>
          <p:cNvPr id="260" name="Rectangle 259">
            <a:extLst>
              <a:ext uri="{FF2B5EF4-FFF2-40B4-BE49-F238E27FC236}">
                <a16:creationId xmlns:a16="http://schemas.microsoft.com/office/drawing/2014/main" id="{105ABC57-F629-3BCE-9EDD-B02AD423DBDE}"/>
              </a:ext>
            </a:extLst>
          </p:cNvPr>
          <p:cNvSpPr/>
          <p:nvPr/>
        </p:nvSpPr>
        <p:spPr>
          <a:xfrm>
            <a:off x="3484294" y="3623129"/>
            <a:ext cx="1233387" cy="4275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FI" sz="1100" b="1" i="0" u="none" strike="noStrike" kern="1200" cap="none" spc="0" normalizeH="0" baseline="0" noProof="0">
                <a:ln>
                  <a:noFill/>
                </a:ln>
                <a:solidFill>
                  <a:srgbClr val="FFFFFF"/>
                </a:solidFill>
                <a:effectLst/>
                <a:uLnTx/>
                <a:uFillTx/>
                <a:latin typeface="Inter"/>
                <a:ea typeface="+mn-ea"/>
                <a:cs typeface="+mn-cs"/>
              </a:rPr>
              <a:t>Data</a:t>
            </a:r>
            <a:r>
              <a:rPr kumimoji="0" lang="en-US" sz="1100" b="1" i="0" u="none" strike="noStrike" kern="1200" cap="none" spc="0" normalizeH="0" baseline="0" noProof="0">
                <a:ln>
                  <a:noFill/>
                </a:ln>
                <a:solidFill>
                  <a:srgbClr val="FFFFFF"/>
                </a:solidFill>
                <a:effectLst/>
                <a:uLnTx/>
                <a:uFillTx/>
                <a:latin typeface="Inter"/>
                <a:ea typeface="+mn-ea"/>
                <a:cs typeface="+mn-cs"/>
              </a:rPr>
              <a:t> Import</a:t>
            </a:r>
          </a:p>
        </p:txBody>
      </p:sp>
      <p:pic>
        <p:nvPicPr>
          <p:cNvPr id="261" name="Graphic 260" descr="Database outline">
            <a:extLst>
              <a:ext uri="{FF2B5EF4-FFF2-40B4-BE49-F238E27FC236}">
                <a16:creationId xmlns:a16="http://schemas.microsoft.com/office/drawing/2014/main" id="{8BE43368-A199-738D-41F4-5F81020FFCF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446704" y="3608239"/>
            <a:ext cx="504000" cy="504000"/>
          </a:xfrm>
          <a:prstGeom prst="rect">
            <a:avLst/>
          </a:prstGeom>
        </p:spPr>
      </p:pic>
      <p:pic>
        <p:nvPicPr>
          <p:cNvPr id="262" name="Graphic 261" descr="Arrow: Rotate right with solid fill">
            <a:extLst>
              <a:ext uri="{FF2B5EF4-FFF2-40B4-BE49-F238E27FC236}">
                <a16:creationId xmlns:a16="http://schemas.microsoft.com/office/drawing/2014/main" id="{C5C02139-6303-74DB-A38E-E33D0B9E6930}"/>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4487921" y="3464773"/>
            <a:ext cx="288000" cy="288000"/>
          </a:xfrm>
          <a:prstGeom prst="rect">
            <a:avLst/>
          </a:prstGeom>
        </p:spPr>
      </p:pic>
      <p:sp>
        <p:nvSpPr>
          <p:cNvPr id="263" name="Arrow: Right 262">
            <a:extLst>
              <a:ext uri="{FF2B5EF4-FFF2-40B4-BE49-F238E27FC236}">
                <a16:creationId xmlns:a16="http://schemas.microsoft.com/office/drawing/2014/main" id="{6CC4482B-6147-424F-6B4A-E78EF2BD154F}"/>
              </a:ext>
            </a:extLst>
          </p:cNvPr>
          <p:cNvSpPr/>
          <p:nvPr/>
        </p:nvSpPr>
        <p:spPr>
          <a:xfrm>
            <a:off x="5172354" y="1723068"/>
            <a:ext cx="362186" cy="364909"/>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264" name="Arrow: Right 263">
            <a:extLst>
              <a:ext uri="{FF2B5EF4-FFF2-40B4-BE49-F238E27FC236}">
                <a16:creationId xmlns:a16="http://schemas.microsoft.com/office/drawing/2014/main" id="{EE5EF78B-5B56-4E50-FBBD-A33FF7D9141C}"/>
              </a:ext>
            </a:extLst>
          </p:cNvPr>
          <p:cNvSpPr/>
          <p:nvPr/>
        </p:nvSpPr>
        <p:spPr>
          <a:xfrm>
            <a:off x="9462591" y="1723068"/>
            <a:ext cx="299882" cy="364909"/>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265" name="Arrow: Right 264">
            <a:extLst>
              <a:ext uri="{FF2B5EF4-FFF2-40B4-BE49-F238E27FC236}">
                <a16:creationId xmlns:a16="http://schemas.microsoft.com/office/drawing/2014/main" id="{187BAE6D-8D97-F381-0580-64D90E889A91}"/>
              </a:ext>
            </a:extLst>
          </p:cNvPr>
          <p:cNvSpPr/>
          <p:nvPr/>
        </p:nvSpPr>
        <p:spPr>
          <a:xfrm>
            <a:off x="7661217" y="1723068"/>
            <a:ext cx="317009" cy="364909"/>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pic>
        <p:nvPicPr>
          <p:cNvPr id="266" name="Picture 265" descr="A black background with white text&#10;&#10;AI-generated content may be incorrect.">
            <a:extLst>
              <a:ext uri="{FF2B5EF4-FFF2-40B4-BE49-F238E27FC236}">
                <a16:creationId xmlns:a16="http://schemas.microsoft.com/office/drawing/2014/main" id="{2E6DC9E1-F168-F5F4-B160-DBC15EC397F6}"/>
              </a:ext>
            </a:extLst>
          </p:cNvPr>
          <p:cNvPicPr>
            <a:picLocks noChangeAspect="1"/>
          </p:cNvPicPr>
          <p:nvPr/>
        </p:nvPicPr>
        <p:blipFill>
          <a:blip r:embed="rId16" cstate="hqprint">
            <a:extLst>
              <a:ext uri="{28A0092B-C50C-407E-A947-70E740481C1C}">
                <a14:useLocalDpi xmlns:a14="http://schemas.microsoft.com/office/drawing/2010/main"/>
              </a:ext>
            </a:extLst>
          </a:blip>
          <a:srcRect/>
          <a:stretch/>
        </p:blipFill>
        <p:spPr>
          <a:xfrm rot="16714706">
            <a:off x="811684" y="5273291"/>
            <a:ext cx="371338" cy="269254"/>
          </a:xfrm>
          <a:prstGeom prst="rect">
            <a:avLst/>
          </a:prstGeom>
        </p:spPr>
      </p:pic>
      <p:grpSp>
        <p:nvGrpSpPr>
          <p:cNvPr id="267" name="Group 266">
            <a:extLst>
              <a:ext uri="{FF2B5EF4-FFF2-40B4-BE49-F238E27FC236}">
                <a16:creationId xmlns:a16="http://schemas.microsoft.com/office/drawing/2014/main" id="{84E1879A-4C54-0AE5-BC9A-4A6FDD4A2404}"/>
              </a:ext>
            </a:extLst>
          </p:cNvPr>
          <p:cNvGrpSpPr/>
          <p:nvPr/>
        </p:nvGrpSpPr>
        <p:grpSpPr>
          <a:xfrm>
            <a:off x="1624845" y="4816778"/>
            <a:ext cx="1399770" cy="855301"/>
            <a:chOff x="1602649" y="3258211"/>
            <a:chExt cx="1399770" cy="855301"/>
          </a:xfrm>
        </p:grpSpPr>
        <p:grpSp>
          <p:nvGrpSpPr>
            <p:cNvPr id="268" name="Group 267">
              <a:extLst>
                <a:ext uri="{FF2B5EF4-FFF2-40B4-BE49-F238E27FC236}">
                  <a16:creationId xmlns:a16="http://schemas.microsoft.com/office/drawing/2014/main" id="{DD251509-1FE4-73AA-E236-0077DDA8C932}"/>
                </a:ext>
              </a:extLst>
            </p:cNvPr>
            <p:cNvGrpSpPr/>
            <p:nvPr/>
          </p:nvGrpSpPr>
          <p:grpSpPr>
            <a:xfrm>
              <a:off x="1602649" y="3258211"/>
              <a:ext cx="1399770" cy="855301"/>
              <a:chOff x="1602649" y="3258211"/>
              <a:chExt cx="1399770" cy="855301"/>
            </a:xfrm>
          </p:grpSpPr>
          <p:grpSp>
            <p:nvGrpSpPr>
              <p:cNvPr id="270" name="Group 269">
                <a:extLst>
                  <a:ext uri="{FF2B5EF4-FFF2-40B4-BE49-F238E27FC236}">
                    <a16:creationId xmlns:a16="http://schemas.microsoft.com/office/drawing/2014/main" id="{0892B3AD-A957-5FCF-5D71-F181F3AA1163}"/>
                  </a:ext>
                </a:extLst>
              </p:cNvPr>
              <p:cNvGrpSpPr/>
              <p:nvPr/>
            </p:nvGrpSpPr>
            <p:grpSpPr>
              <a:xfrm>
                <a:off x="1602649" y="3258211"/>
                <a:ext cx="1399770" cy="855301"/>
                <a:chOff x="1578256" y="4125527"/>
                <a:chExt cx="1406454" cy="885781"/>
              </a:xfrm>
            </p:grpSpPr>
            <p:sp>
              <p:nvSpPr>
                <p:cNvPr id="273" name="Rectangle: Rounded Corners 51">
                  <a:extLst>
                    <a:ext uri="{FF2B5EF4-FFF2-40B4-BE49-F238E27FC236}">
                      <a16:creationId xmlns:a16="http://schemas.microsoft.com/office/drawing/2014/main" id="{114EB758-2EDD-3102-7CC8-40477734DC35}"/>
                    </a:ext>
                  </a:extLst>
                </p:cNvPr>
                <p:cNvSpPr/>
                <p:nvPr/>
              </p:nvSpPr>
              <p:spPr>
                <a:xfrm>
                  <a:off x="1578256" y="4126452"/>
                  <a:ext cx="1266039" cy="874314"/>
                </a:xfrm>
                <a:prstGeom prst="roundRect">
                  <a:avLst>
                    <a:gd name="adj" fmla="val 5600"/>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Inter"/>
                    <a:ea typeface="+mn-ea"/>
                    <a:cs typeface="+mn-cs"/>
                  </a:endParaRPr>
                </a:p>
              </p:txBody>
            </p:sp>
            <p:sp>
              <p:nvSpPr>
                <p:cNvPr id="274" name="Freeform: Shape 57">
                  <a:extLst>
                    <a:ext uri="{FF2B5EF4-FFF2-40B4-BE49-F238E27FC236}">
                      <a16:creationId xmlns:a16="http://schemas.microsoft.com/office/drawing/2014/main" id="{443AF9D2-4B8B-3B48-192C-6A0006B09497}"/>
                    </a:ext>
                  </a:extLst>
                </p:cNvPr>
                <p:cNvSpPr/>
                <p:nvPr/>
              </p:nvSpPr>
              <p:spPr>
                <a:xfrm>
                  <a:off x="1629808" y="4193571"/>
                  <a:ext cx="1147499" cy="715587"/>
                </a:xfrm>
                <a:custGeom>
                  <a:avLst/>
                  <a:gdLst>
                    <a:gd name="connsiteX0" fmla="*/ 1100996 w 1133475"/>
                    <a:gd name="connsiteY0" fmla="*/ 880682 h 885825"/>
                    <a:gd name="connsiteX1" fmla="*/ 37435 w 1133475"/>
                    <a:gd name="connsiteY1" fmla="*/ 880682 h 885825"/>
                    <a:gd name="connsiteX2" fmla="*/ 7145 w 1133475"/>
                    <a:gd name="connsiteY2" fmla="*/ 850487 h 885825"/>
                    <a:gd name="connsiteX3" fmla="*/ 7145 w 1133475"/>
                    <a:gd name="connsiteY3" fmla="*/ 37719 h 885825"/>
                    <a:gd name="connsiteX4" fmla="*/ 37148 w 1133475"/>
                    <a:gd name="connsiteY4" fmla="*/ 7145 h 885825"/>
                    <a:gd name="connsiteX5" fmla="*/ 37435 w 1133475"/>
                    <a:gd name="connsiteY5" fmla="*/ 7144 h 885825"/>
                    <a:gd name="connsiteX6" fmla="*/ 1100996 w 1133475"/>
                    <a:gd name="connsiteY6" fmla="*/ 7144 h 885825"/>
                    <a:gd name="connsiteX7" fmla="*/ 1131190 w 1133475"/>
                    <a:gd name="connsiteY7" fmla="*/ 37338 h 885825"/>
                    <a:gd name="connsiteX8" fmla="*/ 1131190 w 1133475"/>
                    <a:gd name="connsiteY8" fmla="*/ 850106 h 885825"/>
                    <a:gd name="connsiteX9" fmla="*/ 1101380 w 1133475"/>
                    <a:gd name="connsiteY9" fmla="*/ 880679 h 885825"/>
                    <a:gd name="connsiteX10" fmla="*/ 1100996 w 1133475"/>
                    <a:gd name="connsiteY10" fmla="*/ 880682 h 885825"/>
                    <a:gd name="connsiteX11" fmla="*/ 53246 w 1133475"/>
                    <a:gd name="connsiteY11" fmla="*/ 834295 h 885825"/>
                    <a:gd name="connsiteX12" fmla="*/ 1085185 w 1133475"/>
                    <a:gd name="connsiteY12" fmla="*/ 834295 h 885825"/>
                    <a:gd name="connsiteX13" fmla="*/ 1085185 w 1133475"/>
                    <a:gd name="connsiteY13" fmla="*/ 53912 h 885825"/>
                    <a:gd name="connsiteX14" fmla="*/ 53341 w 1133475"/>
                    <a:gd name="connsiteY14" fmla="*/ 53912 h 885825"/>
                    <a:gd name="connsiteX15" fmla="*/ 1100996 w 1133475"/>
                    <a:gd name="connsiteY15" fmla="*/ 53912 h 885825"/>
                    <a:gd name="connsiteX16" fmla="*/ 1100996 w 1133475"/>
                    <a:gd name="connsiteY16" fmla="*/ 53912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75" h="885825">
                      <a:moveTo>
                        <a:pt x="1100996" y="880682"/>
                      </a:moveTo>
                      <a:lnTo>
                        <a:pt x="37435" y="880682"/>
                      </a:lnTo>
                      <a:cubicBezTo>
                        <a:pt x="20743" y="880682"/>
                        <a:pt x="7198" y="867178"/>
                        <a:pt x="7145" y="850487"/>
                      </a:cubicBezTo>
                      <a:lnTo>
                        <a:pt x="7145" y="37719"/>
                      </a:lnTo>
                      <a:cubicBezTo>
                        <a:pt x="6987" y="20991"/>
                        <a:pt x="20420" y="7303"/>
                        <a:pt x="37148" y="7145"/>
                      </a:cubicBezTo>
                      <a:cubicBezTo>
                        <a:pt x="37243" y="7144"/>
                        <a:pt x="37339" y="7144"/>
                        <a:pt x="37435" y="7144"/>
                      </a:cubicBezTo>
                      <a:lnTo>
                        <a:pt x="1100996" y="7144"/>
                      </a:lnTo>
                      <a:cubicBezTo>
                        <a:pt x="1117672" y="7144"/>
                        <a:pt x="1131190" y="20662"/>
                        <a:pt x="1131190" y="37338"/>
                      </a:cubicBezTo>
                      <a:lnTo>
                        <a:pt x="1131190" y="850106"/>
                      </a:lnTo>
                      <a:cubicBezTo>
                        <a:pt x="1131401" y="866781"/>
                        <a:pt x="1118054" y="880469"/>
                        <a:pt x="1101380" y="880679"/>
                      </a:cubicBezTo>
                      <a:cubicBezTo>
                        <a:pt x="1101252" y="880681"/>
                        <a:pt x="1101124" y="880682"/>
                        <a:pt x="1100996" y="880682"/>
                      </a:cubicBezTo>
                      <a:close/>
                      <a:moveTo>
                        <a:pt x="53246" y="834295"/>
                      </a:moveTo>
                      <a:lnTo>
                        <a:pt x="1085185" y="834295"/>
                      </a:lnTo>
                      <a:lnTo>
                        <a:pt x="1085185" y="53912"/>
                      </a:lnTo>
                      <a:lnTo>
                        <a:pt x="53341" y="53912"/>
                      </a:lnTo>
                      <a:close/>
                      <a:moveTo>
                        <a:pt x="1100996" y="53912"/>
                      </a:moveTo>
                      <a:lnTo>
                        <a:pt x="1100996" y="53912"/>
                      </a:lnTo>
                      <a:close/>
                    </a:path>
                  </a:pathLst>
                </a:custGeom>
                <a:solidFill>
                  <a:schemeClr val="bg1"/>
                </a:solidFill>
                <a:ln w="9525" cap="flat">
                  <a:solidFill>
                    <a:schemeClr val="tx1"/>
                  </a:solidFill>
                  <a:prstDash val="solid"/>
                  <a:miter/>
                </a:ln>
              </p:spPr>
              <p:txBody>
                <a:bodyPr rtlCol="0"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Inter"/>
                    <a:ea typeface="+mn-ea"/>
                    <a:cs typeface="+mn-cs"/>
                  </a:endParaRPr>
                </a:p>
              </p:txBody>
            </p:sp>
            <p:pic>
              <p:nvPicPr>
                <p:cNvPr id="275" name="Graphic 274">
                  <a:extLst>
                    <a:ext uri="{FF2B5EF4-FFF2-40B4-BE49-F238E27FC236}">
                      <a16:creationId xmlns:a16="http://schemas.microsoft.com/office/drawing/2014/main" id="{ECFBC1B5-793A-14D2-9756-8566C52C91E7}"/>
                    </a:ext>
                  </a:extLst>
                </p:cNvPr>
                <p:cNvPicPr>
                  <a:picLocks noChangeAspect="1"/>
                </p:cNvPicPr>
                <p:nvPr/>
              </p:nvPicPr>
              <p:blipFill>
                <a:blip>
                  <a:extLst>
                    <a:ext uri="{96DAC541-7B7A-43D3-8B79-37D633B846F1}">
                      <asvg:svgBlip xmlns:asvg="http://schemas.microsoft.com/office/drawing/2016/SVG/main" r:embed="rId17"/>
                    </a:ext>
                  </a:extLst>
                </a:blip>
                <a:srcRect/>
                <a:stretch/>
              </p:blipFill>
              <p:spPr>
                <a:xfrm>
                  <a:off x="2019242" y="4125527"/>
                  <a:ext cx="965468" cy="885781"/>
                </a:xfrm>
                <a:prstGeom prst="rect">
                  <a:avLst/>
                </a:prstGeom>
              </p:spPr>
            </p:pic>
          </p:grpSp>
          <p:pic>
            <p:nvPicPr>
              <p:cNvPr id="271" name="Picture 270" descr="A close up of a computer&#10;&#10;Description automatically generated">
                <a:extLst>
                  <a:ext uri="{FF2B5EF4-FFF2-40B4-BE49-F238E27FC236}">
                    <a16:creationId xmlns:a16="http://schemas.microsoft.com/office/drawing/2014/main" id="{2B27C81D-2C8B-FCBD-AE2C-A59766755E6B}"/>
                  </a:ext>
                </a:extLst>
              </p:cNvPr>
              <p:cNvPicPr>
                <a:picLocks noChangeAspect="1"/>
              </p:cNvPicPr>
              <p:nvPr/>
            </p:nvPicPr>
            <p:blipFill>
              <a:blip r:embed="rId18" cstate="hqprint">
                <a:extLst>
                  <a:ext uri="{28A0092B-C50C-407E-A947-70E740481C1C}">
                    <a14:useLocalDpi xmlns:a14="http://schemas.microsoft.com/office/drawing/2010/main"/>
                  </a:ext>
                </a:extLst>
              </a:blip>
              <a:stretch>
                <a:fillRect/>
              </a:stretch>
            </p:blipFill>
            <p:spPr>
              <a:xfrm>
                <a:off x="2098751" y="3719266"/>
                <a:ext cx="235718" cy="165280"/>
              </a:xfrm>
              <a:prstGeom prst="rect">
                <a:avLst/>
              </a:prstGeom>
            </p:spPr>
          </p:pic>
          <p:pic>
            <p:nvPicPr>
              <p:cNvPr id="272" name="Picture 271">
                <a:extLst>
                  <a:ext uri="{FF2B5EF4-FFF2-40B4-BE49-F238E27FC236}">
                    <a16:creationId xmlns:a16="http://schemas.microsoft.com/office/drawing/2014/main" id="{D02F7F40-5FB7-895E-C06E-39DF77983C82}"/>
                  </a:ext>
                </a:extLst>
              </p:cNvPr>
              <p:cNvPicPr>
                <a:picLocks noChangeAspect="1"/>
              </p:cNvPicPr>
              <p:nvPr/>
            </p:nvPicPr>
            <p:blipFill rotWithShape="1">
              <a:blip r:embed="rId19"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789032" y="3723799"/>
                <a:ext cx="245842" cy="164520"/>
              </a:xfrm>
              <a:prstGeom prst="rect">
                <a:avLst/>
              </a:prstGeom>
            </p:spPr>
          </p:pic>
        </p:grpSp>
        <p:pic>
          <p:nvPicPr>
            <p:cNvPr id="269" name="Picture 268" descr="A black background with white text&#10;&#10;AI-generated content may be incorrect.">
              <a:extLst>
                <a:ext uri="{FF2B5EF4-FFF2-40B4-BE49-F238E27FC236}">
                  <a16:creationId xmlns:a16="http://schemas.microsoft.com/office/drawing/2014/main" id="{DCDFC668-8C96-EB1F-C075-D0BA375192C7}"/>
                </a:ext>
              </a:extLst>
            </p:cNvPr>
            <p:cNvPicPr>
              <a:picLocks noChangeAspect="1"/>
            </p:cNvPicPr>
            <p:nvPr/>
          </p:nvPicPr>
          <p:blipFill>
            <a:blip r:embed="rId20" cstate="hqprint">
              <a:extLst>
                <a:ext uri="{28A0092B-C50C-407E-A947-70E740481C1C}">
                  <a14:useLocalDpi xmlns:a14="http://schemas.microsoft.com/office/drawing/2010/main"/>
                </a:ext>
              </a:extLst>
            </a:blip>
            <a:srcRect/>
            <a:stretch/>
          </p:blipFill>
          <p:spPr>
            <a:xfrm>
              <a:off x="1868916" y="3422807"/>
              <a:ext cx="367884" cy="282532"/>
            </a:xfrm>
            <a:prstGeom prst="rect">
              <a:avLst/>
            </a:prstGeom>
            <a:noFill/>
            <a:ln>
              <a:noFill/>
            </a:ln>
          </p:spPr>
        </p:pic>
      </p:grpSp>
      <p:grpSp>
        <p:nvGrpSpPr>
          <p:cNvPr id="276" name="Group 275">
            <a:extLst>
              <a:ext uri="{FF2B5EF4-FFF2-40B4-BE49-F238E27FC236}">
                <a16:creationId xmlns:a16="http://schemas.microsoft.com/office/drawing/2014/main" id="{EDBF2457-5345-7089-C8CC-A08D618AA26A}"/>
              </a:ext>
            </a:extLst>
          </p:cNvPr>
          <p:cNvGrpSpPr/>
          <p:nvPr/>
        </p:nvGrpSpPr>
        <p:grpSpPr>
          <a:xfrm>
            <a:off x="10877787" y="1806249"/>
            <a:ext cx="914916" cy="4156401"/>
            <a:chOff x="10877787" y="1806249"/>
            <a:chExt cx="914916" cy="4156401"/>
          </a:xfrm>
          <a:solidFill>
            <a:schemeClr val="bg2"/>
          </a:solidFill>
        </p:grpSpPr>
        <p:sp>
          <p:nvSpPr>
            <p:cNvPr id="277" name="Arrow: Bent-Up 276">
              <a:extLst>
                <a:ext uri="{FF2B5EF4-FFF2-40B4-BE49-F238E27FC236}">
                  <a16:creationId xmlns:a16="http://schemas.microsoft.com/office/drawing/2014/main" id="{8A2551FF-9D6F-A658-A777-B7E068D61CF5}"/>
                </a:ext>
              </a:extLst>
            </p:cNvPr>
            <p:cNvSpPr/>
            <p:nvPr/>
          </p:nvSpPr>
          <p:spPr>
            <a:xfrm rot="16200000" flipH="1">
              <a:off x="9308178" y="3478126"/>
              <a:ext cx="4054133" cy="914916"/>
            </a:xfrm>
            <a:prstGeom prst="bentUpArrow">
              <a:avLst>
                <a:gd name="adj1" fmla="val 19429"/>
                <a:gd name="adj2" fmla="val 25646"/>
                <a:gd name="adj3" fmla="val 254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sp>
          <p:nvSpPr>
            <p:cNvPr id="278" name="Rectangle 277">
              <a:extLst>
                <a:ext uri="{FF2B5EF4-FFF2-40B4-BE49-F238E27FC236}">
                  <a16:creationId xmlns:a16="http://schemas.microsoft.com/office/drawing/2014/main" id="{D7D33DD9-F7B4-C1A3-9022-1B1261BB29E2}"/>
                </a:ext>
              </a:extLst>
            </p:cNvPr>
            <p:cNvSpPr/>
            <p:nvPr/>
          </p:nvSpPr>
          <p:spPr>
            <a:xfrm rot="5400000">
              <a:off x="11346709" y="1523600"/>
              <a:ext cx="163345" cy="7286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Inter"/>
                <a:ea typeface="+mn-ea"/>
                <a:cs typeface="+mn-cs"/>
              </a:endParaRPr>
            </a:p>
          </p:txBody>
        </p:sp>
      </p:grpSp>
      <p:sp>
        <p:nvSpPr>
          <p:cNvPr id="279" name="Rectangle: Rounded Corners 51">
            <a:extLst>
              <a:ext uri="{FF2B5EF4-FFF2-40B4-BE49-F238E27FC236}">
                <a16:creationId xmlns:a16="http://schemas.microsoft.com/office/drawing/2014/main" id="{57288B58-DE27-45CF-7EB4-468D4E237D64}"/>
              </a:ext>
            </a:extLst>
          </p:cNvPr>
          <p:cNvSpPr/>
          <p:nvPr/>
        </p:nvSpPr>
        <p:spPr>
          <a:xfrm>
            <a:off x="9762473" y="1602808"/>
            <a:ext cx="1484365" cy="622931"/>
          </a:xfrm>
          <a:prstGeom prst="roundRect">
            <a:avLst>
              <a:gd name="adj" fmla="val 25392"/>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Inter"/>
                <a:ea typeface="+mn-ea"/>
                <a:cs typeface="+mn-cs"/>
              </a:rPr>
              <a:t>Continuous Monitoring &amp; Improvement</a:t>
            </a:r>
            <a:endParaRPr kumimoji="0" lang="en-US" sz="1000" b="1" i="0" u="none" strike="noStrike" kern="1200" cap="none" spc="0" normalizeH="0" baseline="0" noProof="0">
              <a:ln>
                <a:noFill/>
              </a:ln>
              <a:solidFill>
                <a:srgbClr val="FFFFFF"/>
              </a:solidFill>
              <a:effectLst/>
              <a:uLnTx/>
              <a:uFillTx/>
              <a:latin typeface="Inter"/>
              <a:ea typeface="+mn-ea"/>
              <a:cs typeface="+mn-cs"/>
            </a:endParaRPr>
          </a:p>
        </p:txBody>
      </p:sp>
      <p:sp>
        <p:nvSpPr>
          <p:cNvPr id="2" name="Footer Placeholder 21">
            <a:extLst>
              <a:ext uri="{FF2B5EF4-FFF2-40B4-BE49-F238E27FC236}">
                <a16:creationId xmlns:a16="http://schemas.microsoft.com/office/drawing/2014/main" id="{9C73184B-5511-FAE9-4D65-3B963874CEB8}"/>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custDataLst>
      <p:tags r:id="rId1"/>
    </p:custDataLst>
    <p:extLst>
      <p:ext uri="{BB962C8B-B14F-4D97-AF65-F5344CB8AC3E}">
        <p14:creationId xmlns:p14="http://schemas.microsoft.com/office/powerpoint/2010/main" val="403527353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229"/>
                                        </p:tgtEl>
                                        <p:attrNameLst>
                                          <p:attrName>style.visibility</p:attrName>
                                        </p:attrNameLst>
                                      </p:cBhvr>
                                      <p:to>
                                        <p:strVal val="visible"/>
                                      </p:to>
                                    </p:set>
                                    <p:animEffect transition="in" filter="fade">
                                      <p:cBhvr>
                                        <p:cTn id="18" dur="500"/>
                                        <p:tgtEl>
                                          <p:spTgt spid="22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40"/>
                                        </p:tgtEl>
                                        <p:attrNameLst>
                                          <p:attrName>style.visibility</p:attrName>
                                        </p:attrNameLst>
                                      </p:cBhvr>
                                      <p:to>
                                        <p:strVal val="visible"/>
                                      </p:to>
                                    </p:set>
                                    <p:animEffect transition="in" filter="fade">
                                      <p:cBhvr>
                                        <p:cTn id="21" dur="500"/>
                                        <p:tgtEl>
                                          <p:spTgt spid="24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6"/>
                                        </p:tgtEl>
                                        <p:attrNameLst>
                                          <p:attrName>style.visibility</p:attrName>
                                        </p:attrNameLst>
                                      </p:cBhvr>
                                      <p:to>
                                        <p:strVal val="visible"/>
                                      </p:to>
                                    </p:set>
                                    <p:animEffect transition="in" filter="fade">
                                      <p:cBhvr>
                                        <p:cTn id="24" dur="500"/>
                                        <p:tgtEl>
                                          <p:spTgt spid="8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3"/>
                                        </p:tgtEl>
                                        <p:attrNameLst>
                                          <p:attrName>style.visibility</p:attrName>
                                        </p:attrNameLst>
                                      </p:cBhvr>
                                      <p:to>
                                        <p:strVal val="visible"/>
                                      </p:to>
                                    </p:set>
                                    <p:animEffect transition="in" filter="fade">
                                      <p:cBhvr>
                                        <p:cTn id="27" dur="500"/>
                                        <p:tgtEl>
                                          <p:spTgt spid="93"/>
                                        </p:tgtEl>
                                      </p:cBhvr>
                                    </p:animEffect>
                                  </p:childTnLst>
                                </p:cTn>
                              </p:par>
                              <p:par>
                                <p:cTn id="28" presetID="10" presetClass="entr" presetSubtype="0" fill="hold" nodeType="withEffect">
                                  <p:stCondLst>
                                    <p:cond delay="0"/>
                                  </p:stCondLst>
                                  <p:childTnLst>
                                    <p:set>
                                      <p:cBhvr>
                                        <p:cTn id="29" dur="1" fill="hold">
                                          <p:stCondLst>
                                            <p:cond delay="0"/>
                                          </p:stCondLst>
                                        </p:cTn>
                                        <p:tgtEl>
                                          <p:spTgt spid="95"/>
                                        </p:tgtEl>
                                        <p:attrNameLst>
                                          <p:attrName>style.visibility</p:attrName>
                                        </p:attrNameLst>
                                      </p:cBhvr>
                                      <p:to>
                                        <p:strVal val="visible"/>
                                      </p:to>
                                    </p:set>
                                    <p:animEffect transition="in" filter="fade">
                                      <p:cBhvr>
                                        <p:cTn id="30" dur="500"/>
                                        <p:tgtEl>
                                          <p:spTgt spid="95"/>
                                        </p:tgtEl>
                                      </p:cBhvr>
                                    </p:animEffect>
                                  </p:childTnLst>
                                </p:cTn>
                              </p:par>
                              <p:par>
                                <p:cTn id="31" presetID="10" presetClass="entr" presetSubtype="0" fill="hold" nodeType="withEffect">
                                  <p:stCondLst>
                                    <p:cond delay="0"/>
                                  </p:stCondLst>
                                  <p:childTnLst>
                                    <p:set>
                                      <p:cBhvr>
                                        <p:cTn id="32" dur="1" fill="hold">
                                          <p:stCondLst>
                                            <p:cond delay="0"/>
                                          </p:stCondLst>
                                        </p:cTn>
                                        <p:tgtEl>
                                          <p:spTgt spid="96"/>
                                        </p:tgtEl>
                                        <p:attrNameLst>
                                          <p:attrName>style.visibility</p:attrName>
                                        </p:attrNameLst>
                                      </p:cBhvr>
                                      <p:to>
                                        <p:strVal val="visible"/>
                                      </p:to>
                                    </p:set>
                                    <p:animEffect transition="in" filter="fade">
                                      <p:cBhvr>
                                        <p:cTn id="33" dur="500"/>
                                        <p:tgtEl>
                                          <p:spTgt spid="9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96"/>
                                        </p:tgtEl>
                                        <p:attrNameLst>
                                          <p:attrName>style.visibility</p:attrName>
                                        </p:attrNameLst>
                                      </p:cBhvr>
                                      <p:to>
                                        <p:strVal val="visible"/>
                                      </p:to>
                                    </p:set>
                                    <p:animEffect transition="in" filter="fade">
                                      <p:cBhvr>
                                        <p:cTn id="36" dur="500"/>
                                        <p:tgtEl>
                                          <p:spTgt spid="19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97"/>
                                        </p:tgtEl>
                                        <p:attrNameLst>
                                          <p:attrName>style.visibility</p:attrName>
                                        </p:attrNameLst>
                                      </p:cBhvr>
                                      <p:to>
                                        <p:strVal val="visible"/>
                                      </p:to>
                                    </p:set>
                                    <p:animEffect transition="in" filter="fade">
                                      <p:cBhvr>
                                        <p:cTn id="39" dur="500"/>
                                        <p:tgtEl>
                                          <p:spTgt spid="197"/>
                                        </p:tgtEl>
                                      </p:cBhvr>
                                    </p:animEffect>
                                  </p:childTnLst>
                                </p:cTn>
                              </p:par>
                              <p:par>
                                <p:cTn id="40" presetID="10" presetClass="entr" presetSubtype="0" fill="hold" nodeType="withEffect">
                                  <p:stCondLst>
                                    <p:cond delay="0"/>
                                  </p:stCondLst>
                                  <p:childTnLst>
                                    <p:set>
                                      <p:cBhvr>
                                        <p:cTn id="41" dur="1" fill="hold">
                                          <p:stCondLst>
                                            <p:cond delay="0"/>
                                          </p:stCondLst>
                                        </p:cTn>
                                        <p:tgtEl>
                                          <p:spTgt spid="198"/>
                                        </p:tgtEl>
                                        <p:attrNameLst>
                                          <p:attrName>style.visibility</p:attrName>
                                        </p:attrNameLst>
                                      </p:cBhvr>
                                      <p:to>
                                        <p:strVal val="visible"/>
                                      </p:to>
                                    </p:set>
                                    <p:animEffect transition="in" filter="fade">
                                      <p:cBhvr>
                                        <p:cTn id="42" dur="500"/>
                                        <p:tgtEl>
                                          <p:spTgt spid="19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500"/>
                                        <p:tgtEl>
                                          <p:spTgt spid="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22"/>
                                        </p:tgtEl>
                                        <p:attrNameLst>
                                          <p:attrName>style.visibility</p:attrName>
                                        </p:attrNameLst>
                                      </p:cBhvr>
                                      <p:to>
                                        <p:strVal val="visible"/>
                                      </p:to>
                                    </p:set>
                                    <p:animEffect transition="in" filter="fade">
                                      <p:cBhvr>
                                        <p:cTn id="48" dur="500"/>
                                        <p:tgtEl>
                                          <p:spTgt spid="22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60"/>
                                        </p:tgtEl>
                                        <p:attrNameLst>
                                          <p:attrName>style.visibility</p:attrName>
                                        </p:attrNameLst>
                                      </p:cBhvr>
                                      <p:to>
                                        <p:strVal val="visible"/>
                                      </p:to>
                                    </p:set>
                                    <p:animEffect transition="in" filter="fade">
                                      <p:cBhvr>
                                        <p:cTn id="51" dur="500"/>
                                        <p:tgtEl>
                                          <p:spTgt spid="260"/>
                                        </p:tgtEl>
                                      </p:cBhvr>
                                    </p:animEffect>
                                  </p:childTnLst>
                                </p:cTn>
                              </p:par>
                              <p:par>
                                <p:cTn id="52" presetID="10" presetClass="entr" presetSubtype="0" fill="hold" nodeType="withEffect">
                                  <p:stCondLst>
                                    <p:cond delay="0"/>
                                  </p:stCondLst>
                                  <p:childTnLst>
                                    <p:set>
                                      <p:cBhvr>
                                        <p:cTn id="53" dur="1" fill="hold">
                                          <p:stCondLst>
                                            <p:cond delay="0"/>
                                          </p:stCondLst>
                                        </p:cTn>
                                        <p:tgtEl>
                                          <p:spTgt spid="261"/>
                                        </p:tgtEl>
                                        <p:attrNameLst>
                                          <p:attrName>style.visibility</p:attrName>
                                        </p:attrNameLst>
                                      </p:cBhvr>
                                      <p:to>
                                        <p:strVal val="visible"/>
                                      </p:to>
                                    </p:set>
                                    <p:animEffect transition="in" filter="fade">
                                      <p:cBhvr>
                                        <p:cTn id="54" dur="500"/>
                                        <p:tgtEl>
                                          <p:spTgt spid="261"/>
                                        </p:tgtEl>
                                      </p:cBhvr>
                                    </p:animEffect>
                                  </p:childTnLst>
                                </p:cTn>
                              </p:par>
                              <p:par>
                                <p:cTn id="55" presetID="10" presetClass="entr" presetSubtype="0" fill="hold" nodeType="withEffect">
                                  <p:stCondLst>
                                    <p:cond delay="0"/>
                                  </p:stCondLst>
                                  <p:childTnLst>
                                    <p:set>
                                      <p:cBhvr>
                                        <p:cTn id="56" dur="1" fill="hold">
                                          <p:stCondLst>
                                            <p:cond delay="0"/>
                                          </p:stCondLst>
                                        </p:cTn>
                                        <p:tgtEl>
                                          <p:spTgt spid="262"/>
                                        </p:tgtEl>
                                        <p:attrNameLst>
                                          <p:attrName>style.visibility</p:attrName>
                                        </p:attrNameLst>
                                      </p:cBhvr>
                                      <p:to>
                                        <p:strVal val="visible"/>
                                      </p:to>
                                    </p:set>
                                    <p:animEffect transition="in" filter="fade">
                                      <p:cBhvr>
                                        <p:cTn id="57" dur="500"/>
                                        <p:tgtEl>
                                          <p:spTgt spid="262"/>
                                        </p:tgtEl>
                                      </p:cBhvr>
                                    </p:animEffect>
                                  </p:childTnLst>
                                </p:cTn>
                              </p:par>
                              <p:par>
                                <p:cTn id="58" presetID="10" presetClass="entr" presetSubtype="0" fill="hold" nodeType="withEffect">
                                  <p:stCondLst>
                                    <p:cond delay="0"/>
                                  </p:stCondLst>
                                  <p:childTnLst>
                                    <p:set>
                                      <p:cBhvr>
                                        <p:cTn id="59" dur="1" fill="hold">
                                          <p:stCondLst>
                                            <p:cond delay="0"/>
                                          </p:stCondLst>
                                        </p:cTn>
                                        <p:tgtEl>
                                          <p:spTgt spid="267"/>
                                        </p:tgtEl>
                                        <p:attrNameLst>
                                          <p:attrName>style.visibility</p:attrName>
                                        </p:attrNameLst>
                                      </p:cBhvr>
                                      <p:to>
                                        <p:strVal val="visible"/>
                                      </p:to>
                                    </p:set>
                                    <p:animEffect transition="in" filter="fade">
                                      <p:cBhvr>
                                        <p:cTn id="60" dur="500"/>
                                        <p:tgtEl>
                                          <p:spTgt spid="26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63"/>
                                        </p:tgtEl>
                                        <p:attrNameLst>
                                          <p:attrName>style.visibility</p:attrName>
                                        </p:attrNameLst>
                                      </p:cBhvr>
                                      <p:to>
                                        <p:strVal val="visible"/>
                                      </p:to>
                                    </p:set>
                                    <p:animEffect transition="in" filter="fade">
                                      <p:cBhvr>
                                        <p:cTn id="65" dur="500"/>
                                        <p:tgtEl>
                                          <p:spTgt spid="263"/>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25"/>
                                        </p:tgtEl>
                                        <p:attrNameLst>
                                          <p:attrName>style.visibility</p:attrName>
                                        </p:attrNameLst>
                                      </p:cBhvr>
                                      <p:to>
                                        <p:strVal val="visible"/>
                                      </p:to>
                                    </p:set>
                                    <p:animEffect transition="in" filter="fade">
                                      <p:cBhvr>
                                        <p:cTn id="68" dur="500"/>
                                        <p:tgtEl>
                                          <p:spTgt spid="22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99"/>
                                        </p:tgtEl>
                                        <p:attrNameLst>
                                          <p:attrName>style.visibility</p:attrName>
                                        </p:attrNameLst>
                                      </p:cBhvr>
                                      <p:to>
                                        <p:strVal val="visible"/>
                                      </p:to>
                                    </p:set>
                                    <p:animEffect transition="in" filter="fade">
                                      <p:cBhvr>
                                        <p:cTn id="73" dur="500"/>
                                        <p:tgtEl>
                                          <p:spTgt spid="99"/>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00"/>
                                        </p:tgtEl>
                                        <p:attrNameLst>
                                          <p:attrName>style.visibility</p:attrName>
                                        </p:attrNameLst>
                                      </p:cBhvr>
                                      <p:to>
                                        <p:strVal val="visible"/>
                                      </p:to>
                                    </p:set>
                                    <p:animEffect transition="in" filter="fade">
                                      <p:cBhvr>
                                        <p:cTn id="76" dur="500"/>
                                        <p:tgtEl>
                                          <p:spTgt spid="100"/>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01"/>
                                        </p:tgtEl>
                                        <p:attrNameLst>
                                          <p:attrName>style.visibility</p:attrName>
                                        </p:attrNameLst>
                                      </p:cBhvr>
                                      <p:to>
                                        <p:strVal val="visible"/>
                                      </p:to>
                                    </p:set>
                                    <p:animEffect transition="in" filter="fade">
                                      <p:cBhvr>
                                        <p:cTn id="79" dur="500"/>
                                        <p:tgtEl>
                                          <p:spTgt spid="101"/>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02"/>
                                        </p:tgtEl>
                                        <p:attrNameLst>
                                          <p:attrName>style.visibility</p:attrName>
                                        </p:attrNameLst>
                                      </p:cBhvr>
                                      <p:to>
                                        <p:strVal val="visible"/>
                                      </p:to>
                                    </p:set>
                                    <p:animEffect transition="in" filter="fade">
                                      <p:cBhvr>
                                        <p:cTn id="82" dur="500"/>
                                        <p:tgtEl>
                                          <p:spTgt spid="102"/>
                                        </p:tgtEl>
                                      </p:cBhvr>
                                    </p:animEffect>
                                  </p:childTnLst>
                                </p:cTn>
                              </p:par>
                              <p:par>
                                <p:cTn id="83" presetID="10" presetClass="entr" presetSubtype="0" fill="hold" nodeType="withEffect">
                                  <p:stCondLst>
                                    <p:cond delay="0"/>
                                  </p:stCondLst>
                                  <p:childTnLst>
                                    <p:set>
                                      <p:cBhvr>
                                        <p:cTn id="84" dur="1" fill="hold">
                                          <p:stCondLst>
                                            <p:cond delay="0"/>
                                          </p:stCondLst>
                                        </p:cTn>
                                        <p:tgtEl>
                                          <p:spTgt spid="103"/>
                                        </p:tgtEl>
                                        <p:attrNameLst>
                                          <p:attrName>style.visibility</p:attrName>
                                        </p:attrNameLst>
                                      </p:cBhvr>
                                      <p:to>
                                        <p:strVal val="visible"/>
                                      </p:to>
                                    </p:set>
                                    <p:animEffect transition="in" filter="fade">
                                      <p:cBhvr>
                                        <p:cTn id="85" dur="500"/>
                                        <p:tgtEl>
                                          <p:spTgt spid="103"/>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04"/>
                                        </p:tgtEl>
                                        <p:attrNameLst>
                                          <p:attrName>style.visibility</p:attrName>
                                        </p:attrNameLst>
                                      </p:cBhvr>
                                      <p:to>
                                        <p:strVal val="visible"/>
                                      </p:to>
                                    </p:set>
                                    <p:animEffect transition="in" filter="fade">
                                      <p:cBhvr>
                                        <p:cTn id="88" dur="500"/>
                                        <p:tgtEl>
                                          <p:spTgt spid="104"/>
                                        </p:tgtEl>
                                      </p:cBhvr>
                                    </p:animEffect>
                                  </p:childTnLst>
                                </p:cTn>
                              </p:par>
                              <p:par>
                                <p:cTn id="89" presetID="10" presetClass="entr" presetSubtype="0" fill="hold" nodeType="withEffect">
                                  <p:stCondLst>
                                    <p:cond delay="0"/>
                                  </p:stCondLst>
                                  <p:childTnLst>
                                    <p:set>
                                      <p:cBhvr>
                                        <p:cTn id="90" dur="1" fill="hold">
                                          <p:stCondLst>
                                            <p:cond delay="0"/>
                                          </p:stCondLst>
                                        </p:cTn>
                                        <p:tgtEl>
                                          <p:spTgt spid="105"/>
                                        </p:tgtEl>
                                        <p:attrNameLst>
                                          <p:attrName>style.visibility</p:attrName>
                                        </p:attrNameLst>
                                      </p:cBhvr>
                                      <p:to>
                                        <p:strVal val="visible"/>
                                      </p:to>
                                    </p:set>
                                    <p:animEffect transition="in" filter="fade">
                                      <p:cBhvr>
                                        <p:cTn id="91" dur="500"/>
                                        <p:tgtEl>
                                          <p:spTgt spid="105"/>
                                        </p:tgtEl>
                                      </p:cBhvr>
                                    </p:animEffect>
                                  </p:childTnLst>
                                </p:cTn>
                              </p:par>
                              <p:par>
                                <p:cTn id="92" presetID="10" presetClass="entr" presetSubtype="0" fill="hold" nodeType="withEffect">
                                  <p:stCondLst>
                                    <p:cond delay="0"/>
                                  </p:stCondLst>
                                  <p:childTnLst>
                                    <p:set>
                                      <p:cBhvr>
                                        <p:cTn id="93" dur="1" fill="hold">
                                          <p:stCondLst>
                                            <p:cond delay="0"/>
                                          </p:stCondLst>
                                        </p:cTn>
                                        <p:tgtEl>
                                          <p:spTgt spid="115"/>
                                        </p:tgtEl>
                                        <p:attrNameLst>
                                          <p:attrName>style.visibility</p:attrName>
                                        </p:attrNameLst>
                                      </p:cBhvr>
                                      <p:to>
                                        <p:strVal val="visible"/>
                                      </p:to>
                                    </p:set>
                                    <p:animEffect transition="in" filter="fade">
                                      <p:cBhvr>
                                        <p:cTn id="94" dur="500"/>
                                        <p:tgtEl>
                                          <p:spTgt spid="115"/>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223"/>
                                        </p:tgtEl>
                                        <p:attrNameLst>
                                          <p:attrName>style.visibility</p:attrName>
                                        </p:attrNameLst>
                                      </p:cBhvr>
                                      <p:to>
                                        <p:strVal val="visible"/>
                                      </p:to>
                                    </p:set>
                                    <p:animEffect transition="in" filter="fade">
                                      <p:cBhvr>
                                        <p:cTn id="97" dur="500"/>
                                        <p:tgtEl>
                                          <p:spTgt spid="223"/>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192"/>
                                        </p:tgtEl>
                                        <p:attrNameLst>
                                          <p:attrName>style.visibility</p:attrName>
                                        </p:attrNameLst>
                                      </p:cBhvr>
                                      <p:to>
                                        <p:strVal val="visible"/>
                                      </p:to>
                                    </p:set>
                                    <p:animEffect transition="in" filter="fade">
                                      <p:cBhvr>
                                        <p:cTn id="102" dur="500"/>
                                        <p:tgtEl>
                                          <p:spTgt spid="192"/>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258"/>
                                        </p:tgtEl>
                                        <p:attrNameLst>
                                          <p:attrName>style.visibility</p:attrName>
                                        </p:attrNameLst>
                                      </p:cBhvr>
                                      <p:to>
                                        <p:strVal val="visible"/>
                                      </p:to>
                                    </p:set>
                                    <p:animEffect transition="in" filter="fade">
                                      <p:cBhvr>
                                        <p:cTn id="105" dur="500"/>
                                        <p:tgtEl>
                                          <p:spTgt spid="258"/>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221"/>
                                        </p:tgtEl>
                                        <p:attrNameLst>
                                          <p:attrName>style.visibility</p:attrName>
                                        </p:attrNameLst>
                                      </p:cBhvr>
                                      <p:to>
                                        <p:strVal val="visible"/>
                                      </p:to>
                                    </p:set>
                                    <p:animEffect transition="in" filter="fade">
                                      <p:cBhvr>
                                        <p:cTn id="108" dur="500"/>
                                        <p:tgtEl>
                                          <p:spTgt spid="221"/>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259"/>
                                        </p:tgtEl>
                                        <p:attrNameLst>
                                          <p:attrName>style.visibility</p:attrName>
                                        </p:attrNameLst>
                                      </p:cBhvr>
                                      <p:to>
                                        <p:strVal val="visible"/>
                                      </p:to>
                                    </p:set>
                                    <p:animEffect transition="in" filter="fade">
                                      <p:cBhvr>
                                        <p:cTn id="111" dur="500"/>
                                        <p:tgtEl>
                                          <p:spTgt spid="259"/>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119"/>
                                        </p:tgtEl>
                                        <p:attrNameLst>
                                          <p:attrName>style.visibility</p:attrName>
                                        </p:attrNameLst>
                                      </p:cBhvr>
                                      <p:to>
                                        <p:strVal val="visible"/>
                                      </p:to>
                                    </p:set>
                                    <p:animEffect transition="in" filter="fade">
                                      <p:cBhvr>
                                        <p:cTn id="116" dur="500"/>
                                        <p:tgtEl>
                                          <p:spTgt spid="119"/>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117"/>
                                        </p:tgtEl>
                                        <p:attrNameLst>
                                          <p:attrName>style.visibility</p:attrName>
                                        </p:attrNameLst>
                                      </p:cBhvr>
                                      <p:to>
                                        <p:strVal val="visible"/>
                                      </p:to>
                                    </p:set>
                                    <p:animEffect transition="in" filter="fade">
                                      <p:cBhvr>
                                        <p:cTn id="119" dur="500"/>
                                        <p:tgtEl>
                                          <p:spTgt spid="117"/>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243"/>
                                        </p:tgtEl>
                                        <p:attrNameLst>
                                          <p:attrName>style.visibility</p:attrName>
                                        </p:attrNameLst>
                                      </p:cBhvr>
                                      <p:to>
                                        <p:strVal val="visible"/>
                                      </p:to>
                                    </p:set>
                                    <p:animEffect transition="in" filter="fade">
                                      <p:cBhvr>
                                        <p:cTn id="122" dur="500"/>
                                        <p:tgtEl>
                                          <p:spTgt spid="243"/>
                                        </p:tgtEl>
                                      </p:cBhvr>
                                    </p:animEffect>
                                  </p:childTnLst>
                                </p:cTn>
                              </p:par>
                              <p:par>
                                <p:cTn id="123" presetID="10" presetClass="entr" presetSubtype="0" fill="hold" nodeType="withEffect">
                                  <p:stCondLst>
                                    <p:cond delay="0"/>
                                  </p:stCondLst>
                                  <p:childTnLst>
                                    <p:set>
                                      <p:cBhvr>
                                        <p:cTn id="124" dur="1" fill="hold">
                                          <p:stCondLst>
                                            <p:cond delay="0"/>
                                          </p:stCondLst>
                                        </p:cTn>
                                        <p:tgtEl>
                                          <p:spTgt spid="250"/>
                                        </p:tgtEl>
                                        <p:attrNameLst>
                                          <p:attrName>style.visibility</p:attrName>
                                        </p:attrNameLst>
                                      </p:cBhvr>
                                      <p:to>
                                        <p:strVal val="visible"/>
                                      </p:to>
                                    </p:set>
                                    <p:animEffect transition="in" filter="fade">
                                      <p:cBhvr>
                                        <p:cTn id="125" dur="500"/>
                                        <p:tgtEl>
                                          <p:spTgt spid="250"/>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72"/>
                                        </p:tgtEl>
                                        <p:attrNameLst>
                                          <p:attrName>style.visibility</p:attrName>
                                        </p:attrNameLst>
                                      </p:cBhvr>
                                      <p:to>
                                        <p:strVal val="visible"/>
                                      </p:to>
                                    </p:set>
                                    <p:animEffect transition="in" filter="fade">
                                      <p:cBhvr>
                                        <p:cTn id="128" dur="500"/>
                                        <p:tgtEl>
                                          <p:spTgt spid="72"/>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98"/>
                                        </p:tgtEl>
                                        <p:attrNameLst>
                                          <p:attrName>style.visibility</p:attrName>
                                        </p:attrNameLst>
                                      </p:cBhvr>
                                      <p:to>
                                        <p:strVal val="visible"/>
                                      </p:to>
                                    </p:set>
                                    <p:animEffect transition="in" filter="fade">
                                      <p:cBhvr>
                                        <p:cTn id="131" dur="500"/>
                                        <p:tgtEl>
                                          <p:spTgt spid="98"/>
                                        </p:tgtEl>
                                      </p:cBhvr>
                                    </p:animEffect>
                                  </p:childTnLst>
                                </p:cTn>
                              </p:par>
                              <p:par>
                                <p:cTn id="132" presetID="10" presetClass="entr" presetSubtype="0" fill="hold" nodeType="withEffect">
                                  <p:stCondLst>
                                    <p:cond delay="0"/>
                                  </p:stCondLst>
                                  <p:childTnLst>
                                    <p:set>
                                      <p:cBhvr>
                                        <p:cTn id="133" dur="1" fill="hold">
                                          <p:stCondLst>
                                            <p:cond delay="0"/>
                                          </p:stCondLst>
                                        </p:cTn>
                                        <p:tgtEl>
                                          <p:spTgt spid="193"/>
                                        </p:tgtEl>
                                        <p:attrNameLst>
                                          <p:attrName>style.visibility</p:attrName>
                                        </p:attrNameLst>
                                      </p:cBhvr>
                                      <p:to>
                                        <p:strVal val="visible"/>
                                      </p:to>
                                    </p:set>
                                    <p:animEffect transition="in" filter="fade">
                                      <p:cBhvr>
                                        <p:cTn id="134" dur="500"/>
                                        <p:tgtEl>
                                          <p:spTgt spid="193"/>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ntr" presetSubtype="0" fill="hold" grpId="0" nodeType="clickEffect">
                                  <p:stCondLst>
                                    <p:cond delay="0"/>
                                  </p:stCondLst>
                                  <p:childTnLst>
                                    <p:set>
                                      <p:cBhvr>
                                        <p:cTn id="138" dur="1" fill="hold">
                                          <p:stCondLst>
                                            <p:cond delay="0"/>
                                          </p:stCondLst>
                                        </p:cTn>
                                        <p:tgtEl>
                                          <p:spTgt spid="126"/>
                                        </p:tgtEl>
                                        <p:attrNameLst>
                                          <p:attrName>style.visibility</p:attrName>
                                        </p:attrNameLst>
                                      </p:cBhvr>
                                      <p:to>
                                        <p:strVal val="visible"/>
                                      </p:to>
                                    </p:set>
                                    <p:animEffect transition="in" filter="fade">
                                      <p:cBhvr>
                                        <p:cTn id="139" dur="500"/>
                                        <p:tgtEl>
                                          <p:spTgt spid="126"/>
                                        </p:tgtEl>
                                      </p:cBhvr>
                                    </p:animEffect>
                                  </p:childTnLst>
                                </p:cTn>
                              </p:par>
                              <p:par>
                                <p:cTn id="140" presetID="10" presetClass="entr" presetSubtype="0" fill="hold" grpId="0" nodeType="withEffect">
                                  <p:stCondLst>
                                    <p:cond delay="0"/>
                                  </p:stCondLst>
                                  <p:childTnLst>
                                    <p:set>
                                      <p:cBhvr>
                                        <p:cTn id="141" dur="1" fill="hold">
                                          <p:stCondLst>
                                            <p:cond delay="0"/>
                                          </p:stCondLst>
                                        </p:cTn>
                                        <p:tgtEl>
                                          <p:spTgt spid="256"/>
                                        </p:tgtEl>
                                        <p:attrNameLst>
                                          <p:attrName>style.visibility</p:attrName>
                                        </p:attrNameLst>
                                      </p:cBhvr>
                                      <p:to>
                                        <p:strVal val="visible"/>
                                      </p:to>
                                    </p:set>
                                    <p:animEffect transition="in" filter="fade">
                                      <p:cBhvr>
                                        <p:cTn id="142" dur="500"/>
                                        <p:tgtEl>
                                          <p:spTgt spid="256"/>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226"/>
                                        </p:tgtEl>
                                        <p:attrNameLst>
                                          <p:attrName>style.visibility</p:attrName>
                                        </p:attrNameLst>
                                      </p:cBhvr>
                                      <p:to>
                                        <p:strVal val="visible"/>
                                      </p:to>
                                    </p:set>
                                    <p:animEffect transition="in" filter="fade">
                                      <p:cBhvr>
                                        <p:cTn id="145" dur="500"/>
                                        <p:tgtEl>
                                          <p:spTgt spid="226"/>
                                        </p:tgtEl>
                                      </p:cBhvr>
                                    </p:animEffect>
                                  </p:childTnLst>
                                </p:cTn>
                              </p:par>
                            </p:childTnLst>
                          </p:cTn>
                        </p:par>
                      </p:childTnLst>
                    </p:cTn>
                  </p:par>
                  <p:par>
                    <p:cTn id="146" fill="hold">
                      <p:stCondLst>
                        <p:cond delay="indefinite"/>
                      </p:stCondLst>
                      <p:childTnLst>
                        <p:par>
                          <p:cTn id="147" fill="hold">
                            <p:stCondLst>
                              <p:cond delay="0"/>
                            </p:stCondLst>
                            <p:childTnLst>
                              <p:par>
                                <p:cTn id="148" presetID="10" presetClass="entr" presetSubtype="0" fill="hold" grpId="0" nodeType="clickEffect">
                                  <p:stCondLst>
                                    <p:cond delay="0"/>
                                  </p:stCondLst>
                                  <p:childTnLst>
                                    <p:set>
                                      <p:cBhvr>
                                        <p:cTn id="149" dur="1" fill="hold">
                                          <p:stCondLst>
                                            <p:cond delay="0"/>
                                          </p:stCondLst>
                                        </p:cTn>
                                        <p:tgtEl>
                                          <p:spTgt spid="257"/>
                                        </p:tgtEl>
                                        <p:attrNameLst>
                                          <p:attrName>style.visibility</p:attrName>
                                        </p:attrNameLst>
                                      </p:cBhvr>
                                      <p:to>
                                        <p:strVal val="visible"/>
                                      </p:to>
                                    </p:set>
                                    <p:animEffect transition="in" filter="fade">
                                      <p:cBhvr>
                                        <p:cTn id="150" dur="500"/>
                                        <p:tgtEl>
                                          <p:spTgt spid="257"/>
                                        </p:tgtEl>
                                      </p:cBhvr>
                                    </p:animEffect>
                                  </p:childTnLst>
                                </p:cTn>
                              </p:par>
                              <p:par>
                                <p:cTn id="151" presetID="10" presetClass="entr" presetSubtype="0" fill="hold" nodeType="withEffect">
                                  <p:stCondLst>
                                    <p:cond delay="0"/>
                                  </p:stCondLst>
                                  <p:childTnLst>
                                    <p:set>
                                      <p:cBhvr>
                                        <p:cTn id="152" dur="1" fill="hold">
                                          <p:stCondLst>
                                            <p:cond delay="0"/>
                                          </p:stCondLst>
                                        </p:cTn>
                                        <p:tgtEl>
                                          <p:spTgt spid="216"/>
                                        </p:tgtEl>
                                        <p:attrNameLst>
                                          <p:attrName>style.visibility</p:attrName>
                                        </p:attrNameLst>
                                      </p:cBhvr>
                                      <p:to>
                                        <p:strVal val="visible"/>
                                      </p:to>
                                    </p:set>
                                    <p:animEffect transition="in" filter="fade">
                                      <p:cBhvr>
                                        <p:cTn id="153" dur="500"/>
                                        <p:tgtEl>
                                          <p:spTgt spid="216"/>
                                        </p:tgtEl>
                                      </p:cBhvr>
                                    </p:animEffect>
                                  </p:childTnLst>
                                </p:cTn>
                              </p:par>
                              <p:par>
                                <p:cTn id="154" presetID="10" presetClass="entr" presetSubtype="0" fill="hold" grpId="0" nodeType="withEffect">
                                  <p:stCondLst>
                                    <p:cond delay="0"/>
                                  </p:stCondLst>
                                  <p:childTnLst>
                                    <p:set>
                                      <p:cBhvr>
                                        <p:cTn id="155" dur="1" fill="hold">
                                          <p:stCondLst>
                                            <p:cond delay="0"/>
                                          </p:stCondLst>
                                        </p:cTn>
                                        <p:tgtEl>
                                          <p:spTgt spid="265"/>
                                        </p:tgtEl>
                                        <p:attrNameLst>
                                          <p:attrName>style.visibility</p:attrName>
                                        </p:attrNameLst>
                                      </p:cBhvr>
                                      <p:to>
                                        <p:strVal val="visible"/>
                                      </p:to>
                                    </p:set>
                                    <p:animEffect transition="in" filter="fade">
                                      <p:cBhvr>
                                        <p:cTn id="156" dur="500"/>
                                        <p:tgtEl>
                                          <p:spTgt spid="265"/>
                                        </p:tgtEl>
                                      </p:cBhvr>
                                    </p:animEffect>
                                  </p:childTnLst>
                                </p:cTn>
                              </p:par>
                              <p:par>
                                <p:cTn id="157" presetID="10" presetClass="entr" presetSubtype="0" fill="hold" grpId="0" nodeType="withEffect">
                                  <p:stCondLst>
                                    <p:cond delay="0"/>
                                  </p:stCondLst>
                                  <p:childTnLst>
                                    <p:set>
                                      <p:cBhvr>
                                        <p:cTn id="158" dur="1" fill="hold">
                                          <p:stCondLst>
                                            <p:cond delay="0"/>
                                          </p:stCondLst>
                                        </p:cTn>
                                        <p:tgtEl>
                                          <p:spTgt spid="224"/>
                                        </p:tgtEl>
                                        <p:attrNameLst>
                                          <p:attrName>style.visibility</p:attrName>
                                        </p:attrNameLst>
                                      </p:cBhvr>
                                      <p:to>
                                        <p:strVal val="visible"/>
                                      </p:to>
                                    </p:set>
                                    <p:animEffect transition="in" filter="fade">
                                      <p:cBhvr>
                                        <p:cTn id="159" dur="500"/>
                                        <p:tgtEl>
                                          <p:spTgt spid="224"/>
                                        </p:tgtEl>
                                      </p:cBhvr>
                                    </p:animEffect>
                                  </p:childTnLst>
                                </p:cTn>
                              </p:par>
                            </p:childTnLst>
                          </p:cTn>
                        </p:par>
                      </p:childTnLst>
                    </p:cTn>
                  </p:par>
                  <p:par>
                    <p:cTn id="160" fill="hold">
                      <p:stCondLst>
                        <p:cond delay="indefinite"/>
                      </p:stCondLst>
                      <p:childTnLst>
                        <p:par>
                          <p:cTn id="161" fill="hold">
                            <p:stCondLst>
                              <p:cond delay="0"/>
                            </p:stCondLst>
                            <p:childTnLst>
                              <p:par>
                                <p:cTn id="162" presetID="10" presetClass="entr" presetSubtype="0" fill="hold" grpId="0" nodeType="clickEffect">
                                  <p:stCondLst>
                                    <p:cond delay="0"/>
                                  </p:stCondLst>
                                  <p:childTnLst>
                                    <p:set>
                                      <p:cBhvr>
                                        <p:cTn id="163" dur="1" fill="hold">
                                          <p:stCondLst>
                                            <p:cond delay="0"/>
                                          </p:stCondLst>
                                        </p:cTn>
                                        <p:tgtEl>
                                          <p:spTgt spid="264"/>
                                        </p:tgtEl>
                                        <p:attrNameLst>
                                          <p:attrName>style.visibility</p:attrName>
                                        </p:attrNameLst>
                                      </p:cBhvr>
                                      <p:to>
                                        <p:strVal val="visible"/>
                                      </p:to>
                                    </p:set>
                                    <p:animEffect transition="in" filter="fade">
                                      <p:cBhvr>
                                        <p:cTn id="164" dur="500"/>
                                        <p:tgtEl>
                                          <p:spTgt spid="264"/>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279"/>
                                        </p:tgtEl>
                                        <p:attrNameLst>
                                          <p:attrName>style.visibility</p:attrName>
                                        </p:attrNameLst>
                                      </p:cBhvr>
                                      <p:to>
                                        <p:strVal val="visible"/>
                                      </p:to>
                                    </p:set>
                                    <p:animEffect transition="in" filter="fade">
                                      <p:cBhvr>
                                        <p:cTn id="167" dur="500"/>
                                        <p:tgtEl>
                                          <p:spTgt spid="279"/>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247"/>
                                        </p:tgtEl>
                                        <p:attrNameLst>
                                          <p:attrName>style.visibility</p:attrName>
                                        </p:attrNameLst>
                                      </p:cBhvr>
                                      <p:to>
                                        <p:strVal val="visible"/>
                                      </p:to>
                                    </p:set>
                                    <p:animEffect transition="in" filter="fade">
                                      <p:cBhvr>
                                        <p:cTn id="172" dur="500"/>
                                        <p:tgtEl>
                                          <p:spTgt spid="247"/>
                                        </p:tgtEl>
                                      </p:cBhvr>
                                    </p:animEffect>
                                  </p:childTnLst>
                                </p:cTn>
                              </p:par>
                            </p:childTnLst>
                          </p:cTn>
                        </p:par>
                        <p:par>
                          <p:cTn id="173" fill="hold">
                            <p:stCondLst>
                              <p:cond delay="500"/>
                            </p:stCondLst>
                            <p:childTnLst>
                              <p:par>
                                <p:cTn id="174" presetID="10" presetClass="entr" presetSubtype="0" fill="hold" grpId="0" nodeType="afterEffect">
                                  <p:stCondLst>
                                    <p:cond delay="0"/>
                                  </p:stCondLst>
                                  <p:childTnLst>
                                    <p:set>
                                      <p:cBhvr>
                                        <p:cTn id="175" dur="1" fill="hold">
                                          <p:stCondLst>
                                            <p:cond delay="0"/>
                                          </p:stCondLst>
                                        </p:cTn>
                                        <p:tgtEl>
                                          <p:spTgt spid="244"/>
                                        </p:tgtEl>
                                        <p:attrNameLst>
                                          <p:attrName>style.visibility</p:attrName>
                                        </p:attrNameLst>
                                      </p:cBhvr>
                                      <p:to>
                                        <p:strVal val="visible"/>
                                      </p:to>
                                    </p:set>
                                    <p:animEffect transition="in" filter="fade">
                                      <p:cBhvr>
                                        <p:cTn id="176" dur="500"/>
                                        <p:tgtEl>
                                          <p:spTgt spid="244"/>
                                        </p:tgtEl>
                                      </p:cBhvr>
                                    </p:animEffect>
                                  </p:childTnLst>
                                </p:cTn>
                              </p:par>
                              <p:par>
                                <p:cTn id="177" presetID="10" presetClass="entr" presetSubtype="0" fill="hold" grpId="0" nodeType="withEffect">
                                  <p:stCondLst>
                                    <p:cond delay="0"/>
                                  </p:stCondLst>
                                  <p:childTnLst>
                                    <p:set>
                                      <p:cBhvr>
                                        <p:cTn id="178" dur="1" fill="hold">
                                          <p:stCondLst>
                                            <p:cond delay="0"/>
                                          </p:stCondLst>
                                        </p:cTn>
                                        <p:tgtEl>
                                          <p:spTgt spid="246"/>
                                        </p:tgtEl>
                                        <p:attrNameLst>
                                          <p:attrName>style.visibility</p:attrName>
                                        </p:attrNameLst>
                                      </p:cBhvr>
                                      <p:to>
                                        <p:strVal val="visible"/>
                                      </p:to>
                                    </p:set>
                                    <p:animEffect transition="in" filter="fade">
                                      <p:cBhvr>
                                        <p:cTn id="179" dur="500"/>
                                        <p:tgtEl>
                                          <p:spTgt spid="246"/>
                                        </p:tgtEl>
                                      </p:cBhvr>
                                    </p:animEffect>
                                  </p:childTnLst>
                                </p:cTn>
                              </p:par>
                              <p:par>
                                <p:cTn id="180" presetID="10" presetClass="entr" presetSubtype="0" fill="hold" grpId="0" nodeType="withEffect">
                                  <p:stCondLst>
                                    <p:cond delay="0"/>
                                  </p:stCondLst>
                                  <p:childTnLst>
                                    <p:set>
                                      <p:cBhvr>
                                        <p:cTn id="181" dur="1" fill="hold">
                                          <p:stCondLst>
                                            <p:cond delay="0"/>
                                          </p:stCondLst>
                                        </p:cTn>
                                        <p:tgtEl>
                                          <p:spTgt spid="248"/>
                                        </p:tgtEl>
                                        <p:attrNameLst>
                                          <p:attrName>style.visibility</p:attrName>
                                        </p:attrNameLst>
                                      </p:cBhvr>
                                      <p:to>
                                        <p:strVal val="visible"/>
                                      </p:to>
                                    </p:set>
                                    <p:animEffect transition="in" filter="fade">
                                      <p:cBhvr>
                                        <p:cTn id="182" dur="500"/>
                                        <p:tgtEl>
                                          <p:spTgt spid="248"/>
                                        </p:tgtEl>
                                      </p:cBhvr>
                                    </p:animEffect>
                                  </p:childTnLst>
                                </p:cTn>
                              </p:par>
                              <p:par>
                                <p:cTn id="183" presetID="10" presetClass="entr" presetSubtype="0" fill="hold" nodeType="withEffect">
                                  <p:stCondLst>
                                    <p:cond delay="0"/>
                                  </p:stCondLst>
                                  <p:childTnLst>
                                    <p:set>
                                      <p:cBhvr>
                                        <p:cTn id="184" dur="1" fill="hold">
                                          <p:stCondLst>
                                            <p:cond delay="0"/>
                                          </p:stCondLst>
                                        </p:cTn>
                                        <p:tgtEl>
                                          <p:spTgt spid="249"/>
                                        </p:tgtEl>
                                        <p:attrNameLst>
                                          <p:attrName>style.visibility</p:attrName>
                                        </p:attrNameLst>
                                      </p:cBhvr>
                                      <p:to>
                                        <p:strVal val="visible"/>
                                      </p:to>
                                    </p:set>
                                    <p:animEffect transition="in" filter="fade">
                                      <p:cBhvr>
                                        <p:cTn id="185" dur="500"/>
                                        <p:tgtEl>
                                          <p:spTgt spid="249"/>
                                        </p:tgtEl>
                                      </p:cBhvr>
                                    </p:animEffect>
                                  </p:childTnLst>
                                </p:cTn>
                              </p:par>
                              <p:par>
                                <p:cTn id="186" presetID="10" presetClass="entr" presetSubtype="0" fill="hold" grpId="0" nodeType="withEffect">
                                  <p:stCondLst>
                                    <p:cond delay="0"/>
                                  </p:stCondLst>
                                  <p:childTnLst>
                                    <p:set>
                                      <p:cBhvr>
                                        <p:cTn id="187" dur="1" fill="hold">
                                          <p:stCondLst>
                                            <p:cond delay="0"/>
                                          </p:stCondLst>
                                        </p:cTn>
                                        <p:tgtEl>
                                          <p:spTgt spid="74"/>
                                        </p:tgtEl>
                                        <p:attrNameLst>
                                          <p:attrName>style.visibility</p:attrName>
                                        </p:attrNameLst>
                                      </p:cBhvr>
                                      <p:to>
                                        <p:strVal val="visible"/>
                                      </p:to>
                                    </p:set>
                                    <p:animEffect transition="in" filter="fade">
                                      <p:cBhvr>
                                        <p:cTn id="188" dur="500"/>
                                        <p:tgtEl>
                                          <p:spTgt spid="74"/>
                                        </p:tgtEl>
                                      </p:cBhvr>
                                    </p:animEffect>
                                  </p:childTnLst>
                                </p:cTn>
                              </p:par>
                              <p:par>
                                <p:cTn id="189" presetID="10" presetClass="entr" presetSubtype="0" fill="hold" grpId="0" nodeType="withEffect">
                                  <p:stCondLst>
                                    <p:cond delay="0"/>
                                  </p:stCondLst>
                                  <p:childTnLst>
                                    <p:set>
                                      <p:cBhvr>
                                        <p:cTn id="190" dur="1" fill="hold">
                                          <p:stCondLst>
                                            <p:cond delay="0"/>
                                          </p:stCondLst>
                                        </p:cTn>
                                        <p:tgtEl>
                                          <p:spTgt spid="194"/>
                                        </p:tgtEl>
                                        <p:attrNameLst>
                                          <p:attrName>style.visibility</p:attrName>
                                        </p:attrNameLst>
                                      </p:cBhvr>
                                      <p:to>
                                        <p:strVal val="visible"/>
                                      </p:to>
                                    </p:set>
                                    <p:animEffect transition="in" filter="fade">
                                      <p:cBhvr>
                                        <p:cTn id="191" dur="500"/>
                                        <p:tgtEl>
                                          <p:spTgt spid="194"/>
                                        </p:tgtEl>
                                      </p:cBhvr>
                                    </p:animEffect>
                                  </p:childTnLst>
                                </p:cTn>
                              </p:par>
                              <p:par>
                                <p:cTn id="192" presetID="10" presetClass="entr" presetSubtype="0" fill="hold" nodeType="withEffect">
                                  <p:stCondLst>
                                    <p:cond delay="0"/>
                                  </p:stCondLst>
                                  <p:childTnLst>
                                    <p:set>
                                      <p:cBhvr>
                                        <p:cTn id="193" dur="1" fill="hold">
                                          <p:stCondLst>
                                            <p:cond delay="0"/>
                                          </p:stCondLst>
                                        </p:cTn>
                                        <p:tgtEl>
                                          <p:spTgt spid="276"/>
                                        </p:tgtEl>
                                        <p:attrNameLst>
                                          <p:attrName>style.visibility</p:attrName>
                                        </p:attrNameLst>
                                      </p:cBhvr>
                                      <p:to>
                                        <p:strVal val="visible"/>
                                      </p:to>
                                    </p:set>
                                    <p:animEffect transition="in" filter="fade">
                                      <p:cBhvr>
                                        <p:cTn id="194" dur="500"/>
                                        <p:tgtEl>
                                          <p:spTgt spid="276"/>
                                        </p:tgtEl>
                                      </p:cBhvr>
                                    </p:animEffect>
                                  </p:childTnLst>
                                </p:cTn>
                              </p:par>
                            </p:childTnLst>
                          </p:cTn>
                        </p:par>
                      </p:childTnLst>
                    </p:cTn>
                  </p:par>
                  <p:par>
                    <p:cTn id="195" fill="hold">
                      <p:stCondLst>
                        <p:cond delay="indefinite"/>
                      </p:stCondLst>
                      <p:childTnLst>
                        <p:par>
                          <p:cTn id="196" fill="hold">
                            <p:stCondLst>
                              <p:cond delay="0"/>
                            </p:stCondLst>
                            <p:childTnLst>
                              <p:par>
                                <p:cTn id="197" presetID="10" presetClass="entr" presetSubtype="0" fill="hold" grpId="0" nodeType="clickEffect">
                                  <p:stCondLst>
                                    <p:cond delay="0"/>
                                  </p:stCondLst>
                                  <p:childTnLst>
                                    <p:set>
                                      <p:cBhvr>
                                        <p:cTn id="198" dur="1" fill="hold">
                                          <p:stCondLst>
                                            <p:cond delay="0"/>
                                          </p:stCondLst>
                                        </p:cTn>
                                        <p:tgtEl>
                                          <p:spTgt spid="227"/>
                                        </p:tgtEl>
                                        <p:attrNameLst>
                                          <p:attrName>style.visibility</p:attrName>
                                        </p:attrNameLst>
                                      </p:cBhvr>
                                      <p:to>
                                        <p:strVal val="visible"/>
                                      </p:to>
                                    </p:set>
                                    <p:animEffect transition="in" filter="fade">
                                      <p:cBhvr>
                                        <p:cTn id="199" dur="500"/>
                                        <p:tgtEl>
                                          <p:spTgt spid="227"/>
                                        </p:tgtEl>
                                      </p:cBhvr>
                                    </p:animEffect>
                                  </p:childTnLst>
                                </p:cTn>
                              </p:par>
                              <p:par>
                                <p:cTn id="200" presetID="10" presetClass="entr" presetSubtype="0" fill="hold" grpId="0" nodeType="withEffect">
                                  <p:stCondLst>
                                    <p:cond delay="0"/>
                                  </p:stCondLst>
                                  <p:childTnLst>
                                    <p:set>
                                      <p:cBhvr>
                                        <p:cTn id="201" dur="1" fill="hold">
                                          <p:stCondLst>
                                            <p:cond delay="0"/>
                                          </p:stCondLst>
                                        </p:cTn>
                                        <p:tgtEl>
                                          <p:spTgt spid="14"/>
                                        </p:tgtEl>
                                        <p:attrNameLst>
                                          <p:attrName>style.visibility</p:attrName>
                                        </p:attrNameLst>
                                      </p:cBhvr>
                                      <p:to>
                                        <p:strVal val="visible"/>
                                      </p:to>
                                    </p:set>
                                    <p:animEffect transition="in" filter="fade">
                                      <p:cBhvr>
                                        <p:cTn id="202" dur="500"/>
                                        <p:tgtEl>
                                          <p:spTgt spid="14"/>
                                        </p:tgtEl>
                                      </p:cBhvr>
                                    </p:animEffect>
                                  </p:childTnLst>
                                </p:cTn>
                              </p:par>
                              <p:par>
                                <p:cTn id="203" presetID="10" presetClass="entr" presetSubtype="0" fill="hold" grpId="0" nodeType="withEffect">
                                  <p:stCondLst>
                                    <p:cond delay="0"/>
                                  </p:stCondLst>
                                  <p:childTnLst>
                                    <p:set>
                                      <p:cBhvr>
                                        <p:cTn id="204" dur="1" fill="hold">
                                          <p:stCondLst>
                                            <p:cond delay="0"/>
                                          </p:stCondLst>
                                        </p:cTn>
                                        <p:tgtEl>
                                          <p:spTgt spid="195"/>
                                        </p:tgtEl>
                                        <p:attrNameLst>
                                          <p:attrName>style.visibility</p:attrName>
                                        </p:attrNameLst>
                                      </p:cBhvr>
                                      <p:to>
                                        <p:strVal val="visible"/>
                                      </p:to>
                                    </p:set>
                                    <p:animEffect transition="in" filter="fade">
                                      <p:cBhvr>
                                        <p:cTn id="205" dur="500"/>
                                        <p:tgtEl>
                                          <p:spTgt spid="195"/>
                                        </p:tgtEl>
                                      </p:cBhvr>
                                    </p:animEffect>
                                  </p:childTnLst>
                                </p:cTn>
                              </p:par>
                              <p:par>
                                <p:cTn id="206" presetID="10" presetClass="entr" presetSubtype="0" fill="hold" grpId="0" nodeType="withEffect">
                                  <p:stCondLst>
                                    <p:cond delay="0"/>
                                  </p:stCondLst>
                                  <p:childTnLst>
                                    <p:set>
                                      <p:cBhvr>
                                        <p:cTn id="207" dur="1" fill="hold">
                                          <p:stCondLst>
                                            <p:cond delay="0"/>
                                          </p:stCondLst>
                                        </p:cTn>
                                        <p:tgtEl>
                                          <p:spTgt spid="241"/>
                                        </p:tgtEl>
                                        <p:attrNameLst>
                                          <p:attrName>style.visibility</p:attrName>
                                        </p:attrNameLst>
                                      </p:cBhvr>
                                      <p:to>
                                        <p:strVal val="visible"/>
                                      </p:to>
                                    </p:set>
                                    <p:animEffect transition="in" filter="fade">
                                      <p:cBhvr>
                                        <p:cTn id="208" dur="500"/>
                                        <p:tgtEl>
                                          <p:spTgt spid="241"/>
                                        </p:tgtEl>
                                      </p:cBhvr>
                                    </p:animEffect>
                                  </p:childTnLst>
                                </p:cTn>
                              </p:par>
                              <p:par>
                                <p:cTn id="209" presetID="10" presetClass="entr" presetSubtype="0" fill="hold" nodeType="withEffect">
                                  <p:stCondLst>
                                    <p:cond delay="0"/>
                                  </p:stCondLst>
                                  <p:childTnLst>
                                    <p:set>
                                      <p:cBhvr>
                                        <p:cTn id="210" dur="1" fill="hold">
                                          <p:stCondLst>
                                            <p:cond delay="0"/>
                                          </p:stCondLst>
                                        </p:cTn>
                                        <p:tgtEl>
                                          <p:spTgt spid="266"/>
                                        </p:tgtEl>
                                        <p:attrNameLst>
                                          <p:attrName>style.visibility</p:attrName>
                                        </p:attrNameLst>
                                      </p:cBhvr>
                                      <p:to>
                                        <p:strVal val="visible"/>
                                      </p:to>
                                    </p:set>
                                    <p:animEffect transition="in" filter="fade">
                                      <p:cBhvr>
                                        <p:cTn id="211" dur="500"/>
                                        <p:tgtEl>
                                          <p:spTgt spid="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p:bldP spid="14" grpId="0" animBg="1"/>
      <p:bldP spid="29" grpId="0" animBg="1"/>
      <p:bldP spid="224" grpId="0" animBg="1"/>
      <p:bldP spid="225" grpId="0" animBg="1"/>
      <p:bldP spid="226" grpId="0" animBg="1"/>
      <p:bldP spid="227" grpId="0" animBg="1"/>
      <p:bldP spid="240" grpId="0"/>
      <p:bldP spid="241" grpId="0" animBg="1"/>
      <p:bldP spid="243" grpId="0" animBg="1"/>
      <p:bldP spid="244" grpId="0" animBg="1"/>
      <p:bldP spid="246" grpId="0" animBg="1"/>
      <p:bldP spid="247" grpId="0" animBg="1"/>
      <p:bldP spid="248" grpId="0"/>
      <p:bldP spid="72" grpId="0"/>
      <p:bldP spid="74" grpId="0" animBg="1"/>
      <p:bldP spid="86" grpId="0" animBg="1"/>
      <p:bldP spid="93" grpId="0"/>
      <p:bldP spid="98" grpId="0"/>
      <p:bldP spid="99" grpId="0" animBg="1"/>
      <p:bldP spid="100" grpId="0" animBg="1"/>
      <p:bldP spid="101" grpId="0"/>
      <p:bldP spid="102" grpId="0"/>
      <p:bldP spid="104" grpId="0"/>
      <p:bldP spid="117" grpId="0" animBg="1"/>
      <p:bldP spid="119" grpId="0" animBg="1"/>
      <p:bldP spid="126" grpId="0" animBg="1"/>
      <p:bldP spid="192" grpId="0" animBg="1"/>
      <p:bldP spid="194" grpId="0" animBg="1"/>
      <p:bldP spid="195" grpId="0" animBg="1"/>
      <p:bldP spid="196" grpId="0"/>
      <p:bldP spid="197" grpId="0"/>
      <p:bldP spid="221" grpId="0" animBg="1"/>
      <p:bldP spid="222" grpId="0" animBg="1"/>
      <p:bldP spid="223" grpId="0" animBg="1"/>
      <p:bldP spid="256" grpId="0" animBg="1"/>
      <p:bldP spid="257" grpId="0" animBg="1"/>
      <p:bldP spid="258" grpId="0" animBg="1"/>
      <p:bldP spid="259" grpId="0" animBg="1"/>
      <p:bldP spid="260" grpId="0"/>
      <p:bldP spid="263" grpId="0" animBg="1"/>
      <p:bldP spid="264" grpId="0" animBg="1"/>
      <p:bldP spid="265" grpId="0" animBg="1"/>
      <p:bldP spid="27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FFCF43-2FB1-FD72-67BD-1E2151B82F4D}"/>
              </a:ext>
            </a:extLst>
          </p:cNvPr>
          <p:cNvPicPr>
            <a:picLocks noChangeAspect="1"/>
          </p:cNvPicPr>
          <p:nvPr/>
        </p:nvPicPr>
        <p:blipFill>
          <a:blip r:embed="rId3"/>
          <a:stretch>
            <a:fillRect/>
          </a:stretch>
        </p:blipFill>
        <p:spPr>
          <a:xfrm>
            <a:off x="7456777" y="2510131"/>
            <a:ext cx="4638655" cy="2674605"/>
          </a:xfrm>
          <a:prstGeom prst="rect">
            <a:avLst/>
          </a:prstGeom>
        </p:spPr>
      </p:pic>
      <p:sp>
        <p:nvSpPr>
          <p:cNvPr id="7" name="Text Placeholder 6">
            <a:extLst>
              <a:ext uri="{FF2B5EF4-FFF2-40B4-BE49-F238E27FC236}">
                <a16:creationId xmlns:a16="http://schemas.microsoft.com/office/drawing/2014/main" id="{B9D0A732-5C43-6523-14C2-8E31009C21D1}"/>
              </a:ext>
            </a:extLst>
          </p:cNvPr>
          <p:cNvSpPr>
            <a:spLocks noGrp="1"/>
          </p:cNvSpPr>
          <p:nvPr>
            <p:ph type="body" sz="quarter" idx="32"/>
          </p:nvPr>
        </p:nvSpPr>
        <p:spPr/>
        <p:txBody>
          <a:bodyPr/>
          <a:lstStyle/>
          <a:p>
            <a:r>
              <a:rPr lang="en-US" dirty="0">
                <a:solidFill>
                  <a:schemeClr val="bg1"/>
                </a:solidFill>
              </a:rPr>
              <a:t>Real live data, emulated data, synthetic data</a:t>
            </a:r>
          </a:p>
        </p:txBody>
      </p:sp>
      <p:sp>
        <p:nvSpPr>
          <p:cNvPr id="6" name="Title 5">
            <a:extLst>
              <a:ext uri="{FF2B5EF4-FFF2-40B4-BE49-F238E27FC236}">
                <a16:creationId xmlns:a16="http://schemas.microsoft.com/office/drawing/2014/main" id="{F7BB6465-6D59-A4EE-4B0D-07680A77AF08}"/>
              </a:ext>
            </a:extLst>
          </p:cNvPr>
          <p:cNvSpPr>
            <a:spLocks noGrp="1"/>
          </p:cNvSpPr>
          <p:nvPr>
            <p:ph type="title"/>
          </p:nvPr>
        </p:nvSpPr>
        <p:spPr/>
        <p:txBody>
          <a:bodyPr/>
          <a:lstStyle/>
          <a:p>
            <a:r>
              <a:rPr lang="en-US" dirty="0">
                <a:solidFill>
                  <a:schemeClr val="bg1"/>
                </a:solidFill>
              </a:rPr>
              <a:t>Merging Data Sources</a:t>
            </a:r>
          </a:p>
        </p:txBody>
      </p:sp>
      <p:sp>
        <p:nvSpPr>
          <p:cNvPr id="169" name="Rectangle 168">
            <a:extLst>
              <a:ext uri="{FF2B5EF4-FFF2-40B4-BE49-F238E27FC236}">
                <a16:creationId xmlns:a16="http://schemas.microsoft.com/office/drawing/2014/main" id="{3810567E-0675-EBE1-D2EB-E797954BF2DB}"/>
              </a:ext>
            </a:extLst>
          </p:cNvPr>
          <p:cNvSpPr/>
          <p:nvPr/>
        </p:nvSpPr>
        <p:spPr>
          <a:xfrm>
            <a:off x="690250" y="3070308"/>
            <a:ext cx="5472000" cy="1512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mj-lt"/>
              <a:ea typeface="+mn-ea"/>
              <a:cs typeface="+mn-cs"/>
            </a:endParaRPr>
          </a:p>
        </p:txBody>
      </p:sp>
      <p:sp>
        <p:nvSpPr>
          <p:cNvPr id="9" name="Up-Down Arrow 80">
            <a:extLst>
              <a:ext uri="{FF2B5EF4-FFF2-40B4-BE49-F238E27FC236}">
                <a16:creationId xmlns:a16="http://schemas.microsoft.com/office/drawing/2014/main" id="{D17C3202-605C-1380-627B-43343BC5B3A7}"/>
              </a:ext>
            </a:extLst>
          </p:cNvPr>
          <p:cNvSpPr/>
          <p:nvPr/>
        </p:nvSpPr>
        <p:spPr>
          <a:xfrm rot="5400000">
            <a:off x="6277236" y="3474643"/>
            <a:ext cx="530110" cy="788901"/>
          </a:xfrm>
          <a:prstGeom prst="upDownArrow">
            <a:avLst>
              <a:gd name="adj1" fmla="val 50000"/>
              <a:gd name="adj2" fmla="val 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err="1">
              <a:ln>
                <a:noFill/>
              </a:ln>
              <a:solidFill>
                <a:srgbClr val="FFFFFF"/>
              </a:solidFill>
              <a:effectLst/>
              <a:uLnTx/>
              <a:uFillTx/>
              <a:latin typeface="+mj-lt"/>
              <a:ea typeface="+mn-ea"/>
              <a:cs typeface="+mn-cs"/>
            </a:endParaRPr>
          </a:p>
        </p:txBody>
      </p:sp>
      <p:sp>
        <p:nvSpPr>
          <p:cNvPr id="13" name="Bent Arrow 71">
            <a:extLst>
              <a:ext uri="{FF2B5EF4-FFF2-40B4-BE49-F238E27FC236}">
                <a16:creationId xmlns:a16="http://schemas.microsoft.com/office/drawing/2014/main" id="{7344BB5F-B5CD-5A1F-5A94-D3CC2609FC1E}"/>
              </a:ext>
            </a:extLst>
          </p:cNvPr>
          <p:cNvSpPr/>
          <p:nvPr/>
        </p:nvSpPr>
        <p:spPr>
          <a:xfrm rot="5400000" flipH="1">
            <a:off x="6260747" y="4692949"/>
            <a:ext cx="765197" cy="1006084"/>
          </a:xfrm>
          <a:prstGeom prst="bentArrow">
            <a:avLst>
              <a:gd name="adj1" fmla="val 34143"/>
              <a:gd name="adj2" fmla="val 32820"/>
              <a:gd name="adj3" fmla="val 0"/>
              <a:gd name="adj4" fmla="val 8677"/>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mj-lt"/>
              <a:ea typeface="+mn-ea"/>
              <a:cs typeface="+mn-cs"/>
            </a:endParaRPr>
          </a:p>
        </p:txBody>
      </p:sp>
      <p:sp>
        <p:nvSpPr>
          <p:cNvPr id="171" name="Rectangle 170">
            <a:extLst>
              <a:ext uri="{FF2B5EF4-FFF2-40B4-BE49-F238E27FC236}">
                <a16:creationId xmlns:a16="http://schemas.microsoft.com/office/drawing/2014/main" id="{3077EECB-F56E-680A-F2E6-822986948F80}"/>
              </a:ext>
            </a:extLst>
          </p:cNvPr>
          <p:cNvSpPr/>
          <p:nvPr/>
        </p:nvSpPr>
        <p:spPr>
          <a:xfrm>
            <a:off x="685800" y="4727536"/>
            <a:ext cx="5472000" cy="1512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mj-lt"/>
              <a:ea typeface="+mn-ea"/>
              <a:cs typeface="+mn-cs"/>
            </a:endParaRPr>
          </a:p>
        </p:txBody>
      </p:sp>
      <p:sp>
        <p:nvSpPr>
          <p:cNvPr id="63" name="TextBox 62">
            <a:extLst>
              <a:ext uri="{FF2B5EF4-FFF2-40B4-BE49-F238E27FC236}">
                <a16:creationId xmlns:a16="http://schemas.microsoft.com/office/drawing/2014/main" id="{3808A166-F3F7-5338-F18C-9EA8B6CFF20A}"/>
              </a:ext>
            </a:extLst>
          </p:cNvPr>
          <p:cNvSpPr txBox="1"/>
          <p:nvPr/>
        </p:nvSpPr>
        <p:spPr>
          <a:xfrm>
            <a:off x="897598" y="5336666"/>
            <a:ext cx="2672097" cy="304905"/>
          </a:xfrm>
          <a:prstGeom prst="rect">
            <a:avLst/>
          </a:prstGeom>
          <a:noFill/>
        </p:spPr>
        <p:txBody>
          <a:bodyPr wrap="none" lIns="0" tIns="0" rIns="0" bIns="0" rtlCol="0">
            <a:no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b="1" i="0" u="none" strike="noStrike" kern="1200" cap="none" spc="0" normalizeH="0" baseline="0" noProof="0">
                <a:ln>
                  <a:noFill/>
                </a:ln>
                <a:solidFill>
                  <a:schemeClr val="bg1"/>
                </a:solidFill>
                <a:effectLst/>
                <a:uLnTx/>
                <a:uFillTx/>
                <a:latin typeface="+mj-lt"/>
                <a:ea typeface="+mn-ea"/>
                <a:cs typeface="+mn-cs"/>
              </a:rPr>
              <a:t>Live</a:t>
            </a:r>
            <a:r>
              <a:rPr kumimoji="0" lang="en-FI" b="1" i="0" u="none" strike="noStrike" kern="1200" cap="none" spc="0" normalizeH="0" baseline="0" noProof="0">
                <a:ln>
                  <a:noFill/>
                </a:ln>
                <a:solidFill>
                  <a:schemeClr val="bg1"/>
                </a:solidFill>
                <a:effectLst/>
                <a:uLnTx/>
                <a:uFillTx/>
                <a:latin typeface="+mj-lt"/>
                <a:ea typeface="+mn-ea"/>
                <a:cs typeface="+mn-cs"/>
              </a:rPr>
              <a:t> </a:t>
            </a:r>
            <a:r>
              <a:rPr kumimoji="0" lang="en-US" b="1" i="0" u="none" strike="noStrike" kern="1200" cap="none" spc="0" normalizeH="0" baseline="0" noProof="0">
                <a:ln>
                  <a:noFill/>
                </a:ln>
                <a:solidFill>
                  <a:schemeClr val="bg1"/>
                </a:solidFill>
                <a:effectLst/>
                <a:uLnTx/>
                <a:uFillTx/>
                <a:latin typeface="+mj-lt"/>
                <a:ea typeface="+mn-ea"/>
                <a:cs typeface="+mn-cs"/>
              </a:rPr>
              <a:t>Networks</a:t>
            </a:r>
          </a:p>
        </p:txBody>
      </p:sp>
      <p:sp>
        <p:nvSpPr>
          <p:cNvPr id="61" name="TextBox 60">
            <a:extLst>
              <a:ext uri="{FF2B5EF4-FFF2-40B4-BE49-F238E27FC236}">
                <a16:creationId xmlns:a16="http://schemas.microsoft.com/office/drawing/2014/main" id="{0CFEF89A-40AB-F454-C986-41CDA9B5DC5A}"/>
              </a:ext>
            </a:extLst>
          </p:cNvPr>
          <p:cNvSpPr txBox="1"/>
          <p:nvPr/>
        </p:nvSpPr>
        <p:spPr>
          <a:xfrm>
            <a:off x="852702" y="3534917"/>
            <a:ext cx="2091355" cy="616666"/>
          </a:xfrm>
          <a:prstGeom prst="rect">
            <a:avLst/>
          </a:prstGeom>
          <a:noFill/>
        </p:spPr>
        <p:txBody>
          <a:bodyPr wrap="none" lIns="0" tIns="0" rIns="0" bIns="0" rtlCol="0">
            <a:no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b="1" i="0" u="none" strike="noStrike" kern="1200" cap="none" spc="0" normalizeH="0" baseline="0" noProof="0">
                <a:ln>
                  <a:noFill/>
                </a:ln>
                <a:solidFill>
                  <a:schemeClr val="bg1"/>
                </a:solidFill>
                <a:effectLst/>
                <a:uLnTx/>
                <a:uFillTx/>
                <a:latin typeface="+mj-lt"/>
                <a:ea typeface="+mn-ea"/>
                <a:cs typeface="+mn-cs"/>
              </a:rPr>
              <a:t>Emulated Testbeds</a:t>
            </a:r>
            <a:br>
              <a:rPr kumimoji="0" lang="en-US" b="1" i="0" u="none" strike="noStrike" kern="1200" cap="none" spc="0" normalizeH="0" baseline="0" noProof="0">
                <a:ln>
                  <a:noFill/>
                </a:ln>
                <a:solidFill>
                  <a:schemeClr val="bg1"/>
                </a:solidFill>
                <a:effectLst/>
                <a:uLnTx/>
                <a:uFillTx/>
                <a:latin typeface="+mj-lt"/>
                <a:ea typeface="+mn-ea"/>
                <a:cs typeface="+mn-cs"/>
              </a:rPr>
            </a:br>
            <a:r>
              <a:rPr kumimoji="0" lang="en-FI" sz="400" b="1" i="0" u="none" strike="noStrike" kern="1200" cap="none" spc="0" normalizeH="0" baseline="0" noProof="0">
                <a:ln>
                  <a:noFill/>
                </a:ln>
                <a:solidFill>
                  <a:schemeClr val="bg1"/>
                </a:solidFill>
                <a:effectLst/>
                <a:uLnTx/>
                <a:uFillTx/>
                <a:latin typeface="+mj-lt"/>
                <a:ea typeface="+mn-ea"/>
                <a:cs typeface="+mn-cs"/>
              </a:rPr>
              <a:t> </a:t>
            </a:r>
            <a:endParaRPr kumimoji="0" lang="en-FI" b="1" i="0" u="none" strike="noStrike" kern="1200" cap="none" spc="0" normalizeH="0" baseline="0" noProof="0">
              <a:ln>
                <a:noFill/>
              </a:ln>
              <a:solidFill>
                <a:schemeClr val="bg1"/>
              </a:solidFill>
              <a:effectLst/>
              <a:uLnTx/>
              <a:uFillTx/>
              <a:latin typeface="+mj-lt"/>
              <a:ea typeface="+mn-ea"/>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mj-lt"/>
                <a:ea typeface="+mn-ea"/>
                <a:cs typeface="+mn-cs"/>
              </a:rPr>
              <a:t>Keysight Solutions</a:t>
            </a:r>
            <a:r>
              <a:rPr kumimoji="0" lang="en-FI" sz="1200" b="0" i="0" u="none" strike="noStrike" kern="1200" cap="none" spc="0" normalizeH="0" baseline="0" noProof="0">
                <a:ln>
                  <a:noFill/>
                </a:ln>
                <a:solidFill>
                  <a:schemeClr val="bg1"/>
                </a:solidFill>
                <a:effectLst/>
                <a:uLnTx/>
                <a:uFillTx/>
                <a:latin typeface="+mj-lt"/>
                <a:ea typeface="+mn-ea"/>
                <a:cs typeface="+mn-cs"/>
              </a:rPr>
              <a:t> &amp; </a:t>
            </a:r>
            <a:r>
              <a:rPr kumimoji="0" lang="en-US" sz="1200" b="0" i="0" u="none" strike="noStrike" kern="1200" cap="none" spc="0" normalizeH="0" baseline="0" noProof="0">
                <a:ln>
                  <a:noFill/>
                </a:ln>
                <a:solidFill>
                  <a:schemeClr val="bg1"/>
                </a:solidFill>
                <a:effectLst/>
                <a:uLnTx/>
                <a:uFillTx/>
                <a:latin typeface="+mj-lt"/>
                <a:ea typeface="+mn-ea"/>
                <a:cs typeface="+mn-cs"/>
              </a:rPr>
              <a:t>Customer DUTs</a:t>
            </a:r>
            <a:endParaRPr kumimoji="0" lang="en-US" sz="2000" b="0" i="0" u="none" strike="noStrike" kern="1200" cap="none" spc="0" normalizeH="0" baseline="0" noProof="0">
              <a:ln>
                <a:noFill/>
              </a:ln>
              <a:solidFill>
                <a:schemeClr val="bg1"/>
              </a:solidFill>
              <a:effectLst/>
              <a:uLnTx/>
              <a:uFillTx/>
              <a:latin typeface="+mj-lt"/>
              <a:ea typeface="+mn-ea"/>
              <a:cs typeface="+mn-cs"/>
            </a:endParaRPr>
          </a:p>
        </p:txBody>
      </p:sp>
      <p:sp>
        <p:nvSpPr>
          <p:cNvPr id="170" name="Rectangle 169">
            <a:extLst>
              <a:ext uri="{FF2B5EF4-FFF2-40B4-BE49-F238E27FC236}">
                <a16:creationId xmlns:a16="http://schemas.microsoft.com/office/drawing/2014/main" id="{FA680720-DEFA-DAB4-049A-9E2DCF742512}"/>
              </a:ext>
            </a:extLst>
          </p:cNvPr>
          <p:cNvSpPr/>
          <p:nvPr/>
        </p:nvSpPr>
        <p:spPr>
          <a:xfrm>
            <a:off x="695400" y="1344735"/>
            <a:ext cx="5472000" cy="161852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r" defTabSz="457200" rtl="0" eaLnBrk="0" fontAlgn="base" latinLnBrk="0" hangingPunct="0">
              <a:lnSpc>
                <a:spcPct val="100000"/>
              </a:lnSpc>
              <a:spcBef>
                <a:spcPct val="0"/>
              </a:spcBef>
              <a:spcAft>
                <a:spcPct val="0"/>
              </a:spcAft>
              <a:buClrTx/>
              <a:buSzTx/>
              <a:buFontTx/>
              <a:buNone/>
              <a:tabLst/>
              <a:defRPr/>
            </a:pPr>
            <a:endParaRPr kumimoji="0" lang="en-US" b="0" i="0" u="none" strike="noStrike" kern="1200" cap="none" spc="0" normalizeH="0" baseline="0" noProof="0">
              <a:ln>
                <a:noFill/>
              </a:ln>
              <a:solidFill>
                <a:srgbClr val="FFFFFF"/>
              </a:solidFill>
              <a:effectLst/>
              <a:uLnTx/>
              <a:uFillTx/>
              <a:latin typeface="+mj-lt"/>
              <a:ea typeface="+mn-ea"/>
              <a:cs typeface="+mn-cs"/>
            </a:endParaRPr>
          </a:p>
        </p:txBody>
      </p:sp>
      <p:sp>
        <p:nvSpPr>
          <p:cNvPr id="62" name="TextBox 61">
            <a:extLst>
              <a:ext uri="{FF2B5EF4-FFF2-40B4-BE49-F238E27FC236}">
                <a16:creationId xmlns:a16="http://schemas.microsoft.com/office/drawing/2014/main" id="{DE99E490-B085-7E12-B8E2-BFEF1BE03DDC}"/>
              </a:ext>
            </a:extLst>
          </p:cNvPr>
          <p:cNvSpPr txBox="1"/>
          <p:nvPr/>
        </p:nvSpPr>
        <p:spPr>
          <a:xfrm>
            <a:off x="835540" y="2002512"/>
            <a:ext cx="1806364" cy="299128"/>
          </a:xfrm>
          <a:prstGeom prst="rect">
            <a:avLst/>
          </a:prstGeom>
          <a:noFill/>
        </p:spPr>
        <p:txBody>
          <a:bodyPr wrap="none" lIns="0" tIns="0" rIns="0" bIns="0" rtlCol="0">
            <a:no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b="1" i="0" u="none" strike="noStrike" kern="1200" cap="none" spc="0" normalizeH="0" baseline="0" noProof="0">
                <a:ln>
                  <a:noFill/>
                </a:ln>
                <a:solidFill>
                  <a:schemeClr val="bg1"/>
                </a:solidFill>
                <a:effectLst/>
                <a:uLnTx/>
                <a:uFillTx/>
                <a:latin typeface="+mj-lt"/>
                <a:ea typeface="+mn-ea"/>
                <a:cs typeface="+mn-cs"/>
              </a:rPr>
              <a:t>Network Digital Twins	</a:t>
            </a:r>
          </a:p>
        </p:txBody>
      </p:sp>
      <p:grpSp>
        <p:nvGrpSpPr>
          <p:cNvPr id="98" name="Group 97">
            <a:extLst>
              <a:ext uri="{FF2B5EF4-FFF2-40B4-BE49-F238E27FC236}">
                <a16:creationId xmlns:a16="http://schemas.microsoft.com/office/drawing/2014/main" id="{FC132314-0338-2F19-634C-7CB6AEAE093E}"/>
              </a:ext>
            </a:extLst>
          </p:cNvPr>
          <p:cNvGrpSpPr/>
          <p:nvPr/>
        </p:nvGrpSpPr>
        <p:grpSpPr>
          <a:xfrm>
            <a:off x="3533542" y="1459405"/>
            <a:ext cx="593492" cy="668045"/>
            <a:chOff x="1438243" y="3433167"/>
            <a:chExt cx="699752" cy="676100"/>
          </a:xfrm>
        </p:grpSpPr>
        <p:pic>
          <p:nvPicPr>
            <p:cNvPr id="96" name="Picture 95" descr="A logo of a city&#10;&#10;AI-generated content may be incorrect.">
              <a:extLst>
                <a:ext uri="{FF2B5EF4-FFF2-40B4-BE49-F238E27FC236}">
                  <a16:creationId xmlns:a16="http://schemas.microsoft.com/office/drawing/2014/main" id="{80145E06-395E-153F-14D9-BBB169ADBACF}"/>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1516725" y="3512365"/>
              <a:ext cx="536562" cy="541624"/>
            </a:xfrm>
            <a:prstGeom prst="rect">
              <a:avLst/>
            </a:prstGeom>
          </p:spPr>
        </p:pic>
        <p:sp>
          <p:nvSpPr>
            <p:cNvPr id="97" name="Freeform: Shape 57">
              <a:extLst>
                <a:ext uri="{FF2B5EF4-FFF2-40B4-BE49-F238E27FC236}">
                  <a16:creationId xmlns:a16="http://schemas.microsoft.com/office/drawing/2014/main" id="{DB237C35-B533-F7D0-E110-360FF2D6C051}"/>
                </a:ext>
              </a:extLst>
            </p:cNvPr>
            <p:cNvSpPr/>
            <p:nvPr/>
          </p:nvSpPr>
          <p:spPr>
            <a:xfrm>
              <a:off x="1438243" y="3433167"/>
              <a:ext cx="699752" cy="676100"/>
            </a:xfrm>
            <a:custGeom>
              <a:avLst/>
              <a:gdLst>
                <a:gd name="connsiteX0" fmla="*/ 1100996 w 1133475"/>
                <a:gd name="connsiteY0" fmla="*/ 880682 h 885825"/>
                <a:gd name="connsiteX1" fmla="*/ 37435 w 1133475"/>
                <a:gd name="connsiteY1" fmla="*/ 880682 h 885825"/>
                <a:gd name="connsiteX2" fmla="*/ 7145 w 1133475"/>
                <a:gd name="connsiteY2" fmla="*/ 850487 h 885825"/>
                <a:gd name="connsiteX3" fmla="*/ 7145 w 1133475"/>
                <a:gd name="connsiteY3" fmla="*/ 37719 h 885825"/>
                <a:gd name="connsiteX4" fmla="*/ 37148 w 1133475"/>
                <a:gd name="connsiteY4" fmla="*/ 7145 h 885825"/>
                <a:gd name="connsiteX5" fmla="*/ 37435 w 1133475"/>
                <a:gd name="connsiteY5" fmla="*/ 7144 h 885825"/>
                <a:gd name="connsiteX6" fmla="*/ 1100996 w 1133475"/>
                <a:gd name="connsiteY6" fmla="*/ 7144 h 885825"/>
                <a:gd name="connsiteX7" fmla="*/ 1131190 w 1133475"/>
                <a:gd name="connsiteY7" fmla="*/ 37338 h 885825"/>
                <a:gd name="connsiteX8" fmla="*/ 1131190 w 1133475"/>
                <a:gd name="connsiteY8" fmla="*/ 850106 h 885825"/>
                <a:gd name="connsiteX9" fmla="*/ 1101380 w 1133475"/>
                <a:gd name="connsiteY9" fmla="*/ 880679 h 885825"/>
                <a:gd name="connsiteX10" fmla="*/ 1100996 w 1133475"/>
                <a:gd name="connsiteY10" fmla="*/ 880682 h 885825"/>
                <a:gd name="connsiteX11" fmla="*/ 53246 w 1133475"/>
                <a:gd name="connsiteY11" fmla="*/ 834295 h 885825"/>
                <a:gd name="connsiteX12" fmla="*/ 1085185 w 1133475"/>
                <a:gd name="connsiteY12" fmla="*/ 834295 h 885825"/>
                <a:gd name="connsiteX13" fmla="*/ 1085185 w 1133475"/>
                <a:gd name="connsiteY13" fmla="*/ 53912 h 885825"/>
                <a:gd name="connsiteX14" fmla="*/ 53341 w 1133475"/>
                <a:gd name="connsiteY14" fmla="*/ 53912 h 885825"/>
                <a:gd name="connsiteX15" fmla="*/ 1100996 w 1133475"/>
                <a:gd name="connsiteY15" fmla="*/ 53912 h 885825"/>
                <a:gd name="connsiteX16" fmla="*/ 1100996 w 1133475"/>
                <a:gd name="connsiteY16" fmla="*/ 53912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75" h="885825">
                  <a:moveTo>
                    <a:pt x="1100996" y="880682"/>
                  </a:moveTo>
                  <a:lnTo>
                    <a:pt x="37435" y="880682"/>
                  </a:lnTo>
                  <a:cubicBezTo>
                    <a:pt x="20743" y="880682"/>
                    <a:pt x="7198" y="867178"/>
                    <a:pt x="7145" y="850487"/>
                  </a:cubicBezTo>
                  <a:lnTo>
                    <a:pt x="7145" y="37719"/>
                  </a:lnTo>
                  <a:cubicBezTo>
                    <a:pt x="6987" y="20991"/>
                    <a:pt x="20420" y="7303"/>
                    <a:pt x="37148" y="7145"/>
                  </a:cubicBezTo>
                  <a:cubicBezTo>
                    <a:pt x="37243" y="7144"/>
                    <a:pt x="37339" y="7144"/>
                    <a:pt x="37435" y="7144"/>
                  </a:cubicBezTo>
                  <a:lnTo>
                    <a:pt x="1100996" y="7144"/>
                  </a:lnTo>
                  <a:cubicBezTo>
                    <a:pt x="1117672" y="7144"/>
                    <a:pt x="1131190" y="20662"/>
                    <a:pt x="1131190" y="37338"/>
                  </a:cubicBezTo>
                  <a:lnTo>
                    <a:pt x="1131190" y="850106"/>
                  </a:lnTo>
                  <a:cubicBezTo>
                    <a:pt x="1131401" y="866781"/>
                    <a:pt x="1118054" y="880469"/>
                    <a:pt x="1101380" y="880679"/>
                  </a:cubicBezTo>
                  <a:cubicBezTo>
                    <a:pt x="1101252" y="880681"/>
                    <a:pt x="1101124" y="880682"/>
                    <a:pt x="1100996" y="880682"/>
                  </a:cubicBezTo>
                  <a:close/>
                  <a:moveTo>
                    <a:pt x="53246" y="834295"/>
                  </a:moveTo>
                  <a:lnTo>
                    <a:pt x="1085185" y="834295"/>
                  </a:lnTo>
                  <a:lnTo>
                    <a:pt x="1085185" y="53912"/>
                  </a:lnTo>
                  <a:lnTo>
                    <a:pt x="53341" y="53912"/>
                  </a:lnTo>
                  <a:close/>
                  <a:moveTo>
                    <a:pt x="1100996" y="53912"/>
                  </a:moveTo>
                  <a:lnTo>
                    <a:pt x="1100996" y="53912"/>
                  </a:lnTo>
                  <a:close/>
                </a:path>
              </a:pathLst>
            </a:custGeom>
            <a:solidFill>
              <a:schemeClr val="tx1"/>
            </a:solidFill>
            <a:ln w="9525" cap="flat">
              <a:noFill/>
              <a:prstDash val="solid"/>
              <a:miter/>
            </a:ln>
          </p:spPr>
          <p:txBody>
            <a:bodyPr rtlCol="0"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grpSp>
      <p:grpSp>
        <p:nvGrpSpPr>
          <p:cNvPr id="99" name="Group 98">
            <a:extLst>
              <a:ext uri="{FF2B5EF4-FFF2-40B4-BE49-F238E27FC236}">
                <a16:creationId xmlns:a16="http://schemas.microsoft.com/office/drawing/2014/main" id="{F5335A27-DD28-BC94-5DCF-83E97735E324}"/>
              </a:ext>
            </a:extLst>
          </p:cNvPr>
          <p:cNvGrpSpPr/>
          <p:nvPr/>
        </p:nvGrpSpPr>
        <p:grpSpPr>
          <a:xfrm>
            <a:off x="3528541" y="2168073"/>
            <a:ext cx="593492" cy="668045"/>
            <a:chOff x="8517765" y="2549593"/>
            <a:chExt cx="958851" cy="1033813"/>
          </a:xfrm>
        </p:grpSpPr>
        <p:pic>
          <p:nvPicPr>
            <p:cNvPr id="100" name="Picture 99" descr="A screen shot of a phone&#10;&#10;AI-generated content may be incorrect.">
              <a:extLst>
                <a:ext uri="{FF2B5EF4-FFF2-40B4-BE49-F238E27FC236}">
                  <a16:creationId xmlns:a16="http://schemas.microsoft.com/office/drawing/2014/main" id="{86718127-2B98-F3EB-F99F-851491793698}"/>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a:fillRect/>
            </a:stretch>
          </p:blipFill>
          <p:spPr>
            <a:xfrm>
              <a:off x="8613836" y="2642873"/>
              <a:ext cx="789039" cy="885938"/>
            </a:xfrm>
            <a:prstGeom prst="rect">
              <a:avLst/>
            </a:prstGeom>
          </p:spPr>
        </p:pic>
        <p:sp>
          <p:nvSpPr>
            <p:cNvPr id="101" name="Freeform: Shape 57">
              <a:extLst>
                <a:ext uri="{FF2B5EF4-FFF2-40B4-BE49-F238E27FC236}">
                  <a16:creationId xmlns:a16="http://schemas.microsoft.com/office/drawing/2014/main" id="{D1E411DE-0494-B07F-933F-D9883462C5B9}"/>
                </a:ext>
              </a:extLst>
            </p:cNvPr>
            <p:cNvSpPr/>
            <p:nvPr/>
          </p:nvSpPr>
          <p:spPr>
            <a:xfrm>
              <a:off x="8517765" y="2549593"/>
              <a:ext cx="958851" cy="1033813"/>
            </a:xfrm>
            <a:custGeom>
              <a:avLst/>
              <a:gdLst>
                <a:gd name="connsiteX0" fmla="*/ 1100996 w 1133475"/>
                <a:gd name="connsiteY0" fmla="*/ 880682 h 885825"/>
                <a:gd name="connsiteX1" fmla="*/ 37435 w 1133475"/>
                <a:gd name="connsiteY1" fmla="*/ 880682 h 885825"/>
                <a:gd name="connsiteX2" fmla="*/ 7145 w 1133475"/>
                <a:gd name="connsiteY2" fmla="*/ 850487 h 885825"/>
                <a:gd name="connsiteX3" fmla="*/ 7145 w 1133475"/>
                <a:gd name="connsiteY3" fmla="*/ 37719 h 885825"/>
                <a:gd name="connsiteX4" fmla="*/ 37148 w 1133475"/>
                <a:gd name="connsiteY4" fmla="*/ 7145 h 885825"/>
                <a:gd name="connsiteX5" fmla="*/ 37435 w 1133475"/>
                <a:gd name="connsiteY5" fmla="*/ 7144 h 885825"/>
                <a:gd name="connsiteX6" fmla="*/ 1100996 w 1133475"/>
                <a:gd name="connsiteY6" fmla="*/ 7144 h 885825"/>
                <a:gd name="connsiteX7" fmla="*/ 1131190 w 1133475"/>
                <a:gd name="connsiteY7" fmla="*/ 37338 h 885825"/>
                <a:gd name="connsiteX8" fmla="*/ 1131190 w 1133475"/>
                <a:gd name="connsiteY8" fmla="*/ 850106 h 885825"/>
                <a:gd name="connsiteX9" fmla="*/ 1101380 w 1133475"/>
                <a:gd name="connsiteY9" fmla="*/ 880679 h 885825"/>
                <a:gd name="connsiteX10" fmla="*/ 1100996 w 1133475"/>
                <a:gd name="connsiteY10" fmla="*/ 880682 h 885825"/>
                <a:gd name="connsiteX11" fmla="*/ 53246 w 1133475"/>
                <a:gd name="connsiteY11" fmla="*/ 834295 h 885825"/>
                <a:gd name="connsiteX12" fmla="*/ 1085185 w 1133475"/>
                <a:gd name="connsiteY12" fmla="*/ 834295 h 885825"/>
                <a:gd name="connsiteX13" fmla="*/ 1085185 w 1133475"/>
                <a:gd name="connsiteY13" fmla="*/ 53912 h 885825"/>
                <a:gd name="connsiteX14" fmla="*/ 53341 w 1133475"/>
                <a:gd name="connsiteY14" fmla="*/ 53912 h 885825"/>
                <a:gd name="connsiteX15" fmla="*/ 1100996 w 1133475"/>
                <a:gd name="connsiteY15" fmla="*/ 53912 h 885825"/>
                <a:gd name="connsiteX16" fmla="*/ 1100996 w 1133475"/>
                <a:gd name="connsiteY16" fmla="*/ 53912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75" h="885825">
                  <a:moveTo>
                    <a:pt x="1100996" y="880682"/>
                  </a:moveTo>
                  <a:lnTo>
                    <a:pt x="37435" y="880682"/>
                  </a:lnTo>
                  <a:cubicBezTo>
                    <a:pt x="20743" y="880682"/>
                    <a:pt x="7198" y="867178"/>
                    <a:pt x="7145" y="850487"/>
                  </a:cubicBezTo>
                  <a:lnTo>
                    <a:pt x="7145" y="37719"/>
                  </a:lnTo>
                  <a:cubicBezTo>
                    <a:pt x="6987" y="20991"/>
                    <a:pt x="20420" y="7303"/>
                    <a:pt x="37148" y="7145"/>
                  </a:cubicBezTo>
                  <a:cubicBezTo>
                    <a:pt x="37243" y="7144"/>
                    <a:pt x="37339" y="7144"/>
                    <a:pt x="37435" y="7144"/>
                  </a:cubicBezTo>
                  <a:lnTo>
                    <a:pt x="1100996" y="7144"/>
                  </a:lnTo>
                  <a:cubicBezTo>
                    <a:pt x="1117672" y="7144"/>
                    <a:pt x="1131190" y="20662"/>
                    <a:pt x="1131190" y="37338"/>
                  </a:cubicBezTo>
                  <a:lnTo>
                    <a:pt x="1131190" y="850106"/>
                  </a:lnTo>
                  <a:cubicBezTo>
                    <a:pt x="1131401" y="866781"/>
                    <a:pt x="1118054" y="880469"/>
                    <a:pt x="1101380" y="880679"/>
                  </a:cubicBezTo>
                  <a:cubicBezTo>
                    <a:pt x="1101252" y="880681"/>
                    <a:pt x="1101124" y="880682"/>
                    <a:pt x="1100996" y="880682"/>
                  </a:cubicBezTo>
                  <a:close/>
                  <a:moveTo>
                    <a:pt x="53246" y="834295"/>
                  </a:moveTo>
                  <a:lnTo>
                    <a:pt x="1085185" y="834295"/>
                  </a:lnTo>
                  <a:lnTo>
                    <a:pt x="1085185" y="53912"/>
                  </a:lnTo>
                  <a:lnTo>
                    <a:pt x="53341" y="53912"/>
                  </a:lnTo>
                  <a:close/>
                  <a:moveTo>
                    <a:pt x="1100996" y="53912"/>
                  </a:moveTo>
                  <a:lnTo>
                    <a:pt x="1100996" y="53912"/>
                  </a:lnTo>
                  <a:close/>
                </a:path>
              </a:pathLst>
            </a:custGeom>
            <a:solidFill>
              <a:schemeClr val="tx1"/>
            </a:solidFill>
            <a:ln w="9525" cap="flat">
              <a:noFill/>
              <a:prstDash val="solid"/>
              <a:miter/>
            </a:ln>
          </p:spPr>
          <p:txBody>
            <a:bodyPr rtlCol="0"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grpSp>
      <p:sp>
        <p:nvSpPr>
          <p:cNvPr id="102" name="TextBox 101">
            <a:extLst>
              <a:ext uri="{FF2B5EF4-FFF2-40B4-BE49-F238E27FC236}">
                <a16:creationId xmlns:a16="http://schemas.microsoft.com/office/drawing/2014/main" id="{6DB03CDC-F8EC-4643-CAD2-31E153C9D0A1}"/>
              </a:ext>
            </a:extLst>
          </p:cNvPr>
          <p:cNvSpPr txBox="1"/>
          <p:nvPr/>
        </p:nvSpPr>
        <p:spPr>
          <a:xfrm>
            <a:off x="2656659" y="1473297"/>
            <a:ext cx="795719" cy="236031"/>
          </a:xfrm>
          <a:prstGeom prst="rect">
            <a:avLst/>
          </a:prstGeom>
          <a:noFill/>
        </p:spPr>
        <p:txBody>
          <a:bodyPr wrap="none" lIns="0" tIns="0" rIns="0" bIns="0" rtlCol="0">
            <a:noAutofit/>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chemeClr val="bg1"/>
                </a:solidFill>
                <a:effectLst/>
                <a:uLnTx/>
                <a:uFillTx/>
                <a:latin typeface="+mj-lt"/>
                <a:ea typeface="+mn-ea"/>
                <a:cs typeface="+mn-cs"/>
              </a:rPr>
              <a:t>High Scale</a:t>
            </a:r>
          </a:p>
        </p:txBody>
      </p:sp>
      <p:sp>
        <p:nvSpPr>
          <p:cNvPr id="103" name="TextBox 102">
            <a:extLst>
              <a:ext uri="{FF2B5EF4-FFF2-40B4-BE49-F238E27FC236}">
                <a16:creationId xmlns:a16="http://schemas.microsoft.com/office/drawing/2014/main" id="{6F322008-6874-490E-C4C9-E1F8F60AE5DC}"/>
              </a:ext>
            </a:extLst>
          </p:cNvPr>
          <p:cNvSpPr txBox="1"/>
          <p:nvPr/>
        </p:nvSpPr>
        <p:spPr>
          <a:xfrm>
            <a:off x="2656659" y="2604703"/>
            <a:ext cx="795719" cy="236031"/>
          </a:xfrm>
          <a:prstGeom prst="rect">
            <a:avLst/>
          </a:prstGeom>
          <a:noFill/>
        </p:spPr>
        <p:txBody>
          <a:bodyPr wrap="none" lIns="0" tIns="0" rIns="0" bIns="0" rtlCol="0">
            <a:noAutofit/>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chemeClr val="bg1"/>
                </a:solidFill>
                <a:effectLst/>
                <a:uLnTx/>
                <a:uFillTx/>
                <a:latin typeface="+mj-lt"/>
                <a:ea typeface="+mn-ea"/>
                <a:cs typeface="+mn-cs"/>
              </a:rPr>
              <a:t>High Fidelity</a:t>
            </a:r>
          </a:p>
        </p:txBody>
      </p:sp>
      <p:grpSp>
        <p:nvGrpSpPr>
          <p:cNvPr id="27" name="Group 26">
            <a:extLst>
              <a:ext uri="{FF2B5EF4-FFF2-40B4-BE49-F238E27FC236}">
                <a16:creationId xmlns:a16="http://schemas.microsoft.com/office/drawing/2014/main" id="{DF1AB202-F48E-7102-F9C0-CDA2F331A61E}"/>
              </a:ext>
            </a:extLst>
          </p:cNvPr>
          <p:cNvGrpSpPr/>
          <p:nvPr/>
        </p:nvGrpSpPr>
        <p:grpSpPr>
          <a:xfrm>
            <a:off x="4183237" y="1522076"/>
            <a:ext cx="1908000" cy="1260000"/>
            <a:chOff x="1988262" y="1512001"/>
            <a:chExt cx="1908000" cy="1260000"/>
          </a:xfrm>
          <a:effectLst/>
        </p:grpSpPr>
        <p:sp>
          <p:nvSpPr>
            <p:cNvPr id="28" name="Rectangle: Rounded Corners 51">
              <a:extLst>
                <a:ext uri="{FF2B5EF4-FFF2-40B4-BE49-F238E27FC236}">
                  <a16:creationId xmlns:a16="http://schemas.microsoft.com/office/drawing/2014/main" id="{24EA30DD-6153-89E9-F1B6-D34236F84C10}"/>
                </a:ext>
              </a:extLst>
            </p:cNvPr>
            <p:cNvSpPr/>
            <p:nvPr/>
          </p:nvSpPr>
          <p:spPr>
            <a:xfrm>
              <a:off x="1988262" y="1512001"/>
              <a:ext cx="1908000" cy="1260000"/>
            </a:xfrm>
            <a:prstGeom prst="roundRect">
              <a:avLst>
                <a:gd name="adj" fmla="val 5600"/>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mj-lt"/>
                <a:ea typeface="+mn-ea"/>
                <a:cs typeface="+mn-cs"/>
              </a:endParaRPr>
            </a:p>
          </p:txBody>
        </p:sp>
        <p:pic>
          <p:nvPicPr>
            <p:cNvPr id="29" name="Picture 28">
              <a:extLst>
                <a:ext uri="{FF2B5EF4-FFF2-40B4-BE49-F238E27FC236}">
                  <a16:creationId xmlns:a16="http://schemas.microsoft.com/office/drawing/2014/main" id="{FE01010F-4EC9-1430-A543-6D477FE5866F}"/>
                </a:ext>
              </a:extLst>
            </p:cNvPr>
            <p:cNvPicPr>
              <a:picLocks noChangeAspect="1"/>
            </p:cNvPicPr>
            <p:nvPr/>
          </p:nvPicPr>
          <p:blipFill>
            <a:blip r:embed="rId7" cstate="hqprint">
              <a:extLst>
                <a:ext uri="{28A0092B-C50C-407E-A947-70E740481C1C}">
                  <a14:useLocalDpi xmlns:a14="http://schemas.microsoft.com/office/drawing/2010/main"/>
                </a:ext>
              </a:extLst>
            </a:blip>
            <a:srcRect l="1131" t="1851" r="1076" b="517"/>
            <a:stretch>
              <a:fillRect/>
            </a:stretch>
          </p:blipFill>
          <p:spPr>
            <a:xfrm>
              <a:off x="2171404" y="1681596"/>
              <a:ext cx="1549212" cy="910800"/>
            </a:xfrm>
            <a:prstGeom prst="rect">
              <a:avLst/>
            </a:prstGeom>
          </p:spPr>
        </p:pic>
        <p:sp>
          <p:nvSpPr>
            <p:cNvPr id="30" name="TextBox 29">
              <a:extLst>
                <a:ext uri="{FF2B5EF4-FFF2-40B4-BE49-F238E27FC236}">
                  <a16:creationId xmlns:a16="http://schemas.microsoft.com/office/drawing/2014/main" id="{8382EC2D-6298-F385-F5C5-4C01FAE2425E}"/>
                </a:ext>
              </a:extLst>
            </p:cNvPr>
            <p:cNvSpPr txBox="1"/>
            <p:nvPr/>
          </p:nvSpPr>
          <p:spPr>
            <a:xfrm>
              <a:off x="2250040" y="1763048"/>
              <a:ext cx="1397286" cy="829347"/>
            </a:xfrm>
            <a:prstGeom prst="rect">
              <a:avLst/>
            </a:prstGeom>
            <a:solidFill>
              <a:schemeClr val="tx1">
                <a:alpha val="25000"/>
              </a:schemeClr>
            </a:solidFill>
          </p:spPr>
          <p:txBody>
            <a:bodyPr wrap="square" lIns="0" tIns="0" rIns="0" bIns="0" rtlCol="0" anchor="b">
              <a:noAutofit/>
            </a:bodyPr>
            <a:lstStyle/>
            <a:p>
              <a:pPr algn="ctr"/>
              <a:endParaRPr lang="en-GB" sz="2200" b="1">
                <a:solidFill>
                  <a:schemeClr val="bg1"/>
                </a:solidFill>
                <a:latin typeface="+mj-lt"/>
              </a:endParaRPr>
            </a:p>
            <a:p>
              <a:pPr algn="ctr"/>
              <a:r>
                <a:rPr lang="en-GB" sz="1400" b="1">
                  <a:solidFill>
                    <a:schemeClr val="bg1"/>
                  </a:solidFill>
                  <a:latin typeface="+mj-lt"/>
                </a:rPr>
                <a:t>Network</a:t>
              </a:r>
            </a:p>
            <a:p>
              <a:pPr algn="ctr"/>
              <a:r>
                <a:rPr lang="en-GB" sz="1400" b="1">
                  <a:solidFill>
                    <a:schemeClr val="bg1"/>
                  </a:solidFill>
                  <a:latin typeface="+mj-lt"/>
                </a:rPr>
                <a:t>Digital Twin</a:t>
              </a:r>
              <a:endParaRPr lang="en-US" sz="1400" b="1">
                <a:solidFill>
                  <a:schemeClr val="bg1"/>
                </a:solidFill>
                <a:latin typeface="+mj-lt"/>
              </a:endParaRPr>
            </a:p>
          </p:txBody>
        </p:sp>
        <p:pic>
          <p:nvPicPr>
            <p:cNvPr id="36" name="Picture 35" descr="A black background with white text&#10;&#10;AI-generated content may be incorrect.">
              <a:extLst>
                <a:ext uri="{FF2B5EF4-FFF2-40B4-BE49-F238E27FC236}">
                  <a16:creationId xmlns:a16="http://schemas.microsoft.com/office/drawing/2014/main" id="{2EAB6AE2-7895-11FE-1184-C0566E5487AE}"/>
                </a:ext>
              </a:extLst>
            </p:cNvPr>
            <p:cNvPicPr>
              <a:picLocks noChangeAspect="1"/>
            </p:cNvPicPr>
            <p:nvPr/>
          </p:nvPicPr>
          <p:blipFill>
            <a:blip r:embed="rId8" cstate="hqprint">
              <a:extLst>
                <a:ext uri="{28A0092B-C50C-407E-A947-70E740481C1C}">
                  <a14:useLocalDpi xmlns:a14="http://schemas.microsoft.com/office/drawing/2010/main"/>
                </a:ext>
              </a:extLst>
            </a:blip>
            <a:srcRect/>
            <a:stretch/>
          </p:blipFill>
          <p:spPr>
            <a:xfrm>
              <a:off x="2672201" y="1753865"/>
              <a:ext cx="549645" cy="441231"/>
            </a:xfrm>
            <a:prstGeom prst="rect">
              <a:avLst/>
            </a:prstGeom>
            <a:noFill/>
            <a:ln>
              <a:noFill/>
            </a:ln>
          </p:spPr>
        </p:pic>
        <p:sp>
          <p:nvSpPr>
            <p:cNvPr id="41" name="Freeform: Shape 57">
              <a:extLst>
                <a:ext uri="{FF2B5EF4-FFF2-40B4-BE49-F238E27FC236}">
                  <a16:creationId xmlns:a16="http://schemas.microsoft.com/office/drawing/2014/main" id="{E037187C-6875-C256-152C-F1910C420EE0}"/>
                </a:ext>
              </a:extLst>
            </p:cNvPr>
            <p:cNvSpPr/>
            <p:nvPr/>
          </p:nvSpPr>
          <p:spPr>
            <a:xfrm>
              <a:off x="2089113" y="1612816"/>
              <a:ext cx="1706297" cy="1044000"/>
            </a:xfrm>
            <a:custGeom>
              <a:avLst/>
              <a:gdLst>
                <a:gd name="connsiteX0" fmla="*/ 1100996 w 1133475"/>
                <a:gd name="connsiteY0" fmla="*/ 880682 h 885825"/>
                <a:gd name="connsiteX1" fmla="*/ 37435 w 1133475"/>
                <a:gd name="connsiteY1" fmla="*/ 880682 h 885825"/>
                <a:gd name="connsiteX2" fmla="*/ 7145 w 1133475"/>
                <a:gd name="connsiteY2" fmla="*/ 850487 h 885825"/>
                <a:gd name="connsiteX3" fmla="*/ 7145 w 1133475"/>
                <a:gd name="connsiteY3" fmla="*/ 37719 h 885825"/>
                <a:gd name="connsiteX4" fmla="*/ 37148 w 1133475"/>
                <a:gd name="connsiteY4" fmla="*/ 7145 h 885825"/>
                <a:gd name="connsiteX5" fmla="*/ 37435 w 1133475"/>
                <a:gd name="connsiteY5" fmla="*/ 7144 h 885825"/>
                <a:gd name="connsiteX6" fmla="*/ 1100996 w 1133475"/>
                <a:gd name="connsiteY6" fmla="*/ 7144 h 885825"/>
                <a:gd name="connsiteX7" fmla="*/ 1131190 w 1133475"/>
                <a:gd name="connsiteY7" fmla="*/ 37338 h 885825"/>
                <a:gd name="connsiteX8" fmla="*/ 1131190 w 1133475"/>
                <a:gd name="connsiteY8" fmla="*/ 850106 h 885825"/>
                <a:gd name="connsiteX9" fmla="*/ 1101380 w 1133475"/>
                <a:gd name="connsiteY9" fmla="*/ 880679 h 885825"/>
                <a:gd name="connsiteX10" fmla="*/ 1100996 w 1133475"/>
                <a:gd name="connsiteY10" fmla="*/ 880682 h 885825"/>
                <a:gd name="connsiteX11" fmla="*/ 53246 w 1133475"/>
                <a:gd name="connsiteY11" fmla="*/ 834295 h 885825"/>
                <a:gd name="connsiteX12" fmla="*/ 1085185 w 1133475"/>
                <a:gd name="connsiteY12" fmla="*/ 834295 h 885825"/>
                <a:gd name="connsiteX13" fmla="*/ 1085185 w 1133475"/>
                <a:gd name="connsiteY13" fmla="*/ 53912 h 885825"/>
                <a:gd name="connsiteX14" fmla="*/ 53341 w 1133475"/>
                <a:gd name="connsiteY14" fmla="*/ 53912 h 885825"/>
                <a:gd name="connsiteX15" fmla="*/ 1100996 w 1133475"/>
                <a:gd name="connsiteY15" fmla="*/ 53912 h 885825"/>
                <a:gd name="connsiteX16" fmla="*/ 1100996 w 1133475"/>
                <a:gd name="connsiteY16" fmla="*/ 53912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75" h="885825">
                  <a:moveTo>
                    <a:pt x="1100996" y="880682"/>
                  </a:moveTo>
                  <a:lnTo>
                    <a:pt x="37435" y="880682"/>
                  </a:lnTo>
                  <a:cubicBezTo>
                    <a:pt x="20743" y="880682"/>
                    <a:pt x="7198" y="867178"/>
                    <a:pt x="7145" y="850487"/>
                  </a:cubicBezTo>
                  <a:lnTo>
                    <a:pt x="7145" y="37719"/>
                  </a:lnTo>
                  <a:cubicBezTo>
                    <a:pt x="6987" y="20991"/>
                    <a:pt x="20420" y="7303"/>
                    <a:pt x="37148" y="7145"/>
                  </a:cubicBezTo>
                  <a:cubicBezTo>
                    <a:pt x="37243" y="7144"/>
                    <a:pt x="37339" y="7144"/>
                    <a:pt x="37435" y="7144"/>
                  </a:cubicBezTo>
                  <a:lnTo>
                    <a:pt x="1100996" y="7144"/>
                  </a:lnTo>
                  <a:cubicBezTo>
                    <a:pt x="1117672" y="7144"/>
                    <a:pt x="1131190" y="20662"/>
                    <a:pt x="1131190" y="37338"/>
                  </a:cubicBezTo>
                  <a:lnTo>
                    <a:pt x="1131190" y="850106"/>
                  </a:lnTo>
                  <a:cubicBezTo>
                    <a:pt x="1131401" y="866781"/>
                    <a:pt x="1118054" y="880469"/>
                    <a:pt x="1101380" y="880679"/>
                  </a:cubicBezTo>
                  <a:cubicBezTo>
                    <a:pt x="1101252" y="880681"/>
                    <a:pt x="1101124" y="880682"/>
                    <a:pt x="1100996" y="880682"/>
                  </a:cubicBezTo>
                  <a:close/>
                  <a:moveTo>
                    <a:pt x="53246" y="834295"/>
                  </a:moveTo>
                  <a:lnTo>
                    <a:pt x="1085185" y="834295"/>
                  </a:lnTo>
                  <a:lnTo>
                    <a:pt x="1085185" y="53912"/>
                  </a:lnTo>
                  <a:lnTo>
                    <a:pt x="53341" y="53912"/>
                  </a:lnTo>
                  <a:close/>
                  <a:moveTo>
                    <a:pt x="1100996" y="53912"/>
                  </a:moveTo>
                  <a:lnTo>
                    <a:pt x="1100996" y="53912"/>
                  </a:lnTo>
                  <a:close/>
                </a:path>
              </a:pathLst>
            </a:custGeom>
            <a:solidFill>
              <a:schemeClr val="bg1"/>
            </a:solidFill>
            <a:ln w="9525" cap="flat">
              <a:solidFill>
                <a:schemeClr val="tx1"/>
              </a:solidFill>
              <a:prstDash val="solid"/>
              <a:miter/>
            </a:ln>
          </p:spPr>
          <p:txBody>
            <a:bodyPr rtlCol="0"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grpSp>
      <p:grpSp>
        <p:nvGrpSpPr>
          <p:cNvPr id="42" name="Group 41">
            <a:extLst>
              <a:ext uri="{FF2B5EF4-FFF2-40B4-BE49-F238E27FC236}">
                <a16:creationId xmlns:a16="http://schemas.microsoft.com/office/drawing/2014/main" id="{2FC37A84-B877-9015-9D15-BB5940457274}"/>
              </a:ext>
            </a:extLst>
          </p:cNvPr>
          <p:cNvGrpSpPr/>
          <p:nvPr/>
        </p:nvGrpSpPr>
        <p:grpSpPr>
          <a:xfrm>
            <a:off x="4168157" y="3194305"/>
            <a:ext cx="1908000" cy="1260000"/>
            <a:chOff x="1988262" y="1512001"/>
            <a:chExt cx="1908000" cy="1260000"/>
          </a:xfrm>
          <a:effectLst/>
        </p:grpSpPr>
        <p:sp>
          <p:nvSpPr>
            <p:cNvPr id="43" name="Rectangle: Rounded Corners 51">
              <a:extLst>
                <a:ext uri="{FF2B5EF4-FFF2-40B4-BE49-F238E27FC236}">
                  <a16:creationId xmlns:a16="http://schemas.microsoft.com/office/drawing/2014/main" id="{7BCE28B2-4729-E062-26DC-5C198861F534}"/>
                </a:ext>
              </a:extLst>
            </p:cNvPr>
            <p:cNvSpPr/>
            <p:nvPr/>
          </p:nvSpPr>
          <p:spPr>
            <a:xfrm>
              <a:off x="1988262" y="1512001"/>
              <a:ext cx="1908000" cy="1260000"/>
            </a:xfrm>
            <a:prstGeom prst="roundRect">
              <a:avLst>
                <a:gd name="adj" fmla="val 5600"/>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mj-lt"/>
                <a:ea typeface="+mn-ea"/>
                <a:cs typeface="+mn-cs"/>
              </a:endParaRPr>
            </a:p>
          </p:txBody>
        </p:sp>
        <p:sp>
          <p:nvSpPr>
            <p:cNvPr id="44" name="TextBox 43">
              <a:extLst>
                <a:ext uri="{FF2B5EF4-FFF2-40B4-BE49-F238E27FC236}">
                  <a16:creationId xmlns:a16="http://schemas.microsoft.com/office/drawing/2014/main" id="{A39D35BE-6412-0460-8DF0-7CC8570EEC08}"/>
                </a:ext>
              </a:extLst>
            </p:cNvPr>
            <p:cNvSpPr txBox="1"/>
            <p:nvPr/>
          </p:nvSpPr>
          <p:spPr>
            <a:xfrm>
              <a:off x="2250040" y="2077740"/>
              <a:ext cx="1397286" cy="565517"/>
            </a:xfrm>
            <a:prstGeom prst="rect">
              <a:avLst/>
            </a:prstGeom>
            <a:noFill/>
          </p:spPr>
          <p:txBody>
            <a:bodyPr wrap="square" lIns="0" tIns="0" rIns="0" bIns="0" rtlCol="0">
              <a:noAutofit/>
            </a:bodyPr>
            <a:lstStyle/>
            <a:p>
              <a:pPr algn="ctr"/>
              <a:r>
                <a:rPr lang="en-GB" sz="1600" b="1">
                  <a:solidFill>
                    <a:schemeClr val="bg1"/>
                  </a:solidFill>
                  <a:latin typeface="+mj-lt"/>
                </a:rPr>
                <a:t>Emulated Testbeds</a:t>
              </a:r>
              <a:endParaRPr lang="en-US" sz="1600" b="1">
                <a:solidFill>
                  <a:schemeClr val="bg1"/>
                </a:solidFill>
                <a:latin typeface="+mj-lt"/>
              </a:endParaRPr>
            </a:p>
          </p:txBody>
        </p:sp>
        <p:pic>
          <p:nvPicPr>
            <p:cNvPr id="45" name="Picture 44" descr="A black background with white text&#10;&#10;AI-generated content may be incorrect.">
              <a:extLst>
                <a:ext uri="{FF2B5EF4-FFF2-40B4-BE49-F238E27FC236}">
                  <a16:creationId xmlns:a16="http://schemas.microsoft.com/office/drawing/2014/main" id="{A25D6242-1941-E33A-B7A5-6CBAF2947C86}"/>
                </a:ext>
              </a:extLst>
            </p:cNvPr>
            <p:cNvPicPr>
              <a:picLocks noChangeAspect="1"/>
            </p:cNvPicPr>
            <p:nvPr/>
          </p:nvPicPr>
          <p:blipFill>
            <a:blip r:embed="rId8" cstate="hqprint">
              <a:extLst>
                <a:ext uri="{28A0092B-C50C-407E-A947-70E740481C1C}">
                  <a14:useLocalDpi xmlns:a14="http://schemas.microsoft.com/office/drawing/2010/main"/>
                </a:ext>
              </a:extLst>
            </a:blip>
            <a:srcRect/>
            <a:stretch/>
          </p:blipFill>
          <p:spPr>
            <a:xfrm>
              <a:off x="2687986" y="1663209"/>
              <a:ext cx="549645" cy="441231"/>
            </a:xfrm>
            <a:prstGeom prst="rect">
              <a:avLst/>
            </a:prstGeom>
            <a:noFill/>
            <a:ln>
              <a:noFill/>
            </a:ln>
          </p:spPr>
        </p:pic>
        <p:sp>
          <p:nvSpPr>
            <p:cNvPr id="48" name="Freeform: Shape 57">
              <a:extLst>
                <a:ext uri="{FF2B5EF4-FFF2-40B4-BE49-F238E27FC236}">
                  <a16:creationId xmlns:a16="http://schemas.microsoft.com/office/drawing/2014/main" id="{6BD5F181-C647-371B-09AF-EC7453775EFC}"/>
                </a:ext>
              </a:extLst>
            </p:cNvPr>
            <p:cNvSpPr/>
            <p:nvPr/>
          </p:nvSpPr>
          <p:spPr>
            <a:xfrm>
              <a:off x="2089113" y="1612816"/>
              <a:ext cx="1706297" cy="1044000"/>
            </a:xfrm>
            <a:custGeom>
              <a:avLst/>
              <a:gdLst>
                <a:gd name="connsiteX0" fmla="*/ 1100996 w 1133475"/>
                <a:gd name="connsiteY0" fmla="*/ 880682 h 885825"/>
                <a:gd name="connsiteX1" fmla="*/ 37435 w 1133475"/>
                <a:gd name="connsiteY1" fmla="*/ 880682 h 885825"/>
                <a:gd name="connsiteX2" fmla="*/ 7145 w 1133475"/>
                <a:gd name="connsiteY2" fmla="*/ 850487 h 885825"/>
                <a:gd name="connsiteX3" fmla="*/ 7145 w 1133475"/>
                <a:gd name="connsiteY3" fmla="*/ 37719 h 885825"/>
                <a:gd name="connsiteX4" fmla="*/ 37148 w 1133475"/>
                <a:gd name="connsiteY4" fmla="*/ 7145 h 885825"/>
                <a:gd name="connsiteX5" fmla="*/ 37435 w 1133475"/>
                <a:gd name="connsiteY5" fmla="*/ 7144 h 885825"/>
                <a:gd name="connsiteX6" fmla="*/ 1100996 w 1133475"/>
                <a:gd name="connsiteY6" fmla="*/ 7144 h 885825"/>
                <a:gd name="connsiteX7" fmla="*/ 1131190 w 1133475"/>
                <a:gd name="connsiteY7" fmla="*/ 37338 h 885825"/>
                <a:gd name="connsiteX8" fmla="*/ 1131190 w 1133475"/>
                <a:gd name="connsiteY8" fmla="*/ 850106 h 885825"/>
                <a:gd name="connsiteX9" fmla="*/ 1101380 w 1133475"/>
                <a:gd name="connsiteY9" fmla="*/ 880679 h 885825"/>
                <a:gd name="connsiteX10" fmla="*/ 1100996 w 1133475"/>
                <a:gd name="connsiteY10" fmla="*/ 880682 h 885825"/>
                <a:gd name="connsiteX11" fmla="*/ 53246 w 1133475"/>
                <a:gd name="connsiteY11" fmla="*/ 834295 h 885825"/>
                <a:gd name="connsiteX12" fmla="*/ 1085185 w 1133475"/>
                <a:gd name="connsiteY12" fmla="*/ 834295 h 885825"/>
                <a:gd name="connsiteX13" fmla="*/ 1085185 w 1133475"/>
                <a:gd name="connsiteY13" fmla="*/ 53912 h 885825"/>
                <a:gd name="connsiteX14" fmla="*/ 53341 w 1133475"/>
                <a:gd name="connsiteY14" fmla="*/ 53912 h 885825"/>
                <a:gd name="connsiteX15" fmla="*/ 1100996 w 1133475"/>
                <a:gd name="connsiteY15" fmla="*/ 53912 h 885825"/>
                <a:gd name="connsiteX16" fmla="*/ 1100996 w 1133475"/>
                <a:gd name="connsiteY16" fmla="*/ 53912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75" h="885825">
                  <a:moveTo>
                    <a:pt x="1100996" y="880682"/>
                  </a:moveTo>
                  <a:lnTo>
                    <a:pt x="37435" y="880682"/>
                  </a:lnTo>
                  <a:cubicBezTo>
                    <a:pt x="20743" y="880682"/>
                    <a:pt x="7198" y="867178"/>
                    <a:pt x="7145" y="850487"/>
                  </a:cubicBezTo>
                  <a:lnTo>
                    <a:pt x="7145" y="37719"/>
                  </a:lnTo>
                  <a:cubicBezTo>
                    <a:pt x="6987" y="20991"/>
                    <a:pt x="20420" y="7303"/>
                    <a:pt x="37148" y="7145"/>
                  </a:cubicBezTo>
                  <a:cubicBezTo>
                    <a:pt x="37243" y="7144"/>
                    <a:pt x="37339" y="7144"/>
                    <a:pt x="37435" y="7144"/>
                  </a:cubicBezTo>
                  <a:lnTo>
                    <a:pt x="1100996" y="7144"/>
                  </a:lnTo>
                  <a:cubicBezTo>
                    <a:pt x="1117672" y="7144"/>
                    <a:pt x="1131190" y="20662"/>
                    <a:pt x="1131190" y="37338"/>
                  </a:cubicBezTo>
                  <a:lnTo>
                    <a:pt x="1131190" y="850106"/>
                  </a:lnTo>
                  <a:cubicBezTo>
                    <a:pt x="1131401" y="866781"/>
                    <a:pt x="1118054" y="880469"/>
                    <a:pt x="1101380" y="880679"/>
                  </a:cubicBezTo>
                  <a:cubicBezTo>
                    <a:pt x="1101252" y="880681"/>
                    <a:pt x="1101124" y="880682"/>
                    <a:pt x="1100996" y="880682"/>
                  </a:cubicBezTo>
                  <a:close/>
                  <a:moveTo>
                    <a:pt x="53246" y="834295"/>
                  </a:moveTo>
                  <a:lnTo>
                    <a:pt x="1085185" y="834295"/>
                  </a:lnTo>
                  <a:lnTo>
                    <a:pt x="1085185" y="53912"/>
                  </a:lnTo>
                  <a:lnTo>
                    <a:pt x="53341" y="53912"/>
                  </a:lnTo>
                  <a:close/>
                  <a:moveTo>
                    <a:pt x="1100996" y="53912"/>
                  </a:moveTo>
                  <a:lnTo>
                    <a:pt x="1100996" y="53912"/>
                  </a:lnTo>
                  <a:close/>
                </a:path>
              </a:pathLst>
            </a:custGeom>
            <a:solidFill>
              <a:schemeClr val="bg1"/>
            </a:solidFill>
            <a:ln w="9525" cap="flat">
              <a:solidFill>
                <a:schemeClr val="tx1"/>
              </a:solidFill>
              <a:prstDash val="solid"/>
              <a:miter/>
            </a:ln>
          </p:spPr>
          <p:txBody>
            <a:bodyPr rtlCol="0"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pic>
          <p:nvPicPr>
            <p:cNvPr id="49" name="Picture 48" descr="A close up of a computer&#10;&#10;Description automatically generated">
              <a:extLst>
                <a:ext uri="{FF2B5EF4-FFF2-40B4-BE49-F238E27FC236}">
                  <a16:creationId xmlns:a16="http://schemas.microsoft.com/office/drawing/2014/main" id="{2BAEE3E6-6DAF-3F17-AF1D-CF23FC0FC659}"/>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3267175" y="1740636"/>
              <a:ext cx="392950" cy="288000"/>
            </a:xfrm>
            <a:prstGeom prst="rect">
              <a:avLst/>
            </a:prstGeom>
          </p:spPr>
        </p:pic>
        <p:pic>
          <p:nvPicPr>
            <p:cNvPr id="50" name="Picture 49">
              <a:extLst>
                <a:ext uri="{FF2B5EF4-FFF2-40B4-BE49-F238E27FC236}">
                  <a16:creationId xmlns:a16="http://schemas.microsoft.com/office/drawing/2014/main" id="{2BF5BAA8-6733-7D92-19D0-6F5F9E54C5E6}"/>
                </a:ext>
              </a:extLst>
            </p:cNvPr>
            <p:cNvPicPr>
              <a:picLocks noChangeAspect="1"/>
            </p:cNvPicPr>
            <p:nvPr/>
          </p:nvPicPr>
          <p:blipFill rotWithShape="1">
            <a:blip r:embed="rId10"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250040" y="1740636"/>
              <a:ext cx="411721" cy="288000"/>
            </a:xfrm>
            <a:prstGeom prst="rect">
              <a:avLst/>
            </a:prstGeom>
          </p:spPr>
        </p:pic>
      </p:grpSp>
      <p:grpSp>
        <p:nvGrpSpPr>
          <p:cNvPr id="51" name="Group 50">
            <a:extLst>
              <a:ext uri="{FF2B5EF4-FFF2-40B4-BE49-F238E27FC236}">
                <a16:creationId xmlns:a16="http://schemas.microsoft.com/office/drawing/2014/main" id="{3002DC08-90A4-B1A8-6CBC-DA2CC614D3CB}"/>
              </a:ext>
            </a:extLst>
          </p:cNvPr>
          <p:cNvGrpSpPr/>
          <p:nvPr/>
        </p:nvGrpSpPr>
        <p:grpSpPr>
          <a:xfrm>
            <a:off x="4173636" y="4852243"/>
            <a:ext cx="1908000" cy="1260000"/>
            <a:chOff x="1988262" y="1512001"/>
            <a:chExt cx="1908000" cy="1260000"/>
          </a:xfrm>
          <a:effectLst/>
        </p:grpSpPr>
        <p:sp>
          <p:nvSpPr>
            <p:cNvPr id="52" name="Rectangle: Rounded Corners 51">
              <a:extLst>
                <a:ext uri="{FF2B5EF4-FFF2-40B4-BE49-F238E27FC236}">
                  <a16:creationId xmlns:a16="http://schemas.microsoft.com/office/drawing/2014/main" id="{22C59941-A076-5F30-9D1D-D940AF887C85}"/>
                </a:ext>
              </a:extLst>
            </p:cNvPr>
            <p:cNvSpPr/>
            <p:nvPr/>
          </p:nvSpPr>
          <p:spPr>
            <a:xfrm>
              <a:off x="1988262" y="1512001"/>
              <a:ext cx="1908000" cy="1260000"/>
            </a:xfrm>
            <a:prstGeom prst="roundRect">
              <a:avLst>
                <a:gd name="adj" fmla="val 5600"/>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mj-lt"/>
                <a:ea typeface="+mn-ea"/>
                <a:cs typeface="+mn-cs"/>
              </a:endParaRPr>
            </a:p>
          </p:txBody>
        </p:sp>
        <p:sp>
          <p:nvSpPr>
            <p:cNvPr id="55" name="Freeform: Shape 57">
              <a:extLst>
                <a:ext uri="{FF2B5EF4-FFF2-40B4-BE49-F238E27FC236}">
                  <a16:creationId xmlns:a16="http://schemas.microsoft.com/office/drawing/2014/main" id="{063E49F6-D8A8-378D-9E6D-D3FF61945277}"/>
                </a:ext>
              </a:extLst>
            </p:cNvPr>
            <p:cNvSpPr/>
            <p:nvPr/>
          </p:nvSpPr>
          <p:spPr>
            <a:xfrm>
              <a:off x="2089113" y="1612816"/>
              <a:ext cx="1706297" cy="1044000"/>
            </a:xfrm>
            <a:custGeom>
              <a:avLst/>
              <a:gdLst>
                <a:gd name="connsiteX0" fmla="*/ 1100996 w 1133475"/>
                <a:gd name="connsiteY0" fmla="*/ 880682 h 885825"/>
                <a:gd name="connsiteX1" fmla="*/ 37435 w 1133475"/>
                <a:gd name="connsiteY1" fmla="*/ 880682 h 885825"/>
                <a:gd name="connsiteX2" fmla="*/ 7145 w 1133475"/>
                <a:gd name="connsiteY2" fmla="*/ 850487 h 885825"/>
                <a:gd name="connsiteX3" fmla="*/ 7145 w 1133475"/>
                <a:gd name="connsiteY3" fmla="*/ 37719 h 885825"/>
                <a:gd name="connsiteX4" fmla="*/ 37148 w 1133475"/>
                <a:gd name="connsiteY4" fmla="*/ 7145 h 885825"/>
                <a:gd name="connsiteX5" fmla="*/ 37435 w 1133475"/>
                <a:gd name="connsiteY5" fmla="*/ 7144 h 885825"/>
                <a:gd name="connsiteX6" fmla="*/ 1100996 w 1133475"/>
                <a:gd name="connsiteY6" fmla="*/ 7144 h 885825"/>
                <a:gd name="connsiteX7" fmla="*/ 1131190 w 1133475"/>
                <a:gd name="connsiteY7" fmla="*/ 37338 h 885825"/>
                <a:gd name="connsiteX8" fmla="*/ 1131190 w 1133475"/>
                <a:gd name="connsiteY8" fmla="*/ 850106 h 885825"/>
                <a:gd name="connsiteX9" fmla="*/ 1101380 w 1133475"/>
                <a:gd name="connsiteY9" fmla="*/ 880679 h 885825"/>
                <a:gd name="connsiteX10" fmla="*/ 1100996 w 1133475"/>
                <a:gd name="connsiteY10" fmla="*/ 880682 h 885825"/>
                <a:gd name="connsiteX11" fmla="*/ 53246 w 1133475"/>
                <a:gd name="connsiteY11" fmla="*/ 834295 h 885825"/>
                <a:gd name="connsiteX12" fmla="*/ 1085185 w 1133475"/>
                <a:gd name="connsiteY12" fmla="*/ 834295 h 885825"/>
                <a:gd name="connsiteX13" fmla="*/ 1085185 w 1133475"/>
                <a:gd name="connsiteY13" fmla="*/ 53912 h 885825"/>
                <a:gd name="connsiteX14" fmla="*/ 53341 w 1133475"/>
                <a:gd name="connsiteY14" fmla="*/ 53912 h 885825"/>
                <a:gd name="connsiteX15" fmla="*/ 1100996 w 1133475"/>
                <a:gd name="connsiteY15" fmla="*/ 53912 h 885825"/>
                <a:gd name="connsiteX16" fmla="*/ 1100996 w 1133475"/>
                <a:gd name="connsiteY16" fmla="*/ 53912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75" h="885825">
                  <a:moveTo>
                    <a:pt x="1100996" y="880682"/>
                  </a:moveTo>
                  <a:lnTo>
                    <a:pt x="37435" y="880682"/>
                  </a:lnTo>
                  <a:cubicBezTo>
                    <a:pt x="20743" y="880682"/>
                    <a:pt x="7198" y="867178"/>
                    <a:pt x="7145" y="850487"/>
                  </a:cubicBezTo>
                  <a:lnTo>
                    <a:pt x="7145" y="37719"/>
                  </a:lnTo>
                  <a:cubicBezTo>
                    <a:pt x="6987" y="20991"/>
                    <a:pt x="20420" y="7303"/>
                    <a:pt x="37148" y="7145"/>
                  </a:cubicBezTo>
                  <a:cubicBezTo>
                    <a:pt x="37243" y="7144"/>
                    <a:pt x="37339" y="7144"/>
                    <a:pt x="37435" y="7144"/>
                  </a:cubicBezTo>
                  <a:lnTo>
                    <a:pt x="1100996" y="7144"/>
                  </a:lnTo>
                  <a:cubicBezTo>
                    <a:pt x="1117672" y="7144"/>
                    <a:pt x="1131190" y="20662"/>
                    <a:pt x="1131190" y="37338"/>
                  </a:cubicBezTo>
                  <a:lnTo>
                    <a:pt x="1131190" y="850106"/>
                  </a:lnTo>
                  <a:cubicBezTo>
                    <a:pt x="1131401" y="866781"/>
                    <a:pt x="1118054" y="880469"/>
                    <a:pt x="1101380" y="880679"/>
                  </a:cubicBezTo>
                  <a:cubicBezTo>
                    <a:pt x="1101252" y="880681"/>
                    <a:pt x="1101124" y="880682"/>
                    <a:pt x="1100996" y="880682"/>
                  </a:cubicBezTo>
                  <a:close/>
                  <a:moveTo>
                    <a:pt x="53246" y="834295"/>
                  </a:moveTo>
                  <a:lnTo>
                    <a:pt x="1085185" y="834295"/>
                  </a:lnTo>
                  <a:lnTo>
                    <a:pt x="1085185" y="53912"/>
                  </a:lnTo>
                  <a:lnTo>
                    <a:pt x="53341" y="53912"/>
                  </a:lnTo>
                  <a:close/>
                  <a:moveTo>
                    <a:pt x="1100996" y="53912"/>
                  </a:moveTo>
                  <a:lnTo>
                    <a:pt x="1100996" y="53912"/>
                  </a:lnTo>
                  <a:close/>
                </a:path>
              </a:pathLst>
            </a:custGeom>
            <a:solidFill>
              <a:schemeClr val="bg1"/>
            </a:solidFill>
            <a:ln w="9525" cap="flat">
              <a:solidFill>
                <a:schemeClr val="tx1"/>
              </a:solidFill>
              <a:prstDash val="solid"/>
              <a:miter/>
            </a:ln>
          </p:spPr>
          <p:txBody>
            <a:bodyPr rtlCol="0"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pic>
          <p:nvPicPr>
            <p:cNvPr id="56" name="Picture 55">
              <a:extLst>
                <a:ext uri="{FF2B5EF4-FFF2-40B4-BE49-F238E27FC236}">
                  <a16:creationId xmlns:a16="http://schemas.microsoft.com/office/drawing/2014/main" id="{006E9978-4B3D-2B4C-9910-E3C59D770C63}"/>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2174567" y="1704658"/>
              <a:ext cx="1540337" cy="874686"/>
            </a:xfrm>
            <a:prstGeom prst="rect">
              <a:avLst/>
            </a:prstGeom>
          </p:spPr>
        </p:pic>
        <p:sp>
          <p:nvSpPr>
            <p:cNvPr id="57" name="TextBox 56">
              <a:extLst>
                <a:ext uri="{FF2B5EF4-FFF2-40B4-BE49-F238E27FC236}">
                  <a16:creationId xmlns:a16="http://schemas.microsoft.com/office/drawing/2014/main" id="{C668CF70-FFB9-0C2E-077B-6FCA79128DB5}"/>
                </a:ext>
              </a:extLst>
            </p:cNvPr>
            <p:cNvSpPr txBox="1"/>
            <p:nvPr/>
          </p:nvSpPr>
          <p:spPr>
            <a:xfrm>
              <a:off x="2174567" y="2324458"/>
              <a:ext cx="1540336" cy="275434"/>
            </a:xfrm>
            <a:prstGeom prst="rect">
              <a:avLst/>
            </a:prstGeom>
            <a:solidFill>
              <a:schemeClr val="tx1">
                <a:alpha val="25000"/>
              </a:schemeClr>
            </a:solidFill>
          </p:spPr>
          <p:txBody>
            <a:bodyPr wrap="square" lIns="0" tIns="0" rIns="0" bIns="0" rtlCol="0">
              <a:noAutofit/>
            </a:bodyPr>
            <a:lstStyle/>
            <a:p>
              <a:pPr algn="ctr"/>
              <a:r>
                <a:rPr lang="en-GB" sz="1600" b="1">
                  <a:solidFill>
                    <a:schemeClr val="bg1"/>
                  </a:solidFill>
                  <a:latin typeface="+mj-lt"/>
                </a:rPr>
                <a:t>Live Network</a:t>
              </a:r>
              <a:endParaRPr lang="en-US" sz="1600" b="1">
                <a:solidFill>
                  <a:schemeClr val="bg1"/>
                </a:solidFill>
                <a:latin typeface="+mj-lt"/>
              </a:endParaRPr>
            </a:p>
          </p:txBody>
        </p:sp>
      </p:grpSp>
      <p:sp>
        <p:nvSpPr>
          <p:cNvPr id="8" name="Bent Arrow 71">
            <a:extLst>
              <a:ext uri="{FF2B5EF4-FFF2-40B4-BE49-F238E27FC236}">
                <a16:creationId xmlns:a16="http://schemas.microsoft.com/office/drawing/2014/main" id="{5BF45CFA-9DC3-5667-B649-5FDDC3649BA4}"/>
              </a:ext>
            </a:extLst>
          </p:cNvPr>
          <p:cNvSpPr/>
          <p:nvPr/>
        </p:nvSpPr>
        <p:spPr>
          <a:xfrm>
            <a:off x="6764442" y="3604037"/>
            <a:ext cx="788903" cy="1512000"/>
          </a:xfrm>
          <a:prstGeom prst="bentArrow">
            <a:avLst>
              <a:gd name="adj1" fmla="val 32898"/>
              <a:gd name="adj2" fmla="val 32945"/>
              <a:gd name="adj3" fmla="val 24925"/>
              <a:gd name="adj4" fmla="val 8677"/>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mj-lt"/>
              <a:ea typeface="+mn-ea"/>
              <a:cs typeface="+mn-cs"/>
            </a:endParaRPr>
          </a:p>
        </p:txBody>
      </p:sp>
      <p:sp>
        <p:nvSpPr>
          <p:cNvPr id="120" name="Bent Arrow 71">
            <a:extLst>
              <a:ext uri="{FF2B5EF4-FFF2-40B4-BE49-F238E27FC236}">
                <a16:creationId xmlns:a16="http://schemas.microsoft.com/office/drawing/2014/main" id="{25A9682A-96DC-C3D0-C5B0-A5ADEBA81C6D}"/>
              </a:ext>
            </a:extLst>
          </p:cNvPr>
          <p:cNvSpPr/>
          <p:nvPr/>
        </p:nvSpPr>
        <p:spPr>
          <a:xfrm rot="5400000">
            <a:off x="5783546" y="2419649"/>
            <a:ext cx="1843807" cy="1085356"/>
          </a:xfrm>
          <a:prstGeom prst="bentArrow">
            <a:avLst>
              <a:gd name="adj1" fmla="val 25811"/>
              <a:gd name="adj2" fmla="val 32820"/>
              <a:gd name="adj3" fmla="val 0"/>
              <a:gd name="adj4" fmla="val 8677"/>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mj-lt"/>
              <a:ea typeface="+mn-ea"/>
              <a:cs typeface="+mn-cs"/>
            </a:endParaRPr>
          </a:p>
        </p:txBody>
      </p:sp>
      <p:sp>
        <p:nvSpPr>
          <p:cNvPr id="3" name="Footer Placeholder 21">
            <a:extLst>
              <a:ext uri="{FF2B5EF4-FFF2-40B4-BE49-F238E27FC236}">
                <a16:creationId xmlns:a16="http://schemas.microsoft.com/office/drawing/2014/main" id="{F37923F3-441F-1730-DC5A-974E8B2C11C8}"/>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extLst>
      <p:ext uri="{BB962C8B-B14F-4D97-AF65-F5344CB8AC3E}">
        <p14:creationId xmlns:p14="http://schemas.microsoft.com/office/powerpoint/2010/main" val="1890508664"/>
      </p:ext>
    </p:extLst>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C0F42-48E4-7D30-1DEF-A52C64DF7064}"/>
            </a:ext>
          </a:extLst>
        </p:cNvPr>
        <p:cNvGrpSpPr/>
        <p:nvPr/>
      </p:nvGrpSpPr>
      <p:grpSpPr>
        <a:xfrm>
          <a:off x="0" y="0"/>
          <a:ext cx="0" cy="0"/>
          <a:chOff x="0" y="0"/>
          <a:chExt cx="0" cy="0"/>
        </a:xfrm>
      </p:grpSpPr>
      <p:pic>
        <p:nvPicPr>
          <p:cNvPr id="3" name="Picture Placeholder 2" descr="A city with many lights and lines of dots&#10;&#10;AI-generated content may be incorrect.">
            <a:extLst>
              <a:ext uri="{FF2B5EF4-FFF2-40B4-BE49-F238E27FC236}">
                <a16:creationId xmlns:a16="http://schemas.microsoft.com/office/drawing/2014/main" id="{6F7BB47D-A802-216D-4DB3-D79AF1492653}"/>
              </a:ext>
            </a:extLst>
          </p:cNvPr>
          <p:cNvPicPr>
            <a:picLocks noGrp="1" noChangeAspect="1"/>
          </p:cNvPicPr>
          <p:nvPr>
            <p:ph type="pic" sz="quarter" idx="13"/>
          </p:nvPr>
        </p:nvPicPr>
        <p:blipFill>
          <a:blip r:embed="rId3"/>
          <a:srcRect t="162" b="162"/>
          <a:stretch>
            <a:fillRect/>
          </a:stretch>
        </p:blipFill>
        <p:spPr/>
      </p:pic>
      <p:sp>
        <p:nvSpPr>
          <p:cNvPr id="12" name="Rectangle 10">
            <a:extLst>
              <a:ext uri="{FF2B5EF4-FFF2-40B4-BE49-F238E27FC236}">
                <a16:creationId xmlns:a16="http://schemas.microsoft.com/office/drawing/2014/main" id="{22558426-2E50-4434-4512-3924C76435E3}"/>
              </a:ext>
            </a:extLst>
          </p:cNvPr>
          <p:cNvSpPr/>
          <p:nvPr/>
        </p:nvSpPr>
        <p:spPr>
          <a:xfrm>
            <a:off x="0" y="0"/>
            <a:ext cx="12192000" cy="6858000"/>
          </a:xfrm>
          <a:prstGeom prst="rect">
            <a:avLst/>
          </a:prstGeom>
          <a:solidFill>
            <a:srgbClr val="000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Title 10">
            <a:extLst>
              <a:ext uri="{FF2B5EF4-FFF2-40B4-BE49-F238E27FC236}">
                <a16:creationId xmlns:a16="http://schemas.microsoft.com/office/drawing/2014/main" id="{FC537BB5-DD9B-1557-CA2F-F90B5853B553}"/>
              </a:ext>
            </a:extLst>
          </p:cNvPr>
          <p:cNvSpPr>
            <a:spLocks noGrp="1"/>
          </p:cNvSpPr>
          <p:nvPr>
            <p:ph type="title"/>
          </p:nvPr>
        </p:nvSpPr>
        <p:spPr>
          <a:xfrm>
            <a:off x="853289" y="2190448"/>
            <a:ext cx="10515600" cy="3392205"/>
          </a:xfrm>
        </p:spPr>
        <p:txBody>
          <a:bodyPr/>
          <a:lstStyle/>
          <a:p>
            <a:r>
              <a:rPr lang="en-US" dirty="0"/>
              <a:t>Intelligent Anomaly Detection &amp; Root Cause Analysis</a:t>
            </a:r>
            <a:br>
              <a:rPr lang="en-US" dirty="0"/>
            </a:br>
            <a:r>
              <a:rPr lang="en-US" sz="3600" b="0" dirty="0">
                <a:latin typeface="+mn-lt"/>
              </a:rPr>
              <a:t>The first real step toward an autonomous 6G network</a:t>
            </a:r>
            <a:endParaRPr lang="en-US" sz="4800" b="0" dirty="0">
              <a:latin typeface="+mn-lt"/>
            </a:endParaRPr>
          </a:p>
        </p:txBody>
      </p:sp>
      <p:pic>
        <p:nvPicPr>
          <p:cNvPr id="5" name="Picture 9" descr="Frame">
            <a:extLst>
              <a:ext uri="{FF2B5EF4-FFF2-40B4-BE49-F238E27FC236}">
                <a16:creationId xmlns:a16="http://schemas.microsoft.com/office/drawing/2014/main" id="{DAECDA9F-2DE1-62D5-1EAB-BA287D26E28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9730" y="352425"/>
            <a:ext cx="1253490" cy="219075"/>
          </a:xfrm>
          <a:prstGeom prst="rect">
            <a:avLst/>
          </a:prstGeom>
        </p:spPr>
      </p:pic>
    </p:spTree>
    <p:extLst>
      <p:ext uri="{BB962C8B-B14F-4D97-AF65-F5344CB8AC3E}">
        <p14:creationId xmlns:p14="http://schemas.microsoft.com/office/powerpoint/2010/main" val="751641083"/>
      </p:ext>
    </p:extLst>
  </p:cSld>
  <p:clrMapOvr>
    <a:masterClrMapping/>
  </p:clrMapOvr>
  <p:transition spd="slow">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B9DC8-152A-1091-52DB-DB555E18F70A}"/>
            </a:ext>
          </a:extLst>
        </p:cNvPr>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9E51B8E2-7CDE-4D7A-CFC7-75ACFC708A67}"/>
              </a:ext>
            </a:extLst>
          </p:cNvPr>
          <p:cNvSpPr/>
          <p:nvPr/>
        </p:nvSpPr>
        <p:spPr>
          <a:xfrm>
            <a:off x="6539023" y="1557336"/>
            <a:ext cx="5320267" cy="4341267"/>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r>
              <a:rPr lang="en-GB" sz="1600" dirty="0">
                <a:solidFill>
                  <a:schemeClr val="bg1"/>
                </a:solidFill>
              </a:rPr>
              <a:t>Keysight Automated RCA and Visualization Platform</a:t>
            </a:r>
          </a:p>
        </p:txBody>
      </p:sp>
      <p:sp>
        <p:nvSpPr>
          <p:cNvPr id="2" name="Title 1">
            <a:extLst>
              <a:ext uri="{FF2B5EF4-FFF2-40B4-BE49-F238E27FC236}">
                <a16:creationId xmlns:a16="http://schemas.microsoft.com/office/drawing/2014/main" id="{9287EB94-C8DC-A7F9-CD26-F6DBEA7A206E}"/>
              </a:ext>
            </a:extLst>
          </p:cNvPr>
          <p:cNvSpPr>
            <a:spLocks noGrp="1"/>
          </p:cNvSpPr>
          <p:nvPr>
            <p:ph type="title"/>
          </p:nvPr>
        </p:nvSpPr>
        <p:spPr/>
        <p:txBody>
          <a:bodyPr/>
          <a:lstStyle/>
          <a:p>
            <a:r>
              <a:rPr lang="en-US" dirty="0">
                <a:latin typeface="Arial"/>
                <a:cs typeface="Arial"/>
              </a:rPr>
              <a:t>Intelligent Anomaly Detection </a:t>
            </a:r>
            <a:r>
              <a:rPr lang="en-US" dirty="0"/>
              <a:t>– </a:t>
            </a:r>
            <a:r>
              <a:rPr lang="en-US" dirty="0">
                <a:latin typeface="Arial"/>
                <a:cs typeface="Arial"/>
              </a:rPr>
              <a:t>First 6G AI Capability</a:t>
            </a:r>
          </a:p>
        </p:txBody>
      </p:sp>
      <p:sp>
        <p:nvSpPr>
          <p:cNvPr id="6" name="Text Placeholder 5">
            <a:extLst>
              <a:ext uri="{FF2B5EF4-FFF2-40B4-BE49-F238E27FC236}">
                <a16:creationId xmlns:a16="http://schemas.microsoft.com/office/drawing/2014/main" id="{6972D9FF-A561-A025-420A-61665088A341}"/>
              </a:ext>
            </a:extLst>
          </p:cNvPr>
          <p:cNvSpPr>
            <a:spLocks noGrp="1"/>
          </p:cNvSpPr>
          <p:nvPr>
            <p:ph type="body" sz="quarter" idx="32"/>
          </p:nvPr>
        </p:nvSpPr>
        <p:spPr>
          <a:xfrm>
            <a:off x="685800" y="941832"/>
            <a:ext cx="6087140" cy="395674"/>
          </a:xfrm>
        </p:spPr>
        <p:txBody>
          <a:bodyPr/>
          <a:lstStyle/>
          <a:p>
            <a:r>
              <a:rPr lang="en-US" dirty="0"/>
              <a:t>The First Monetizable 6G AI Use Case: Automated RCA</a:t>
            </a:r>
          </a:p>
        </p:txBody>
      </p:sp>
      <p:sp>
        <p:nvSpPr>
          <p:cNvPr id="7" name="Footer Placeholder 6">
            <a:extLst>
              <a:ext uri="{FF2B5EF4-FFF2-40B4-BE49-F238E27FC236}">
                <a16:creationId xmlns:a16="http://schemas.microsoft.com/office/drawing/2014/main" id="{B6A4C16B-0395-D84F-76B8-BB562FC5EB9D}"/>
              </a:ext>
            </a:extLst>
          </p:cNvPr>
          <p:cNvSpPr>
            <a:spLocks noGrp="1"/>
          </p:cNvSpPr>
          <p:nvPr>
            <p:ph type="ftr" sz="quarter" idx="33"/>
          </p:nvPr>
        </p:nvSpPr>
        <p:spPr>
          <a:prstGeom prst="rect">
            <a:avLst/>
          </a:prstGeom>
        </p:spPr>
        <p:txBody>
          <a:bodyPr vert="horz" lIns="91440" tIns="45720" rIns="91440" bIns="45720" rtlCol="0" anchor="ctr"/>
          <a:lstStyle>
            <a:defPPr>
              <a:defRPr lang="en-US"/>
            </a:defPPr>
            <a:lvl1pPr marL="0" algn="ctr" defTabSz="457200" rtl="0" eaLnBrk="1" fontAlgn="auto" latinLnBrk="0" hangingPunct="1">
              <a:spcBef>
                <a:spcPts val="0"/>
              </a:spcBef>
              <a:spcAft>
                <a:spcPts val="0"/>
              </a:spcAft>
              <a:defRPr sz="900" kern="1200" dirty="0">
                <a:solidFill>
                  <a:schemeClr val="bg1">
                    <a:lumMod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nter" panose="02000503000000020004" pitchFamily="2" charset="0"/>
              <a:ea typeface="Inter" panose="02000503000000020004" pitchFamily="2" charset="0"/>
              <a:cs typeface="Inter" panose="02000503000000020004" pitchFamily="2" charset="0"/>
            </a:endParaRPr>
          </a:p>
        </p:txBody>
      </p:sp>
      <p:sp>
        <p:nvSpPr>
          <p:cNvPr id="14" name="Text Placeholder 8">
            <a:extLst>
              <a:ext uri="{FF2B5EF4-FFF2-40B4-BE49-F238E27FC236}">
                <a16:creationId xmlns:a16="http://schemas.microsoft.com/office/drawing/2014/main" id="{3564E298-9CD6-FD36-D6B3-5CDDBD8635D5}"/>
              </a:ext>
            </a:extLst>
          </p:cNvPr>
          <p:cNvSpPr txBox="1">
            <a:spLocks/>
          </p:cNvSpPr>
          <p:nvPr/>
        </p:nvSpPr>
        <p:spPr>
          <a:xfrm>
            <a:off x="608687" y="1557337"/>
            <a:ext cx="5163463" cy="3323007"/>
          </a:xfrm>
          <a:prstGeom prst="rect">
            <a:avLst/>
          </a:prstGeom>
        </p:spPr>
        <p:txBody>
          <a:bodyPr lIns="91440" tIns="45720" rIns="91440" bIns="45720" anchor="t">
            <a:noAutofit/>
          </a:bodyPr>
          <a:lstStyle>
            <a:lvl1pPr marL="182563" indent="-182563" algn="l" rtl="0" eaLnBrk="1" fontAlgn="base" hangingPunct="1">
              <a:spcBef>
                <a:spcPts val="1000"/>
              </a:spcBef>
              <a:spcAft>
                <a:spcPct val="0"/>
              </a:spcAft>
              <a:buClr>
                <a:schemeClr val="accent1"/>
              </a:buClr>
              <a:buFont typeface="Arial" panose="020B0604020202020204" pitchFamily="34" charset="0"/>
              <a:buChar char="•"/>
              <a:defRPr sz="2000" kern="1200">
                <a:solidFill>
                  <a:srgbClr val="262626"/>
                </a:solidFill>
                <a:latin typeface="+mn-lt"/>
                <a:ea typeface="+mn-ea"/>
                <a:cs typeface="+mn-cs"/>
              </a:defRPr>
            </a:lvl1pPr>
            <a:lvl2pPr marL="365125" indent="-182563" algn="l" rtl="0" eaLnBrk="1" fontAlgn="base" hangingPunct="1">
              <a:spcBef>
                <a:spcPts val="200"/>
              </a:spcBef>
              <a:spcAft>
                <a:spcPts val="400"/>
              </a:spcAft>
              <a:buClr>
                <a:schemeClr val="accent1"/>
              </a:buClr>
              <a:buFont typeface="Arial" panose="020B0604020202020204" pitchFamily="34" charset="0"/>
              <a:buChar char="•"/>
              <a:defRPr kern="1200">
                <a:solidFill>
                  <a:srgbClr val="262626"/>
                </a:solidFill>
                <a:latin typeface="+mn-lt"/>
                <a:ea typeface="+mn-ea"/>
                <a:cs typeface="+mn-cs"/>
              </a:defRPr>
            </a:lvl2pPr>
            <a:lvl3pPr marL="530225" indent="-163513" algn="l" rtl="0" eaLnBrk="1" fontAlgn="base" hangingPunct="1">
              <a:lnSpc>
                <a:spcPct val="90000"/>
              </a:lnSpc>
              <a:spcBef>
                <a:spcPts val="200"/>
              </a:spcBef>
              <a:spcAft>
                <a:spcPts val="400"/>
              </a:spcAft>
              <a:buClr>
                <a:schemeClr val="accent1"/>
              </a:buClr>
              <a:buFont typeface="Arial" panose="020B0604020202020204" pitchFamily="34" charset="0"/>
              <a:buChar char="•"/>
              <a:defRPr sz="1600" kern="1200">
                <a:solidFill>
                  <a:srgbClr val="262626"/>
                </a:solidFill>
                <a:latin typeface="+mn-lt"/>
                <a:ea typeface="+mn-ea"/>
                <a:cs typeface="+mn-cs"/>
              </a:defRPr>
            </a:lvl3pPr>
            <a:lvl4pPr marL="687388" indent="-171450" algn="l" rtl="0" eaLnBrk="1" fontAlgn="base" hangingPunct="1">
              <a:lnSpc>
                <a:spcPct val="90000"/>
              </a:lnSpc>
              <a:spcBef>
                <a:spcPts val="200"/>
              </a:spcBef>
              <a:spcAft>
                <a:spcPts val="400"/>
              </a:spcAft>
              <a:buClr>
                <a:schemeClr val="accent1"/>
              </a:buClr>
              <a:buFont typeface="Arial" panose="020B0604020202020204" pitchFamily="34" charset="0"/>
              <a:buChar char="•"/>
              <a:defRPr sz="1400" kern="1200">
                <a:solidFill>
                  <a:srgbClr val="262626"/>
                </a:solidFill>
                <a:latin typeface="+mn-lt"/>
                <a:ea typeface="+mn-ea"/>
                <a:cs typeface="+mn-cs"/>
              </a:defRPr>
            </a:lvl4pPr>
            <a:lvl5pPr marL="857250" indent="-171450" algn="l" rtl="0" eaLnBrk="1" fontAlgn="base" hangingPunct="1">
              <a:lnSpc>
                <a:spcPct val="90000"/>
              </a:lnSpc>
              <a:spcBef>
                <a:spcPts val="200"/>
              </a:spcBef>
              <a:spcAft>
                <a:spcPts val="400"/>
              </a:spcAft>
              <a:buClr>
                <a:srgbClr val="FF0000"/>
              </a:buClr>
              <a:buFont typeface="Arial" panose="020B0604020202020204" pitchFamily="34" charset="0"/>
              <a:buChar char="•"/>
              <a:defRPr lang="en-US" sz="1200" kern="1200" dirty="0">
                <a:solidFill>
                  <a:srgbClr val="262626"/>
                </a:solidFill>
                <a:latin typeface="+mn-lt"/>
                <a:ea typeface="+mn-ea"/>
                <a:cs typeface="+mn-cs"/>
              </a:defRPr>
            </a:lvl5pPr>
            <a:lvl6pPr marL="0" indent="0"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spc="60" baseline="0" dirty="0" smtClean="0">
                <a:solidFill>
                  <a:schemeClr val="tx1">
                    <a:lumMod val="85000"/>
                    <a:lumOff val="15000"/>
                  </a:schemeClr>
                </a:solidFill>
                <a:latin typeface="+mn-lt"/>
                <a:ea typeface="+mn-ea"/>
                <a:cs typeface="+mn-cs"/>
              </a:defRPr>
            </a:lvl6pPr>
            <a:lvl7pPr marL="0" indent="0"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baseline="0" dirty="0" smtClean="0">
                <a:solidFill>
                  <a:schemeClr val="tx1">
                    <a:lumMod val="85000"/>
                    <a:lumOff val="15000"/>
                  </a:schemeClr>
                </a:solidFill>
                <a:latin typeface="+mn-lt"/>
                <a:ea typeface="+mn-ea"/>
                <a:cs typeface="+mn-cs"/>
              </a:defRPr>
            </a:lvl7pPr>
            <a:lvl8pPr marL="1588" indent="-1588"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baseline="0" dirty="0" smtClean="0">
                <a:solidFill>
                  <a:schemeClr val="tx1">
                    <a:lumMod val="85000"/>
                    <a:lumOff val="15000"/>
                  </a:schemeClr>
                </a:solidFill>
                <a:latin typeface="+mn-lt"/>
                <a:ea typeface="+mn-ea"/>
                <a:cs typeface="+mn-cs"/>
              </a:defRPr>
            </a:lvl8pPr>
            <a:lvl9pPr marL="1588" indent="-1588"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baseline="0" dirty="0" smtClean="0">
                <a:solidFill>
                  <a:schemeClr val="tx1">
                    <a:lumMod val="85000"/>
                    <a:lumOff val="15000"/>
                  </a:schemeClr>
                </a:solidFill>
                <a:latin typeface="+mn-lt"/>
                <a:ea typeface="+mn-ea"/>
                <a:cs typeface="+mn-cs"/>
              </a:defRPr>
            </a:lvl9pPr>
          </a:lstStyle>
          <a:p>
            <a:pPr marL="182245" marR="0" lvl="0" indent="-182245" algn="l" defTabSz="914400" rtl="0" eaLnBrk="1" fontAlgn="base" latinLnBrk="0" hangingPunct="1">
              <a:lnSpc>
                <a:spcPct val="100000"/>
              </a:lnSpc>
              <a:spcBef>
                <a:spcPts val="1000"/>
              </a:spcBef>
              <a:spcAft>
                <a:spcPct val="0"/>
              </a:spcAft>
              <a:buClr>
                <a:srgbClr val="E90029"/>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FFFFFF"/>
                </a:solidFill>
                <a:effectLst/>
                <a:uLnTx/>
                <a:uFillTx/>
                <a:latin typeface="Arial"/>
                <a:ea typeface="Inter" panose="02000503000000020004" pitchFamily="2" charset="0"/>
                <a:cs typeface="Arial"/>
              </a:rPr>
              <a:t>AI learns “normal behavior” and detects anomalies in RAN &amp; core. </a:t>
            </a:r>
          </a:p>
          <a:p>
            <a:pPr marL="182245" marR="0" lvl="0" indent="-182245" algn="l" defTabSz="914400" rtl="0" eaLnBrk="1" fontAlgn="base" latinLnBrk="0" hangingPunct="1">
              <a:lnSpc>
                <a:spcPct val="100000"/>
              </a:lnSpc>
              <a:spcBef>
                <a:spcPts val="1000"/>
              </a:spcBef>
              <a:spcAft>
                <a:spcPct val="0"/>
              </a:spcAft>
              <a:buClr>
                <a:srgbClr val="E90029"/>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FFFFFF"/>
                </a:solidFill>
                <a:effectLst/>
                <a:uLnTx/>
                <a:uFillTx/>
                <a:latin typeface="Arial"/>
                <a:ea typeface="Inter" panose="02000503000000020004" pitchFamily="2" charset="0"/>
                <a:cs typeface="Arial"/>
              </a:rPr>
              <a:t>Digital Twin enables safe training on known faults before deployment. </a:t>
            </a:r>
          </a:p>
          <a:p>
            <a:pPr marL="182245" marR="0" lvl="0" indent="-182245" algn="l" defTabSz="914400" rtl="0" eaLnBrk="1" fontAlgn="base" latinLnBrk="0" hangingPunct="1">
              <a:lnSpc>
                <a:spcPct val="100000"/>
              </a:lnSpc>
              <a:spcBef>
                <a:spcPts val="1000"/>
              </a:spcBef>
              <a:spcAft>
                <a:spcPct val="0"/>
              </a:spcAft>
              <a:buClr>
                <a:srgbClr val="E90029"/>
              </a:buClr>
              <a:buSzTx/>
              <a:buFont typeface="Arial" panose="020B0604020202020204" pitchFamily="34" charset="0"/>
              <a:buChar char="•"/>
              <a:tabLst/>
              <a:defRPr/>
            </a:pPr>
            <a:r>
              <a:rPr lang="en-US" sz="1600" dirty="0">
                <a:solidFill>
                  <a:srgbClr val="FFFFFF"/>
                </a:solidFill>
                <a:latin typeface="Arial"/>
                <a:ea typeface="Inter" panose="02000503000000020004" pitchFamily="2" charset="0"/>
                <a:cs typeface="Arial"/>
              </a:rPr>
              <a:t>Keysight </a:t>
            </a:r>
            <a:r>
              <a:rPr kumimoji="0" lang="en-US" sz="1600" b="0" i="0" u="none" strike="noStrike" kern="1200" cap="none" spc="0" normalizeH="0" baseline="0" noProof="0" dirty="0">
                <a:ln>
                  <a:noFill/>
                </a:ln>
                <a:solidFill>
                  <a:srgbClr val="FFFFFF"/>
                </a:solidFill>
                <a:effectLst/>
                <a:uLnTx/>
                <a:uFillTx/>
                <a:latin typeface="Arial"/>
                <a:ea typeface="Inter" panose="02000503000000020004" pitchFamily="2" charset="0"/>
                <a:cs typeface="Arial"/>
              </a:rPr>
              <a:t>provides:</a:t>
            </a:r>
          </a:p>
          <a:p>
            <a:pPr marL="364807" lvl="1" indent="-182245" defTabSz="914400">
              <a:spcBef>
                <a:spcPts val="1000"/>
              </a:spcBef>
              <a:spcAft>
                <a:spcPct val="0"/>
              </a:spcAft>
              <a:buClr>
                <a:srgbClr val="E90029"/>
              </a:buClr>
              <a:defRPr/>
            </a:pPr>
            <a:r>
              <a:rPr kumimoji="0" lang="en-US" sz="1400" b="0" i="0" u="none" strike="noStrike" kern="1200" cap="none" spc="0" normalizeH="0" baseline="0" noProof="0" dirty="0">
                <a:ln>
                  <a:noFill/>
                </a:ln>
                <a:solidFill>
                  <a:srgbClr val="FFFFFF"/>
                </a:solidFill>
                <a:effectLst/>
                <a:uLnTx/>
                <a:uFillTx/>
                <a:latin typeface="Arial"/>
                <a:ea typeface="Inter" panose="02000503000000020004" pitchFamily="2" charset="0"/>
                <a:cs typeface="Arial"/>
              </a:rPr>
              <a:t>Anomaly modeling</a:t>
            </a:r>
          </a:p>
          <a:p>
            <a:pPr marL="364807" lvl="1" indent="-182245" defTabSz="914400">
              <a:spcBef>
                <a:spcPts val="1000"/>
              </a:spcBef>
              <a:spcAft>
                <a:spcPct val="0"/>
              </a:spcAft>
              <a:buClr>
                <a:srgbClr val="E90029"/>
              </a:buClr>
              <a:defRPr/>
            </a:pPr>
            <a:r>
              <a:rPr kumimoji="0" lang="en-US" sz="1400" b="0" i="0" u="none" strike="noStrike" kern="1200" cap="none" spc="0" normalizeH="0" baseline="0" noProof="0" dirty="0">
                <a:ln>
                  <a:noFill/>
                </a:ln>
                <a:solidFill>
                  <a:srgbClr val="FFFFFF"/>
                </a:solidFill>
                <a:effectLst/>
                <a:uLnTx/>
                <a:uFillTx/>
                <a:latin typeface="Arial"/>
                <a:ea typeface="Inter" panose="02000503000000020004" pitchFamily="2" charset="0"/>
                <a:cs typeface="Arial"/>
              </a:rPr>
              <a:t>Root‑cause analysis tools</a:t>
            </a:r>
          </a:p>
          <a:p>
            <a:pPr marL="364807" lvl="1" indent="-182245" defTabSz="914400">
              <a:spcBef>
                <a:spcPts val="1000"/>
              </a:spcBef>
              <a:spcAft>
                <a:spcPct val="0"/>
              </a:spcAft>
              <a:buClr>
                <a:srgbClr val="E90029"/>
              </a:buClr>
              <a:defRPr/>
            </a:pPr>
            <a:r>
              <a:rPr kumimoji="0" lang="en-US" sz="1400" b="0" i="0" u="none" strike="noStrike" kern="1200" cap="none" spc="0" normalizeH="0" baseline="0" noProof="0" dirty="0">
                <a:ln>
                  <a:noFill/>
                </a:ln>
                <a:solidFill>
                  <a:srgbClr val="FFFFFF"/>
                </a:solidFill>
                <a:effectLst/>
                <a:uLnTx/>
                <a:uFillTx/>
                <a:latin typeface="Arial"/>
                <a:ea typeface="Inter" panose="02000503000000020004" pitchFamily="2" charset="0"/>
                <a:cs typeface="Arial"/>
              </a:rPr>
              <a:t>Visualization platforms (UE‑centric, geographic views</a:t>
            </a:r>
          </a:p>
        </p:txBody>
      </p:sp>
      <p:pic>
        <p:nvPicPr>
          <p:cNvPr id="8" name="Picture 7">
            <a:extLst>
              <a:ext uri="{FF2B5EF4-FFF2-40B4-BE49-F238E27FC236}">
                <a16:creationId xmlns:a16="http://schemas.microsoft.com/office/drawing/2014/main" id="{A1085C6E-3C02-8C2A-B553-4F1A88A67FF7}"/>
              </a:ext>
            </a:extLst>
          </p:cNvPr>
          <p:cNvPicPr>
            <a:picLocks noChangeAspect="1"/>
          </p:cNvPicPr>
          <p:nvPr/>
        </p:nvPicPr>
        <p:blipFill>
          <a:blip r:embed="rId3"/>
          <a:stretch>
            <a:fillRect/>
          </a:stretch>
        </p:blipFill>
        <p:spPr>
          <a:xfrm>
            <a:off x="6669792" y="2025877"/>
            <a:ext cx="4933507" cy="3783197"/>
          </a:xfrm>
          <a:prstGeom prst="rect">
            <a:avLst/>
          </a:prstGeom>
        </p:spPr>
      </p:pic>
      <p:sp>
        <p:nvSpPr>
          <p:cNvPr id="3" name="Rectangle 2">
            <a:extLst>
              <a:ext uri="{FF2B5EF4-FFF2-40B4-BE49-F238E27FC236}">
                <a16:creationId xmlns:a16="http://schemas.microsoft.com/office/drawing/2014/main" id="{9F3273FB-438D-D3B9-0614-B2E0CF047C7A}"/>
              </a:ext>
            </a:extLst>
          </p:cNvPr>
          <p:cNvSpPr/>
          <p:nvPr/>
        </p:nvSpPr>
        <p:spPr>
          <a:xfrm>
            <a:off x="8971295" y="4611213"/>
            <a:ext cx="455721" cy="179057"/>
          </a:xfrm>
          <a:prstGeom prst="rect">
            <a:avLst/>
          </a:prstGeom>
          <a:solidFill>
            <a:srgbClr val="14141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5" name="Footer Placeholder 21">
            <a:extLst>
              <a:ext uri="{FF2B5EF4-FFF2-40B4-BE49-F238E27FC236}">
                <a16:creationId xmlns:a16="http://schemas.microsoft.com/office/drawing/2014/main" id="{C9DEABC4-E6DD-22DF-C837-ED30FC350C2F}"/>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
        <p:nvSpPr>
          <p:cNvPr id="9" name="Shape 14">
            <a:extLst>
              <a:ext uri="{FF2B5EF4-FFF2-40B4-BE49-F238E27FC236}">
                <a16:creationId xmlns:a16="http://schemas.microsoft.com/office/drawing/2014/main" id="{DD98BF4C-6D1B-E46B-85AA-64FA24DE573E}"/>
              </a:ext>
            </a:extLst>
          </p:cNvPr>
          <p:cNvSpPr/>
          <p:nvPr/>
        </p:nvSpPr>
        <p:spPr>
          <a:xfrm>
            <a:off x="685800" y="4882267"/>
            <a:ext cx="5086350" cy="1016337"/>
          </a:xfrm>
          <a:prstGeom prst="roundRect">
            <a:avLst>
              <a:gd name="adj" fmla="val 7181"/>
            </a:avLst>
          </a:prstGeom>
          <a:noFill/>
          <a:ln>
            <a:solidFill>
              <a:schemeClr val="accent1"/>
            </a:solidFill>
          </a:ln>
        </p:spPr>
        <p:txBody>
          <a:bodyPr anchor="ctr"/>
          <a:lstStyle/>
          <a:p>
            <a:pPr algn="ctr"/>
            <a:r>
              <a:rPr lang="en-US" dirty="0">
                <a:solidFill>
                  <a:srgbClr val="FFFFFF"/>
                </a:solidFill>
                <a:latin typeface="Arial" panose="020B0604020202020204" pitchFamily="34" charset="0"/>
                <a:ea typeface="Calibri" panose="020F0502020204030204" pitchFamily="34" charset="0"/>
              </a:rPr>
              <a:t>Keysight solutions produces Immediate commercial value: </a:t>
            </a:r>
          </a:p>
          <a:p>
            <a:pPr algn="ctr"/>
            <a:r>
              <a:rPr lang="en-US" dirty="0">
                <a:solidFill>
                  <a:srgbClr val="FFFFFF"/>
                </a:solidFill>
                <a:latin typeface="Arial" panose="020B0604020202020204" pitchFamily="34" charset="0"/>
                <a:ea typeface="Calibri" panose="020F0502020204030204" pitchFamily="34" charset="0"/>
              </a:rPr>
              <a:t>reduces OPEX and improves network reliability</a:t>
            </a:r>
          </a:p>
        </p:txBody>
      </p:sp>
      <p:sp>
        <p:nvSpPr>
          <p:cNvPr id="15" name="Rectangle 14">
            <a:extLst>
              <a:ext uri="{FF2B5EF4-FFF2-40B4-BE49-F238E27FC236}">
                <a16:creationId xmlns:a16="http://schemas.microsoft.com/office/drawing/2014/main" id="{EA899117-6AB0-4EF9-9549-9D0F254AD6E2}"/>
              </a:ext>
            </a:extLst>
          </p:cNvPr>
          <p:cNvSpPr/>
          <p:nvPr/>
        </p:nvSpPr>
        <p:spPr>
          <a:xfrm>
            <a:off x="7244095" y="2309577"/>
            <a:ext cx="3849355" cy="2301636"/>
          </a:xfrm>
          <a:prstGeom prst="rect">
            <a:avLst/>
          </a:prstGeom>
          <a:solidFill>
            <a:srgbClr val="14141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pic>
        <p:nvPicPr>
          <p:cNvPr id="12" name="Picture 11">
            <a:extLst>
              <a:ext uri="{FF2B5EF4-FFF2-40B4-BE49-F238E27FC236}">
                <a16:creationId xmlns:a16="http://schemas.microsoft.com/office/drawing/2014/main" id="{EC0A3A88-2061-7583-F39C-627F713599F1}"/>
              </a:ext>
            </a:extLst>
          </p:cNvPr>
          <p:cNvPicPr>
            <a:picLocks noChangeAspect="1"/>
          </p:cNvPicPr>
          <p:nvPr/>
        </p:nvPicPr>
        <p:blipFill>
          <a:blip r:embed="rId4"/>
          <a:stretch>
            <a:fillRect/>
          </a:stretch>
        </p:blipFill>
        <p:spPr>
          <a:xfrm>
            <a:off x="7237745" y="2315926"/>
            <a:ext cx="3832143" cy="2370373"/>
          </a:xfrm>
          <a:prstGeom prst="rect">
            <a:avLst/>
          </a:prstGeom>
        </p:spPr>
      </p:pic>
    </p:spTree>
    <p:extLst>
      <p:ext uri="{BB962C8B-B14F-4D97-AF65-F5344CB8AC3E}">
        <p14:creationId xmlns:p14="http://schemas.microsoft.com/office/powerpoint/2010/main" val="4054901654"/>
      </p:ext>
    </p:extLst>
  </p:cSld>
  <p:clrMapOvr>
    <a:masterClrMapping/>
  </p:clrMapOvr>
  <p:transition spd="slow">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01CDE-9E45-7A6F-2EBC-33A56D58441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DD3D7FC-F393-7977-0C70-24DDF51AEB4D}"/>
              </a:ext>
            </a:extLst>
          </p:cNvPr>
          <p:cNvSpPr>
            <a:spLocks noGrp="1"/>
          </p:cNvSpPr>
          <p:nvPr>
            <p:ph type="title"/>
          </p:nvPr>
        </p:nvSpPr>
        <p:spPr/>
        <p:txBody>
          <a:bodyPr/>
          <a:lstStyle/>
          <a:p>
            <a:r>
              <a:rPr lang="en-US" dirty="0">
                <a:cs typeface="Arial"/>
              </a:rPr>
              <a:t>Intelligent Anomaly Detection </a:t>
            </a:r>
            <a:r>
              <a:rPr lang="en-US" dirty="0"/>
              <a:t>– </a:t>
            </a:r>
            <a:r>
              <a:rPr lang="en-US" dirty="0">
                <a:cs typeface="Arial"/>
              </a:rPr>
              <a:t>First 6G AI Capability</a:t>
            </a:r>
          </a:p>
        </p:txBody>
      </p:sp>
      <p:sp>
        <p:nvSpPr>
          <p:cNvPr id="8" name="Text Placeholder 10">
            <a:extLst>
              <a:ext uri="{FF2B5EF4-FFF2-40B4-BE49-F238E27FC236}">
                <a16:creationId xmlns:a16="http://schemas.microsoft.com/office/drawing/2014/main" id="{AEFE4005-30D8-A39E-D678-DF56B3B09726}"/>
              </a:ext>
            </a:extLst>
          </p:cNvPr>
          <p:cNvSpPr>
            <a:spLocks noGrp="1"/>
          </p:cNvSpPr>
          <p:nvPr>
            <p:ph type="body" sz="quarter" idx="32"/>
          </p:nvPr>
        </p:nvSpPr>
        <p:spPr>
          <a:xfrm>
            <a:off x="685800" y="941832"/>
            <a:ext cx="10515600" cy="395674"/>
          </a:xfrm>
        </p:spPr>
        <p:txBody>
          <a:bodyPr lIns="0" tIns="0" rIns="0" bIns="0" anchor="t">
            <a:normAutofit/>
          </a:bodyPr>
          <a:lstStyle/>
          <a:p>
            <a:r>
              <a:rPr lang="en-US">
                <a:latin typeface="Arial"/>
                <a:cs typeface="Arial"/>
              </a:rPr>
              <a:t>Demo Video</a:t>
            </a:r>
            <a:endParaRPr lang="en-US"/>
          </a:p>
        </p:txBody>
      </p:sp>
      <p:sp>
        <p:nvSpPr>
          <p:cNvPr id="2" name="Footer Placeholder 21">
            <a:extLst>
              <a:ext uri="{FF2B5EF4-FFF2-40B4-BE49-F238E27FC236}">
                <a16:creationId xmlns:a16="http://schemas.microsoft.com/office/drawing/2014/main" id="{54419400-0288-DD3B-F232-F141F1ADAB08}"/>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pic>
        <p:nvPicPr>
          <p:cNvPr id="3" name="Nemo Analyze AI ML May26">
            <a:hlinkClick r:id="" action="ppaction://media"/>
            <a:extLst>
              <a:ext uri="{FF2B5EF4-FFF2-40B4-BE49-F238E27FC236}">
                <a16:creationId xmlns:a16="http://schemas.microsoft.com/office/drawing/2014/main" id="{357AA7F5-DF20-2F18-1D31-A1D0EA185E6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76203" y="1402058"/>
            <a:ext cx="8239594" cy="4634771"/>
          </a:xfrm>
          <a:prstGeom prst="rect">
            <a:avLst/>
          </a:prstGeom>
        </p:spPr>
      </p:pic>
    </p:spTree>
    <p:extLst>
      <p:ext uri="{BB962C8B-B14F-4D97-AF65-F5344CB8AC3E}">
        <p14:creationId xmlns:p14="http://schemas.microsoft.com/office/powerpoint/2010/main" val="251126591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358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7" fill="hold" display="0">
                  <p:stCondLst>
                    <p:cond delay="indefinite"/>
                  </p:stCondLst>
                </p:cTn>
                <p:tgtEl>
                  <p:spTgt spid="3"/>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DFE9FB-3FE3-89BE-FEE4-A4897DD45286}"/>
              </a:ext>
            </a:extLst>
          </p:cNvPr>
          <p:cNvSpPr>
            <a:spLocks noGrp="1"/>
          </p:cNvSpPr>
          <p:nvPr>
            <p:ph type="body" sz="quarter" idx="32"/>
          </p:nvPr>
        </p:nvSpPr>
        <p:spPr/>
        <p:txBody>
          <a:bodyPr/>
          <a:lstStyle/>
          <a:p>
            <a:r>
              <a:rPr lang="en-US" dirty="0">
                <a:solidFill>
                  <a:schemeClr val="bg1"/>
                </a:solidFill>
              </a:rPr>
              <a:t>From Digital Twin to Autonomous 6G: Key Takeaways</a:t>
            </a:r>
          </a:p>
        </p:txBody>
      </p:sp>
      <p:sp>
        <p:nvSpPr>
          <p:cNvPr id="4" name="Text Placeholder 3">
            <a:extLst>
              <a:ext uri="{FF2B5EF4-FFF2-40B4-BE49-F238E27FC236}">
                <a16:creationId xmlns:a16="http://schemas.microsoft.com/office/drawing/2014/main" id="{E3678DD5-035B-BA00-E8EC-34E2848321B3}"/>
              </a:ext>
            </a:extLst>
          </p:cNvPr>
          <p:cNvSpPr>
            <a:spLocks noGrp="1"/>
          </p:cNvSpPr>
          <p:nvPr>
            <p:ph type="body" sz="quarter" idx="33"/>
          </p:nvPr>
        </p:nvSpPr>
        <p:spPr>
          <a:xfrm>
            <a:off x="694944" y="1491916"/>
            <a:ext cx="10640085" cy="4817444"/>
          </a:xfrm>
        </p:spPr>
        <p:txBody>
          <a:bodyPr/>
          <a:lstStyle/>
          <a:p>
            <a:pPr>
              <a:buClr>
                <a:schemeClr val="accent1"/>
              </a:buClr>
            </a:pPr>
            <a:r>
              <a:rPr lang="en-US" sz="1600" b="1" dirty="0">
                <a:solidFill>
                  <a:schemeClr val="accent1"/>
                </a:solidFill>
              </a:rPr>
              <a:t>Digital Twin – Safe Learning &amp; Validation </a:t>
            </a:r>
            <a:br>
              <a:rPr lang="en-US" sz="1600" dirty="0"/>
            </a:br>
            <a:r>
              <a:rPr lang="en-US" sz="1600" dirty="0"/>
              <a:t>High‑fidelity digital twins provide risk‑free scenario testing, synthetic data generation, and reliable AI model validation — the foundation of trustworthy 6G intelligence.</a:t>
            </a:r>
          </a:p>
          <a:p>
            <a:pPr>
              <a:buClr>
                <a:schemeClr val="accent1"/>
              </a:buClr>
            </a:pPr>
            <a:r>
              <a:rPr lang="en-US" sz="1600" b="1" dirty="0">
                <a:solidFill>
                  <a:schemeClr val="accent1"/>
                </a:solidFill>
              </a:rPr>
              <a:t>Network Insights – Full Network Visibility </a:t>
            </a:r>
            <a:br>
              <a:rPr lang="en-US" sz="1600" dirty="0"/>
            </a:br>
            <a:r>
              <a:rPr lang="en-US" sz="1600" dirty="0"/>
              <a:t>Cloud‑native observability and O‑RAN telemetry deliver the visibility needed to understand network behavior and drive data‑based optimization.</a:t>
            </a:r>
          </a:p>
          <a:p>
            <a:pPr>
              <a:buClr>
                <a:schemeClr val="accent1"/>
              </a:buClr>
            </a:pPr>
            <a:r>
              <a:rPr lang="en-US" sz="1600" b="1" dirty="0">
                <a:solidFill>
                  <a:schemeClr val="accent1"/>
                </a:solidFill>
              </a:rPr>
              <a:t>Data Management – AI‑Ready Data at Scale </a:t>
            </a:r>
            <a:br>
              <a:rPr lang="en-US" sz="1600" dirty="0"/>
            </a:br>
            <a:r>
              <a:rPr lang="en-US" sz="1600" dirty="0"/>
              <a:t>Combining live, emulated, and synthetic data ensures high‑quality, consistent, and scalable datasets for training and improving 6G AI models.</a:t>
            </a:r>
          </a:p>
          <a:p>
            <a:pPr>
              <a:buClr>
                <a:schemeClr val="accent1"/>
              </a:buClr>
            </a:pPr>
            <a:endParaRPr lang="en-US" sz="1600" b="1" dirty="0">
              <a:solidFill>
                <a:schemeClr val="accent1"/>
              </a:solidFill>
            </a:endParaRPr>
          </a:p>
          <a:p>
            <a:pPr>
              <a:buClr>
                <a:schemeClr val="accent1"/>
              </a:buClr>
            </a:pPr>
            <a:endParaRPr lang="en-US" sz="1600" b="1" dirty="0">
              <a:solidFill>
                <a:schemeClr val="accent1"/>
              </a:solidFill>
            </a:endParaRPr>
          </a:p>
          <a:p>
            <a:pPr>
              <a:buClr>
                <a:schemeClr val="accent1"/>
              </a:buClr>
            </a:pPr>
            <a:r>
              <a:rPr lang="en-US" sz="1600" b="1" dirty="0">
                <a:solidFill>
                  <a:schemeClr val="accent1"/>
                </a:solidFill>
              </a:rPr>
              <a:t>Intelligent Anomaly Detection &amp; RCA – First 6G AI Capability </a:t>
            </a:r>
            <a:br>
              <a:rPr lang="en-US" sz="1600" dirty="0"/>
            </a:br>
            <a:r>
              <a:rPr lang="en-US" sz="1600" dirty="0"/>
              <a:t>Learning “normal” behavior enables early anomaly detection, Digital‑Twin‑based diagnosis, and automated root‑cause analysis across RAN, Core, and Cloud. </a:t>
            </a:r>
          </a:p>
        </p:txBody>
      </p:sp>
      <p:sp>
        <p:nvSpPr>
          <p:cNvPr id="2" name="Title 1">
            <a:extLst>
              <a:ext uri="{FF2B5EF4-FFF2-40B4-BE49-F238E27FC236}">
                <a16:creationId xmlns:a16="http://schemas.microsoft.com/office/drawing/2014/main" id="{79B45BCA-13D7-4393-6BD7-E38CE01B7576}"/>
              </a:ext>
            </a:extLst>
          </p:cNvPr>
          <p:cNvSpPr>
            <a:spLocks noGrp="1"/>
          </p:cNvSpPr>
          <p:nvPr>
            <p:ph type="title"/>
          </p:nvPr>
        </p:nvSpPr>
        <p:spPr/>
        <p:txBody>
          <a:bodyPr/>
          <a:lstStyle/>
          <a:p>
            <a:r>
              <a:rPr lang="en-US" dirty="0"/>
              <a:t>Conclusions</a:t>
            </a:r>
          </a:p>
        </p:txBody>
      </p:sp>
      <p:sp>
        <p:nvSpPr>
          <p:cNvPr id="6" name="Footer Placeholder 21">
            <a:extLst>
              <a:ext uri="{FF2B5EF4-FFF2-40B4-BE49-F238E27FC236}">
                <a16:creationId xmlns:a16="http://schemas.microsoft.com/office/drawing/2014/main" id="{870259A1-C3A5-FE3E-39E2-4C2EB9B928E9}"/>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extLst>
      <p:ext uri="{BB962C8B-B14F-4D97-AF65-F5344CB8AC3E}">
        <p14:creationId xmlns:p14="http://schemas.microsoft.com/office/powerpoint/2010/main" val="2744287305"/>
      </p:ext>
    </p:extLst>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DA69C82-D7F7-E83D-8FCA-636C9E141690}"/>
              </a:ext>
            </a:extLst>
          </p:cNvPr>
          <p:cNvSpPr>
            <a:spLocks noGrp="1"/>
          </p:cNvSpPr>
          <p:nvPr>
            <p:ph type="body" sz="quarter" idx="10"/>
          </p:nvPr>
        </p:nvSpPr>
        <p:spPr>
          <a:xfrm>
            <a:off x="1788160" y="2750502"/>
            <a:ext cx="8615680" cy="1420813"/>
          </a:xfrm>
        </p:spPr>
        <p:txBody>
          <a:bodyPr>
            <a:normAutofit fontScale="85000" lnSpcReduction="20000"/>
          </a:bodyPr>
          <a:lstStyle/>
          <a:p>
            <a:r>
              <a:rPr lang="en-US" b="0" dirty="0">
                <a:solidFill>
                  <a:srgbClr val="FFFFFF"/>
                </a:solidFill>
                <a:ea typeface="Calibri" panose="020F0502020204030204" pitchFamily="34" charset="0"/>
              </a:rPr>
              <a:t>Keysight uniquely spans the </a:t>
            </a:r>
            <a:r>
              <a:rPr lang="en-US" dirty="0">
                <a:solidFill>
                  <a:schemeClr val="accent1"/>
                </a:solidFill>
                <a:ea typeface="Calibri" panose="020F0502020204030204" pitchFamily="34" charset="0"/>
              </a:rPr>
              <a:t>full AI‑RAN data generation and validation</a:t>
            </a:r>
            <a:r>
              <a:rPr lang="en-US" b="0" dirty="0">
                <a:solidFill>
                  <a:srgbClr val="FFFFFF"/>
                </a:solidFill>
                <a:ea typeface="Calibri" panose="020F0502020204030204" pitchFamily="34" charset="0"/>
              </a:rPr>
              <a:t>, positioning us as the </a:t>
            </a:r>
            <a:r>
              <a:rPr lang="en-US" dirty="0">
                <a:solidFill>
                  <a:schemeClr val="accent1"/>
                </a:solidFill>
                <a:ea typeface="Calibri" panose="020F0502020204030204" pitchFamily="34" charset="0"/>
              </a:rPr>
              <a:t>essential partner for the telecom ecosystem</a:t>
            </a:r>
            <a:r>
              <a:rPr lang="en-US" b="0" dirty="0">
                <a:solidFill>
                  <a:srgbClr val="FFFFFF"/>
                </a:solidFill>
                <a:ea typeface="Calibri" panose="020F0502020204030204" pitchFamily="34" charset="0"/>
              </a:rPr>
              <a:t> on their path to </a:t>
            </a:r>
            <a:r>
              <a:rPr lang="en-US" dirty="0">
                <a:solidFill>
                  <a:schemeClr val="accent1"/>
                </a:solidFill>
                <a:ea typeface="Calibri" panose="020F0502020204030204" pitchFamily="34" charset="0"/>
              </a:rPr>
              <a:t>intelligent &amp; autonomous networks.</a:t>
            </a:r>
          </a:p>
          <a:p>
            <a:endParaRPr lang="en-US" dirty="0"/>
          </a:p>
        </p:txBody>
      </p:sp>
      <p:grpSp>
        <p:nvGrpSpPr>
          <p:cNvPr id="19" name="Group 18">
            <a:extLst>
              <a:ext uri="{FF2B5EF4-FFF2-40B4-BE49-F238E27FC236}">
                <a16:creationId xmlns:a16="http://schemas.microsoft.com/office/drawing/2014/main" id="{12DEB3BA-77D7-52E2-FC24-72DB934FB02B}"/>
              </a:ext>
            </a:extLst>
          </p:cNvPr>
          <p:cNvGrpSpPr/>
          <p:nvPr/>
        </p:nvGrpSpPr>
        <p:grpSpPr>
          <a:xfrm>
            <a:off x="3113696" y="565013"/>
            <a:ext cx="1525145" cy="1416050"/>
            <a:chOff x="8791866" y="4681380"/>
            <a:chExt cx="1525145" cy="1416050"/>
          </a:xfrm>
        </p:grpSpPr>
        <p:grpSp>
          <p:nvGrpSpPr>
            <p:cNvPr id="21" name="Group 20">
              <a:extLst>
                <a:ext uri="{FF2B5EF4-FFF2-40B4-BE49-F238E27FC236}">
                  <a16:creationId xmlns:a16="http://schemas.microsoft.com/office/drawing/2014/main" id="{3CA35EFD-4FC7-5879-D4F0-6B7C118E674A}"/>
                </a:ext>
              </a:extLst>
            </p:cNvPr>
            <p:cNvGrpSpPr/>
            <p:nvPr/>
          </p:nvGrpSpPr>
          <p:grpSpPr>
            <a:xfrm>
              <a:off x="8850234" y="4681380"/>
              <a:ext cx="1387672" cy="1416050"/>
              <a:chOff x="-2509629" y="4134544"/>
              <a:chExt cx="1615919" cy="1628081"/>
            </a:xfrm>
          </p:grpSpPr>
          <p:sp>
            <p:nvSpPr>
              <p:cNvPr id="44" name="Rectangle 43">
                <a:extLst>
                  <a:ext uri="{FF2B5EF4-FFF2-40B4-BE49-F238E27FC236}">
                    <a16:creationId xmlns:a16="http://schemas.microsoft.com/office/drawing/2014/main" id="{8CF26A99-48BC-141A-2DA3-74049C084073}"/>
                  </a:ext>
                </a:extLst>
              </p:cNvPr>
              <p:cNvSpPr/>
              <p:nvPr/>
            </p:nvSpPr>
            <p:spPr>
              <a:xfrm>
                <a:off x="-2505597" y="4134544"/>
                <a:ext cx="1611887" cy="1628081"/>
              </a:xfrm>
              <a:prstGeom prst="rect">
                <a:avLst/>
              </a:prstGeom>
              <a:solidFill>
                <a:srgbClr val="97999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45" name="Rectangle 44">
                <a:extLst>
                  <a:ext uri="{FF2B5EF4-FFF2-40B4-BE49-F238E27FC236}">
                    <a16:creationId xmlns:a16="http://schemas.microsoft.com/office/drawing/2014/main" id="{E79C53D6-77AB-D7F7-2A26-F5D067CE0723}"/>
                  </a:ext>
                </a:extLst>
              </p:cNvPr>
              <p:cNvSpPr/>
              <p:nvPr/>
            </p:nvSpPr>
            <p:spPr>
              <a:xfrm>
                <a:off x="-2509629" y="5354107"/>
                <a:ext cx="1615919" cy="408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100"/>
                  <a:t>AI RAN Simulation Toolset</a:t>
                </a:r>
              </a:p>
            </p:txBody>
          </p:sp>
        </p:grpSp>
        <p:grpSp>
          <p:nvGrpSpPr>
            <p:cNvPr id="36" name="Group 35">
              <a:extLst>
                <a:ext uri="{FF2B5EF4-FFF2-40B4-BE49-F238E27FC236}">
                  <a16:creationId xmlns:a16="http://schemas.microsoft.com/office/drawing/2014/main" id="{20DA3B8F-15B5-5FC8-6964-E67A3CE4E068}"/>
                </a:ext>
              </a:extLst>
            </p:cNvPr>
            <p:cNvGrpSpPr/>
            <p:nvPr/>
          </p:nvGrpSpPr>
          <p:grpSpPr>
            <a:xfrm>
              <a:off x="8791866" y="4860168"/>
              <a:ext cx="1525145" cy="880026"/>
              <a:chOff x="5746791" y="2844389"/>
              <a:chExt cx="6102349" cy="3518622"/>
            </a:xfrm>
          </p:grpSpPr>
          <p:grpSp>
            <p:nvGrpSpPr>
              <p:cNvPr id="40" name="Group 39">
                <a:extLst>
                  <a:ext uri="{FF2B5EF4-FFF2-40B4-BE49-F238E27FC236}">
                    <a16:creationId xmlns:a16="http://schemas.microsoft.com/office/drawing/2014/main" id="{3D071E98-CD06-11BB-4BD0-13AAE8BC1686}"/>
                  </a:ext>
                </a:extLst>
              </p:cNvPr>
              <p:cNvGrpSpPr/>
              <p:nvPr/>
            </p:nvGrpSpPr>
            <p:grpSpPr>
              <a:xfrm>
                <a:off x="5746791" y="2844389"/>
                <a:ext cx="6102349" cy="3518622"/>
                <a:chOff x="1438469" y="1290994"/>
                <a:chExt cx="8787882" cy="4817447"/>
              </a:xfrm>
            </p:grpSpPr>
            <p:pic>
              <p:nvPicPr>
                <p:cNvPr id="42" name="Picture 41">
                  <a:extLst>
                    <a:ext uri="{FF2B5EF4-FFF2-40B4-BE49-F238E27FC236}">
                      <a16:creationId xmlns:a16="http://schemas.microsoft.com/office/drawing/2014/main" id="{BBE973A6-C258-3840-4C1A-2B532435093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438469" y="1290994"/>
                  <a:ext cx="8787882" cy="4817447"/>
                </a:xfrm>
                <a:prstGeom prst="rect">
                  <a:avLst/>
                </a:prstGeom>
              </p:spPr>
            </p:pic>
            <p:pic>
              <p:nvPicPr>
                <p:cNvPr id="43" name="Picture 42" descr="A screenshot of a computer&#10;&#10;AI-generated content may be incorrect.">
                  <a:extLst>
                    <a:ext uri="{FF2B5EF4-FFF2-40B4-BE49-F238E27FC236}">
                      <a16:creationId xmlns:a16="http://schemas.microsoft.com/office/drawing/2014/main" id="{EED0B96B-C00E-AC0B-2607-16C2084E1A7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960915" y="1846813"/>
                  <a:ext cx="5548603" cy="3303455"/>
                </a:xfrm>
                <a:prstGeom prst="rect">
                  <a:avLst/>
                </a:prstGeom>
              </p:spPr>
            </p:pic>
          </p:grpSp>
          <p:pic>
            <p:nvPicPr>
              <p:cNvPr id="41" name="Picture 40">
                <a:extLst>
                  <a:ext uri="{FF2B5EF4-FFF2-40B4-BE49-F238E27FC236}">
                    <a16:creationId xmlns:a16="http://schemas.microsoft.com/office/drawing/2014/main" id="{9750B800-6369-AE8E-3014-7843F6FB5F7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287862" y="3708317"/>
                <a:ext cx="2952686" cy="1569394"/>
              </a:xfrm>
              <a:prstGeom prst="rect">
                <a:avLst/>
              </a:prstGeom>
            </p:spPr>
          </p:pic>
        </p:grpSp>
      </p:grpSp>
      <p:grpSp>
        <p:nvGrpSpPr>
          <p:cNvPr id="46" name="Group 45">
            <a:extLst>
              <a:ext uri="{FF2B5EF4-FFF2-40B4-BE49-F238E27FC236}">
                <a16:creationId xmlns:a16="http://schemas.microsoft.com/office/drawing/2014/main" id="{CF7E1A0D-7663-4BDB-E8F2-C05854B0D0B2}"/>
              </a:ext>
            </a:extLst>
          </p:cNvPr>
          <p:cNvGrpSpPr/>
          <p:nvPr/>
        </p:nvGrpSpPr>
        <p:grpSpPr>
          <a:xfrm>
            <a:off x="1707833" y="570970"/>
            <a:ext cx="1387672" cy="1416050"/>
            <a:chOff x="-2509629" y="4134544"/>
            <a:chExt cx="1615919" cy="1628081"/>
          </a:xfrm>
        </p:grpSpPr>
        <p:sp>
          <p:nvSpPr>
            <p:cNvPr id="47" name="Rectangle 46">
              <a:extLst>
                <a:ext uri="{FF2B5EF4-FFF2-40B4-BE49-F238E27FC236}">
                  <a16:creationId xmlns:a16="http://schemas.microsoft.com/office/drawing/2014/main" id="{B18398D4-3656-CA10-F606-710A9CD6CE1A}"/>
                </a:ext>
              </a:extLst>
            </p:cNvPr>
            <p:cNvSpPr/>
            <p:nvPr/>
          </p:nvSpPr>
          <p:spPr>
            <a:xfrm>
              <a:off x="-2505597" y="4134544"/>
              <a:ext cx="1611887" cy="1628081"/>
            </a:xfrm>
            <a:prstGeom prst="rect">
              <a:avLst/>
            </a:prstGeom>
            <a:solidFill>
              <a:srgbClr val="97999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48" name="Rectangle 47">
              <a:extLst>
                <a:ext uri="{FF2B5EF4-FFF2-40B4-BE49-F238E27FC236}">
                  <a16:creationId xmlns:a16="http://schemas.microsoft.com/office/drawing/2014/main" id="{09D500F9-A924-DAFF-913D-234C12A79EF2}"/>
                </a:ext>
              </a:extLst>
            </p:cNvPr>
            <p:cNvSpPr/>
            <p:nvPr/>
          </p:nvSpPr>
          <p:spPr>
            <a:xfrm>
              <a:off x="-2509629" y="5354107"/>
              <a:ext cx="1615919" cy="408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a:t>System Design</a:t>
              </a:r>
            </a:p>
          </p:txBody>
        </p:sp>
      </p:grpSp>
      <p:grpSp>
        <p:nvGrpSpPr>
          <p:cNvPr id="49" name="Group 48">
            <a:extLst>
              <a:ext uri="{FF2B5EF4-FFF2-40B4-BE49-F238E27FC236}">
                <a16:creationId xmlns:a16="http://schemas.microsoft.com/office/drawing/2014/main" id="{D68DC9AD-8653-566E-D13A-3DEFD93C9B12}"/>
              </a:ext>
            </a:extLst>
          </p:cNvPr>
          <p:cNvGrpSpPr/>
          <p:nvPr/>
        </p:nvGrpSpPr>
        <p:grpSpPr>
          <a:xfrm>
            <a:off x="252000" y="570970"/>
            <a:ext cx="1387672" cy="1416050"/>
            <a:chOff x="-2509629" y="4134544"/>
            <a:chExt cx="1615919" cy="1628081"/>
          </a:xfrm>
        </p:grpSpPr>
        <p:sp>
          <p:nvSpPr>
            <p:cNvPr id="50" name="Rectangle 49">
              <a:extLst>
                <a:ext uri="{FF2B5EF4-FFF2-40B4-BE49-F238E27FC236}">
                  <a16:creationId xmlns:a16="http://schemas.microsoft.com/office/drawing/2014/main" id="{029AC838-80F8-8872-1DCA-29CE397B62D9}"/>
                </a:ext>
              </a:extLst>
            </p:cNvPr>
            <p:cNvSpPr/>
            <p:nvPr/>
          </p:nvSpPr>
          <p:spPr>
            <a:xfrm>
              <a:off x="-2505597" y="4134544"/>
              <a:ext cx="1611887" cy="1628081"/>
            </a:xfrm>
            <a:prstGeom prst="rect">
              <a:avLst/>
            </a:prstGeom>
            <a:solidFill>
              <a:srgbClr val="97999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51" name="Rectangle 50">
              <a:extLst>
                <a:ext uri="{FF2B5EF4-FFF2-40B4-BE49-F238E27FC236}">
                  <a16:creationId xmlns:a16="http://schemas.microsoft.com/office/drawing/2014/main" id="{C2EADDB6-900F-C31D-213A-DC93D40C0310}"/>
                </a:ext>
              </a:extLst>
            </p:cNvPr>
            <p:cNvSpPr/>
            <p:nvPr/>
          </p:nvSpPr>
          <p:spPr>
            <a:xfrm>
              <a:off x="-2509629" y="5354107"/>
              <a:ext cx="1615919" cy="408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a:t>WirelessPro</a:t>
              </a:r>
            </a:p>
          </p:txBody>
        </p:sp>
      </p:grpSp>
      <p:pic>
        <p:nvPicPr>
          <p:cNvPr id="52" name="Picture 51">
            <a:extLst>
              <a:ext uri="{FF2B5EF4-FFF2-40B4-BE49-F238E27FC236}">
                <a16:creationId xmlns:a16="http://schemas.microsoft.com/office/drawing/2014/main" id="{528F43C6-16AF-46C4-CDD7-43D4EAB171B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64441" y="750395"/>
            <a:ext cx="1166975" cy="845487"/>
          </a:xfrm>
          <a:prstGeom prst="rect">
            <a:avLst/>
          </a:prstGeom>
        </p:spPr>
      </p:pic>
      <p:pic>
        <p:nvPicPr>
          <p:cNvPr id="53" name="Picture 2">
            <a:extLst>
              <a:ext uri="{FF2B5EF4-FFF2-40B4-BE49-F238E27FC236}">
                <a16:creationId xmlns:a16="http://schemas.microsoft.com/office/drawing/2014/main" id="{370D1D24-42C9-5E10-B882-0DEB9BA41330}"/>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775564" y="854552"/>
            <a:ext cx="1274614" cy="749225"/>
          </a:xfrm>
          <a:prstGeom prst="rect">
            <a:avLst/>
          </a:prstGeom>
          <a:noFill/>
          <a:extLst>
            <a:ext uri="{909E8E84-426E-40DD-AFC4-6F175D3DCCD1}">
              <a14:hiddenFill xmlns:a14="http://schemas.microsoft.com/office/drawing/2010/main">
                <a:solidFill>
                  <a:srgbClr val="FFFFFF"/>
                </a:solidFill>
              </a14:hiddenFill>
            </a:ext>
          </a:extLst>
        </p:spPr>
      </p:pic>
      <p:grpSp>
        <p:nvGrpSpPr>
          <p:cNvPr id="56" name="Group 55">
            <a:extLst>
              <a:ext uri="{FF2B5EF4-FFF2-40B4-BE49-F238E27FC236}">
                <a16:creationId xmlns:a16="http://schemas.microsoft.com/office/drawing/2014/main" id="{E86568EB-D4D5-01D4-431D-90576F234DF2}"/>
              </a:ext>
            </a:extLst>
          </p:cNvPr>
          <p:cNvGrpSpPr/>
          <p:nvPr/>
        </p:nvGrpSpPr>
        <p:grpSpPr>
          <a:xfrm>
            <a:off x="6116725" y="562830"/>
            <a:ext cx="1387672" cy="1416050"/>
            <a:chOff x="-2509629" y="4134544"/>
            <a:chExt cx="1615919" cy="1628081"/>
          </a:xfrm>
        </p:grpSpPr>
        <p:sp>
          <p:nvSpPr>
            <p:cNvPr id="57" name="Rectangle 56">
              <a:extLst>
                <a:ext uri="{FF2B5EF4-FFF2-40B4-BE49-F238E27FC236}">
                  <a16:creationId xmlns:a16="http://schemas.microsoft.com/office/drawing/2014/main" id="{CE739A65-30B5-52E7-9DF1-30B3BF1E2A84}"/>
                </a:ext>
              </a:extLst>
            </p:cNvPr>
            <p:cNvSpPr/>
            <p:nvPr/>
          </p:nvSpPr>
          <p:spPr>
            <a:xfrm>
              <a:off x="-2505597" y="4134544"/>
              <a:ext cx="1611887" cy="1628081"/>
            </a:xfrm>
            <a:prstGeom prst="rect">
              <a:avLst/>
            </a:prstGeom>
            <a:solidFill>
              <a:srgbClr val="97999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58" name="Rectangle 57">
              <a:extLst>
                <a:ext uri="{FF2B5EF4-FFF2-40B4-BE49-F238E27FC236}">
                  <a16:creationId xmlns:a16="http://schemas.microsoft.com/office/drawing/2014/main" id="{517738FB-7A4D-89F1-3EAC-4A30DF976CC0}"/>
                </a:ext>
              </a:extLst>
            </p:cNvPr>
            <p:cNvSpPr/>
            <p:nvPr/>
          </p:nvSpPr>
          <p:spPr>
            <a:xfrm>
              <a:off x="-2509629" y="5354107"/>
              <a:ext cx="1615919" cy="408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a:t>MTRX/</a:t>
              </a:r>
              <a:r>
                <a:rPr lang="en-US" sz="1400" err="1"/>
                <a:t>Propsim</a:t>
              </a:r>
              <a:endParaRPr lang="en-US" sz="1400"/>
            </a:p>
          </p:txBody>
        </p:sp>
      </p:grpSp>
      <p:pic>
        <p:nvPicPr>
          <p:cNvPr id="3" name="Picture 2">
            <a:extLst>
              <a:ext uri="{FF2B5EF4-FFF2-40B4-BE49-F238E27FC236}">
                <a16:creationId xmlns:a16="http://schemas.microsoft.com/office/drawing/2014/main" id="{641DB46F-3CB2-6F7C-8290-5EED5692385E}"/>
              </a:ext>
            </a:extLst>
          </p:cNvPr>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t="23382" b="23554"/>
          <a:stretch/>
        </p:blipFill>
        <p:spPr bwMode="auto">
          <a:xfrm>
            <a:off x="6247268" y="690245"/>
            <a:ext cx="1083718" cy="868779"/>
          </a:xfrm>
          <a:prstGeom prst="rect">
            <a:avLst/>
          </a:prstGeom>
          <a:noFill/>
          <a:extLst>
            <a:ext uri="{909E8E84-426E-40DD-AFC4-6F175D3DCCD1}">
              <a14:hiddenFill xmlns:a14="http://schemas.microsoft.com/office/drawing/2010/main">
                <a:solidFill>
                  <a:srgbClr val="FFFFFF"/>
                </a:solidFill>
              </a14:hiddenFill>
            </a:ext>
          </a:extLst>
        </p:spPr>
      </p:pic>
      <p:grpSp>
        <p:nvGrpSpPr>
          <p:cNvPr id="62" name="Group 61">
            <a:extLst>
              <a:ext uri="{FF2B5EF4-FFF2-40B4-BE49-F238E27FC236}">
                <a16:creationId xmlns:a16="http://schemas.microsoft.com/office/drawing/2014/main" id="{A1F8D3BD-9C3F-C7B2-A337-BDE3BF3C90B2}"/>
              </a:ext>
            </a:extLst>
          </p:cNvPr>
          <p:cNvGrpSpPr/>
          <p:nvPr/>
        </p:nvGrpSpPr>
        <p:grpSpPr>
          <a:xfrm>
            <a:off x="9048026" y="564694"/>
            <a:ext cx="1387672" cy="1416050"/>
            <a:chOff x="-2509629" y="4134544"/>
            <a:chExt cx="1615919" cy="1628081"/>
          </a:xfrm>
        </p:grpSpPr>
        <p:sp>
          <p:nvSpPr>
            <p:cNvPr id="63" name="Rectangle 62">
              <a:extLst>
                <a:ext uri="{FF2B5EF4-FFF2-40B4-BE49-F238E27FC236}">
                  <a16:creationId xmlns:a16="http://schemas.microsoft.com/office/drawing/2014/main" id="{E764B93E-FC22-F015-1194-02DCB7D93223}"/>
                </a:ext>
              </a:extLst>
            </p:cNvPr>
            <p:cNvSpPr/>
            <p:nvPr/>
          </p:nvSpPr>
          <p:spPr>
            <a:xfrm>
              <a:off x="-2505597" y="4134544"/>
              <a:ext cx="1611887" cy="1628081"/>
            </a:xfrm>
            <a:prstGeom prst="rect">
              <a:avLst/>
            </a:prstGeom>
            <a:solidFill>
              <a:srgbClr val="97999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1024" name="Rectangle 1023">
              <a:extLst>
                <a:ext uri="{FF2B5EF4-FFF2-40B4-BE49-F238E27FC236}">
                  <a16:creationId xmlns:a16="http://schemas.microsoft.com/office/drawing/2014/main" id="{80A7D5E2-C423-FAD6-2CB0-CEB110A7751D}"/>
                </a:ext>
              </a:extLst>
            </p:cNvPr>
            <p:cNvSpPr/>
            <p:nvPr/>
          </p:nvSpPr>
          <p:spPr>
            <a:xfrm>
              <a:off x="-2509629" y="5354107"/>
              <a:ext cx="1615919" cy="408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err="1"/>
                <a:t>FieldFox</a:t>
              </a:r>
              <a:endParaRPr lang="en-US" sz="1400"/>
            </a:p>
          </p:txBody>
        </p:sp>
      </p:grpSp>
      <p:grpSp>
        <p:nvGrpSpPr>
          <p:cNvPr id="1025" name="Group 1024">
            <a:extLst>
              <a:ext uri="{FF2B5EF4-FFF2-40B4-BE49-F238E27FC236}">
                <a16:creationId xmlns:a16="http://schemas.microsoft.com/office/drawing/2014/main" id="{548C26F1-F909-FC79-1EA6-E74C19FE004E}"/>
              </a:ext>
            </a:extLst>
          </p:cNvPr>
          <p:cNvGrpSpPr/>
          <p:nvPr/>
        </p:nvGrpSpPr>
        <p:grpSpPr>
          <a:xfrm>
            <a:off x="10536746" y="560842"/>
            <a:ext cx="1387672" cy="1416050"/>
            <a:chOff x="-2509629" y="4134544"/>
            <a:chExt cx="1615919" cy="1628081"/>
          </a:xfrm>
        </p:grpSpPr>
        <p:sp>
          <p:nvSpPr>
            <p:cNvPr id="1027" name="Rectangle 1026">
              <a:extLst>
                <a:ext uri="{FF2B5EF4-FFF2-40B4-BE49-F238E27FC236}">
                  <a16:creationId xmlns:a16="http://schemas.microsoft.com/office/drawing/2014/main" id="{2E12562E-964B-72F1-00BF-2CF81BF92EB7}"/>
                </a:ext>
              </a:extLst>
            </p:cNvPr>
            <p:cNvSpPr/>
            <p:nvPr/>
          </p:nvSpPr>
          <p:spPr>
            <a:xfrm>
              <a:off x="-2505597" y="4134544"/>
              <a:ext cx="1611887" cy="1628081"/>
            </a:xfrm>
            <a:prstGeom prst="rect">
              <a:avLst/>
            </a:prstGeom>
            <a:solidFill>
              <a:srgbClr val="97999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1029" name="Rectangle 1028">
              <a:extLst>
                <a:ext uri="{FF2B5EF4-FFF2-40B4-BE49-F238E27FC236}">
                  <a16:creationId xmlns:a16="http://schemas.microsoft.com/office/drawing/2014/main" id="{7C1F2D7C-B55B-57E0-E006-902E3A12BC1E}"/>
                </a:ext>
              </a:extLst>
            </p:cNvPr>
            <p:cNvSpPr/>
            <p:nvPr/>
          </p:nvSpPr>
          <p:spPr>
            <a:xfrm>
              <a:off x="-2509629" y="5354107"/>
              <a:ext cx="1615919" cy="408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a:t>NEMO</a:t>
              </a:r>
            </a:p>
          </p:txBody>
        </p:sp>
      </p:grpSp>
      <p:grpSp>
        <p:nvGrpSpPr>
          <p:cNvPr id="1046" name="Group 1045">
            <a:extLst>
              <a:ext uri="{FF2B5EF4-FFF2-40B4-BE49-F238E27FC236}">
                <a16:creationId xmlns:a16="http://schemas.microsoft.com/office/drawing/2014/main" id="{0AD3E3E9-B1BE-CF9B-93B1-958B634B1D18}"/>
              </a:ext>
            </a:extLst>
          </p:cNvPr>
          <p:cNvGrpSpPr/>
          <p:nvPr/>
        </p:nvGrpSpPr>
        <p:grpSpPr>
          <a:xfrm>
            <a:off x="7578000" y="560332"/>
            <a:ext cx="1387672" cy="1416050"/>
            <a:chOff x="-2509629" y="4134544"/>
            <a:chExt cx="1615919" cy="1628081"/>
          </a:xfrm>
        </p:grpSpPr>
        <p:sp>
          <p:nvSpPr>
            <p:cNvPr id="1047" name="Rectangle 1046">
              <a:extLst>
                <a:ext uri="{FF2B5EF4-FFF2-40B4-BE49-F238E27FC236}">
                  <a16:creationId xmlns:a16="http://schemas.microsoft.com/office/drawing/2014/main" id="{6CD767B2-5898-3529-4771-A7624308BD0D}"/>
                </a:ext>
              </a:extLst>
            </p:cNvPr>
            <p:cNvSpPr/>
            <p:nvPr/>
          </p:nvSpPr>
          <p:spPr>
            <a:xfrm>
              <a:off x="-2505597" y="4134544"/>
              <a:ext cx="1611887" cy="1628081"/>
            </a:xfrm>
            <a:prstGeom prst="rect">
              <a:avLst/>
            </a:prstGeom>
            <a:solidFill>
              <a:srgbClr val="97999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1048" name="Rectangle 1047">
              <a:extLst>
                <a:ext uri="{FF2B5EF4-FFF2-40B4-BE49-F238E27FC236}">
                  <a16:creationId xmlns:a16="http://schemas.microsoft.com/office/drawing/2014/main" id="{A4C506A6-419E-1BD6-168A-935765CBC863}"/>
                </a:ext>
              </a:extLst>
            </p:cNvPr>
            <p:cNvSpPr/>
            <p:nvPr/>
          </p:nvSpPr>
          <p:spPr>
            <a:xfrm>
              <a:off x="-2509629" y="5354107"/>
              <a:ext cx="1615919" cy="408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a:t>UXM</a:t>
              </a:r>
            </a:p>
          </p:txBody>
        </p:sp>
      </p:grpSp>
      <p:grpSp>
        <p:nvGrpSpPr>
          <p:cNvPr id="1049" name="Group 1048">
            <a:extLst>
              <a:ext uri="{FF2B5EF4-FFF2-40B4-BE49-F238E27FC236}">
                <a16:creationId xmlns:a16="http://schemas.microsoft.com/office/drawing/2014/main" id="{F9DA1740-FEDD-2A98-3BBD-0A4EB0E85A33}"/>
              </a:ext>
            </a:extLst>
          </p:cNvPr>
          <p:cNvGrpSpPr/>
          <p:nvPr/>
        </p:nvGrpSpPr>
        <p:grpSpPr>
          <a:xfrm>
            <a:off x="4645368" y="565013"/>
            <a:ext cx="1387672" cy="1416050"/>
            <a:chOff x="5410507" y="1243318"/>
            <a:chExt cx="1387672" cy="1416050"/>
          </a:xfrm>
        </p:grpSpPr>
        <p:grpSp>
          <p:nvGrpSpPr>
            <p:cNvPr id="1050" name="Group 1049">
              <a:extLst>
                <a:ext uri="{FF2B5EF4-FFF2-40B4-BE49-F238E27FC236}">
                  <a16:creationId xmlns:a16="http://schemas.microsoft.com/office/drawing/2014/main" id="{800E0CDE-A1E4-EAE9-1D30-18D775D0CB40}"/>
                </a:ext>
              </a:extLst>
            </p:cNvPr>
            <p:cNvGrpSpPr/>
            <p:nvPr/>
          </p:nvGrpSpPr>
          <p:grpSpPr>
            <a:xfrm>
              <a:off x="5410507" y="1243318"/>
              <a:ext cx="1387672" cy="1416050"/>
              <a:chOff x="-2509629" y="4134544"/>
              <a:chExt cx="1615919" cy="1628081"/>
            </a:xfrm>
          </p:grpSpPr>
          <p:sp>
            <p:nvSpPr>
              <p:cNvPr id="1052" name="Rectangle 1051">
                <a:extLst>
                  <a:ext uri="{FF2B5EF4-FFF2-40B4-BE49-F238E27FC236}">
                    <a16:creationId xmlns:a16="http://schemas.microsoft.com/office/drawing/2014/main" id="{02264167-D3F2-8595-526B-7223421630CE}"/>
                  </a:ext>
                </a:extLst>
              </p:cNvPr>
              <p:cNvSpPr/>
              <p:nvPr/>
            </p:nvSpPr>
            <p:spPr>
              <a:xfrm>
                <a:off x="-2505597" y="4134544"/>
                <a:ext cx="1611887" cy="1628081"/>
              </a:xfrm>
              <a:prstGeom prst="rect">
                <a:avLst/>
              </a:prstGeom>
              <a:solidFill>
                <a:srgbClr val="97999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1053" name="Rectangle 1052">
                <a:extLst>
                  <a:ext uri="{FF2B5EF4-FFF2-40B4-BE49-F238E27FC236}">
                    <a16:creationId xmlns:a16="http://schemas.microsoft.com/office/drawing/2014/main" id="{765D1CFD-DB26-2B78-AFFB-46CCACF3E551}"/>
                  </a:ext>
                </a:extLst>
              </p:cNvPr>
              <p:cNvSpPr/>
              <p:nvPr/>
            </p:nvSpPr>
            <p:spPr>
              <a:xfrm>
                <a:off x="-2509629" y="5354107"/>
                <a:ext cx="1615919" cy="408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a:t>RaySim</a:t>
                </a:r>
              </a:p>
            </p:txBody>
          </p:sp>
        </p:grpSp>
        <p:pic>
          <p:nvPicPr>
            <p:cNvPr id="1051" name="Picture 1050">
              <a:extLst>
                <a:ext uri="{FF2B5EF4-FFF2-40B4-BE49-F238E27FC236}">
                  <a16:creationId xmlns:a16="http://schemas.microsoft.com/office/drawing/2014/main" id="{6DD5A4A2-4714-A071-06F1-9AFDBEFC95A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5544296" y="1456317"/>
              <a:ext cx="1146178" cy="831115"/>
            </a:xfrm>
            <a:prstGeom prst="rect">
              <a:avLst/>
            </a:prstGeom>
          </p:spPr>
        </p:pic>
      </p:grpSp>
      <p:pic>
        <p:nvPicPr>
          <p:cNvPr id="3074" name="Picture 2" descr="5G Wireless Test Platforms: E7515B | Keysight">
            <a:extLst>
              <a:ext uri="{FF2B5EF4-FFF2-40B4-BE49-F238E27FC236}">
                <a16:creationId xmlns:a16="http://schemas.microsoft.com/office/drawing/2014/main" id="{15417554-4F98-863D-2EBC-0B1DF08F4968}"/>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7597388" y="801510"/>
            <a:ext cx="1284975" cy="72279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E26358E3-AE8D-82A3-4E66-93D27E444C82}"/>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8699059" y="469606"/>
            <a:ext cx="2136917" cy="1202017"/>
          </a:xfrm>
          <a:prstGeom prst="rect">
            <a:avLst/>
          </a:prstGeom>
        </p:spPr>
      </p:pic>
      <p:pic>
        <p:nvPicPr>
          <p:cNvPr id="14" name="Picture 13">
            <a:extLst>
              <a:ext uri="{FF2B5EF4-FFF2-40B4-BE49-F238E27FC236}">
                <a16:creationId xmlns:a16="http://schemas.microsoft.com/office/drawing/2014/main" id="{4BBE1912-3B3F-3D6B-26CD-4CF6E1189FDD}"/>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0682621" y="715291"/>
            <a:ext cx="1095921" cy="833071"/>
          </a:xfrm>
          <a:prstGeom prst="rect">
            <a:avLst/>
          </a:prstGeom>
        </p:spPr>
      </p:pic>
      <p:grpSp>
        <p:nvGrpSpPr>
          <p:cNvPr id="3083" name="Group 3082">
            <a:extLst>
              <a:ext uri="{FF2B5EF4-FFF2-40B4-BE49-F238E27FC236}">
                <a16:creationId xmlns:a16="http://schemas.microsoft.com/office/drawing/2014/main" id="{725C84F1-B1A3-A2E1-7183-9C92EF67CED6}"/>
              </a:ext>
            </a:extLst>
          </p:cNvPr>
          <p:cNvGrpSpPr/>
          <p:nvPr/>
        </p:nvGrpSpPr>
        <p:grpSpPr>
          <a:xfrm>
            <a:off x="3168858" y="4878687"/>
            <a:ext cx="1387672" cy="1416050"/>
            <a:chOff x="-2509629" y="4134544"/>
            <a:chExt cx="1615919" cy="1628081"/>
          </a:xfrm>
        </p:grpSpPr>
        <p:sp>
          <p:nvSpPr>
            <p:cNvPr id="3090" name="Rectangle 3089">
              <a:extLst>
                <a:ext uri="{FF2B5EF4-FFF2-40B4-BE49-F238E27FC236}">
                  <a16:creationId xmlns:a16="http://schemas.microsoft.com/office/drawing/2014/main" id="{EED3B7FD-88E6-8A66-32D0-4AC0B5739612}"/>
                </a:ext>
              </a:extLst>
            </p:cNvPr>
            <p:cNvSpPr/>
            <p:nvPr/>
          </p:nvSpPr>
          <p:spPr>
            <a:xfrm>
              <a:off x="-2505597" y="4134544"/>
              <a:ext cx="1611887" cy="1628081"/>
            </a:xfrm>
            <a:prstGeom prst="rect">
              <a:avLst/>
            </a:prstGeom>
            <a:solidFill>
              <a:srgbClr val="97999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3091" name="Rectangle 3090">
              <a:extLst>
                <a:ext uri="{FF2B5EF4-FFF2-40B4-BE49-F238E27FC236}">
                  <a16:creationId xmlns:a16="http://schemas.microsoft.com/office/drawing/2014/main" id="{E543ED6F-F1F2-777F-8F55-DCCE287B6B1A}"/>
                </a:ext>
              </a:extLst>
            </p:cNvPr>
            <p:cNvSpPr/>
            <p:nvPr/>
          </p:nvSpPr>
          <p:spPr>
            <a:xfrm>
              <a:off x="-2509629" y="5354107"/>
              <a:ext cx="1615919" cy="408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100"/>
                <a:t>AC/DC Power analyzers</a:t>
              </a:r>
            </a:p>
          </p:txBody>
        </p:sp>
      </p:grpSp>
      <p:grpSp>
        <p:nvGrpSpPr>
          <p:cNvPr id="3092" name="Group 3091">
            <a:extLst>
              <a:ext uri="{FF2B5EF4-FFF2-40B4-BE49-F238E27FC236}">
                <a16:creationId xmlns:a16="http://schemas.microsoft.com/office/drawing/2014/main" id="{AF71CE22-0298-23A0-C999-D12BC9C85FE1}"/>
              </a:ext>
            </a:extLst>
          </p:cNvPr>
          <p:cNvGrpSpPr/>
          <p:nvPr/>
        </p:nvGrpSpPr>
        <p:grpSpPr>
          <a:xfrm>
            <a:off x="1704627" y="4875935"/>
            <a:ext cx="1387672" cy="1416050"/>
            <a:chOff x="-2509629" y="4134544"/>
            <a:chExt cx="1615919" cy="1628081"/>
          </a:xfrm>
        </p:grpSpPr>
        <p:sp>
          <p:nvSpPr>
            <p:cNvPr id="3093" name="Rectangle 3092">
              <a:extLst>
                <a:ext uri="{FF2B5EF4-FFF2-40B4-BE49-F238E27FC236}">
                  <a16:creationId xmlns:a16="http://schemas.microsoft.com/office/drawing/2014/main" id="{5D980BEF-314A-D072-339D-F28B1FFB59D1}"/>
                </a:ext>
              </a:extLst>
            </p:cNvPr>
            <p:cNvSpPr/>
            <p:nvPr/>
          </p:nvSpPr>
          <p:spPr>
            <a:xfrm>
              <a:off x="-2505597" y="4134544"/>
              <a:ext cx="1611887" cy="1628081"/>
            </a:xfrm>
            <a:prstGeom prst="rect">
              <a:avLst/>
            </a:prstGeom>
            <a:solidFill>
              <a:srgbClr val="97999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3094" name="Rectangle 3093">
              <a:extLst>
                <a:ext uri="{FF2B5EF4-FFF2-40B4-BE49-F238E27FC236}">
                  <a16:creationId xmlns:a16="http://schemas.microsoft.com/office/drawing/2014/main" id="{DCDCAB90-EB8D-BD1D-0F02-15B40D8CC4C6}"/>
                </a:ext>
              </a:extLst>
            </p:cNvPr>
            <p:cNvSpPr/>
            <p:nvPr/>
          </p:nvSpPr>
          <p:spPr>
            <a:xfrm>
              <a:off x="-2509629" y="5354107"/>
              <a:ext cx="1615919" cy="408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err="1"/>
                <a:t>UE&amp;RuSIM</a:t>
              </a:r>
              <a:endParaRPr lang="en-US" sz="1400"/>
            </a:p>
          </p:txBody>
        </p:sp>
      </p:grpSp>
      <p:grpSp>
        <p:nvGrpSpPr>
          <p:cNvPr id="3095" name="Group 3094">
            <a:extLst>
              <a:ext uri="{FF2B5EF4-FFF2-40B4-BE49-F238E27FC236}">
                <a16:creationId xmlns:a16="http://schemas.microsoft.com/office/drawing/2014/main" id="{BC550FE2-1251-8DB7-2916-74F9C123E329}"/>
              </a:ext>
            </a:extLst>
          </p:cNvPr>
          <p:cNvGrpSpPr/>
          <p:nvPr/>
        </p:nvGrpSpPr>
        <p:grpSpPr>
          <a:xfrm>
            <a:off x="250887" y="4875935"/>
            <a:ext cx="1387672" cy="1416050"/>
            <a:chOff x="-2509629" y="4134544"/>
            <a:chExt cx="1615919" cy="1628081"/>
          </a:xfrm>
        </p:grpSpPr>
        <p:sp>
          <p:nvSpPr>
            <p:cNvPr id="3096" name="Rectangle 3095">
              <a:extLst>
                <a:ext uri="{FF2B5EF4-FFF2-40B4-BE49-F238E27FC236}">
                  <a16:creationId xmlns:a16="http://schemas.microsoft.com/office/drawing/2014/main" id="{B5190E79-3547-F786-3A81-D80A54715174}"/>
                </a:ext>
              </a:extLst>
            </p:cNvPr>
            <p:cNvSpPr/>
            <p:nvPr/>
          </p:nvSpPr>
          <p:spPr>
            <a:xfrm>
              <a:off x="-2505597" y="4134544"/>
              <a:ext cx="1611887" cy="1628081"/>
            </a:xfrm>
            <a:prstGeom prst="rect">
              <a:avLst/>
            </a:prstGeom>
            <a:solidFill>
              <a:srgbClr val="97999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3097" name="Rectangle 3096">
              <a:extLst>
                <a:ext uri="{FF2B5EF4-FFF2-40B4-BE49-F238E27FC236}">
                  <a16:creationId xmlns:a16="http://schemas.microsoft.com/office/drawing/2014/main" id="{FF4CE704-A20E-1F87-9708-87584E1DC1FC}"/>
                </a:ext>
              </a:extLst>
            </p:cNvPr>
            <p:cNvSpPr/>
            <p:nvPr/>
          </p:nvSpPr>
          <p:spPr>
            <a:xfrm>
              <a:off x="-2509629" y="5354107"/>
              <a:ext cx="1615919" cy="408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dirty="0"/>
                <a:t>X-series SA/SG</a:t>
              </a:r>
            </a:p>
          </p:txBody>
        </p:sp>
      </p:grpSp>
      <p:grpSp>
        <p:nvGrpSpPr>
          <p:cNvPr id="3102" name="Group 3101">
            <a:extLst>
              <a:ext uri="{FF2B5EF4-FFF2-40B4-BE49-F238E27FC236}">
                <a16:creationId xmlns:a16="http://schemas.microsoft.com/office/drawing/2014/main" id="{4A82EDF9-5D88-44C7-B232-20246E664768}"/>
              </a:ext>
            </a:extLst>
          </p:cNvPr>
          <p:cNvGrpSpPr/>
          <p:nvPr/>
        </p:nvGrpSpPr>
        <p:grpSpPr>
          <a:xfrm>
            <a:off x="6116400" y="4876504"/>
            <a:ext cx="1387672" cy="1416050"/>
            <a:chOff x="-2509629" y="4134544"/>
            <a:chExt cx="1615919" cy="1628081"/>
          </a:xfrm>
        </p:grpSpPr>
        <p:sp>
          <p:nvSpPr>
            <p:cNvPr id="3103" name="Rectangle 3102">
              <a:extLst>
                <a:ext uri="{FF2B5EF4-FFF2-40B4-BE49-F238E27FC236}">
                  <a16:creationId xmlns:a16="http://schemas.microsoft.com/office/drawing/2014/main" id="{B260BE8E-7BB9-254B-0C09-A806B38489BC}"/>
                </a:ext>
              </a:extLst>
            </p:cNvPr>
            <p:cNvSpPr/>
            <p:nvPr/>
          </p:nvSpPr>
          <p:spPr>
            <a:xfrm>
              <a:off x="-2505597" y="4134544"/>
              <a:ext cx="1611887" cy="1628081"/>
            </a:xfrm>
            <a:prstGeom prst="rect">
              <a:avLst/>
            </a:prstGeom>
            <a:solidFill>
              <a:srgbClr val="97999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3104" name="Rectangle 3103">
              <a:extLst>
                <a:ext uri="{FF2B5EF4-FFF2-40B4-BE49-F238E27FC236}">
                  <a16:creationId xmlns:a16="http://schemas.microsoft.com/office/drawing/2014/main" id="{51C8AED0-E5A2-DFCA-7289-300C440BF5AF}"/>
                </a:ext>
              </a:extLst>
            </p:cNvPr>
            <p:cNvSpPr/>
            <p:nvPr/>
          </p:nvSpPr>
          <p:spPr>
            <a:xfrm>
              <a:off x="-2509629" y="5354107"/>
              <a:ext cx="1615919" cy="408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err="1"/>
                <a:t>WaveJudge</a:t>
              </a:r>
              <a:endParaRPr lang="en-US" sz="1400"/>
            </a:p>
          </p:txBody>
        </p:sp>
      </p:grpSp>
      <p:grpSp>
        <p:nvGrpSpPr>
          <p:cNvPr id="3106" name="Group 3105">
            <a:extLst>
              <a:ext uri="{FF2B5EF4-FFF2-40B4-BE49-F238E27FC236}">
                <a16:creationId xmlns:a16="http://schemas.microsoft.com/office/drawing/2014/main" id="{96B0A1E6-E1F4-7B57-1861-08F1AA497759}"/>
              </a:ext>
            </a:extLst>
          </p:cNvPr>
          <p:cNvGrpSpPr/>
          <p:nvPr/>
        </p:nvGrpSpPr>
        <p:grpSpPr>
          <a:xfrm>
            <a:off x="9044820" y="4878368"/>
            <a:ext cx="1387672" cy="1416050"/>
            <a:chOff x="-2509629" y="4134544"/>
            <a:chExt cx="1615919" cy="1628081"/>
          </a:xfrm>
        </p:grpSpPr>
        <p:sp>
          <p:nvSpPr>
            <p:cNvPr id="3107" name="Rectangle 3106">
              <a:extLst>
                <a:ext uri="{FF2B5EF4-FFF2-40B4-BE49-F238E27FC236}">
                  <a16:creationId xmlns:a16="http://schemas.microsoft.com/office/drawing/2014/main" id="{A80CD95C-B37E-6C18-0A1D-48B446A23CCC}"/>
                </a:ext>
              </a:extLst>
            </p:cNvPr>
            <p:cNvSpPr/>
            <p:nvPr/>
          </p:nvSpPr>
          <p:spPr>
            <a:xfrm>
              <a:off x="-2505597" y="4134544"/>
              <a:ext cx="1611887" cy="1628081"/>
            </a:xfrm>
            <a:prstGeom prst="rect">
              <a:avLst/>
            </a:prstGeom>
            <a:solidFill>
              <a:srgbClr val="97999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3108" name="Rectangle 3107">
              <a:extLst>
                <a:ext uri="{FF2B5EF4-FFF2-40B4-BE49-F238E27FC236}">
                  <a16:creationId xmlns:a16="http://schemas.microsoft.com/office/drawing/2014/main" id="{5184F7D2-0069-1FB1-0826-0164C765A9BE}"/>
                </a:ext>
              </a:extLst>
            </p:cNvPr>
            <p:cNvSpPr/>
            <p:nvPr/>
          </p:nvSpPr>
          <p:spPr>
            <a:xfrm>
              <a:off x="-2509629" y="5354107"/>
              <a:ext cx="1615919" cy="408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a:t>VisionWorks</a:t>
              </a:r>
            </a:p>
          </p:txBody>
        </p:sp>
      </p:grpSp>
      <p:grpSp>
        <p:nvGrpSpPr>
          <p:cNvPr id="3109" name="Group 3108">
            <a:extLst>
              <a:ext uri="{FF2B5EF4-FFF2-40B4-BE49-F238E27FC236}">
                <a16:creationId xmlns:a16="http://schemas.microsoft.com/office/drawing/2014/main" id="{9F23820B-2CFB-CD7A-9E21-6C1E3454D779}"/>
              </a:ext>
            </a:extLst>
          </p:cNvPr>
          <p:cNvGrpSpPr/>
          <p:nvPr/>
        </p:nvGrpSpPr>
        <p:grpSpPr>
          <a:xfrm>
            <a:off x="10537200" y="4874516"/>
            <a:ext cx="1387672" cy="1416050"/>
            <a:chOff x="-2509629" y="4134544"/>
            <a:chExt cx="1615919" cy="1628081"/>
          </a:xfrm>
        </p:grpSpPr>
        <p:sp>
          <p:nvSpPr>
            <p:cNvPr id="3110" name="Rectangle 3109">
              <a:extLst>
                <a:ext uri="{FF2B5EF4-FFF2-40B4-BE49-F238E27FC236}">
                  <a16:creationId xmlns:a16="http://schemas.microsoft.com/office/drawing/2014/main" id="{04D4DFA1-D9F4-2C95-C42D-33C53EC879C0}"/>
                </a:ext>
              </a:extLst>
            </p:cNvPr>
            <p:cNvSpPr/>
            <p:nvPr/>
          </p:nvSpPr>
          <p:spPr>
            <a:xfrm>
              <a:off x="-2505597" y="4134544"/>
              <a:ext cx="1611887" cy="1628081"/>
            </a:xfrm>
            <a:prstGeom prst="rect">
              <a:avLst/>
            </a:prstGeom>
            <a:solidFill>
              <a:srgbClr val="97999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3111" name="Rectangle 3110">
              <a:extLst>
                <a:ext uri="{FF2B5EF4-FFF2-40B4-BE49-F238E27FC236}">
                  <a16:creationId xmlns:a16="http://schemas.microsoft.com/office/drawing/2014/main" id="{49B7BF3D-A83A-2FF8-2E42-610D325EFD05}"/>
                </a:ext>
              </a:extLst>
            </p:cNvPr>
            <p:cNvSpPr/>
            <p:nvPr/>
          </p:nvSpPr>
          <p:spPr>
            <a:xfrm>
              <a:off x="-2509629" y="5354107"/>
              <a:ext cx="1615919" cy="408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err="1"/>
                <a:t>LoadCore</a:t>
              </a:r>
              <a:endParaRPr lang="en-US" sz="1400"/>
            </a:p>
          </p:txBody>
        </p:sp>
      </p:grpSp>
      <p:grpSp>
        <p:nvGrpSpPr>
          <p:cNvPr id="3112" name="Group 3111">
            <a:extLst>
              <a:ext uri="{FF2B5EF4-FFF2-40B4-BE49-F238E27FC236}">
                <a16:creationId xmlns:a16="http://schemas.microsoft.com/office/drawing/2014/main" id="{3B88685B-CA77-819F-7E5C-8777F808E2DF}"/>
              </a:ext>
            </a:extLst>
          </p:cNvPr>
          <p:cNvGrpSpPr/>
          <p:nvPr/>
        </p:nvGrpSpPr>
        <p:grpSpPr>
          <a:xfrm>
            <a:off x="7577510" y="4874006"/>
            <a:ext cx="1387672" cy="1416050"/>
            <a:chOff x="-2509629" y="4134544"/>
            <a:chExt cx="1615919" cy="1628081"/>
          </a:xfrm>
        </p:grpSpPr>
        <p:sp>
          <p:nvSpPr>
            <p:cNvPr id="3113" name="Rectangle 3112">
              <a:extLst>
                <a:ext uri="{FF2B5EF4-FFF2-40B4-BE49-F238E27FC236}">
                  <a16:creationId xmlns:a16="http://schemas.microsoft.com/office/drawing/2014/main" id="{329FF244-B20B-A4F2-23C8-9597E66C20A6}"/>
                </a:ext>
              </a:extLst>
            </p:cNvPr>
            <p:cNvSpPr/>
            <p:nvPr/>
          </p:nvSpPr>
          <p:spPr>
            <a:xfrm>
              <a:off x="-2505597" y="4134544"/>
              <a:ext cx="1611887" cy="1628081"/>
            </a:xfrm>
            <a:prstGeom prst="rect">
              <a:avLst/>
            </a:prstGeom>
            <a:solidFill>
              <a:srgbClr val="97999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3114" name="Rectangle 3113">
              <a:extLst>
                <a:ext uri="{FF2B5EF4-FFF2-40B4-BE49-F238E27FC236}">
                  <a16:creationId xmlns:a16="http://schemas.microsoft.com/office/drawing/2014/main" id="{3A8903E1-0E43-9DB6-D7B6-ACAC00EADC14}"/>
                </a:ext>
              </a:extLst>
            </p:cNvPr>
            <p:cNvSpPr/>
            <p:nvPr/>
          </p:nvSpPr>
          <p:spPr>
            <a:xfrm>
              <a:off x="-2509629" y="5354107"/>
              <a:ext cx="1615919" cy="408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200">
                  <a:solidFill>
                    <a:schemeClr val="bg1"/>
                  </a:solidFill>
                </a:rPr>
                <a:t>Vision X Packet Broker</a:t>
              </a:r>
            </a:p>
          </p:txBody>
        </p:sp>
      </p:grpSp>
      <p:grpSp>
        <p:nvGrpSpPr>
          <p:cNvPr id="3116" name="Group 3115">
            <a:extLst>
              <a:ext uri="{FF2B5EF4-FFF2-40B4-BE49-F238E27FC236}">
                <a16:creationId xmlns:a16="http://schemas.microsoft.com/office/drawing/2014/main" id="{C2073B43-99E4-CAC2-1294-07F04F164807}"/>
              </a:ext>
            </a:extLst>
          </p:cNvPr>
          <p:cNvGrpSpPr/>
          <p:nvPr/>
        </p:nvGrpSpPr>
        <p:grpSpPr>
          <a:xfrm>
            <a:off x="4642162" y="4878687"/>
            <a:ext cx="1387672" cy="1416050"/>
            <a:chOff x="-2509629" y="4134544"/>
            <a:chExt cx="1615919" cy="1628081"/>
          </a:xfrm>
        </p:grpSpPr>
        <p:sp>
          <p:nvSpPr>
            <p:cNvPr id="3118" name="Rectangle 3117">
              <a:extLst>
                <a:ext uri="{FF2B5EF4-FFF2-40B4-BE49-F238E27FC236}">
                  <a16:creationId xmlns:a16="http://schemas.microsoft.com/office/drawing/2014/main" id="{74CB39D5-C9E1-4B08-42C8-9C040F99B4BD}"/>
                </a:ext>
              </a:extLst>
            </p:cNvPr>
            <p:cNvSpPr/>
            <p:nvPr/>
          </p:nvSpPr>
          <p:spPr>
            <a:xfrm>
              <a:off x="-2505597" y="4134544"/>
              <a:ext cx="1611887" cy="1628081"/>
            </a:xfrm>
            <a:prstGeom prst="rect">
              <a:avLst/>
            </a:prstGeom>
            <a:solidFill>
              <a:srgbClr val="97999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sp>
          <p:nvSpPr>
            <p:cNvPr id="3119" name="Rectangle 3118">
              <a:extLst>
                <a:ext uri="{FF2B5EF4-FFF2-40B4-BE49-F238E27FC236}">
                  <a16:creationId xmlns:a16="http://schemas.microsoft.com/office/drawing/2014/main" id="{B6EBBEF5-7993-D5FB-FF7C-89BFBDE246BA}"/>
                </a:ext>
              </a:extLst>
            </p:cNvPr>
            <p:cNvSpPr/>
            <p:nvPr/>
          </p:nvSpPr>
          <p:spPr>
            <a:xfrm>
              <a:off x="-2509629" y="5354107"/>
              <a:ext cx="1615919" cy="408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dirty="0"/>
                <a:t>UXA Scope</a:t>
              </a:r>
            </a:p>
          </p:txBody>
        </p:sp>
      </p:grpSp>
      <p:pic>
        <p:nvPicPr>
          <p:cNvPr id="15" name="Picture 14">
            <a:extLst>
              <a:ext uri="{FF2B5EF4-FFF2-40B4-BE49-F238E27FC236}">
                <a16:creationId xmlns:a16="http://schemas.microsoft.com/office/drawing/2014/main" id="{BFF490F3-D4D8-7DE2-D657-C1C003606A32}"/>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3235828" y="5110310"/>
            <a:ext cx="1265626" cy="711915"/>
          </a:xfrm>
          <a:prstGeom prst="rect">
            <a:avLst/>
          </a:prstGeom>
        </p:spPr>
      </p:pic>
      <p:pic>
        <p:nvPicPr>
          <p:cNvPr id="18" name="Picture 2" descr="5G Core Testing: P8900S | Keysight">
            <a:extLst>
              <a:ext uri="{FF2B5EF4-FFF2-40B4-BE49-F238E27FC236}">
                <a16:creationId xmlns:a16="http://schemas.microsoft.com/office/drawing/2014/main" id="{96AF4BCA-7A16-C6E5-7935-81D738CA1300}"/>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10644124" y="5158991"/>
            <a:ext cx="1166503" cy="65448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Vision X Network Packet Broker | Keysight">
            <a:extLst>
              <a:ext uri="{FF2B5EF4-FFF2-40B4-BE49-F238E27FC236}">
                <a16:creationId xmlns:a16="http://schemas.microsoft.com/office/drawing/2014/main" id="{31FCD068-35E1-15A7-DED7-6581521BE357}"/>
              </a:ext>
            </a:extLst>
          </p:cNvPr>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7650437" y="5140239"/>
            <a:ext cx="1210218" cy="528270"/>
          </a:xfrm>
          <a:prstGeom prst="rect">
            <a:avLst/>
          </a:prstGeom>
          <a:noFill/>
          <a:extLst>
            <a:ext uri="{909E8E84-426E-40DD-AFC4-6F175D3DCCD1}">
              <a14:hiddenFill xmlns:a14="http://schemas.microsoft.com/office/drawing/2010/main">
                <a:solidFill>
                  <a:srgbClr val="FFFFFF"/>
                </a:solidFill>
              </a14:hiddenFill>
            </a:ext>
          </a:extLst>
        </p:spPr>
      </p:pic>
      <p:pic>
        <p:nvPicPr>
          <p:cNvPr id="3125" name="Picture 3124">
            <a:extLst>
              <a:ext uri="{FF2B5EF4-FFF2-40B4-BE49-F238E27FC236}">
                <a16:creationId xmlns:a16="http://schemas.microsoft.com/office/drawing/2014/main" id="{6B14C058-A8CE-1109-1A53-9359A5AE0AA1}"/>
              </a:ext>
            </a:extLst>
          </p:cNvPr>
          <p:cNvPicPr>
            <a:picLocks noChangeAspect="1"/>
          </p:cNvPicPr>
          <p:nvPr/>
        </p:nvPicPr>
        <p:blipFill>
          <a:blip r:embed="rId16"/>
          <a:stretch>
            <a:fillRect/>
          </a:stretch>
        </p:blipFill>
        <p:spPr>
          <a:xfrm>
            <a:off x="4736413" y="5048769"/>
            <a:ext cx="1207561" cy="803576"/>
          </a:xfrm>
          <a:prstGeom prst="rect">
            <a:avLst/>
          </a:prstGeom>
        </p:spPr>
      </p:pic>
      <p:pic>
        <p:nvPicPr>
          <p:cNvPr id="3126" name="Picture 4" descr="Technical Support: WJ5900A WaveJudge 5G Real-Time Wireless Analyzer  Platform | Keysight">
            <a:extLst>
              <a:ext uri="{FF2B5EF4-FFF2-40B4-BE49-F238E27FC236}">
                <a16:creationId xmlns:a16="http://schemas.microsoft.com/office/drawing/2014/main" id="{644D99A0-1098-BFE5-0746-CEAD8991BB45}"/>
              </a:ext>
            </a:extLst>
          </p:cNvPr>
          <p:cNvPicPr>
            <a:picLocks noChangeAspect="1" noChangeArrowheads="1"/>
          </p:cNvPicPr>
          <p:nvPr/>
        </p:nvPicPr>
        <p:blipFill>
          <a:blip r:embed="rId17" cstate="print">
            <a:extLst>
              <a:ext uri="{28A0092B-C50C-407E-A947-70E740481C1C}">
                <a14:useLocalDpi xmlns:a14="http://schemas.microsoft.com/office/drawing/2010/main"/>
              </a:ext>
            </a:extLst>
          </a:blip>
          <a:srcRect/>
          <a:stretch>
            <a:fillRect/>
          </a:stretch>
        </p:blipFill>
        <p:spPr bwMode="auto">
          <a:xfrm>
            <a:off x="5749190" y="4876504"/>
            <a:ext cx="2122870" cy="119411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7CFB0326-D360-57D6-9089-7BDEC1BED14A}"/>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1711855" y="5012223"/>
            <a:ext cx="1383345" cy="922518"/>
          </a:xfrm>
          <a:prstGeom prst="rect">
            <a:avLst/>
          </a:prstGeom>
        </p:spPr>
      </p:pic>
      <p:grpSp>
        <p:nvGrpSpPr>
          <p:cNvPr id="6" name="Group 5">
            <a:extLst>
              <a:ext uri="{FF2B5EF4-FFF2-40B4-BE49-F238E27FC236}">
                <a16:creationId xmlns:a16="http://schemas.microsoft.com/office/drawing/2014/main" id="{CE67272C-13FD-E952-C9DF-EA7882B75B97}"/>
              </a:ext>
            </a:extLst>
          </p:cNvPr>
          <p:cNvGrpSpPr/>
          <p:nvPr/>
        </p:nvGrpSpPr>
        <p:grpSpPr>
          <a:xfrm>
            <a:off x="9203468" y="5030362"/>
            <a:ext cx="1070375" cy="791863"/>
            <a:chOff x="9035056" y="3781613"/>
            <a:chExt cx="1070375" cy="791863"/>
          </a:xfrm>
        </p:grpSpPr>
        <p:sp>
          <p:nvSpPr>
            <p:cNvPr id="4" name="Rectangle 3">
              <a:extLst>
                <a:ext uri="{FF2B5EF4-FFF2-40B4-BE49-F238E27FC236}">
                  <a16:creationId xmlns:a16="http://schemas.microsoft.com/office/drawing/2014/main" id="{E8AC2014-0CEA-7E77-67DF-49925DE7F301}"/>
                </a:ext>
              </a:extLst>
            </p:cNvPr>
            <p:cNvSpPr/>
            <p:nvPr/>
          </p:nvSpPr>
          <p:spPr>
            <a:xfrm>
              <a:off x="9035056" y="3781613"/>
              <a:ext cx="1070375" cy="791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err="1"/>
            </a:p>
          </p:txBody>
        </p:sp>
        <p:pic>
          <p:nvPicPr>
            <p:cNvPr id="23" name="Picture 22">
              <a:extLst>
                <a:ext uri="{FF2B5EF4-FFF2-40B4-BE49-F238E27FC236}">
                  <a16:creationId xmlns:a16="http://schemas.microsoft.com/office/drawing/2014/main" id="{97A4796F-DEB2-AF9F-4C4E-7C2FED5C3AF4}"/>
                </a:ext>
              </a:extLst>
            </p:cNvPr>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9035056" y="3831734"/>
              <a:ext cx="1070375" cy="679162"/>
            </a:xfrm>
            <a:prstGeom prst="rect">
              <a:avLst/>
            </a:prstGeom>
          </p:spPr>
        </p:pic>
      </p:grpSp>
      <p:pic>
        <p:nvPicPr>
          <p:cNvPr id="10" name="Picture 9" descr="Introducing XA5 and XA6 Signal Analyzers | Keysight">
            <a:extLst>
              <a:ext uri="{FF2B5EF4-FFF2-40B4-BE49-F238E27FC236}">
                <a16:creationId xmlns:a16="http://schemas.microsoft.com/office/drawing/2014/main" id="{28A5B838-C66D-A15D-F797-ECD3AD39072A}"/>
              </a:ext>
            </a:extLst>
          </p:cNvPr>
          <p:cNvPicPr>
            <a:picLocks noChangeAspect="1"/>
          </p:cNvPicPr>
          <p:nvPr/>
        </p:nvPicPr>
        <p:blipFill>
          <a:blip r:embed="rId20"/>
          <a:stretch>
            <a:fillRect/>
          </a:stretch>
        </p:blipFill>
        <p:spPr>
          <a:xfrm>
            <a:off x="234812" y="4883046"/>
            <a:ext cx="1396377" cy="785463"/>
          </a:xfrm>
          <a:prstGeom prst="rect">
            <a:avLst/>
          </a:prstGeom>
        </p:spPr>
      </p:pic>
      <p:pic>
        <p:nvPicPr>
          <p:cNvPr id="11" name="Picture 10" descr="Expert Vector Signal Generators: N5186A | Keysight">
            <a:extLst>
              <a:ext uri="{FF2B5EF4-FFF2-40B4-BE49-F238E27FC236}">
                <a16:creationId xmlns:a16="http://schemas.microsoft.com/office/drawing/2014/main" id="{74BE27C8-BEBF-AA6F-9E7F-2EFD2456DE06}"/>
              </a:ext>
            </a:extLst>
          </p:cNvPr>
          <p:cNvPicPr>
            <a:picLocks noChangeAspect="1"/>
          </p:cNvPicPr>
          <p:nvPr/>
        </p:nvPicPr>
        <p:blipFill>
          <a:blip r:embed="rId21"/>
          <a:stretch>
            <a:fillRect/>
          </a:stretch>
        </p:blipFill>
        <p:spPr>
          <a:xfrm>
            <a:off x="352253" y="5600576"/>
            <a:ext cx="1168067" cy="318137"/>
          </a:xfrm>
          <a:prstGeom prst="rect">
            <a:avLst/>
          </a:prstGeom>
        </p:spPr>
      </p:pic>
      <p:sp>
        <p:nvSpPr>
          <p:cNvPr id="13" name="Footer Placeholder 21">
            <a:extLst>
              <a:ext uri="{FF2B5EF4-FFF2-40B4-BE49-F238E27FC236}">
                <a16:creationId xmlns:a16="http://schemas.microsoft.com/office/drawing/2014/main" id="{4B8ECFAD-8B29-7B3C-38A8-08D48068027C}"/>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extLst>
      <p:ext uri="{BB962C8B-B14F-4D97-AF65-F5344CB8AC3E}">
        <p14:creationId xmlns:p14="http://schemas.microsoft.com/office/powerpoint/2010/main" val="708244869"/>
      </p:ext>
    </p:extLst>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08377-3D25-5835-353B-C59EA0EB574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EF74217-8F09-23E7-41DB-FF5B67C9375A}"/>
              </a:ext>
            </a:extLst>
          </p:cNvPr>
          <p:cNvSpPr>
            <a:spLocks noGrp="1"/>
          </p:cNvSpPr>
          <p:nvPr>
            <p:ph type="title"/>
          </p:nvPr>
        </p:nvSpPr>
        <p:spPr/>
        <p:txBody>
          <a:bodyPr/>
          <a:lstStyle/>
          <a:p>
            <a:r>
              <a:rPr lang="en-US" dirty="0"/>
              <a:t>References</a:t>
            </a:r>
          </a:p>
        </p:txBody>
      </p:sp>
      <p:pic>
        <p:nvPicPr>
          <p:cNvPr id="7" name="Picture 6">
            <a:extLst>
              <a:ext uri="{FF2B5EF4-FFF2-40B4-BE49-F238E27FC236}">
                <a16:creationId xmlns:a16="http://schemas.microsoft.com/office/drawing/2014/main" id="{546FB343-1982-0886-ED28-25C1F46BF70B}"/>
              </a:ext>
            </a:extLst>
          </p:cNvPr>
          <p:cNvPicPr>
            <a:picLocks noChangeAspect="1"/>
          </p:cNvPicPr>
          <p:nvPr/>
        </p:nvPicPr>
        <p:blipFill>
          <a:blip r:embed="rId2"/>
          <a:stretch>
            <a:fillRect/>
          </a:stretch>
        </p:blipFill>
        <p:spPr>
          <a:xfrm>
            <a:off x="1121740" y="2323716"/>
            <a:ext cx="7360760" cy="2231834"/>
          </a:xfrm>
          <a:prstGeom prst="rect">
            <a:avLst/>
          </a:prstGeom>
        </p:spPr>
      </p:pic>
      <p:pic>
        <p:nvPicPr>
          <p:cNvPr id="1026" name="Picture 2">
            <a:extLst>
              <a:ext uri="{FF2B5EF4-FFF2-40B4-BE49-F238E27FC236}">
                <a16:creationId xmlns:a16="http://schemas.microsoft.com/office/drawing/2014/main" id="{CF1FCA21-4BC6-F59D-41BD-ACA1D5D8B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6319" y="2323716"/>
            <a:ext cx="2222418" cy="223183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ADAA728-AF1C-3359-F873-29AB2E6B5926}"/>
              </a:ext>
            </a:extLst>
          </p:cNvPr>
          <p:cNvSpPr txBox="1"/>
          <p:nvPr/>
        </p:nvSpPr>
        <p:spPr>
          <a:xfrm>
            <a:off x="1121740" y="4604083"/>
            <a:ext cx="2217707" cy="656949"/>
          </a:xfrm>
          <a:prstGeom prst="rect">
            <a:avLst/>
          </a:prstGeom>
          <a:solidFill>
            <a:schemeClr val="accent1"/>
          </a:solidFill>
          <a:ln>
            <a:solidFill>
              <a:schemeClr val="accent1"/>
            </a:solidFill>
          </a:ln>
        </p:spPr>
        <p:txBody>
          <a:bodyPr wrap="square" lIns="0" tIns="0" rIns="0" bIns="0" rtlCol="0" anchor="ctr">
            <a:noAutofit/>
          </a:bodyPr>
          <a:lstStyle/>
          <a:p>
            <a:pPr algn="ctr"/>
            <a:r>
              <a:rPr lang="en-US" sz="1100" dirty="0">
                <a:solidFill>
                  <a:schemeClr val="bg1"/>
                </a:solidFill>
              </a:rPr>
              <a:t>6G DevOps: Facilitating AI and Yielding Systematic Insights in 6G Evolution </a:t>
            </a:r>
          </a:p>
        </p:txBody>
      </p:sp>
      <p:sp>
        <p:nvSpPr>
          <p:cNvPr id="9" name="TextBox 8">
            <a:extLst>
              <a:ext uri="{FF2B5EF4-FFF2-40B4-BE49-F238E27FC236}">
                <a16:creationId xmlns:a16="http://schemas.microsoft.com/office/drawing/2014/main" id="{92D7CF7F-C72E-9AD0-B6EC-90CF58776ABA}"/>
              </a:ext>
            </a:extLst>
          </p:cNvPr>
          <p:cNvSpPr txBox="1"/>
          <p:nvPr/>
        </p:nvSpPr>
        <p:spPr>
          <a:xfrm>
            <a:off x="3693266" y="4604084"/>
            <a:ext cx="2217707" cy="656948"/>
          </a:xfrm>
          <a:prstGeom prst="rect">
            <a:avLst/>
          </a:prstGeom>
          <a:solidFill>
            <a:schemeClr val="accent1"/>
          </a:solidFill>
          <a:ln>
            <a:solidFill>
              <a:schemeClr val="accent1"/>
            </a:solidFill>
          </a:ln>
        </p:spPr>
        <p:txBody>
          <a:bodyPr wrap="square" lIns="0" tIns="0" rIns="0" bIns="0" rtlCol="0" anchor="ctr">
            <a:noAutofit/>
          </a:bodyPr>
          <a:lstStyle/>
          <a:p>
            <a:pPr algn="ctr"/>
            <a:r>
              <a:rPr lang="en-US" sz="1100" dirty="0">
                <a:solidFill>
                  <a:schemeClr val="bg1"/>
                </a:solidFill>
              </a:rPr>
              <a:t>Energy-Efficient Virtualized </a:t>
            </a:r>
            <a:r>
              <a:rPr lang="en-US" sz="1100" dirty="0" err="1">
                <a:solidFill>
                  <a:schemeClr val="bg1"/>
                </a:solidFill>
              </a:rPr>
              <a:t>gNB</a:t>
            </a:r>
            <a:r>
              <a:rPr lang="en-US" sz="1100" dirty="0">
                <a:solidFill>
                  <a:schemeClr val="bg1"/>
                </a:solidFill>
              </a:rPr>
              <a:t> for Cloud-Native O-RAN</a:t>
            </a:r>
          </a:p>
        </p:txBody>
      </p:sp>
      <p:sp>
        <p:nvSpPr>
          <p:cNvPr id="10" name="TextBox 9">
            <a:extLst>
              <a:ext uri="{FF2B5EF4-FFF2-40B4-BE49-F238E27FC236}">
                <a16:creationId xmlns:a16="http://schemas.microsoft.com/office/drawing/2014/main" id="{CBE21FC0-F32C-DACF-C43B-D28480CA5E9D}"/>
              </a:ext>
            </a:extLst>
          </p:cNvPr>
          <p:cNvSpPr txBox="1"/>
          <p:nvPr/>
        </p:nvSpPr>
        <p:spPr>
          <a:xfrm>
            <a:off x="6254159" y="4604084"/>
            <a:ext cx="2217707" cy="656948"/>
          </a:xfrm>
          <a:prstGeom prst="rect">
            <a:avLst/>
          </a:prstGeom>
          <a:solidFill>
            <a:schemeClr val="accent1"/>
          </a:solidFill>
          <a:ln>
            <a:solidFill>
              <a:schemeClr val="accent1"/>
            </a:solidFill>
          </a:ln>
        </p:spPr>
        <p:txBody>
          <a:bodyPr wrap="square" lIns="0" tIns="0" rIns="0" bIns="0" rtlCol="0" anchor="ctr">
            <a:noAutofit/>
          </a:bodyPr>
          <a:lstStyle/>
          <a:p>
            <a:pPr algn="ctr"/>
            <a:r>
              <a:rPr lang="en-US" sz="1100" dirty="0">
                <a:solidFill>
                  <a:schemeClr val="bg1"/>
                </a:solidFill>
              </a:rPr>
              <a:t>Efficient Resource Allocation for NextG O-RAN VNF based on Systematic Characterization</a:t>
            </a:r>
          </a:p>
        </p:txBody>
      </p:sp>
      <p:sp>
        <p:nvSpPr>
          <p:cNvPr id="11" name="TextBox 10">
            <a:extLst>
              <a:ext uri="{FF2B5EF4-FFF2-40B4-BE49-F238E27FC236}">
                <a16:creationId xmlns:a16="http://schemas.microsoft.com/office/drawing/2014/main" id="{D2B29238-0C93-506B-A8F7-0FE7255EE1F5}"/>
              </a:ext>
            </a:extLst>
          </p:cNvPr>
          <p:cNvSpPr txBox="1"/>
          <p:nvPr/>
        </p:nvSpPr>
        <p:spPr>
          <a:xfrm>
            <a:off x="8836318" y="4604084"/>
            <a:ext cx="2217707" cy="656948"/>
          </a:xfrm>
          <a:prstGeom prst="rect">
            <a:avLst/>
          </a:prstGeom>
          <a:solidFill>
            <a:schemeClr val="accent1"/>
          </a:solidFill>
          <a:ln>
            <a:solidFill>
              <a:schemeClr val="accent1"/>
            </a:solidFill>
          </a:ln>
        </p:spPr>
        <p:txBody>
          <a:bodyPr wrap="square" lIns="0" tIns="0" rIns="0" bIns="0" rtlCol="0" anchor="ctr">
            <a:noAutofit/>
          </a:bodyPr>
          <a:lstStyle/>
          <a:p>
            <a:pPr algn="ctr"/>
            <a:r>
              <a:rPr lang="en-US" sz="1100" dirty="0">
                <a:solidFill>
                  <a:schemeClr val="bg1"/>
                </a:solidFill>
              </a:rPr>
              <a:t>An O-RAN Digital Twin to Train AI/ML in Anomaly Detection</a:t>
            </a:r>
          </a:p>
        </p:txBody>
      </p:sp>
      <p:sp>
        <p:nvSpPr>
          <p:cNvPr id="3" name="Footer Placeholder 21">
            <a:extLst>
              <a:ext uri="{FF2B5EF4-FFF2-40B4-BE49-F238E27FC236}">
                <a16:creationId xmlns:a16="http://schemas.microsoft.com/office/drawing/2014/main" id="{C86DF43B-9B49-D16A-2D7D-D0EC61379363}"/>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extLst>
      <p:ext uri="{BB962C8B-B14F-4D97-AF65-F5344CB8AC3E}">
        <p14:creationId xmlns:p14="http://schemas.microsoft.com/office/powerpoint/2010/main" val="40848005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1210493"/>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ording 2026-03-23 143538">
            <a:hlinkClick r:id="" action="ppaction://media"/>
            <a:extLst>
              <a:ext uri="{FF2B5EF4-FFF2-40B4-BE49-F238E27FC236}">
                <a16:creationId xmlns:a16="http://schemas.microsoft.com/office/drawing/2014/main" id="{E9CAF0A5-A8FF-46C2-73E7-D77C24E3BD0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649" y="10691"/>
            <a:ext cx="3534770" cy="6296574"/>
          </a:xfrm>
          <a:prstGeom prst="rect">
            <a:avLst/>
          </a:prstGeom>
        </p:spPr>
      </p:pic>
      <p:pic>
        <p:nvPicPr>
          <p:cNvPr id="16" name="Picture 15">
            <a:extLst>
              <a:ext uri="{FF2B5EF4-FFF2-40B4-BE49-F238E27FC236}">
                <a16:creationId xmlns:a16="http://schemas.microsoft.com/office/drawing/2014/main" id="{DB70528A-C565-3DC7-FCE1-50C4E65C2E8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60190" y="2122841"/>
            <a:ext cx="2465581" cy="2465581"/>
          </a:xfrm>
          <a:prstGeom prst="rect">
            <a:avLst/>
          </a:prstGeom>
        </p:spPr>
      </p:pic>
      <p:grpSp>
        <p:nvGrpSpPr>
          <p:cNvPr id="18" name="Group 17">
            <a:extLst>
              <a:ext uri="{FF2B5EF4-FFF2-40B4-BE49-F238E27FC236}">
                <a16:creationId xmlns:a16="http://schemas.microsoft.com/office/drawing/2014/main" id="{FA00A2C9-4250-6D73-335F-826D1580D4A8}"/>
              </a:ext>
            </a:extLst>
          </p:cNvPr>
          <p:cNvGrpSpPr/>
          <p:nvPr/>
        </p:nvGrpSpPr>
        <p:grpSpPr>
          <a:xfrm>
            <a:off x="3629293" y="171501"/>
            <a:ext cx="8129954" cy="325886"/>
            <a:chOff x="4038600" y="694022"/>
            <a:chExt cx="8129954" cy="325886"/>
          </a:xfrm>
        </p:grpSpPr>
        <p:sp>
          <p:nvSpPr>
            <p:cNvPr id="5" name="TextBox 4">
              <a:extLst>
                <a:ext uri="{FF2B5EF4-FFF2-40B4-BE49-F238E27FC236}">
                  <a16:creationId xmlns:a16="http://schemas.microsoft.com/office/drawing/2014/main" id="{714237B5-A232-7A69-FBD4-161DB341CABC}"/>
                </a:ext>
              </a:extLst>
            </p:cNvPr>
            <p:cNvSpPr txBox="1"/>
            <p:nvPr/>
          </p:nvSpPr>
          <p:spPr>
            <a:xfrm>
              <a:off x="4038600" y="694022"/>
              <a:ext cx="7018660" cy="249299"/>
            </a:xfrm>
            <a:prstGeom prst="rect">
              <a:avLst/>
            </a:prstGeom>
          </p:spPr>
          <p:txBody>
            <a:bodyPr vert="horz" wrap="square" lIns="0" tIns="0" rIns="0" bIns="0" rtlCol="0" anchor="b" anchorCtr="0">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lang="en-BE" dirty="0">
                  <a:solidFill>
                    <a:srgbClr val="FFFFFF"/>
                  </a:solidFill>
                  <a:latin typeface="Arial"/>
                </a:rPr>
                <a:t>Video posted on Insta</a:t>
              </a:r>
              <a:r>
                <a:rPr kumimoji="0" lang="en-BE" sz="1800" b="0" i="0" u="none" strike="noStrike" kern="1200" cap="none" spc="0" normalizeH="0" baseline="0" noProof="0" dirty="0">
                  <a:ln>
                    <a:noFill/>
                  </a:ln>
                  <a:solidFill>
                    <a:srgbClr val="FFFFFF"/>
                  </a:solidFill>
                  <a:effectLst/>
                  <a:uLnTx/>
                  <a:uFillTx/>
                  <a:latin typeface="Arial"/>
                  <a:ea typeface="+mn-ea"/>
                  <a:cs typeface="+mn-cs"/>
                </a:rPr>
                <a:t>gram &amp; Youtube on Nov 6th 2025.</a:t>
              </a:r>
            </a:p>
          </p:txBody>
        </p:sp>
        <p:sp>
          <p:nvSpPr>
            <p:cNvPr id="11" name="Right Arrow 10">
              <a:extLst>
                <a:ext uri="{FF2B5EF4-FFF2-40B4-BE49-F238E27FC236}">
                  <a16:creationId xmlns:a16="http://schemas.microsoft.com/office/drawing/2014/main" id="{1C76131D-D487-7DFA-57A5-4137588EDFCE}"/>
                </a:ext>
              </a:extLst>
            </p:cNvPr>
            <p:cNvSpPr/>
            <p:nvPr/>
          </p:nvSpPr>
          <p:spPr>
            <a:xfrm rot="10800000">
              <a:off x="4245393" y="694022"/>
              <a:ext cx="384544" cy="249299"/>
            </a:xfrm>
            <a:prstGeom prst="rightArrow">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BE" err="1"/>
            </a:p>
          </p:txBody>
        </p:sp>
        <p:sp>
          <p:nvSpPr>
            <p:cNvPr id="3" name="TextBox 2">
              <a:extLst>
                <a:ext uri="{FF2B5EF4-FFF2-40B4-BE49-F238E27FC236}">
                  <a16:creationId xmlns:a16="http://schemas.microsoft.com/office/drawing/2014/main" id="{370DEC96-E675-B732-3F01-A05142EAE990}"/>
                </a:ext>
              </a:extLst>
            </p:cNvPr>
            <p:cNvSpPr txBox="1"/>
            <p:nvPr/>
          </p:nvSpPr>
          <p:spPr>
            <a:xfrm>
              <a:off x="12086492" y="1019908"/>
              <a:ext cx="0" cy="0"/>
            </a:xfrm>
            <a:prstGeom prst="rect">
              <a:avLst/>
            </a:prstGeom>
            <a:noFill/>
          </p:spPr>
          <p:txBody>
            <a:bodyPr wrap="none" lIns="0" tIns="0" rIns="0" bIns="0" rtlCol="0">
              <a:noAutofit/>
            </a:bodyPr>
            <a:lstStyle/>
            <a:p>
              <a:pPr algn="l"/>
              <a:endParaRPr lang="en-BE" err="1">
                <a:solidFill>
                  <a:schemeClr val="tx1">
                    <a:lumMod val="85000"/>
                    <a:lumOff val="15000"/>
                  </a:schemeClr>
                </a:solidFill>
              </a:endParaRPr>
            </a:p>
          </p:txBody>
        </p:sp>
        <p:sp>
          <p:nvSpPr>
            <p:cNvPr id="4" name="TextBox 3">
              <a:extLst>
                <a:ext uri="{FF2B5EF4-FFF2-40B4-BE49-F238E27FC236}">
                  <a16:creationId xmlns:a16="http://schemas.microsoft.com/office/drawing/2014/main" id="{C3BFE9E9-0C98-53D5-41E7-DFB5763BE346}"/>
                </a:ext>
              </a:extLst>
            </p:cNvPr>
            <p:cNvSpPr txBox="1"/>
            <p:nvPr/>
          </p:nvSpPr>
          <p:spPr>
            <a:xfrm>
              <a:off x="12168554" y="961292"/>
              <a:ext cx="0" cy="0"/>
            </a:xfrm>
            <a:prstGeom prst="rect">
              <a:avLst/>
            </a:prstGeom>
            <a:noFill/>
          </p:spPr>
          <p:txBody>
            <a:bodyPr wrap="none" lIns="0" tIns="0" rIns="0" bIns="0" rtlCol="0">
              <a:noAutofit/>
            </a:bodyPr>
            <a:lstStyle/>
            <a:p>
              <a:pPr algn="l"/>
              <a:endParaRPr lang="en-BE" err="1">
                <a:solidFill>
                  <a:schemeClr val="tx1">
                    <a:lumMod val="85000"/>
                    <a:lumOff val="15000"/>
                  </a:schemeClr>
                </a:solidFill>
              </a:endParaRPr>
            </a:p>
          </p:txBody>
        </p:sp>
      </p:grpSp>
      <p:sp>
        <p:nvSpPr>
          <p:cNvPr id="12" name="Footer Placeholder 21">
            <a:extLst>
              <a:ext uri="{FF2B5EF4-FFF2-40B4-BE49-F238E27FC236}">
                <a16:creationId xmlns:a16="http://schemas.microsoft.com/office/drawing/2014/main" id="{AC7288F3-1267-A657-EF85-35C093508A61}"/>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grpSp>
        <p:nvGrpSpPr>
          <p:cNvPr id="32" name="Group 31">
            <a:extLst>
              <a:ext uri="{FF2B5EF4-FFF2-40B4-BE49-F238E27FC236}">
                <a16:creationId xmlns:a16="http://schemas.microsoft.com/office/drawing/2014/main" id="{B98583F6-2D2D-8C34-E0BA-6B1449593A81}"/>
              </a:ext>
            </a:extLst>
          </p:cNvPr>
          <p:cNvGrpSpPr/>
          <p:nvPr/>
        </p:nvGrpSpPr>
        <p:grpSpPr>
          <a:xfrm>
            <a:off x="3629293" y="892526"/>
            <a:ext cx="8280000" cy="5414273"/>
            <a:chOff x="3629293" y="892526"/>
            <a:chExt cx="8280000" cy="5414273"/>
          </a:xfrm>
        </p:grpSpPr>
        <p:pic>
          <p:nvPicPr>
            <p:cNvPr id="6" name="Picture 5">
              <a:extLst>
                <a:ext uri="{FF2B5EF4-FFF2-40B4-BE49-F238E27FC236}">
                  <a16:creationId xmlns:a16="http://schemas.microsoft.com/office/drawing/2014/main" id="{834A7876-C46A-A65D-88CA-9E6C868B55F1}"/>
                </a:ext>
              </a:extLst>
            </p:cNvPr>
            <p:cNvPicPr>
              <a:picLocks noChangeAspect="1"/>
            </p:cNvPicPr>
            <p:nvPr/>
          </p:nvPicPr>
          <p:blipFill>
            <a:blip r:embed="rId7"/>
            <a:stretch>
              <a:fillRect/>
            </a:stretch>
          </p:blipFill>
          <p:spPr>
            <a:xfrm>
              <a:off x="3629293" y="897437"/>
              <a:ext cx="8280000" cy="4627762"/>
            </a:xfrm>
            <a:prstGeom prst="rect">
              <a:avLst/>
            </a:prstGeom>
            <a:ln>
              <a:noFill/>
            </a:ln>
          </p:spPr>
        </p:pic>
        <p:sp>
          <p:nvSpPr>
            <p:cNvPr id="29" name="Rectangle 28">
              <a:extLst>
                <a:ext uri="{FF2B5EF4-FFF2-40B4-BE49-F238E27FC236}">
                  <a16:creationId xmlns:a16="http://schemas.microsoft.com/office/drawing/2014/main" id="{454D39E3-44D6-0335-4113-C3A652CE0A17}"/>
                </a:ext>
              </a:extLst>
            </p:cNvPr>
            <p:cNvSpPr/>
            <p:nvPr/>
          </p:nvSpPr>
          <p:spPr>
            <a:xfrm>
              <a:off x="3643445" y="5524168"/>
              <a:ext cx="8265848" cy="782631"/>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000" dirty="0">
                  <a:solidFill>
                    <a:srgbClr val="FFFFFF"/>
                  </a:solidFill>
                </a:rPr>
                <a:t>Google Search, June 8</a:t>
              </a:r>
              <a:r>
                <a:rPr lang="en-US" sz="2000" baseline="30000" dirty="0">
                  <a:solidFill>
                    <a:srgbClr val="FFFFFF"/>
                  </a:solidFill>
                </a:rPr>
                <a:t>th</a:t>
              </a:r>
              <a:r>
                <a:rPr lang="en-US" sz="2000" dirty="0">
                  <a:solidFill>
                    <a:srgbClr val="FFFFFF"/>
                  </a:solidFill>
                </a:rPr>
                <a:t>, 2026</a:t>
              </a:r>
              <a:r>
                <a:rPr lang="en-BE" sz="2000" dirty="0">
                  <a:solidFill>
                    <a:srgbClr val="FFFFFF"/>
                  </a:solidFill>
                </a:rPr>
                <a:t>. </a:t>
              </a:r>
              <a:endParaRPr lang="en-US" sz="2000" dirty="0">
                <a:solidFill>
                  <a:srgbClr val="FFFFFF"/>
                </a:solidFill>
              </a:endParaRPr>
            </a:p>
          </p:txBody>
        </p:sp>
        <p:sp>
          <p:nvSpPr>
            <p:cNvPr id="31" name="Rectangle 30">
              <a:extLst>
                <a:ext uri="{FF2B5EF4-FFF2-40B4-BE49-F238E27FC236}">
                  <a16:creationId xmlns:a16="http://schemas.microsoft.com/office/drawing/2014/main" id="{D4D163F8-1370-80A8-1D55-C7359293C348}"/>
                </a:ext>
              </a:extLst>
            </p:cNvPr>
            <p:cNvSpPr/>
            <p:nvPr/>
          </p:nvSpPr>
          <p:spPr>
            <a:xfrm>
              <a:off x="3629293" y="892526"/>
              <a:ext cx="8280000" cy="541324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dirty="0" err="1"/>
            </a:p>
          </p:txBody>
        </p:sp>
      </p:grpSp>
      <p:grpSp>
        <p:nvGrpSpPr>
          <p:cNvPr id="38" name="Group 37">
            <a:extLst>
              <a:ext uri="{FF2B5EF4-FFF2-40B4-BE49-F238E27FC236}">
                <a16:creationId xmlns:a16="http://schemas.microsoft.com/office/drawing/2014/main" id="{45D2805D-4513-2E80-D0D1-06D3D2FB4B23}"/>
              </a:ext>
            </a:extLst>
          </p:cNvPr>
          <p:cNvGrpSpPr/>
          <p:nvPr/>
        </p:nvGrpSpPr>
        <p:grpSpPr>
          <a:xfrm>
            <a:off x="3628800" y="892526"/>
            <a:ext cx="8287076" cy="5414273"/>
            <a:chOff x="5925344" y="891494"/>
            <a:chExt cx="8287076" cy="5414273"/>
          </a:xfrm>
        </p:grpSpPr>
        <p:grpSp>
          <p:nvGrpSpPr>
            <p:cNvPr id="39" name="Group 38">
              <a:extLst>
                <a:ext uri="{FF2B5EF4-FFF2-40B4-BE49-F238E27FC236}">
                  <a16:creationId xmlns:a16="http://schemas.microsoft.com/office/drawing/2014/main" id="{E2BB6D69-C708-34CE-EE93-528B597722B1}"/>
                </a:ext>
              </a:extLst>
            </p:cNvPr>
            <p:cNvGrpSpPr/>
            <p:nvPr/>
          </p:nvGrpSpPr>
          <p:grpSpPr>
            <a:xfrm>
              <a:off x="5925344" y="891494"/>
              <a:ext cx="8280000" cy="5414273"/>
              <a:chOff x="3629293" y="892526"/>
              <a:chExt cx="8280000" cy="5414273"/>
            </a:xfrm>
          </p:grpSpPr>
          <p:sp>
            <p:nvSpPr>
              <p:cNvPr id="41" name="Rectangle 40">
                <a:extLst>
                  <a:ext uri="{FF2B5EF4-FFF2-40B4-BE49-F238E27FC236}">
                    <a16:creationId xmlns:a16="http://schemas.microsoft.com/office/drawing/2014/main" id="{386385F7-31E4-D7BD-F10F-9CC0010B9C10}"/>
                  </a:ext>
                </a:extLst>
              </p:cNvPr>
              <p:cNvSpPr/>
              <p:nvPr/>
            </p:nvSpPr>
            <p:spPr>
              <a:xfrm>
                <a:off x="3643445" y="5524168"/>
                <a:ext cx="8265848" cy="782631"/>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000" dirty="0">
                    <a:solidFill>
                      <a:srgbClr val="FFFFFF"/>
                    </a:solidFill>
                  </a:rPr>
                  <a:t>Google Search, July 28</a:t>
                </a:r>
                <a:r>
                  <a:rPr lang="en-US" sz="2000" baseline="30000" dirty="0">
                    <a:solidFill>
                      <a:srgbClr val="FFFFFF"/>
                    </a:solidFill>
                  </a:rPr>
                  <a:t>th</a:t>
                </a:r>
                <a:r>
                  <a:rPr lang="en-US" sz="2000" dirty="0">
                    <a:solidFill>
                      <a:srgbClr val="FFFFFF"/>
                    </a:solidFill>
                  </a:rPr>
                  <a:t>, 2026</a:t>
                </a:r>
                <a:r>
                  <a:rPr lang="en-BE" sz="2000" dirty="0">
                    <a:solidFill>
                      <a:srgbClr val="FFFFFF"/>
                    </a:solidFill>
                  </a:rPr>
                  <a:t>. </a:t>
                </a:r>
                <a:endParaRPr lang="en-US" sz="2000" dirty="0">
                  <a:solidFill>
                    <a:srgbClr val="FFFFFF"/>
                  </a:solidFill>
                </a:endParaRPr>
              </a:p>
            </p:txBody>
          </p:sp>
          <p:sp>
            <p:nvSpPr>
              <p:cNvPr id="42" name="Rectangle 41">
                <a:extLst>
                  <a:ext uri="{FF2B5EF4-FFF2-40B4-BE49-F238E27FC236}">
                    <a16:creationId xmlns:a16="http://schemas.microsoft.com/office/drawing/2014/main" id="{6C2C5D17-4554-0658-0840-2C3048C5DDFE}"/>
                  </a:ext>
                </a:extLst>
              </p:cNvPr>
              <p:cNvSpPr/>
              <p:nvPr/>
            </p:nvSpPr>
            <p:spPr>
              <a:xfrm>
                <a:off x="3629293" y="892526"/>
                <a:ext cx="8280000" cy="541324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dirty="0" err="1"/>
              </a:p>
            </p:txBody>
          </p:sp>
        </p:grpSp>
        <p:pic>
          <p:nvPicPr>
            <p:cNvPr id="40" name="Picture 39">
              <a:extLst>
                <a:ext uri="{FF2B5EF4-FFF2-40B4-BE49-F238E27FC236}">
                  <a16:creationId xmlns:a16="http://schemas.microsoft.com/office/drawing/2014/main" id="{601F7ADE-E355-7EE5-0FF3-36D48AF5F81E}"/>
                </a:ext>
              </a:extLst>
            </p:cNvPr>
            <p:cNvPicPr preferRelativeResize="0">
              <a:picLocks/>
            </p:cNvPicPr>
            <p:nvPr/>
          </p:nvPicPr>
          <p:blipFill>
            <a:blip r:embed="rId8"/>
            <a:stretch>
              <a:fillRect/>
            </a:stretch>
          </p:blipFill>
          <p:spPr>
            <a:xfrm>
              <a:off x="5932420" y="900510"/>
              <a:ext cx="8280000" cy="4629600"/>
            </a:xfrm>
            <a:prstGeom prst="rect">
              <a:avLst/>
            </a:prstGeom>
          </p:spPr>
        </p:pic>
      </p:grpSp>
      <p:grpSp>
        <p:nvGrpSpPr>
          <p:cNvPr id="45" name="Group 44">
            <a:extLst>
              <a:ext uri="{FF2B5EF4-FFF2-40B4-BE49-F238E27FC236}">
                <a16:creationId xmlns:a16="http://schemas.microsoft.com/office/drawing/2014/main" id="{1824FE56-2E51-2290-619A-BD70343F2711}"/>
              </a:ext>
            </a:extLst>
          </p:cNvPr>
          <p:cNvGrpSpPr/>
          <p:nvPr/>
        </p:nvGrpSpPr>
        <p:grpSpPr>
          <a:xfrm>
            <a:off x="3628800" y="892800"/>
            <a:ext cx="8287076" cy="5414273"/>
            <a:chOff x="7457410" y="1123177"/>
            <a:chExt cx="8287076" cy="5414273"/>
          </a:xfrm>
        </p:grpSpPr>
        <p:grpSp>
          <p:nvGrpSpPr>
            <p:cNvPr id="44" name="Group 43">
              <a:extLst>
                <a:ext uri="{FF2B5EF4-FFF2-40B4-BE49-F238E27FC236}">
                  <a16:creationId xmlns:a16="http://schemas.microsoft.com/office/drawing/2014/main" id="{E023ADDD-77CD-C32B-1D32-8ED3931A5A7C}"/>
                </a:ext>
              </a:extLst>
            </p:cNvPr>
            <p:cNvGrpSpPr/>
            <p:nvPr/>
          </p:nvGrpSpPr>
          <p:grpSpPr>
            <a:xfrm>
              <a:off x="7457410" y="1123177"/>
              <a:ext cx="8287076" cy="5414273"/>
              <a:chOff x="15468645" y="3330133"/>
              <a:chExt cx="8287076" cy="5414273"/>
            </a:xfrm>
          </p:grpSpPr>
          <p:grpSp>
            <p:nvGrpSpPr>
              <p:cNvPr id="37" name="Group 36">
                <a:extLst>
                  <a:ext uri="{FF2B5EF4-FFF2-40B4-BE49-F238E27FC236}">
                    <a16:creationId xmlns:a16="http://schemas.microsoft.com/office/drawing/2014/main" id="{5A5593E7-C569-E7D1-0306-304D549C2DA7}"/>
                  </a:ext>
                </a:extLst>
              </p:cNvPr>
              <p:cNvGrpSpPr/>
              <p:nvPr/>
            </p:nvGrpSpPr>
            <p:grpSpPr>
              <a:xfrm>
                <a:off x="15468645" y="3330133"/>
                <a:ext cx="8287076" cy="5414273"/>
                <a:chOff x="5925344" y="891494"/>
                <a:chExt cx="8287076" cy="5414273"/>
              </a:xfrm>
            </p:grpSpPr>
            <p:grpSp>
              <p:nvGrpSpPr>
                <p:cNvPr id="33" name="Group 32">
                  <a:extLst>
                    <a:ext uri="{FF2B5EF4-FFF2-40B4-BE49-F238E27FC236}">
                      <a16:creationId xmlns:a16="http://schemas.microsoft.com/office/drawing/2014/main" id="{E56B5867-9CD6-EB4A-29F0-A6E24FBCE912}"/>
                    </a:ext>
                  </a:extLst>
                </p:cNvPr>
                <p:cNvGrpSpPr/>
                <p:nvPr/>
              </p:nvGrpSpPr>
              <p:grpSpPr>
                <a:xfrm>
                  <a:off x="5925344" y="891494"/>
                  <a:ext cx="8280000" cy="5414273"/>
                  <a:chOff x="3629293" y="892526"/>
                  <a:chExt cx="8280000" cy="5414273"/>
                </a:xfrm>
              </p:grpSpPr>
              <p:sp>
                <p:nvSpPr>
                  <p:cNvPr id="35" name="Rectangle 34">
                    <a:extLst>
                      <a:ext uri="{FF2B5EF4-FFF2-40B4-BE49-F238E27FC236}">
                        <a16:creationId xmlns:a16="http://schemas.microsoft.com/office/drawing/2014/main" id="{4DAFA891-C42B-16AA-8757-85DDC789A187}"/>
                      </a:ext>
                    </a:extLst>
                  </p:cNvPr>
                  <p:cNvSpPr/>
                  <p:nvPr/>
                </p:nvSpPr>
                <p:spPr>
                  <a:xfrm>
                    <a:off x="3643445" y="5524168"/>
                    <a:ext cx="8265848" cy="782631"/>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lnSpc>
                        <a:spcPct val="90000"/>
                      </a:lnSpc>
                      <a:defRPr/>
                    </a:pPr>
                    <a:r>
                      <a:rPr lang="en-US" sz="2000" dirty="0">
                        <a:solidFill>
                          <a:srgbClr val="FFFFFF"/>
                        </a:solidFill>
                      </a:rPr>
                      <a:t>Gemini AI will finally acknowledge that this is a fake news and explain how the AI get fooled !  Only since July 2026</a:t>
                    </a:r>
                    <a:endParaRPr lang="en-BE" sz="2000" dirty="0">
                      <a:solidFill>
                        <a:srgbClr val="FFFFFF"/>
                      </a:solidFill>
                    </a:endParaRPr>
                  </a:p>
                </p:txBody>
              </p:sp>
              <p:sp>
                <p:nvSpPr>
                  <p:cNvPr id="36" name="Rectangle 35">
                    <a:extLst>
                      <a:ext uri="{FF2B5EF4-FFF2-40B4-BE49-F238E27FC236}">
                        <a16:creationId xmlns:a16="http://schemas.microsoft.com/office/drawing/2014/main" id="{ED972705-6B76-A54E-684B-653AA2609B01}"/>
                      </a:ext>
                    </a:extLst>
                  </p:cNvPr>
                  <p:cNvSpPr/>
                  <p:nvPr/>
                </p:nvSpPr>
                <p:spPr>
                  <a:xfrm>
                    <a:off x="3629293" y="892526"/>
                    <a:ext cx="8280000" cy="541324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dirty="0" err="1"/>
                  </a:p>
                </p:txBody>
              </p:sp>
            </p:grpSp>
            <p:pic>
              <p:nvPicPr>
                <p:cNvPr id="28" name="Picture 27">
                  <a:extLst>
                    <a:ext uri="{FF2B5EF4-FFF2-40B4-BE49-F238E27FC236}">
                      <a16:creationId xmlns:a16="http://schemas.microsoft.com/office/drawing/2014/main" id="{CB1997BD-ACC6-F3AE-1B8D-BEEC63D71035}"/>
                    </a:ext>
                  </a:extLst>
                </p:cNvPr>
                <p:cNvPicPr preferRelativeResize="0">
                  <a:picLocks/>
                </p:cNvPicPr>
                <p:nvPr/>
              </p:nvPicPr>
              <p:blipFill>
                <a:blip r:embed="rId8"/>
                <a:stretch>
                  <a:fillRect/>
                </a:stretch>
              </p:blipFill>
              <p:spPr>
                <a:xfrm>
                  <a:off x="5932420" y="900510"/>
                  <a:ext cx="8280000" cy="4629600"/>
                </a:xfrm>
                <a:prstGeom prst="rect">
                  <a:avLst/>
                </a:prstGeom>
              </p:spPr>
            </p:pic>
          </p:grpSp>
          <p:pic>
            <p:nvPicPr>
              <p:cNvPr id="17" name="Picture 16">
                <a:extLst>
                  <a:ext uri="{FF2B5EF4-FFF2-40B4-BE49-F238E27FC236}">
                    <a16:creationId xmlns:a16="http://schemas.microsoft.com/office/drawing/2014/main" id="{33C1A792-C3F1-D265-FF85-6A7C8DAB8E89}"/>
                  </a:ext>
                </a:extLst>
              </p:cNvPr>
              <p:cNvPicPr preferRelativeResize="0">
                <a:picLocks/>
              </p:cNvPicPr>
              <p:nvPr/>
            </p:nvPicPr>
            <p:blipFill>
              <a:blip r:embed="rId9"/>
              <a:stretch>
                <a:fillRect/>
              </a:stretch>
            </p:blipFill>
            <p:spPr>
              <a:xfrm>
                <a:off x="15489873" y="3753134"/>
                <a:ext cx="8258772" cy="4202773"/>
              </a:xfrm>
              <a:prstGeom prst="rect">
                <a:avLst/>
              </a:prstGeom>
            </p:spPr>
          </p:pic>
        </p:grpSp>
        <p:sp>
          <p:nvSpPr>
            <p:cNvPr id="21" name="Rectangle 20">
              <a:extLst>
                <a:ext uri="{FF2B5EF4-FFF2-40B4-BE49-F238E27FC236}">
                  <a16:creationId xmlns:a16="http://schemas.microsoft.com/office/drawing/2014/main" id="{55511FF5-0269-417A-C4D2-0DB86C9E46B9}"/>
                </a:ext>
              </a:extLst>
            </p:cNvPr>
            <p:cNvSpPr>
              <a:spLocks/>
            </p:cNvSpPr>
            <p:nvPr/>
          </p:nvSpPr>
          <p:spPr>
            <a:xfrm>
              <a:off x="7504271" y="2990994"/>
              <a:ext cx="4845783" cy="2743829"/>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dirty="0" err="1"/>
            </a:p>
          </p:txBody>
        </p:sp>
      </p:grpSp>
    </p:spTree>
    <p:extLst>
      <p:ext uri="{BB962C8B-B14F-4D97-AF65-F5344CB8AC3E}">
        <p14:creationId xmlns:p14="http://schemas.microsoft.com/office/powerpoint/2010/main" val="279474046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499"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500"/>
                                        <p:tgtEl>
                                          <p:spTgt spid="3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fade">
                                      <p:cBhvr>
                                        <p:cTn id="25"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fill="hold" display="0">
                  <p:stCondLst>
                    <p:cond delay="indefinite"/>
                  </p:stCondLst>
                </p:cTn>
                <p:tgtEl>
                  <p:spTgt spid="2"/>
                </p:tgtEl>
              </p:cMediaNode>
            </p:video>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clickEffect">
                                  <p:stCondLst>
                                    <p:cond delay="0"/>
                                  </p:stCondLst>
                                  <p:childTnLst>
                                    <p:cmd type="call" cmd="togglePause">
                                      <p:cBhvr>
                                        <p:cTn id="31"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3308092"/>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1CC97D-C3A4-555A-90B5-22C787EF3A95}"/>
              </a:ext>
            </a:extLst>
          </p:cNvPr>
          <p:cNvSpPr>
            <a:spLocks noGrp="1"/>
          </p:cNvSpPr>
          <p:nvPr>
            <p:ph type="body" sz="quarter" idx="32"/>
          </p:nvPr>
        </p:nvSpPr>
        <p:spPr/>
        <p:txBody>
          <a:bodyPr>
            <a:normAutofit/>
          </a:bodyPr>
          <a:lstStyle/>
          <a:p>
            <a:r>
              <a:rPr lang="en-US"/>
              <a:t>5G/6G governed by AI… but can we trust the data sets training the models?</a:t>
            </a:r>
          </a:p>
        </p:txBody>
      </p:sp>
      <p:sp>
        <p:nvSpPr>
          <p:cNvPr id="3" name="Text Placeholder 2">
            <a:extLst>
              <a:ext uri="{FF2B5EF4-FFF2-40B4-BE49-F238E27FC236}">
                <a16:creationId xmlns:a16="http://schemas.microsoft.com/office/drawing/2014/main" id="{DD2A8174-A8A4-AA4D-042F-351EEE957AEB}"/>
              </a:ext>
            </a:extLst>
          </p:cNvPr>
          <p:cNvSpPr>
            <a:spLocks noGrp="1"/>
          </p:cNvSpPr>
          <p:nvPr>
            <p:ph type="body" sz="quarter" idx="33"/>
          </p:nvPr>
        </p:nvSpPr>
        <p:spPr>
          <a:xfrm>
            <a:off x="685800" y="1515718"/>
            <a:ext cx="10896600" cy="1284631"/>
          </a:xfrm>
        </p:spPr>
        <p:txBody>
          <a:bodyPr/>
          <a:lstStyle/>
          <a:p>
            <a:pPr>
              <a:buClr>
                <a:schemeClr val="accent1"/>
              </a:buClr>
            </a:pPr>
            <a:r>
              <a:rPr lang="en-US" b="1"/>
              <a:t>Deep learning technologies </a:t>
            </a:r>
            <a:r>
              <a:rPr lang="en-US"/>
              <a:t>(DNNs) has enabled high-accuracy AI systems to be widely deployed in real-world applications, but their vulnerability to adversarial attacks poses significant security risks, making robustness a critical challenge.</a:t>
            </a:r>
          </a:p>
          <a:p>
            <a:endParaRPr lang="en-US"/>
          </a:p>
        </p:txBody>
      </p:sp>
      <p:sp>
        <p:nvSpPr>
          <p:cNvPr id="4" name="Title 3">
            <a:extLst>
              <a:ext uri="{FF2B5EF4-FFF2-40B4-BE49-F238E27FC236}">
                <a16:creationId xmlns:a16="http://schemas.microsoft.com/office/drawing/2014/main" id="{B92141DF-04DA-74DA-6C41-A4CD8EE667D7}"/>
              </a:ext>
            </a:extLst>
          </p:cNvPr>
          <p:cNvSpPr>
            <a:spLocks noGrp="1"/>
          </p:cNvSpPr>
          <p:nvPr>
            <p:ph type="title"/>
          </p:nvPr>
        </p:nvSpPr>
        <p:spPr/>
        <p:txBody>
          <a:bodyPr/>
          <a:lstStyle/>
          <a:p>
            <a:r>
              <a:rPr lang="en-US"/>
              <a:t>Data pollution via Adversarial Machine Learning techniques</a:t>
            </a:r>
          </a:p>
        </p:txBody>
      </p:sp>
      <p:sp>
        <p:nvSpPr>
          <p:cNvPr id="8" name="TextBox 7">
            <a:extLst>
              <a:ext uri="{FF2B5EF4-FFF2-40B4-BE49-F238E27FC236}">
                <a16:creationId xmlns:a16="http://schemas.microsoft.com/office/drawing/2014/main" id="{3EECFBF2-ABA5-2C18-8447-7F329D63073A}"/>
              </a:ext>
            </a:extLst>
          </p:cNvPr>
          <p:cNvSpPr txBox="1"/>
          <p:nvPr/>
        </p:nvSpPr>
        <p:spPr>
          <a:xfrm>
            <a:off x="9381876" y="5977281"/>
            <a:ext cx="2695823" cy="175869"/>
          </a:xfrm>
          <a:prstGeom prst="rect">
            <a:avLst/>
          </a:prstGeom>
          <a:noFill/>
        </p:spPr>
        <p:txBody>
          <a:bodyPr wrap="none" lIns="0" tIns="0" rIns="0" bIns="0"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chemeClr val="bg1"/>
                </a:solidFill>
                <a:effectLst/>
                <a:uLnTx/>
                <a:uFillTx/>
                <a:latin typeface="Arial"/>
                <a:ea typeface="+mn-ea"/>
                <a:cs typeface="+mn-cs"/>
              </a:rPr>
              <a:t>https://doi.org/10.3390/electronics9111957</a:t>
            </a:r>
          </a:p>
        </p:txBody>
      </p:sp>
      <p:sp>
        <p:nvSpPr>
          <p:cNvPr id="11" name="Text Placeholder 2">
            <a:extLst>
              <a:ext uri="{FF2B5EF4-FFF2-40B4-BE49-F238E27FC236}">
                <a16:creationId xmlns:a16="http://schemas.microsoft.com/office/drawing/2014/main" id="{B27E8420-1920-72C8-DE57-F9920C661398}"/>
              </a:ext>
            </a:extLst>
          </p:cNvPr>
          <p:cNvSpPr txBox="1">
            <a:spLocks/>
          </p:cNvSpPr>
          <p:nvPr/>
        </p:nvSpPr>
        <p:spPr>
          <a:xfrm>
            <a:off x="685800" y="5219701"/>
            <a:ext cx="10896600" cy="755217"/>
          </a:xfrm>
          <a:prstGeom prst="rect">
            <a:avLst/>
          </a:prstGeom>
        </p:spPr>
        <p:txBody>
          <a:bodyPr lIns="0"/>
          <a:lstStyle>
            <a:lvl1pPr marL="182563" indent="-182563" algn="l" rtl="0" eaLnBrk="1" fontAlgn="base" hangingPunct="1">
              <a:spcBef>
                <a:spcPts val="1000"/>
              </a:spcBef>
              <a:spcAft>
                <a:spcPct val="0"/>
              </a:spcAft>
              <a:buClr>
                <a:schemeClr val="bg1"/>
              </a:buClr>
              <a:buFont typeface="Arial" panose="020B0604020202020204" pitchFamily="34" charset="0"/>
              <a:buChar char="•"/>
              <a:defRPr sz="2000" kern="1200">
                <a:solidFill>
                  <a:schemeClr val="bg1"/>
                </a:solidFill>
                <a:latin typeface="+mn-lt"/>
                <a:ea typeface="+mn-ea"/>
                <a:cs typeface="+mn-cs"/>
              </a:defRPr>
            </a:lvl1pPr>
            <a:lvl2pPr marL="365125" indent="-182563" algn="l" rtl="0" eaLnBrk="1" fontAlgn="base" hangingPunct="1">
              <a:spcBef>
                <a:spcPts val="200"/>
              </a:spcBef>
              <a:spcAft>
                <a:spcPts val="400"/>
              </a:spcAft>
              <a:buClr>
                <a:schemeClr val="bg1"/>
              </a:buClr>
              <a:buFont typeface="Arial" panose="020B0604020202020204" pitchFamily="34" charset="0"/>
              <a:buChar char="•"/>
              <a:defRPr kern="1200">
                <a:solidFill>
                  <a:schemeClr val="bg1"/>
                </a:solidFill>
                <a:latin typeface="+mn-lt"/>
                <a:ea typeface="+mn-ea"/>
                <a:cs typeface="+mn-cs"/>
              </a:defRPr>
            </a:lvl2pPr>
            <a:lvl3pPr marL="530225" indent="-163513" algn="l" rtl="0" eaLnBrk="1" fontAlgn="base" hangingPunct="1">
              <a:lnSpc>
                <a:spcPct val="90000"/>
              </a:lnSpc>
              <a:spcBef>
                <a:spcPts val="200"/>
              </a:spcBef>
              <a:spcAft>
                <a:spcPts val="400"/>
              </a:spcAft>
              <a:buClr>
                <a:schemeClr val="bg1"/>
              </a:buClr>
              <a:buFont typeface="Arial" panose="020B0604020202020204" pitchFamily="34" charset="0"/>
              <a:buChar char="•"/>
              <a:defRPr sz="1600" kern="1200">
                <a:solidFill>
                  <a:schemeClr val="bg1"/>
                </a:solidFill>
                <a:latin typeface="+mn-lt"/>
                <a:ea typeface="+mn-ea"/>
                <a:cs typeface="+mn-cs"/>
              </a:defRPr>
            </a:lvl3pPr>
            <a:lvl4pPr marL="687388" indent="-171450" algn="l" rtl="0" eaLnBrk="1" fontAlgn="base" hangingPunct="1">
              <a:lnSpc>
                <a:spcPct val="90000"/>
              </a:lnSpc>
              <a:spcBef>
                <a:spcPts val="200"/>
              </a:spcBef>
              <a:spcAft>
                <a:spcPts val="400"/>
              </a:spcAft>
              <a:buClr>
                <a:schemeClr val="bg1"/>
              </a:buClr>
              <a:buFont typeface="Arial" panose="020B0604020202020204" pitchFamily="34" charset="0"/>
              <a:buChar char="•"/>
              <a:defRPr sz="1400" kern="1200">
                <a:solidFill>
                  <a:schemeClr val="bg1"/>
                </a:solidFill>
                <a:latin typeface="+mn-lt"/>
                <a:ea typeface="+mn-ea"/>
                <a:cs typeface="+mn-cs"/>
              </a:defRPr>
            </a:lvl4pPr>
            <a:lvl5pPr marL="857250" indent="-171450" algn="l" rtl="0" eaLnBrk="1" fontAlgn="base" hangingPunct="1">
              <a:lnSpc>
                <a:spcPct val="90000"/>
              </a:lnSpc>
              <a:spcBef>
                <a:spcPts val="200"/>
              </a:spcBef>
              <a:spcAft>
                <a:spcPts val="400"/>
              </a:spcAft>
              <a:buClr>
                <a:schemeClr val="bg1"/>
              </a:buClr>
              <a:buFont typeface="Arial" panose="020B0604020202020204" pitchFamily="34" charset="0"/>
              <a:buChar char="•"/>
              <a:defRPr lang="en-US" sz="1200" kern="1200">
                <a:solidFill>
                  <a:schemeClr val="bg1"/>
                </a:solidFill>
                <a:latin typeface="+mn-lt"/>
                <a:ea typeface="+mn-ea"/>
                <a:cs typeface="+mn-cs"/>
              </a:defRPr>
            </a:lvl5pPr>
            <a:lvl6pPr marL="0" indent="0"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spc="60" baseline="0" dirty="0" smtClean="0">
                <a:solidFill>
                  <a:schemeClr val="tx1">
                    <a:lumMod val="85000"/>
                    <a:lumOff val="15000"/>
                  </a:schemeClr>
                </a:solidFill>
                <a:latin typeface="+mn-lt"/>
                <a:ea typeface="+mn-ea"/>
                <a:cs typeface="+mn-cs"/>
              </a:defRPr>
            </a:lvl6pPr>
            <a:lvl7pPr marL="0" indent="0"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baseline="0" dirty="0" smtClean="0">
                <a:solidFill>
                  <a:schemeClr val="tx1">
                    <a:lumMod val="85000"/>
                    <a:lumOff val="15000"/>
                  </a:schemeClr>
                </a:solidFill>
                <a:latin typeface="+mn-lt"/>
                <a:ea typeface="+mn-ea"/>
                <a:cs typeface="+mn-cs"/>
              </a:defRPr>
            </a:lvl7pPr>
            <a:lvl8pPr marL="1588" indent="-1588"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baseline="0" dirty="0" smtClean="0">
                <a:solidFill>
                  <a:schemeClr val="tx1">
                    <a:lumMod val="85000"/>
                    <a:lumOff val="15000"/>
                  </a:schemeClr>
                </a:solidFill>
                <a:latin typeface="+mn-lt"/>
                <a:ea typeface="+mn-ea"/>
                <a:cs typeface="+mn-cs"/>
              </a:defRPr>
            </a:lvl8pPr>
            <a:lvl9pPr marL="1588" indent="-1588" algn="l" defTabSz="914400" rtl="0" eaLnBrk="1" latinLnBrk="0" hangingPunct="1">
              <a:lnSpc>
                <a:spcPct val="90000"/>
              </a:lnSpc>
              <a:spcBef>
                <a:spcPts val="600"/>
              </a:spcBef>
              <a:spcAft>
                <a:spcPts val="600"/>
              </a:spcAft>
              <a:buFont typeface="Arial" panose="020B0604020202020204" pitchFamily="34" charset="0"/>
              <a:buChar char="​"/>
              <a:defRPr lang="en-US" sz="2000" b="0" i="0" kern="1200" cap="none" baseline="0" dirty="0" smtClean="0">
                <a:solidFill>
                  <a:schemeClr val="tx1">
                    <a:lumMod val="85000"/>
                    <a:lumOff val="15000"/>
                  </a:schemeClr>
                </a:solidFill>
                <a:latin typeface="+mn-lt"/>
                <a:ea typeface="+mn-ea"/>
                <a:cs typeface="+mn-cs"/>
              </a:defRPr>
            </a:lvl9pPr>
          </a:lstStyle>
          <a:p>
            <a:pPr defTabSz="914400">
              <a:buClr>
                <a:schemeClr val="accent1"/>
              </a:buClr>
            </a:pPr>
            <a:r>
              <a:rPr lang="en-US"/>
              <a:t>Adding small, well-crafted perturbations to the original image leads DNNs into making incorrect predictions, and not by just a bit!  </a:t>
            </a:r>
          </a:p>
          <a:p>
            <a:pPr defTabSz="914400"/>
            <a:endParaRPr lang="en-US"/>
          </a:p>
        </p:txBody>
      </p:sp>
      <p:pic>
        <p:nvPicPr>
          <p:cNvPr id="13" name="Picture 12">
            <a:extLst>
              <a:ext uri="{FF2B5EF4-FFF2-40B4-BE49-F238E27FC236}">
                <a16:creationId xmlns:a16="http://schemas.microsoft.com/office/drawing/2014/main" id="{5CE7F2A3-6B96-C4EB-537A-A02B28268C9E}"/>
              </a:ext>
            </a:extLst>
          </p:cNvPr>
          <p:cNvPicPr>
            <a:picLocks noChangeAspect="1"/>
          </p:cNvPicPr>
          <p:nvPr/>
        </p:nvPicPr>
        <p:blipFill>
          <a:blip r:embed="rId3"/>
          <a:stretch>
            <a:fillRect/>
          </a:stretch>
        </p:blipFill>
        <p:spPr>
          <a:xfrm>
            <a:off x="2876549" y="2627430"/>
            <a:ext cx="6585017" cy="2377263"/>
          </a:xfrm>
          <a:prstGeom prst="rect">
            <a:avLst/>
          </a:prstGeom>
        </p:spPr>
      </p:pic>
      <p:sp>
        <p:nvSpPr>
          <p:cNvPr id="14" name="Rectangle 13">
            <a:extLst>
              <a:ext uri="{FF2B5EF4-FFF2-40B4-BE49-F238E27FC236}">
                <a16:creationId xmlns:a16="http://schemas.microsoft.com/office/drawing/2014/main" id="{A80EAF65-8A8A-3877-0F90-20596F9B0F2C}"/>
              </a:ext>
            </a:extLst>
          </p:cNvPr>
          <p:cNvSpPr/>
          <p:nvPr/>
        </p:nvSpPr>
        <p:spPr>
          <a:xfrm>
            <a:off x="4852491" y="2473036"/>
            <a:ext cx="4609075" cy="25873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a:p>
        </p:txBody>
      </p:sp>
      <p:sp>
        <p:nvSpPr>
          <p:cNvPr id="15" name="Rectangle 14">
            <a:extLst>
              <a:ext uri="{FF2B5EF4-FFF2-40B4-BE49-F238E27FC236}">
                <a16:creationId xmlns:a16="http://schemas.microsoft.com/office/drawing/2014/main" id="{C7842000-5D30-1854-5E97-9C16538B958E}"/>
              </a:ext>
            </a:extLst>
          </p:cNvPr>
          <p:cNvSpPr/>
          <p:nvPr/>
        </p:nvSpPr>
        <p:spPr>
          <a:xfrm>
            <a:off x="7118856" y="2484554"/>
            <a:ext cx="2342710" cy="26630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a:p>
        </p:txBody>
      </p:sp>
      <p:sp>
        <p:nvSpPr>
          <p:cNvPr id="5" name="Rectangle 4">
            <a:extLst>
              <a:ext uri="{FF2B5EF4-FFF2-40B4-BE49-F238E27FC236}">
                <a16:creationId xmlns:a16="http://schemas.microsoft.com/office/drawing/2014/main" id="{2240E7BE-973F-1140-D9A6-C17B05C6BC10}"/>
              </a:ext>
            </a:extLst>
          </p:cNvPr>
          <p:cNvSpPr/>
          <p:nvPr/>
        </p:nvSpPr>
        <p:spPr>
          <a:xfrm>
            <a:off x="11916696" y="0"/>
            <a:ext cx="27530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BE" err="1"/>
          </a:p>
        </p:txBody>
      </p:sp>
      <p:sp>
        <p:nvSpPr>
          <p:cNvPr id="6" name="Footer Placeholder 21">
            <a:extLst>
              <a:ext uri="{FF2B5EF4-FFF2-40B4-BE49-F238E27FC236}">
                <a16:creationId xmlns:a16="http://schemas.microsoft.com/office/drawing/2014/main" id="{BA684B3F-4847-8400-25BD-2D0340D7D322}"/>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extLst>
      <p:ext uri="{BB962C8B-B14F-4D97-AF65-F5344CB8AC3E}">
        <p14:creationId xmlns:p14="http://schemas.microsoft.com/office/powerpoint/2010/main" val="393667878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5"/>
                                        </p:tgtEl>
                                      </p:cBhvr>
                                    </p:animEffect>
                                    <p:set>
                                      <p:cBhvr>
                                        <p:cTn id="25" dur="1" fill="hold">
                                          <p:stCondLst>
                                            <p:cond delay="499"/>
                                          </p:stCondLst>
                                        </p:cTn>
                                        <p:tgtEl>
                                          <p:spTgt spid="15"/>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11" grpId="0"/>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2">
            <a:extLst>
              <a:ext uri="{FF2B5EF4-FFF2-40B4-BE49-F238E27FC236}">
                <a16:creationId xmlns:a16="http://schemas.microsoft.com/office/drawing/2014/main" id="{650C32A2-F861-5134-9475-BFF4590275A2}"/>
              </a:ext>
            </a:extLst>
          </p:cNvPr>
          <p:cNvSpPr>
            <a:spLocks noGrp="1" noChangeArrowheads="1"/>
          </p:cNvSpPr>
          <p:nvPr>
            <p:ph type="title"/>
          </p:nvPr>
        </p:nvSpPr>
        <p:spPr>
          <a:xfrm>
            <a:off x="685799" y="549275"/>
            <a:ext cx="8624455" cy="369332"/>
          </a:xfrm>
        </p:spPr>
        <p:txBody>
          <a:bodyPr/>
          <a:lstStyle/>
          <a:p>
            <a:r>
              <a:rPr lang="en-US" altLang="en-US"/>
              <a:t>What if you train a Neural receiver with incomplete data?</a:t>
            </a:r>
          </a:p>
        </p:txBody>
      </p:sp>
      <p:sp>
        <p:nvSpPr>
          <p:cNvPr id="5" name="Text Placeholder 4">
            <a:extLst>
              <a:ext uri="{FF2B5EF4-FFF2-40B4-BE49-F238E27FC236}">
                <a16:creationId xmlns:a16="http://schemas.microsoft.com/office/drawing/2014/main" id="{9A04A064-3174-83B5-C9E4-599AF9BE08B7}"/>
              </a:ext>
            </a:extLst>
          </p:cNvPr>
          <p:cNvSpPr>
            <a:spLocks noGrp="1"/>
          </p:cNvSpPr>
          <p:nvPr>
            <p:ph type="body" sz="quarter" idx="33"/>
          </p:nvPr>
        </p:nvSpPr>
        <p:spPr>
          <a:xfrm>
            <a:off x="685800" y="1701573"/>
            <a:ext cx="6645876" cy="2260749"/>
          </a:xfrm>
        </p:spPr>
        <p:txBody>
          <a:bodyPr/>
          <a:lstStyle/>
          <a:p>
            <a:pPr marL="182880" indent="-182880" fontAlgn="auto">
              <a:spcAft>
                <a:spcPts val="0"/>
              </a:spcAft>
              <a:defRPr/>
            </a:pPr>
            <a:r>
              <a:rPr lang="en-US"/>
              <a:t>Published </a:t>
            </a:r>
            <a:r>
              <a:rPr lang="en-US" noProof="0"/>
              <a:t>paper</a:t>
            </a:r>
            <a:r>
              <a:rPr lang="en-US"/>
              <a:t> on 5G Beam selection for a </a:t>
            </a:r>
            <a:r>
              <a:rPr lang="en-US" noProof="0"/>
              <a:t>supervised</a:t>
            </a:r>
            <a:r>
              <a:rPr lang="en-US"/>
              <a:t>, Multi Class Classification CNN model.</a:t>
            </a:r>
          </a:p>
          <a:p>
            <a:pPr fontAlgn="auto">
              <a:spcAft>
                <a:spcPts val="0"/>
              </a:spcAft>
              <a:defRPr/>
            </a:pPr>
            <a:r>
              <a:rPr lang="en-US"/>
              <a:t>Dataset was made public as part of the publication. </a:t>
            </a:r>
          </a:p>
        </p:txBody>
      </p:sp>
      <p:pic>
        <p:nvPicPr>
          <p:cNvPr id="4" name="Picture 3">
            <a:extLst>
              <a:ext uri="{FF2B5EF4-FFF2-40B4-BE49-F238E27FC236}">
                <a16:creationId xmlns:a16="http://schemas.microsoft.com/office/drawing/2014/main" id="{6B5CE210-05EC-E049-68C6-10FAD446B53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701738" y="4085324"/>
            <a:ext cx="997323" cy="997323"/>
          </a:xfrm>
          <a:prstGeom prst="rect">
            <a:avLst/>
          </a:prstGeom>
        </p:spPr>
      </p:pic>
      <p:sp>
        <p:nvSpPr>
          <p:cNvPr id="14" name="TextBox 13">
            <a:extLst>
              <a:ext uri="{FF2B5EF4-FFF2-40B4-BE49-F238E27FC236}">
                <a16:creationId xmlns:a16="http://schemas.microsoft.com/office/drawing/2014/main" id="{EE3C38D8-C596-BD0D-FE98-C46335A02EC9}"/>
              </a:ext>
            </a:extLst>
          </p:cNvPr>
          <p:cNvSpPr txBox="1"/>
          <p:nvPr/>
        </p:nvSpPr>
        <p:spPr>
          <a:xfrm>
            <a:off x="1370026" y="5036372"/>
            <a:ext cx="4538563" cy="338554"/>
          </a:xfrm>
          <a:prstGeom prst="rect">
            <a:avLst/>
          </a:prstGeom>
          <a:noFill/>
        </p:spPr>
        <p:txBody>
          <a:bodyPr wrap="square">
            <a:spAutoFit/>
          </a:bodyPr>
          <a:lstStyle/>
          <a:p>
            <a:pPr marL="0" indent="0" algn="ctr">
              <a:buNone/>
            </a:pPr>
            <a:r>
              <a:rPr lang="en-US" sz="1600" b="1">
                <a:solidFill>
                  <a:srgbClr val="FF0000"/>
                </a:solidFill>
              </a:rPr>
              <a:t>Takeaway: TEST YOUR AI DATASET!</a:t>
            </a:r>
          </a:p>
        </p:txBody>
      </p:sp>
      <p:sp>
        <p:nvSpPr>
          <p:cNvPr id="9" name="Text Placeholder 2">
            <a:extLst>
              <a:ext uri="{FF2B5EF4-FFF2-40B4-BE49-F238E27FC236}">
                <a16:creationId xmlns:a16="http://schemas.microsoft.com/office/drawing/2014/main" id="{1F459DEB-F34B-B34A-2DB7-59A83835E90F}"/>
              </a:ext>
            </a:extLst>
          </p:cNvPr>
          <p:cNvSpPr>
            <a:spLocks noGrp="1"/>
          </p:cNvSpPr>
          <p:nvPr>
            <p:ph type="body" sz="quarter" idx="32"/>
          </p:nvPr>
        </p:nvSpPr>
        <p:spPr>
          <a:xfrm>
            <a:off x="685800" y="941832"/>
            <a:ext cx="10515600" cy="395674"/>
          </a:xfrm>
        </p:spPr>
        <p:txBody>
          <a:bodyPr/>
          <a:lstStyle/>
          <a:p>
            <a:r>
              <a:rPr lang="en-US"/>
              <a:t>Lack of meaningful training data creates wrong results</a:t>
            </a:r>
            <a:endParaRPr lang="en-GB"/>
          </a:p>
        </p:txBody>
      </p:sp>
      <p:sp>
        <p:nvSpPr>
          <p:cNvPr id="17" name="TextBox 6">
            <a:extLst>
              <a:ext uri="{FF2B5EF4-FFF2-40B4-BE49-F238E27FC236}">
                <a16:creationId xmlns:a16="http://schemas.microsoft.com/office/drawing/2014/main" id="{2D3A014B-A084-4CBB-B875-A9BE23F1254F}"/>
              </a:ext>
            </a:extLst>
          </p:cNvPr>
          <p:cNvSpPr txBox="1"/>
          <p:nvPr/>
        </p:nvSpPr>
        <p:spPr>
          <a:xfrm>
            <a:off x="114646" y="5700724"/>
            <a:ext cx="5996084" cy="43088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0" i="0">
                <a:solidFill>
                  <a:schemeClr val="bg1"/>
                </a:solidFill>
                <a:effectLst/>
                <a:latin typeface="Arial" panose="020B0604020202020204" pitchFamily="34" charset="0"/>
              </a:rPr>
              <a:t>Klautau, Aldebaro, et al. "5G MIMO data for machine learning: Application to beam-selection using deep learning." </a:t>
            </a:r>
            <a:r>
              <a:rPr lang="en-US" sz="1100" b="0" i="1">
                <a:solidFill>
                  <a:schemeClr val="bg1"/>
                </a:solidFill>
                <a:effectLst/>
                <a:latin typeface="Arial" panose="020B0604020202020204" pitchFamily="34" charset="0"/>
              </a:rPr>
              <a:t>2018 Information Theory and Applications Workshop (ITA)</a:t>
            </a:r>
            <a:r>
              <a:rPr lang="en-US" sz="1100" b="0" i="0">
                <a:solidFill>
                  <a:schemeClr val="bg1"/>
                </a:solidFill>
                <a:effectLst/>
                <a:latin typeface="Arial" panose="020B0604020202020204" pitchFamily="34" charset="0"/>
              </a:rPr>
              <a:t>. IEEE, 2018.</a:t>
            </a:r>
            <a:endParaRPr lang="en-US" sz="1100">
              <a:solidFill>
                <a:schemeClr val="bg1"/>
              </a:solidFill>
            </a:endParaRPr>
          </a:p>
        </p:txBody>
      </p:sp>
      <p:sp>
        <p:nvSpPr>
          <p:cNvPr id="18" name="TextBox 3">
            <a:extLst>
              <a:ext uri="{FF2B5EF4-FFF2-40B4-BE49-F238E27FC236}">
                <a16:creationId xmlns:a16="http://schemas.microsoft.com/office/drawing/2014/main" id="{52A68830-FEF5-44DF-30AD-AEC64351B0D2}"/>
              </a:ext>
            </a:extLst>
          </p:cNvPr>
          <p:cNvSpPr txBox="1"/>
          <p:nvPr/>
        </p:nvSpPr>
        <p:spPr>
          <a:xfrm>
            <a:off x="199551" y="6179608"/>
            <a:ext cx="7897906" cy="331694"/>
          </a:xfrm>
          <a:prstGeom prst="rect">
            <a:avLst/>
          </a:prstGeom>
          <a:noFill/>
        </p:spPr>
        <p:txBody>
          <a:bodyPr wrap="non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a:solidFill>
                  <a:schemeClr val="bg1"/>
                </a:solidFill>
              </a:rPr>
              <a:t>https://github.com/lasseufpa/5gm-beam-selection/tree/master/classification</a:t>
            </a:r>
          </a:p>
        </p:txBody>
      </p:sp>
      <p:pic>
        <p:nvPicPr>
          <p:cNvPr id="19" name="Picture 18" descr="A screenshot of a computer generated image&#10;&#10;Description automatically generated">
            <a:extLst>
              <a:ext uri="{FF2B5EF4-FFF2-40B4-BE49-F238E27FC236}">
                <a16:creationId xmlns:a16="http://schemas.microsoft.com/office/drawing/2014/main" id="{FF28D886-E32E-050C-85E2-BC3197E7C2ED}"/>
              </a:ext>
            </a:extLst>
          </p:cNvPr>
          <p:cNvPicPr>
            <a:picLocks noChangeAspect="1"/>
          </p:cNvPicPr>
          <p:nvPr/>
        </p:nvPicPr>
        <p:blipFill>
          <a:blip r:embed="rId3"/>
          <a:stretch>
            <a:fillRect/>
          </a:stretch>
        </p:blipFill>
        <p:spPr>
          <a:xfrm>
            <a:off x="7546345" y="1051965"/>
            <a:ext cx="3959855" cy="2360683"/>
          </a:xfrm>
          <a:prstGeom prst="rect">
            <a:avLst/>
          </a:prstGeom>
        </p:spPr>
      </p:pic>
      <p:pic>
        <p:nvPicPr>
          <p:cNvPr id="20" name="Picture 19">
            <a:extLst>
              <a:ext uri="{FF2B5EF4-FFF2-40B4-BE49-F238E27FC236}">
                <a16:creationId xmlns:a16="http://schemas.microsoft.com/office/drawing/2014/main" id="{303062AF-742B-39C5-D8D5-E489446B5605}"/>
              </a:ext>
            </a:extLst>
          </p:cNvPr>
          <p:cNvPicPr>
            <a:picLocks noChangeAspect="1"/>
          </p:cNvPicPr>
          <p:nvPr/>
        </p:nvPicPr>
        <p:blipFill>
          <a:blip r:embed="rId4"/>
          <a:stretch>
            <a:fillRect/>
          </a:stretch>
        </p:blipFill>
        <p:spPr>
          <a:xfrm>
            <a:off x="7546345" y="3716126"/>
            <a:ext cx="3959855" cy="2364434"/>
          </a:xfrm>
          <a:prstGeom prst="rect">
            <a:avLst/>
          </a:prstGeom>
          <a:ln>
            <a:solidFill>
              <a:schemeClr val="tx1"/>
            </a:solidFill>
          </a:ln>
        </p:spPr>
      </p:pic>
      <p:sp>
        <p:nvSpPr>
          <p:cNvPr id="21" name="Oval 20">
            <a:extLst>
              <a:ext uri="{FF2B5EF4-FFF2-40B4-BE49-F238E27FC236}">
                <a16:creationId xmlns:a16="http://schemas.microsoft.com/office/drawing/2014/main" id="{4018FCD6-4B0E-9522-549B-F91DA281240F}"/>
              </a:ext>
            </a:extLst>
          </p:cNvPr>
          <p:cNvSpPr/>
          <p:nvPr/>
        </p:nvSpPr>
        <p:spPr>
          <a:xfrm>
            <a:off x="7433766" y="3716126"/>
            <a:ext cx="1645545" cy="226074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TextBox 11">
            <a:extLst>
              <a:ext uri="{FF2B5EF4-FFF2-40B4-BE49-F238E27FC236}">
                <a16:creationId xmlns:a16="http://schemas.microsoft.com/office/drawing/2014/main" id="{A2804628-710A-97DB-0F99-3860EBA0A4A2}"/>
              </a:ext>
            </a:extLst>
          </p:cNvPr>
          <p:cNvSpPr txBox="1"/>
          <p:nvPr/>
        </p:nvSpPr>
        <p:spPr>
          <a:xfrm>
            <a:off x="7546346" y="6081922"/>
            <a:ext cx="395985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a:solidFill>
                  <a:schemeClr val="bg1"/>
                </a:solidFill>
                <a:cs typeface="Calibri"/>
              </a:rPr>
              <a:t>(Transmitter Antenna, Receiver Antenna)</a:t>
            </a:r>
            <a:endParaRPr lang="en-US" sz="1400">
              <a:solidFill>
                <a:schemeClr val="bg1"/>
              </a:solidFill>
            </a:endParaRPr>
          </a:p>
        </p:txBody>
      </p:sp>
      <p:sp>
        <p:nvSpPr>
          <p:cNvPr id="23" name="TextBox 9">
            <a:extLst>
              <a:ext uri="{FF2B5EF4-FFF2-40B4-BE49-F238E27FC236}">
                <a16:creationId xmlns:a16="http://schemas.microsoft.com/office/drawing/2014/main" id="{9DA87973-C8B8-36D6-56B6-7283BA65FD3D}"/>
              </a:ext>
            </a:extLst>
          </p:cNvPr>
          <p:cNvSpPr txBox="1"/>
          <p:nvPr/>
        </p:nvSpPr>
        <p:spPr>
          <a:xfrm>
            <a:off x="1098361" y="2921447"/>
            <a:ext cx="5617597" cy="181588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a:solidFill>
                  <a:schemeClr val="bg1"/>
                </a:solidFill>
                <a:ea typeface="+mn-lt"/>
                <a:cs typeface="+mn-lt"/>
              </a:rPr>
              <a:t>Actual: </a:t>
            </a:r>
            <a:r>
              <a:rPr lang="en-US" sz="1400">
                <a:solidFill>
                  <a:schemeClr val="bg1"/>
                </a:solidFill>
                <a:ea typeface="+mn-lt"/>
                <a:cs typeface="+mn-lt"/>
              </a:rPr>
              <a:t>There are 61 classes in the labels, but the dataset is imbalanced with the top-1 class occupying 61.25% of the labels in the train set respectively, and the </a:t>
            </a:r>
            <a:r>
              <a:rPr lang="en-US" sz="1400">
                <a:solidFill>
                  <a:srgbClr val="FF0000"/>
                </a:solidFill>
                <a:ea typeface="+mn-lt"/>
                <a:cs typeface="+mn-lt"/>
              </a:rPr>
              <a:t>top-3 classes occupy 80.83%.</a:t>
            </a:r>
            <a:r>
              <a:rPr lang="en-US" sz="1400">
                <a:ea typeface="+mn-lt"/>
                <a:cs typeface="+mn-lt"/>
              </a:rPr>
              <a:t>.</a:t>
            </a:r>
          </a:p>
          <a:p>
            <a:endParaRPr lang="en-US" sz="1400">
              <a:solidFill>
                <a:schemeClr val="bg1"/>
              </a:solidFill>
              <a:ea typeface="+mn-lt"/>
              <a:cs typeface="+mn-lt"/>
            </a:endParaRPr>
          </a:p>
          <a:p>
            <a:r>
              <a:rPr lang="en-US" sz="1400" b="1">
                <a:solidFill>
                  <a:schemeClr val="bg1"/>
                </a:solidFill>
                <a:ea typeface="+mn-lt"/>
                <a:cs typeface="+mn-lt"/>
              </a:rPr>
              <a:t>Feedback: </a:t>
            </a:r>
          </a:p>
          <a:p>
            <a:r>
              <a:rPr lang="en-US" sz="1400">
                <a:solidFill>
                  <a:schemeClr val="bg1"/>
                </a:solidFill>
                <a:ea typeface="+mn-lt"/>
                <a:cs typeface="+mn-lt"/>
              </a:rPr>
              <a:t>(1) Collect more data points for classes with less data points. </a:t>
            </a:r>
          </a:p>
          <a:p>
            <a:r>
              <a:rPr lang="en-US" sz="1400">
                <a:solidFill>
                  <a:schemeClr val="bg1"/>
                </a:solidFill>
                <a:ea typeface="+mn-lt"/>
                <a:cs typeface="+mn-lt"/>
              </a:rPr>
              <a:t>(2) Under sample classes with many data points, or over sample classes with less data points. </a:t>
            </a:r>
            <a:endParaRPr lang="en-US" sz="1400">
              <a:solidFill>
                <a:schemeClr val="bg1"/>
              </a:solidFill>
              <a:cs typeface="Calibri"/>
            </a:endParaRPr>
          </a:p>
        </p:txBody>
      </p:sp>
      <p:sp>
        <p:nvSpPr>
          <p:cNvPr id="2" name="Rectangle 1">
            <a:extLst>
              <a:ext uri="{FF2B5EF4-FFF2-40B4-BE49-F238E27FC236}">
                <a16:creationId xmlns:a16="http://schemas.microsoft.com/office/drawing/2014/main" id="{65898C72-F6F2-CFC1-853A-84964F47ABF6}"/>
              </a:ext>
            </a:extLst>
          </p:cNvPr>
          <p:cNvSpPr/>
          <p:nvPr/>
        </p:nvSpPr>
        <p:spPr>
          <a:xfrm>
            <a:off x="11916696" y="0"/>
            <a:ext cx="27530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BE" err="1"/>
          </a:p>
        </p:txBody>
      </p:sp>
      <p:sp>
        <p:nvSpPr>
          <p:cNvPr id="3" name="Footer Placeholder 21">
            <a:extLst>
              <a:ext uri="{FF2B5EF4-FFF2-40B4-BE49-F238E27FC236}">
                <a16:creationId xmlns:a16="http://schemas.microsoft.com/office/drawing/2014/main" id="{5D6EFB76-32E4-1802-25AD-FFB2457199F4}"/>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extLst>
      <p:ext uri="{BB962C8B-B14F-4D97-AF65-F5344CB8AC3E}">
        <p14:creationId xmlns:p14="http://schemas.microsoft.com/office/powerpoint/2010/main" val="103874515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79E5-68D1-45FA-F3D1-DB831305DEF2}"/>
            </a:ext>
          </a:extLst>
        </p:cNvPr>
        <p:cNvGrpSpPr/>
        <p:nvPr/>
      </p:nvGrpSpPr>
      <p:grpSpPr>
        <a:xfrm>
          <a:off x="0" y="0"/>
          <a:ext cx="0" cy="0"/>
          <a:chOff x="0" y="0"/>
          <a:chExt cx="0" cy="0"/>
        </a:xfrm>
      </p:grpSpPr>
      <p:sp>
        <p:nvSpPr>
          <p:cNvPr id="46" name="Rectangle: Rounded Corners 45">
            <a:extLst>
              <a:ext uri="{FF2B5EF4-FFF2-40B4-BE49-F238E27FC236}">
                <a16:creationId xmlns:a16="http://schemas.microsoft.com/office/drawing/2014/main" id="{7FBCF375-1480-2C99-1CF7-B95CF248BE14}"/>
              </a:ext>
            </a:extLst>
          </p:cNvPr>
          <p:cNvSpPr/>
          <p:nvPr/>
        </p:nvSpPr>
        <p:spPr>
          <a:xfrm>
            <a:off x="8104470" y="2760996"/>
            <a:ext cx="2520000" cy="144000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rial"/>
                <a:ea typeface="+mn-ea"/>
                <a:cs typeface="+mn-cs"/>
              </a:rPr>
              <a:t>Intelligent Anomaly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rial"/>
                <a:ea typeface="+mn-ea"/>
                <a:cs typeface="+mn-cs"/>
              </a:rPr>
              <a:t>Detection &amp; Fake </a:t>
            </a:r>
            <a:r>
              <a:rPr kumimoji="0" lang="en-US" sz="2000" b="0" i="0" u="none" strike="noStrike" kern="1200" cap="none" spc="0" normalizeH="0" baseline="0" noProof="0" dirty="0" err="1">
                <a:ln>
                  <a:noFill/>
                </a:ln>
                <a:solidFill>
                  <a:srgbClr val="FFFFFF"/>
                </a:solidFill>
                <a:effectLst/>
                <a:uLnTx/>
                <a:uFillTx/>
                <a:latin typeface="Arial"/>
                <a:ea typeface="+mn-ea"/>
                <a:cs typeface="+mn-cs"/>
              </a:rPr>
              <a:t>basestation</a:t>
            </a:r>
            <a:r>
              <a:rPr kumimoji="0" lang="en-US" sz="2000" b="0" i="0" u="none" strike="noStrike" kern="1200" cap="none" spc="0" normalizeH="0" baseline="0" noProof="0" dirty="0">
                <a:ln>
                  <a:noFill/>
                </a:ln>
                <a:solidFill>
                  <a:srgbClr val="FFFFFF"/>
                </a:solidFill>
                <a:effectLst/>
                <a:uLnTx/>
                <a:uFillTx/>
                <a:latin typeface="Arial"/>
                <a:ea typeface="+mn-ea"/>
                <a:cs typeface="+mn-cs"/>
              </a:rPr>
              <a:t> det.</a:t>
            </a:r>
          </a:p>
        </p:txBody>
      </p:sp>
      <p:pic>
        <p:nvPicPr>
          <p:cNvPr id="16" name="Picture 15">
            <a:extLst>
              <a:ext uri="{FF2B5EF4-FFF2-40B4-BE49-F238E27FC236}">
                <a16:creationId xmlns:a16="http://schemas.microsoft.com/office/drawing/2014/main" id="{473414AB-81EA-A72C-FCEC-D04F3C30B2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5475" y="2752518"/>
            <a:ext cx="1579853" cy="477274"/>
          </a:xfrm>
          <a:prstGeom prst="rect">
            <a:avLst/>
          </a:prstGeom>
        </p:spPr>
      </p:pic>
      <p:sp>
        <p:nvSpPr>
          <p:cNvPr id="4" name="Title 3">
            <a:extLst>
              <a:ext uri="{FF2B5EF4-FFF2-40B4-BE49-F238E27FC236}">
                <a16:creationId xmlns:a16="http://schemas.microsoft.com/office/drawing/2014/main" id="{0B2FDAAC-7E1E-0E7F-2335-3F9EE9336E02}"/>
              </a:ext>
            </a:extLst>
          </p:cNvPr>
          <p:cNvSpPr>
            <a:spLocks noGrp="1"/>
          </p:cNvSpPr>
          <p:nvPr>
            <p:ph type="title"/>
          </p:nvPr>
        </p:nvSpPr>
        <p:spPr/>
        <p:txBody>
          <a:bodyPr/>
          <a:lstStyle/>
          <a:p>
            <a:r>
              <a:rPr lang="en-US"/>
              <a:t>The Four Steps of AI-RAN</a:t>
            </a:r>
          </a:p>
        </p:txBody>
      </p:sp>
      <p:sp>
        <p:nvSpPr>
          <p:cNvPr id="55" name="Text Placeholder 54">
            <a:extLst>
              <a:ext uri="{FF2B5EF4-FFF2-40B4-BE49-F238E27FC236}">
                <a16:creationId xmlns:a16="http://schemas.microsoft.com/office/drawing/2014/main" id="{A9A05FD5-C8FA-795A-4636-35EA0A79E376}"/>
              </a:ext>
            </a:extLst>
          </p:cNvPr>
          <p:cNvSpPr>
            <a:spLocks noGrp="1"/>
          </p:cNvSpPr>
          <p:nvPr>
            <p:ph type="body" sz="quarter" idx="32"/>
          </p:nvPr>
        </p:nvSpPr>
        <p:spPr/>
        <p:txBody>
          <a:bodyPr/>
          <a:lstStyle/>
          <a:p>
            <a:r>
              <a:rPr lang="en-US"/>
              <a:t>Building the Data Pipeline that Powers AI‑Native 6G</a:t>
            </a:r>
          </a:p>
        </p:txBody>
      </p:sp>
      <p:sp>
        <p:nvSpPr>
          <p:cNvPr id="49" name="Arrow: Right 48">
            <a:extLst>
              <a:ext uri="{FF2B5EF4-FFF2-40B4-BE49-F238E27FC236}">
                <a16:creationId xmlns:a16="http://schemas.microsoft.com/office/drawing/2014/main" id="{7B02404E-A718-6E7F-BEA4-6B9B4DA406E4}"/>
              </a:ext>
            </a:extLst>
          </p:cNvPr>
          <p:cNvSpPr/>
          <p:nvPr/>
        </p:nvSpPr>
        <p:spPr>
          <a:xfrm>
            <a:off x="7367207" y="3126469"/>
            <a:ext cx="729889" cy="689142"/>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mn-ea"/>
              <a:cs typeface="+mn-cs"/>
            </a:endParaRPr>
          </a:p>
        </p:txBody>
      </p:sp>
      <p:sp>
        <p:nvSpPr>
          <p:cNvPr id="54" name="TextBox 53">
            <a:extLst>
              <a:ext uri="{FF2B5EF4-FFF2-40B4-BE49-F238E27FC236}">
                <a16:creationId xmlns:a16="http://schemas.microsoft.com/office/drawing/2014/main" id="{E9F02434-92CD-1198-E026-D9DFE620DE15}"/>
              </a:ext>
            </a:extLst>
          </p:cNvPr>
          <p:cNvSpPr txBox="1"/>
          <p:nvPr/>
        </p:nvSpPr>
        <p:spPr>
          <a:xfrm>
            <a:off x="8124704" y="4258811"/>
            <a:ext cx="2487078" cy="876330"/>
          </a:xfrm>
          <a:prstGeom prst="rect">
            <a:avLst/>
          </a:prstGeom>
          <a:noFill/>
        </p:spPr>
        <p:txBody>
          <a:bodyPr wrap="square" lIns="0" tIns="0" rIns="0" bIns="0" rtlCol="0" anchor="ctr">
            <a:noAutofit/>
          </a:bodyPr>
          <a:lstStyle/>
          <a:p>
            <a:pPr marL="96838"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The first operational capability of AI-native 6G</a:t>
            </a:r>
          </a:p>
        </p:txBody>
      </p:sp>
      <p:sp>
        <p:nvSpPr>
          <p:cNvPr id="45" name="Rectangle: Rounded Corners 44">
            <a:extLst>
              <a:ext uri="{FF2B5EF4-FFF2-40B4-BE49-F238E27FC236}">
                <a16:creationId xmlns:a16="http://schemas.microsoft.com/office/drawing/2014/main" id="{90EA7DC8-4C6C-2405-3E19-C5BFDB8C144C}"/>
              </a:ext>
            </a:extLst>
          </p:cNvPr>
          <p:cNvSpPr/>
          <p:nvPr/>
        </p:nvSpPr>
        <p:spPr>
          <a:xfrm>
            <a:off x="4841984" y="1757288"/>
            <a:ext cx="2520000" cy="3672161"/>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Arial"/>
                <a:ea typeface="+mn-ea"/>
                <a:cs typeface="+mn-cs"/>
              </a:rPr>
              <a:t>Data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Arial"/>
                <a:ea typeface="+mn-ea"/>
                <a:cs typeface="+mn-cs"/>
              </a:rPr>
              <a:t> Management</a:t>
            </a:r>
          </a:p>
        </p:txBody>
      </p:sp>
      <p:sp>
        <p:nvSpPr>
          <p:cNvPr id="48" name="Arrow: Right 47">
            <a:extLst>
              <a:ext uri="{FF2B5EF4-FFF2-40B4-BE49-F238E27FC236}">
                <a16:creationId xmlns:a16="http://schemas.microsoft.com/office/drawing/2014/main" id="{FE5AB099-EA64-92C6-0007-BD4CD32179B7}"/>
              </a:ext>
            </a:extLst>
          </p:cNvPr>
          <p:cNvSpPr/>
          <p:nvPr/>
        </p:nvSpPr>
        <p:spPr>
          <a:xfrm>
            <a:off x="4102570" y="4200996"/>
            <a:ext cx="729889" cy="689142"/>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mn-ea"/>
              <a:cs typeface="+mn-cs"/>
            </a:endParaRPr>
          </a:p>
        </p:txBody>
      </p:sp>
      <p:sp>
        <p:nvSpPr>
          <p:cNvPr id="44" name="Rectangle: Rounded Corners 43">
            <a:extLst>
              <a:ext uri="{FF2B5EF4-FFF2-40B4-BE49-F238E27FC236}">
                <a16:creationId xmlns:a16="http://schemas.microsoft.com/office/drawing/2014/main" id="{F99DF0B1-CB7A-7A47-A472-C5F4E5BC4867}"/>
              </a:ext>
            </a:extLst>
          </p:cNvPr>
          <p:cNvSpPr/>
          <p:nvPr/>
        </p:nvSpPr>
        <p:spPr>
          <a:xfrm>
            <a:off x="1580218" y="3825567"/>
            <a:ext cx="2520000" cy="144000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Arial"/>
                <a:ea typeface="+mn-ea"/>
                <a:cs typeface="+mn-cs"/>
              </a:rPr>
              <a:t>Network </a:t>
            </a:r>
          </a:p>
          <a:p>
            <a:pPr marL="0" marR="0" lvl="0" indent="0"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Arial"/>
                <a:ea typeface="+mn-ea"/>
                <a:cs typeface="+mn-cs"/>
              </a:rPr>
              <a:t>Insights</a:t>
            </a:r>
          </a:p>
        </p:txBody>
      </p:sp>
      <p:sp>
        <p:nvSpPr>
          <p:cNvPr id="47" name="Arrow: Right 46">
            <a:extLst>
              <a:ext uri="{FF2B5EF4-FFF2-40B4-BE49-F238E27FC236}">
                <a16:creationId xmlns:a16="http://schemas.microsoft.com/office/drawing/2014/main" id="{E9C52BE0-9A56-561A-0742-37FD523CE0D0}"/>
              </a:ext>
            </a:extLst>
          </p:cNvPr>
          <p:cNvSpPr/>
          <p:nvPr/>
        </p:nvSpPr>
        <p:spPr>
          <a:xfrm>
            <a:off x="4099790" y="2144175"/>
            <a:ext cx="729889" cy="689142"/>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mn-ea"/>
              <a:cs typeface="+mn-cs"/>
            </a:endParaRPr>
          </a:p>
        </p:txBody>
      </p:sp>
      <p:sp>
        <p:nvSpPr>
          <p:cNvPr id="42" name="Rectangle: Rounded Corners 41">
            <a:extLst>
              <a:ext uri="{FF2B5EF4-FFF2-40B4-BE49-F238E27FC236}">
                <a16:creationId xmlns:a16="http://schemas.microsoft.com/office/drawing/2014/main" id="{2ACD649B-A827-DD00-7BB6-7AA07DC52E1F}"/>
              </a:ext>
            </a:extLst>
          </p:cNvPr>
          <p:cNvSpPr/>
          <p:nvPr/>
        </p:nvSpPr>
        <p:spPr>
          <a:xfrm>
            <a:off x="1572844" y="1768746"/>
            <a:ext cx="2520000" cy="144000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Arial"/>
                <a:ea typeface="+mn-ea"/>
                <a:cs typeface="+mn-cs"/>
              </a:rPr>
              <a:t>Digital Twin</a:t>
            </a:r>
          </a:p>
        </p:txBody>
      </p:sp>
      <p:sp>
        <p:nvSpPr>
          <p:cNvPr id="2" name="Arrow: Right 1">
            <a:extLst>
              <a:ext uri="{FF2B5EF4-FFF2-40B4-BE49-F238E27FC236}">
                <a16:creationId xmlns:a16="http://schemas.microsoft.com/office/drawing/2014/main" id="{903F4C1B-53A0-1A9B-5059-C9BC53478861}"/>
              </a:ext>
            </a:extLst>
          </p:cNvPr>
          <p:cNvSpPr/>
          <p:nvPr/>
        </p:nvSpPr>
        <p:spPr>
          <a:xfrm rot="5400000">
            <a:off x="2595609" y="3303550"/>
            <a:ext cx="729889" cy="689142"/>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mn-ea"/>
              <a:cs typeface="+mn-cs"/>
            </a:endParaRPr>
          </a:p>
        </p:txBody>
      </p:sp>
      <p:sp>
        <p:nvSpPr>
          <p:cNvPr id="51" name="TextBox 50">
            <a:extLst>
              <a:ext uri="{FF2B5EF4-FFF2-40B4-BE49-F238E27FC236}">
                <a16:creationId xmlns:a16="http://schemas.microsoft.com/office/drawing/2014/main" id="{9A2FF508-B23D-95C1-66C3-E09B3EC58D2B}"/>
              </a:ext>
            </a:extLst>
          </p:cNvPr>
          <p:cNvSpPr txBox="1"/>
          <p:nvPr/>
        </p:nvSpPr>
        <p:spPr>
          <a:xfrm>
            <a:off x="1565899" y="1361366"/>
            <a:ext cx="2513366" cy="488857"/>
          </a:xfrm>
          <a:prstGeom prst="rect">
            <a:avLst/>
          </a:prstGeom>
          <a:noFill/>
        </p:spPr>
        <p:txBody>
          <a:bodyPr wrap="square" lIns="0" tIns="0" rIns="0" bIns="0" rtlCol="0" anchor="ctr">
            <a:noAutofit/>
          </a:bodyPr>
          <a:lstStyle/>
          <a:p>
            <a:pPr marL="96838"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The </a:t>
            </a:r>
            <a:r>
              <a:rPr lang="en-US" sz="1600">
                <a:solidFill>
                  <a:srgbClr val="FFFFFF"/>
                </a:solidFill>
                <a:latin typeface="Arial"/>
              </a:rPr>
              <a:t>Safe</a:t>
            </a:r>
            <a:r>
              <a:rPr kumimoji="0" lang="en-US" sz="1600" b="0" i="0" u="none" strike="noStrike" kern="1200" cap="none" spc="0" normalizeH="0" baseline="0" noProof="0">
                <a:ln>
                  <a:noFill/>
                </a:ln>
                <a:solidFill>
                  <a:srgbClr val="FFFFFF"/>
                </a:solidFill>
                <a:effectLst/>
                <a:uLnTx/>
                <a:uFillTx/>
                <a:latin typeface="Arial"/>
                <a:ea typeface="+mn-ea"/>
                <a:cs typeface="+mn-cs"/>
              </a:rPr>
              <a:t> Sandbox for AI</a:t>
            </a:r>
          </a:p>
        </p:txBody>
      </p:sp>
      <p:sp>
        <p:nvSpPr>
          <p:cNvPr id="52" name="TextBox 51">
            <a:extLst>
              <a:ext uri="{FF2B5EF4-FFF2-40B4-BE49-F238E27FC236}">
                <a16:creationId xmlns:a16="http://schemas.microsoft.com/office/drawing/2014/main" id="{B69697B6-ED4C-0E79-D3F0-A804FC5F7DDC}"/>
              </a:ext>
            </a:extLst>
          </p:cNvPr>
          <p:cNvSpPr txBox="1"/>
          <p:nvPr/>
        </p:nvSpPr>
        <p:spPr>
          <a:xfrm>
            <a:off x="1580218" y="5297159"/>
            <a:ext cx="2519280" cy="541488"/>
          </a:xfrm>
          <a:prstGeom prst="rect">
            <a:avLst/>
          </a:prstGeom>
          <a:noFill/>
        </p:spPr>
        <p:txBody>
          <a:bodyPr wrap="square" lIns="0" tIns="0" rIns="0" bIns="0" rtlCol="0" anchor="ctr">
            <a:noAutofit/>
          </a:bodyPr>
          <a:lstStyle/>
          <a:p>
            <a:pPr marL="96838" algn="ctr"/>
            <a:r>
              <a:rPr lang="en-US" sz="1600">
                <a:solidFill>
                  <a:srgbClr val="FFFFFF"/>
                </a:solidFill>
                <a:latin typeface="Arial"/>
              </a:rPr>
              <a:t>Turn Data in Understanding</a:t>
            </a:r>
          </a:p>
        </p:txBody>
      </p:sp>
      <p:sp>
        <p:nvSpPr>
          <p:cNvPr id="53" name="TextBox 52">
            <a:extLst>
              <a:ext uri="{FF2B5EF4-FFF2-40B4-BE49-F238E27FC236}">
                <a16:creationId xmlns:a16="http://schemas.microsoft.com/office/drawing/2014/main" id="{8D89903B-F02F-0EC6-9C43-1726A45A09E9}"/>
              </a:ext>
            </a:extLst>
          </p:cNvPr>
          <p:cNvSpPr txBox="1"/>
          <p:nvPr/>
        </p:nvSpPr>
        <p:spPr>
          <a:xfrm>
            <a:off x="4829679" y="5306315"/>
            <a:ext cx="2520000" cy="1120671"/>
          </a:xfrm>
          <a:prstGeom prst="rect">
            <a:avLst/>
          </a:prstGeom>
          <a:noFill/>
        </p:spPr>
        <p:txBody>
          <a:bodyPr wrap="square" lIns="0" tIns="0" rIns="0" bIns="0" rtlCol="0" anchor="ctr">
            <a:noAutofit/>
          </a:bodyPr>
          <a:lstStyle/>
          <a:p>
            <a:pPr marL="96838"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Turning raw data into curated AI-ready dataset</a:t>
            </a:r>
          </a:p>
        </p:txBody>
      </p:sp>
      <p:sp>
        <p:nvSpPr>
          <p:cNvPr id="5" name="Arrow: Right 1">
            <a:extLst>
              <a:ext uri="{FF2B5EF4-FFF2-40B4-BE49-F238E27FC236}">
                <a16:creationId xmlns:a16="http://schemas.microsoft.com/office/drawing/2014/main" id="{F9CD698A-68B3-488A-B7D7-3057036E3C3C}"/>
              </a:ext>
            </a:extLst>
          </p:cNvPr>
          <p:cNvSpPr/>
          <p:nvPr/>
        </p:nvSpPr>
        <p:spPr>
          <a:xfrm rot="16200000">
            <a:off x="2591014" y="2986970"/>
            <a:ext cx="729889" cy="689142"/>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Rounded Corners 45">
            <a:extLst>
              <a:ext uri="{FF2B5EF4-FFF2-40B4-BE49-F238E27FC236}">
                <a16:creationId xmlns:a16="http://schemas.microsoft.com/office/drawing/2014/main" id="{78DA69FB-2C5D-1CA4-1BA6-0AF56E9430DA}"/>
              </a:ext>
            </a:extLst>
          </p:cNvPr>
          <p:cNvSpPr/>
          <p:nvPr/>
        </p:nvSpPr>
        <p:spPr>
          <a:xfrm>
            <a:off x="8099156" y="2769474"/>
            <a:ext cx="2520000" cy="144000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rial"/>
                <a:ea typeface="+mn-ea"/>
                <a:cs typeface="+mn-cs"/>
              </a:rPr>
              <a:t>Customer AI-RAN application</a:t>
            </a:r>
          </a:p>
        </p:txBody>
      </p:sp>
      <p:pic>
        <p:nvPicPr>
          <p:cNvPr id="12" name="Picture 11">
            <a:extLst>
              <a:ext uri="{FF2B5EF4-FFF2-40B4-BE49-F238E27FC236}">
                <a16:creationId xmlns:a16="http://schemas.microsoft.com/office/drawing/2014/main" id="{BCB4B7EF-E1B7-8242-28EF-500609EFE8AC}"/>
              </a:ext>
            </a:extLst>
          </p:cNvPr>
          <p:cNvPicPr>
            <a:picLocks noChangeAspect="1"/>
          </p:cNvPicPr>
          <p:nvPr/>
        </p:nvPicPr>
        <p:blipFill>
          <a:blip r:embed="rId4"/>
          <a:srcRect l="51519"/>
          <a:stretch>
            <a:fillRect/>
          </a:stretch>
        </p:blipFill>
        <p:spPr>
          <a:xfrm>
            <a:off x="2853343" y="4103507"/>
            <a:ext cx="1131849" cy="1001678"/>
          </a:xfrm>
          <a:prstGeom prst="rect">
            <a:avLst/>
          </a:prstGeom>
        </p:spPr>
      </p:pic>
      <p:pic>
        <p:nvPicPr>
          <p:cNvPr id="13" name="Picture 12">
            <a:extLst>
              <a:ext uri="{FF2B5EF4-FFF2-40B4-BE49-F238E27FC236}">
                <a16:creationId xmlns:a16="http://schemas.microsoft.com/office/drawing/2014/main" id="{254F3FDB-F909-9DE7-3C97-E0DF564B5EE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032888" y="2080369"/>
            <a:ext cx="956740" cy="693750"/>
          </a:xfrm>
          <a:prstGeom prst="rect">
            <a:avLst/>
          </a:prstGeom>
        </p:spPr>
      </p:pic>
      <p:grpSp>
        <p:nvGrpSpPr>
          <p:cNvPr id="58" name="Group 57">
            <a:extLst>
              <a:ext uri="{FF2B5EF4-FFF2-40B4-BE49-F238E27FC236}">
                <a16:creationId xmlns:a16="http://schemas.microsoft.com/office/drawing/2014/main" id="{C850F360-4F8A-9C21-39F3-D345C16240C0}"/>
              </a:ext>
            </a:extLst>
          </p:cNvPr>
          <p:cNvGrpSpPr/>
          <p:nvPr/>
        </p:nvGrpSpPr>
        <p:grpSpPr>
          <a:xfrm>
            <a:off x="5494135" y="2089831"/>
            <a:ext cx="1271331" cy="1079253"/>
            <a:chOff x="10713175" y="123923"/>
            <a:chExt cx="1271331" cy="1079253"/>
          </a:xfrm>
        </p:grpSpPr>
        <p:sp>
          <p:nvSpPr>
            <p:cNvPr id="59" name="Freeform: Shape 58">
              <a:extLst>
                <a:ext uri="{FF2B5EF4-FFF2-40B4-BE49-F238E27FC236}">
                  <a16:creationId xmlns:a16="http://schemas.microsoft.com/office/drawing/2014/main" id="{7B1F3F0E-4F75-C3C0-AFD4-00CA4081413F}"/>
                </a:ext>
              </a:extLst>
            </p:cNvPr>
            <p:cNvSpPr/>
            <p:nvPr/>
          </p:nvSpPr>
          <p:spPr>
            <a:xfrm>
              <a:off x="11090880" y="123923"/>
              <a:ext cx="502266" cy="468627"/>
            </a:xfrm>
            <a:custGeom>
              <a:avLst/>
              <a:gdLst>
                <a:gd name="connsiteX0" fmla="*/ 0 w 2073505"/>
                <a:gd name="connsiteY0" fmla="*/ 1036753 h 2073505"/>
                <a:gd name="connsiteX1" fmla="*/ 1036753 w 2073505"/>
                <a:gd name="connsiteY1" fmla="*/ 0 h 2073505"/>
                <a:gd name="connsiteX2" fmla="*/ 2073506 w 2073505"/>
                <a:gd name="connsiteY2" fmla="*/ 1036753 h 2073505"/>
                <a:gd name="connsiteX3" fmla="*/ 1036753 w 2073505"/>
                <a:gd name="connsiteY3" fmla="*/ 2073506 h 2073505"/>
                <a:gd name="connsiteX4" fmla="*/ 0 w 2073505"/>
                <a:gd name="connsiteY4" fmla="*/ 1036753 h 2073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505" h="2073505">
                  <a:moveTo>
                    <a:pt x="0" y="1036753"/>
                  </a:moveTo>
                  <a:cubicBezTo>
                    <a:pt x="0" y="464170"/>
                    <a:pt x="464170" y="0"/>
                    <a:pt x="1036753" y="0"/>
                  </a:cubicBezTo>
                  <a:cubicBezTo>
                    <a:pt x="1609336" y="0"/>
                    <a:pt x="2073506" y="464170"/>
                    <a:pt x="2073506" y="1036753"/>
                  </a:cubicBezTo>
                  <a:cubicBezTo>
                    <a:pt x="2073506" y="1609336"/>
                    <a:pt x="1609336" y="2073506"/>
                    <a:pt x="1036753" y="2073506"/>
                  </a:cubicBezTo>
                  <a:cubicBezTo>
                    <a:pt x="464170" y="2073506"/>
                    <a:pt x="0" y="1609336"/>
                    <a:pt x="0" y="1036753"/>
                  </a:cubicBezTo>
                  <a:close/>
                </a:path>
              </a:pathLst>
            </a:custGeom>
            <a:solidFill>
              <a:srgbClr val="00B0F0"/>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323978" tIns="323978" rIns="323978" bIns="323978" numCol="1" spcCol="1270" anchor="t" anchorCtr="0">
              <a:noAutofit/>
            </a:bodyPr>
            <a:lstStyle/>
            <a:p>
              <a:pPr marL="0" marR="0" lvl="0" indent="0" algn="ctr" defTabSz="711200" rtl="0" eaLnBrk="0" fontAlgn="base" latinLnBrk="0" hangingPunct="0">
                <a:lnSpc>
                  <a:spcPct val="100000"/>
                </a:lnSpc>
                <a:spcBef>
                  <a:spcPct val="0"/>
                </a:spcBef>
                <a:spcAft>
                  <a:spcPct val="3500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mj-lt"/>
                <a:ea typeface="+mn-ea"/>
                <a:cs typeface="+mn-cs"/>
              </a:endParaRPr>
            </a:p>
          </p:txBody>
        </p:sp>
        <p:sp>
          <p:nvSpPr>
            <p:cNvPr id="60" name="Freeform: Shape 59">
              <a:extLst>
                <a:ext uri="{FF2B5EF4-FFF2-40B4-BE49-F238E27FC236}">
                  <a16:creationId xmlns:a16="http://schemas.microsoft.com/office/drawing/2014/main" id="{12C8D888-38A6-785A-80C2-AFEA4790C0EF}"/>
                </a:ext>
              </a:extLst>
            </p:cNvPr>
            <p:cNvSpPr/>
            <p:nvPr/>
          </p:nvSpPr>
          <p:spPr>
            <a:xfrm rot="3547254">
              <a:off x="11415259" y="580641"/>
              <a:ext cx="239032" cy="169514"/>
            </a:xfrm>
            <a:custGeom>
              <a:avLst/>
              <a:gdLst>
                <a:gd name="connsiteX0" fmla="*/ 0 w 1057631"/>
                <a:gd name="connsiteY0" fmla="*/ 139962 h 699808"/>
                <a:gd name="connsiteX1" fmla="*/ 707727 w 1057631"/>
                <a:gd name="connsiteY1" fmla="*/ 139962 h 699808"/>
                <a:gd name="connsiteX2" fmla="*/ 707727 w 1057631"/>
                <a:gd name="connsiteY2" fmla="*/ 0 h 699808"/>
                <a:gd name="connsiteX3" fmla="*/ 1057631 w 1057631"/>
                <a:gd name="connsiteY3" fmla="*/ 349904 h 699808"/>
                <a:gd name="connsiteX4" fmla="*/ 707727 w 1057631"/>
                <a:gd name="connsiteY4" fmla="*/ 699808 h 699808"/>
                <a:gd name="connsiteX5" fmla="*/ 707727 w 1057631"/>
                <a:gd name="connsiteY5" fmla="*/ 559846 h 699808"/>
                <a:gd name="connsiteX6" fmla="*/ 0 w 1057631"/>
                <a:gd name="connsiteY6" fmla="*/ 559846 h 699808"/>
                <a:gd name="connsiteX7" fmla="*/ 0 w 1057631"/>
                <a:gd name="connsiteY7" fmla="*/ 139962 h 699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631" h="699808">
                  <a:moveTo>
                    <a:pt x="0" y="139962"/>
                  </a:moveTo>
                  <a:lnTo>
                    <a:pt x="707727" y="139962"/>
                  </a:lnTo>
                  <a:lnTo>
                    <a:pt x="707727" y="0"/>
                  </a:lnTo>
                  <a:lnTo>
                    <a:pt x="1057631" y="349904"/>
                  </a:lnTo>
                  <a:lnTo>
                    <a:pt x="707727" y="699808"/>
                  </a:lnTo>
                  <a:lnTo>
                    <a:pt x="707727" y="559846"/>
                  </a:lnTo>
                  <a:lnTo>
                    <a:pt x="0" y="559846"/>
                  </a:lnTo>
                  <a:lnTo>
                    <a:pt x="0" y="139962"/>
                  </a:lnTo>
                  <a:close/>
                </a:path>
              </a:pathLst>
            </a:custGeom>
            <a:scene3d>
              <a:camera prst="orthographicFront"/>
              <a:lightRig rig="flat" dir="t"/>
            </a:scene3d>
            <a:sp3d z="-80000" prstMaterial="plastic">
              <a:bevelT w="50800" h="50800"/>
              <a:bevelB w="25400" h="25400" prst="angle"/>
            </a:sp3d>
          </p:spPr>
          <p:style>
            <a:lnRef idx="0">
              <a:schemeClr val="accent5">
                <a:tint val="60000"/>
                <a:hueOff val="0"/>
                <a:satOff val="0"/>
                <a:lumOff val="0"/>
                <a:alphaOff val="0"/>
              </a:schemeClr>
            </a:lnRef>
            <a:fillRef idx="3">
              <a:schemeClr val="accent5">
                <a:tint val="60000"/>
                <a:hueOff val="0"/>
                <a:satOff val="0"/>
                <a:lumOff val="0"/>
                <a:alphaOff val="0"/>
              </a:schemeClr>
            </a:fillRef>
            <a:effectRef idx="2">
              <a:schemeClr val="accent5">
                <a:tint val="60000"/>
                <a:hueOff val="0"/>
                <a:satOff val="0"/>
                <a:lumOff val="0"/>
                <a:alphaOff val="0"/>
              </a:schemeClr>
            </a:effectRef>
            <a:fontRef idx="minor">
              <a:schemeClr val="lt1"/>
            </a:fontRef>
          </p:style>
          <p:txBody>
            <a:bodyPr spcFirstLastPara="0" vert="horz" wrap="square" lIns="-1" tIns="139961" rIns="209942" bIns="139962" numCol="1" spcCol="1270" anchor="ctr" anchorCtr="0">
              <a:noAutofit/>
            </a:bodyPr>
            <a:lstStyle/>
            <a:p>
              <a:pPr marL="0" marR="0" lvl="0" indent="0" algn="ctr" defTabSz="1377950" rtl="0" eaLnBrk="0" fontAlgn="base" latinLnBrk="0" hangingPunct="0">
                <a:lnSpc>
                  <a:spcPct val="90000"/>
                </a:lnSpc>
                <a:spcBef>
                  <a:spcPct val="0"/>
                </a:spcBef>
                <a:spcAft>
                  <a:spcPct val="3500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j-lt"/>
                <a:ea typeface="+mn-ea"/>
                <a:cs typeface="+mn-cs"/>
              </a:endParaRPr>
            </a:p>
          </p:txBody>
        </p:sp>
        <p:sp>
          <p:nvSpPr>
            <p:cNvPr id="61" name="Freeform: Shape 60">
              <a:extLst>
                <a:ext uri="{FF2B5EF4-FFF2-40B4-BE49-F238E27FC236}">
                  <a16:creationId xmlns:a16="http://schemas.microsoft.com/office/drawing/2014/main" id="{FC1DC3F0-3A60-1B56-B001-79B07039FA8F}"/>
                </a:ext>
              </a:extLst>
            </p:cNvPr>
            <p:cNvSpPr/>
            <p:nvPr/>
          </p:nvSpPr>
          <p:spPr>
            <a:xfrm>
              <a:off x="11482240" y="734549"/>
              <a:ext cx="502266" cy="468627"/>
            </a:xfrm>
            <a:custGeom>
              <a:avLst/>
              <a:gdLst>
                <a:gd name="connsiteX0" fmla="*/ 0 w 2073505"/>
                <a:gd name="connsiteY0" fmla="*/ 1036753 h 2073505"/>
                <a:gd name="connsiteX1" fmla="*/ 1036753 w 2073505"/>
                <a:gd name="connsiteY1" fmla="*/ 0 h 2073505"/>
                <a:gd name="connsiteX2" fmla="*/ 2073506 w 2073505"/>
                <a:gd name="connsiteY2" fmla="*/ 1036753 h 2073505"/>
                <a:gd name="connsiteX3" fmla="*/ 1036753 w 2073505"/>
                <a:gd name="connsiteY3" fmla="*/ 2073506 h 2073505"/>
                <a:gd name="connsiteX4" fmla="*/ 0 w 2073505"/>
                <a:gd name="connsiteY4" fmla="*/ 1036753 h 2073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505" h="2073505">
                  <a:moveTo>
                    <a:pt x="0" y="1036753"/>
                  </a:moveTo>
                  <a:cubicBezTo>
                    <a:pt x="0" y="464170"/>
                    <a:pt x="464170" y="0"/>
                    <a:pt x="1036753" y="0"/>
                  </a:cubicBezTo>
                  <a:cubicBezTo>
                    <a:pt x="1609336" y="0"/>
                    <a:pt x="2073506" y="464170"/>
                    <a:pt x="2073506" y="1036753"/>
                  </a:cubicBezTo>
                  <a:cubicBezTo>
                    <a:pt x="2073506" y="1609336"/>
                    <a:pt x="1609336" y="2073506"/>
                    <a:pt x="1036753" y="2073506"/>
                  </a:cubicBezTo>
                  <a:cubicBezTo>
                    <a:pt x="464170" y="2073506"/>
                    <a:pt x="0" y="1609336"/>
                    <a:pt x="0" y="1036753"/>
                  </a:cubicBezTo>
                  <a:close/>
                </a:path>
              </a:pathLst>
            </a:custGeom>
            <a:solidFill>
              <a:schemeClr val="accent3"/>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323978" tIns="323978" rIns="323978" bIns="323978" numCol="1" spcCol="1270" anchor="t" anchorCtr="0">
              <a:noAutofit/>
            </a:bodyPr>
            <a:lstStyle/>
            <a:p>
              <a:pPr marL="0" marR="0" lvl="0" indent="0" algn="ctr" defTabSz="711200" rtl="0" eaLnBrk="0" fontAlgn="base" latinLnBrk="0" hangingPunct="0">
                <a:lnSpc>
                  <a:spcPct val="100000"/>
                </a:lnSpc>
                <a:spcBef>
                  <a:spcPct val="0"/>
                </a:spcBef>
                <a:spcAft>
                  <a:spcPct val="3500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mj-lt"/>
                <a:ea typeface="+mn-ea"/>
                <a:cs typeface="+mn-cs"/>
              </a:endParaRPr>
            </a:p>
          </p:txBody>
        </p:sp>
        <p:sp>
          <p:nvSpPr>
            <p:cNvPr id="62" name="Freeform: Shape 61">
              <a:extLst>
                <a:ext uri="{FF2B5EF4-FFF2-40B4-BE49-F238E27FC236}">
                  <a16:creationId xmlns:a16="http://schemas.microsoft.com/office/drawing/2014/main" id="{45DC9146-99FA-3889-D9AD-FB6445252A6B}"/>
                </a:ext>
              </a:extLst>
            </p:cNvPr>
            <p:cNvSpPr/>
            <p:nvPr/>
          </p:nvSpPr>
          <p:spPr>
            <a:xfrm rot="1134">
              <a:off x="11218607" y="891621"/>
              <a:ext cx="258610" cy="158162"/>
            </a:xfrm>
            <a:custGeom>
              <a:avLst/>
              <a:gdLst>
                <a:gd name="connsiteX0" fmla="*/ 0 w 1067622"/>
                <a:gd name="connsiteY0" fmla="*/ 139962 h 699808"/>
                <a:gd name="connsiteX1" fmla="*/ 717718 w 1067622"/>
                <a:gd name="connsiteY1" fmla="*/ 139962 h 699808"/>
                <a:gd name="connsiteX2" fmla="*/ 717718 w 1067622"/>
                <a:gd name="connsiteY2" fmla="*/ 0 h 699808"/>
                <a:gd name="connsiteX3" fmla="*/ 1067622 w 1067622"/>
                <a:gd name="connsiteY3" fmla="*/ 349904 h 699808"/>
                <a:gd name="connsiteX4" fmla="*/ 717718 w 1067622"/>
                <a:gd name="connsiteY4" fmla="*/ 699808 h 699808"/>
                <a:gd name="connsiteX5" fmla="*/ 717718 w 1067622"/>
                <a:gd name="connsiteY5" fmla="*/ 559846 h 699808"/>
                <a:gd name="connsiteX6" fmla="*/ 0 w 1067622"/>
                <a:gd name="connsiteY6" fmla="*/ 559846 h 699808"/>
                <a:gd name="connsiteX7" fmla="*/ 0 w 1067622"/>
                <a:gd name="connsiteY7" fmla="*/ 139962 h 699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7622" h="699808">
                  <a:moveTo>
                    <a:pt x="1067622" y="559846"/>
                  </a:moveTo>
                  <a:lnTo>
                    <a:pt x="349904" y="559846"/>
                  </a:lnTo>
                  <a:lnTo>
                    <a:pt x="349904" y="699808"/>
                  </a:lnTo>
                  <a:lnTo>
                    <a:pt x="0" y="349904"/>
                  </a:lnTo>
                  <a:lnTo>
                    <a:pt x="349904" y="0"/>
                  </a:lnTo>
                  <a:lnTo>
                    <a:pt x="349904" y="139962"/>
                  </a:lnTo>
                  <a:lnTo>
                    <a:pt x="1067622" y="139962"/>
                  </a:lnTo>
                  <a:lnTo>
                    <a:pt x="1067622" y="559846"/>
                  </a:lnTo>
                  <a:close/>
                </a:path>
              </a:pathLst>
            </a:custGeom>
            <a:scene3d>
              <a:camera prst="orthographicFront"/>
              <a:lightRig rig="flat" dir="t"/>
            </a:scene3d>
            <a:sp3d z="-80000" prstMaterial="plastic">
              <a:bevelT w="50800" h="50800"/>
              <a:bevelB w="25400" h="25400" prst="angle"/>
            </a:sp3d>
          </p:spPr>
          <p:style>
            <a:lnRef idx="0">
              <a:schemeClr val="accent5">
                <a:tint val="60000"/>
                <a:hueOff val="0"/>
                <a:satOff val="0"/>
                <a:lumOff val="0"/>
                <a:alphaOff val="0"/>
              </a:schemeClr>
            </a:lnRef>
            <a:fillRef idx="3">
              <a:schemeClr val="accent5">
                <a:tint val="60000"/>
                <a:hueOff val="0"/>
                <a:satOff val="0"/>
                <a:lumOff val="0"/>
                <a:alphaOff val="0"/>
              </a:schemeClr>
            </a:fillRef>
            <a:effectRef idx="2">
              <a:schemeClr val="accent5">
                <a:tint val="60000"/>
                <a:hueOff val="0"/>
                <a:satOff val="0"/>
                <a:lumOff val="0"/>
                <a:alphaOff val="0"/>
              </a:schemeClr>
            </a:effectRef>
            <a:fontRef idx="minor">
              <a:schemeClr val="lt1"/>
            </a:fontRef>
          </p:style>
          <p:txBody>
            <a:bodyPr spcFirstLastPara="0" vert="horz" wrap="square" lIns="209942" tIns="139963" rIns="-1" bIns="139961" numCol="1" spcCol="1270" anchor="ctr" anchorCtr="0">
              <a:noAutofit/>
            </a:bodyPr>
            <a:lstStyle/>
            <a:p>
              <a:pPr marL="0" marR="0" lvl="0" indent="0" algn="ctr" defTabSz="1377950" rtl="0" eaLnBrk="0" fontAlgn="base" latinLnBrk="0" hangingPunct="0">
                <a:lnSpc>
                  <a:spcPct val="90000"/>
                </a:lnSpc>
                <a:spcBef>
                  <a:spcPct val="0"/>
                </a:spcBef>
                <a:spcAft>
                  <a:spcPct val="3500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j-lt"/>
                <a:ea typeface="+mn-ea"/>
                <a:cs typeface="+mn-cs"/>
              </a:endParaRPr>
            </a:p>
          </p:txBody>
        </p:sp>
        <p:sp>
          <p:nvSpPr>
            <p:cNvPr id="63" name="Freeform: Shape 62">
              <a:extLst>
                <a:ext uri="{FF2B5EF4-FFF2-40B4-BE49-F238E27FC236}">
                  <a16:creationId xmlns:a16="http://schemas.microsoft.com/office/drawing/2014/main" id="{E714E152-0224-DF9E-85AB-161861AF3681}"/>
                </a:ext>
              </a:extLst>
            </p:cNvPr>
            <p:cNvSpPr/>
            <p:nvPr/>
          </p:nvSpPr>
          <p:spPr>
            <a:xfrm>
              <a:off x="10713175" y="734312"/>
              <a:ext cx="502266" cy="468627"/>
            </a:xfrm>
            <a:custGeom>
              <a:avLst/>
              <a:gdLst>
                <a:gd name="connsiteX0" fmla="*/ 0 w 2073505"/>
                <a:gd name="connsiteY0" fmla="*/ 1036753 h 2073505"/>
                <a:gd name="connsiteX1" fmla="*/ 1036753 w 2073505"/>
                <a:gd name="connsiteY1" fmla="*/ 0 h 2073505"/>
                <a:gd name="connsiteX2" fmla="*/ 2073506 w 2073505"/>
                <a:gd name="connsiteY2" fmla="*/ 1036753 h 2073505"/>
                <a:gd name="connsiteX3" fmla="*/ 1036753 w 2073505"/>
                <a:gd name="connsiteY3" fmla="*/ 2073506 h 2073505"/>
                <a:gd name="connsiteX4" fmla="*/ 0 w 2073505"/>
                <a:gd name="connsiteY4" fmla="*/ 1036753 h 2073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505" h="2073505">
                  <a:moveTo>
                    <a:pt x="0" y="1036753"/>
                  </a:moveTo>
                  <a:cubicBezTo>
                    <a:pt x="0" y="464170"/>
                    <a:pt x="464170" y="0"/>
                    <a:pt x="1036753" y="0"/>
                  </a:cubicBezTo>
                  <a:cubicBezTo>
                    <a:pt x="1609336" y="0"/>
                    <a:pt x="2073506" y="464170"/>
                    <a:pt x="2073506" y="1036753"/>
                  </a:cubicBezTo>
                  <a:cubicBezTo>
                    <a:pt x="2073506" y="1609336"/>
                    <a:pt x="1609336" y="2073506"/>
                    <a:pt x="1036753" y="2073506"/>
                  </a:cubicBezTo>
                  <a:cubicBezTo>
                    <a:pt x="464170" y="2073506"/>
                    <a:pt x="0" y="1609336"/>
                    <a:pt x="0" y="1036753"/>
                  </a:cubicBezTo>
                  <a:close/>
                </a:path>
              </a:pathLst>
            </a:custGeom>
            <a:solidFill>
              <a:schemeClr val="accent2"/>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323978" tIns="323978" rIns="323978" bIns="323978" numCol="1" spcCol="1270" anchor="t" anchorCtr="0">
              <a:noAutofit/>
            </a:bodyPr>
            <a:lstStyle/>
            <a:p>
              <a:pPr marL="0" marR="0" lvl="0" indent="0" algn="ctr" defTabSz="711200" rtl="0" eaLnBrk="0" fontAlgn="base" latinLnBrk="0" hangingPunct="0">
                <a:lnSpc>
                  <a:spcPct val="90000"/>
                </a:lnSpc>
                <a:spcBef>
                  <a:spcPct val="0"/>
                </a:spcBef>
                <a:spcAft>
                  <a:spcPct val="35000"/>
                </a:spcAft>
                <a:buClrTx/>
                <a:buSzTx/>
                <a:buFontTx/>
                <a:buNone/>
                <a:tabLst/>
                <a:defRPr/>
              </a:pPr>
              <a:endParaRPr kumimoji="0" lang="en-US" sz="1050" b="1" i="0" u="none" strike="noStrike" kern="1200" cap="none" spc="0" normalizeH="0" baseline="0" noProof="0">
                <a:ln>
                  <a:noFill/>
                </a:ln>
                <a:solidFill>
                  <a:srgbClr val="FFFFFF"/>
                </a:solidFill>
                <a:effectLst/>
                <a:uLnTx/>
                <a:uFillTx/>
                <a:latin typeface="+mj-lt"/>
                <a:ea typeface="+mn-ea"/>
                <a:cs typeface="+mn-cs"/>
              </a:endParaRPr>
            </a:p>
          </p:txBody>
        </p:sp>
        <p:sp>
          <p:nvSpPr>
            <p:cNvPr id="64" name="Freeform: Shape 63">
              <a:extLst>
                <a:ext uri="{FF2B5EF4-FFF2-40B4-BE49-F238E27FC236}">
                  <a16:creationId xmlns:a16="http://schemas.microsoft.com/office/drawing/2014/main" id="{737DDF28-F558-B34B-AE18-4AD6CC45EEF8}"/>
                </a:ext>
              </a:extLst>
            </p:cNvPr>
            <p:cNvSpPr/>
            <p:nvPr/>
          </p:nvSpPr>
          <p:spPr>
            <a:xfrm rot="18000000">
              <a:off x="11021207" y="564909"/>
              <a:ext cx="232956" cy="169514"/>
            </a:xfrm>
            <a:custGeom>
              <a:avLst/>
              <a:gdLst>
                <a:gd name="connsiteX0" fmla="*/ 0 w 1030745"/>
                <a:gd name="connsiteY0" fmla="*/ 139962 h 699808"/>
                <a:gd name="connsiteX1" fmla="*/ 680841 w 1030745"/>
                <a:gd name="connsiteY1" fmla="*/ 139962 h 699808"/>
                <a:gd name="connsiteX2" fmla="*/ 680841 w 1030745"/>
                <a:gd name="connsiteY2" fmla="*/ 0 h 699808"/>
                <a:gd name="connsiteX3" fmla="*/ 1030745 w 1030745"/>
                <a:gd name="connsiteY3" fmla="*/ 349904 h 699808"/>
                <a:gd name="connsiteX4" fmla="*/ 680841 w 1030745"/>
                <a:gd name="connsiteY4" fmla="*/ 699808 h 699808"/>
                <a:gd name="connsiteX5" fmla="*/ 680841 w 1030745"/>
                <a:gd name="connsiteY5" fmla="*/ 559846 h 699808"/>
                <a:gd name="connsiteX6" fmla="*/ 0 w 1030745"/>
                <a:gd name="connsiteY6" fmla="*/ 559846 h 699808"/>
                <a:gd name="connsiteX7" fmla="*/ 0 w 1030745"/>
                <a:gd name="connsiteY7" fmla="*/ 139962 h 699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0745" h="699808">
                  <a:moveTo>
                    <a:pt x="0" y="139962"/>
                  </a:moveTo>
                  <a:lnTo>
                    <a:pt x="680841" y="139962"/>
                  </a:lnTo>
                  <a:lnTo>
                    <a:pt x="680841" y="0"/>
                  </a:lnTo>
                  <a:lnTo>
                    <a:pt x="1030745" y="349904"/>
                  </a:lnTo>
                  <a:lnTo>
                    <a:pt x="680841" y="699808"/>
                  </a:lnTo>
                  <a:lnTo>
                    <a:pt x="680841" y="559846"/>
                  </a:lnTo>
                  <a:lnTo>
                    <a:pt x="0" y="559846"/>
                  </a:lnTo>
                  <a:lnTo>
                    <a:pt x="0" y="139962"/>
                  </a:lnTo>
                  <a:close/>
                </a:path>
              </a:pathLst>
            </a:custGeom>
            <a:scene3d>
              <a:camera prst="orthographicFront"/>
              <a:lightRig rig="flat" dir="t"/>
            </a:scene3d>
            <a:sp3d z="-80000" prstMaterial="plastic">
              <a:bevelT w="50800" h="50800"/>
              <a:bevelB w="25400" h="25400" prst="angle"/>
            </a:sp3d>
          </p:spPr>
          <p:style>
            <a:lnRef idx="0">
              <a:schemeClr val="accent5">
                <a:tint val="60000"/>
                <a:hueOff val="0"/>
                <a:satOff val="0"/>
                <a:lumOff val="0"/>
                <a:alphaOff val="0"/>
              </a:schemeClr>
            </a:lnRef>
            <a:fillRef idx="3">
              <a:schemeClr val="accent5">
                <a:tint val="60000"/>
                <a:hueOff val="0"/>
                <a:satOff val="0"/>
                <a:lumOff val="0"/>
                <a:alphaOff val="0"/>
              </a:schemeClr>
            </a:fillRef>
            <a:effectRef idx="2">
              <a:schemeClr val="accent5">
                <a:tint val="60000"/>
                <a:hueOff val="0"/>
                <a:satOff val="0"/>
                <a:lumOff val="0"/>
                <a:alphaOff val="0"/>
              </a:schemeClr>
            </a:effectRef>
            <a:fontRef idx="minor">
              <a:schemeClr val="lt1"/>
            </a:fontRef>
          </p:style>
          <p:txBody>
            <a:bodyPr spcFirstLastPara="0" vert="horz" wrap="square" lIns="-1" tIns="139963" rIns="209942" bIns="139960" numCol="1" spcCol="1270" anchor="ctr" anchorCtr="0">
              <a:noAutofit/>
            </a:bodyPr>
            <a:lstStyle/>
            <a:p>
              <a:pPr marL="0" marR="0" lvl="0" indent="0" algn="ctr" defTabSz="1377950" rtl="0" eaLnBrk="0" fontAlgn="base" latinLnBrk="0" hangingPunct="0">
                <a:lnSpc>
                  <a:spcPct val="90000"/>
                </a:lnSpc>
                <a:spcBef>
                  <a:spcPct val="0"/>
                </a:spcBef>
                <a:spcAft>
                  <a:spcPct val="3500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j-lt"/>
                <a:ea typeface="+mn-ea"/>
                <a:cs typeface="+mn-cs"/>
              </a:endParaRPr>
            </a:p>
          </p:txBody>
        </p:sp>
        <p:pic>
          <p:nvPicPr>
            <p:cNvPr id="65" name="Picture 64" descr="Online Data Generator - test mockup data generator">
              <a:extLst>
                <a:ext uri="{FF2B5EF4-FFF2-40B4-BE49-F238E27FC236}">
                  <a16:creationId xmlns:a16="http://schemas.microsoft.com/office/drawing/2014/main" id="{7848F5A0-BA73-A4BB-3E28-C20CA8BC2D96}"/>
                </a:ext>
              </a:extLst>
            </p:cNvPr>
            <p:cNvPicPr>
              <a:picLocks noChangeAspect="1" noChangeArrowheads="1"/>
            </p:cNvPicPr>
            <p:nvPr/>
          </p:nvPicPr>
          <p:blipFill>
            <a:blip r:embed="rId6" cstate="print">
              <a:lum bright="70000" contrast="-70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11257736" y="274498"/>
              <a:ext cx="180351" cy="16472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66" name="Graphic 65" descr="Artificial Intelligence outline">
              <a:extLst>
                <a:ext uri="{FF2B5EF4-FFF2-40B4-BE49-F238E27FC236}">
                  <a16:creationId xmlns:a16="http://schemas.microsoft.com/office/drawing/2014/main" id="{45172FEC-DFA4-82D1-0219-FC0207FDD07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1625376" y="850435"/>
              <a:ext cx="237334" cy="233848"/>
            </a:xfrm>
            <a:prstGeom prst="rect">
              <a:avLst/>
            </a:prstGeom>
          </p:spPr>
        </p:pic>
        <p:grpSp>
          <p:nvGrpSpPr>
            <p:cNvPr id="67" name="Graphic 25">
              <a:extLst>
                <a:ext uri="{FF2B5EF4-FFF2-40B4-BE49-F238E27FC236}">
                  <a16:creationId xmlns:a16="http://schemas.microsoft.com/office/drawing/2014/main" id="{E2DA6457-77E4-544D-5538-A840569FE63F}"/>
                </a:ext>
              </a:extLst>
            </p:cNvPr>
            <p:cNvGrpSpPr/>
            <p:nvPr/>
          </p:nvGrpSpPr>
          <p:grpSpPr>
            <a:xfrm>
              <a:off x="10844377" y="865750"/>
              <a:ext cx="230010" cy="208496"/>
              <a:chOff x="8228316" y="937177"/>
              <a:chExt cx="976339" cy="938649"/>
            </a:xfrm>
            <a:solidFill>
              <a:schemeClr val="bg1"/>
            </a:solidFill>
          </p:grpSpPr>
          <p:sp>
            <p:nvSpPr>
              <p:cNvPr id="72" name="Freeform: Shape 71">
                <a:extLst>
                  <a:ext uri="{FF2B5EF4-FFF2-40B4-BE49-F238E27FC236}">
                    <a16:creationId xmlns:a16="http://schemas.microsoft.com/office/drawing/2014/main" id="{123C808C-CC5F-56B3-093E-82DA6B8FF070}"/>
                  </a:ext>
                </a:extLst>
              </p:cNvPr>
              <p:cNvSpPr/>
              <p:nvPr/>
            </p:nvSpPr>
            <p:spPr>
              <a:xfrm>
                <a:off x="8292848" y="1247202"/>
                <a:ext cx="438150" cy="609600"/>
              </a:xfrm>
              <a:custGeom>
                <a:avLst/>
                <a:gdLst>
                  <a:gd name="connsiteX0" fmla="*/ 412346 w 438150"/>
                  <a:gd name="connsiteY0" fmla="*/ 607831 h 609600"/>
                  <a:gd name="connsiteX1" fmla="*/ 410155 w 438150"/>
                  <a:gd name="connsiteY1" fmla="*/ 607831 h 609600"/>
                  <a:gd name="connsiteX2" fmla="*/ 368721 w 438150"/>
                  <a:gd name="connsiteY2" fmla="*/ 601258 h 609600"/>
                  <a:gd name="connsiteX3" fmla="*/ 16296 w 438150"/>
                  <a:gd name="connsiteY3" fmla="*/ 67858 h 609600"/>
                  <a:gd name="connsiteX4" fmla="*/ 16296 w 438150"/>
                  <a:gd name="connsiteY4" fmla="*/ 67858 h 609600"/>
                  <a:gd name="connsiteX5" fmla="*/ 28584 w 438150"/>
                  <a:gd name="connsiteY5" fmla="*/ 20995 h 609600"/>
                  <a:gd name="connsiteX6" fmla="*/ 56213 w 438150"/>
                  <a:gd name="connsiteY6" fmla="*/ 8537 h 609600"/>
                  <a:gd name="connsiteX7" fmla="*/ 69351 w 438150"/>
                  <a:gd name="connsiteY7" fmla="*/ 34045 h 609600"/>
                  <a:gd name="connsiteX8" fmla="*/ 58302 w 438150"/>
                  <a:gd name="connsiteY8" fmla="*/ 74431 h 609600"/>
                  <a:gd name="connsiteX9" fmla="*/ 58302 w 438150"/>
                  <a:gd name="connsiteY9" fmla="*/ 75764 h 609600"/>
                  <a:gd name="connsiteX10" fmla="*/ 377675 w 438150"/>
                  <a:gd name="connsiteY10" fmla="*/ 558396 h 609600"/>
                  <a:gd name="connsiteX11" fmla="*/ 415013 w 438150"/>
                  <a:gd name="connsiteY11" fmla="*/ 564206 h 609600"/>
                  <a:gd name="connsiteX12" fmla="*/ 434375 w 438150"/>
                  <a:gd name="connsiteY12" fmla="*/ 587524 h 609600"/>
                  <a:gd name="connsiteX13" fmla="*/ 412632 w 438150"/>
                  <a:gd name="connsiteY13" fmla="*/ 606973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8150" h="609600">
                    <a:moveTo>
                      <a:pt x="412346" y="607831"/>
                    </a:moveTo>
                    <a:lnTo>
                      <a:pt x="410155" y="607831"/>
                    </a:lnTo>
                    <a:cubicBezTo>
                      <a:pt x="395677" y="606211"/>
                      <a:pt x="381580" y="604021"/>
                      <a:pt x="368721" y="601258"/>
                    </a:cubicBezTo>
                    <a:cubicBezTo>
                      <a:pt x="124265" y="551051"/>
                      <a:pt x="-33402" y="312419"/>
                      <a:pt x="16296" y="67858"/>
                    </a:cubicBezTo>
                    <a:lnTo>
                      <a:pt x="16296" y="67858"/>
                    </a:lnTo>
                    <a:cubicBezTo>
                      <a:pt x="19528" y="52024"/>
                      <a:pt x="23630" y="36379"/>
                      <a:pt x="28584" y="20995"/>
                    </a:cubicBezTo>
                    <a:cubicBezTo>
                      <a:pt x="32773" y="9925"/>
                      <a:pt x="45143" y="4348"/>
                      <a:pt x="56213" y="8537"/>
                    </a:cubicBezTo>
                    <a:cubicBezTo>
                      <a:pt x="66477" y="12421"/>
                      <a:pt x="72148" y="23432"/>
                      <a:pt x="69351" y="34045"/>
                    </a:cubicBezTo>
                    <a:cubicBezTo>
                      <a:pt x="64968" y="47306"/>
                      <a:pt x="61280" y="60786"/>
                      <a:pt x="58302" y="74431"/>
                    </a:cubicBezTo>
                    <a:lnTo>
                      <a:pt x="58302" y="75764"/>
                    </a:lnTo>
                    <a:cubicBezTo>
                      <a:pt x="13423" y="297192"/>
                      <a:pt x="156324" y="513141"/>
                      <a:pt x="377675" y="558396"/>
                    </a:cubicBezTo>
                    <a:cubicBezTo>
                      <a:pt x="389391" y="560872"/>
                      <a:pt x="401963" y="562777"/>
                      <a:pt x="415013" y="564206"/>
                    </a:cubicBezTo>
                    <a:cubicBezTo>
                      <a:pt x="426798" y="565298"/>
                      <a:pt x="435467" y="575738"/>
                      <a:pt x="434375" y="587524"/>
                    </a:cubicBezTo>
                    <a:cubicBezTo>
                      <a:pt x="433339" y="598701"/>
                      <a:pt x="423854" y="607185"/>
                      <a:pt x="412632" y="606973"/>
                    </a:cubicBezTo>
                    <a:close/>
                  </a:path>
                </a:pathLst>
              </a:custGeom>
              <a:grpFill/>
              <a:ln w="31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sp>
            <p:nvSpPr>
              <p:cNvPr id="73" name="Freeform: Shape 72">
                <a:extLst>
                  <a:ext uri="{FF2B5EF4-FFF2-40B4-BE49-F238E27FC236}">
                    <a16:creationId xmlns:a16="http://schemas.microsoft.com/office/drawing/2014/main" id="{465ADC91-8F37-DEC9-F3EE-DCE4FB19BC6F}"/>
                  </a:ext>
                </a:extLst>
              </p:cNvPr>
              <p:cNvSpPr/>
              <p:nvPr/>
            </p:nvSpPr>
            <p:spPr>
              <a:xfrm>
                <a:off x="8228316" y="1242220"/>
                <a:ext cx="171450" cy="152400"/>
              </a:xfrm>
              <a:custGeom>
                <a:avLst/>
                <a:gdLst>
                  <a:gd name="connsiteX0" fmla="*/ 151207 w 171450"/>
                  <a:gd name="connsiteY0" fmla="*/ 146088 h 152400"/>
                  <a:gd name="connsiteX1" fmla="*/ 132157 w 171450"/>
                  <a:gd name="connsiteY1" fmla="*/ 133610 h 152400"/>
                  <a:gd name="connsiteX2" fmla="*/ 99963 w 171450"/>
                  <a:gd name="connsiteY2" fmla="*/ 64077 h 152400"/>
                  <a:gd name="connsiteX3" fmla="*/ 42813 w 171450"/>
                  <a:gd name="connsiteY3" fmla="*/ 115322 h 152400"/>
                  <a:gd name="connsiteX4" fmla="*/ 12618 w 171450"/>
                  <a:gd name="connsiteY4" fmla="*/ 113703 h 152400"/>
                  <a:gd name="connsiteX5" fmla="*/ 14238 w 171450"/>
                  <a:gd name="connsiteY5" fmla="*/ 83508 h 152400"/>
                  <a:gd name="connsiteX6" fmla="*/ 92533 w 171450"/>
                  <a:gd name="connsiteY6" fmla="*/ 12738 h 152400"/>
                  <a:gd name="connsiteX7" fmla="*/ 111583 w 171450"/>
                  <a:gd name="connsiteY7" fmla="*/ 7689 h 152400"/>
                  <a:gd name="connsiteX8" fmla="*/ 126728 w 171450"/>
                  <a:gd name="connsiteY8" fmla="*/ 19691 h 152400"/>
                  <a:gd name="connsiteX9" fmla="*/ 171114 w 171450"/>
                  <a:gd name="connsiteY9" fmla="*/ 115608 h 152400"/>
                  <a:gd name="connsiteX10" fmla="*/ 160853 w 171450"/>
                  <a:gd name="connsiteY10" fmla="*/ 144126 h 152400"/>
                  <a:gd name="connsiteX11" fmla="*/ 160732 w 171450"/>
                  <a:gd name="connsiteY11" fmla="*/ 144183 h 152400"/>
                  <a:gd name="connsiteX12" fmla="*/ 151207 w 171450"/>
                  <a:gd name="connsiteY12" fmla="*/ 146088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450" h="152400">
                    <a:moveTo>
                      <a:pt x="151207" y="146088"/>
                    </a:moveTo>
                    <a:cubicBezTo>
                      <a:pt x="142983" y="145948"/>
                      <a:pt x="135571" y="141093"/>
                      <a:pt x="132157" y="133610"/>
                    </a:cubicBezTo>
                    <a:lnTo>
                      <a:pt x="99963" y="64077"/>
                    </a:lnTo>
                    <a:lnTo>
                      <a:pt x="42813" y="115322"/>
                    </a:lnTo>
                    <a:cubicBezTo>
                      <a:pt x="34028" y="123213"/>
                      <a:pt x="20509" y="122488"/>
                      <a:pt x="12618" y="113703"/>
                    </a:cubicBezTo>
                    <a:cubicBezTo>
                      <a:pt x="4728" y="104917"/>
                      <a:pt x="5453" y="91399"/>
                      <a:pt x="14238" y="83508"/>
                    </a:cubicBezTo>
                    <a:lnTo>
                      <a:pt x="92533" y="12738"/>
                    </a:lnTo>
                    <a:cubicBezTo>
                      <a:pt x="97655" y="8003"/>
                      <a:pt x="104789" y="6112"/>
                      <a:pt x="111583" y="7689"/>
                    </a:cubicBezTo>
                    <a:cubicBezTo>
                      <a:pt x="118258" y="9044"/>
                      <a:pt x="123884" y="13503"/>
                      <a:pt x="126728" y="19691"/>
                    </a:cubicBezTo>
                    <a:lnTo>
                      <a:pt x="171114" y="115608"/>
                    </a:lnTo>
                    <a:cubicBezTo>
                      <a:pt x="176156" y="126316"/>
                      <a:pt x="171562" y="139085"/>
                      <a:pt x="160853" y="144126"/>
                    </a:cubicBezTo>
                    <a:cubicBezTo>
                      <a:pt x="160813" y="144145"/>
                      <a:pt x="160773" y="144164"/>
                      <a:pt x="160732" y="144183"/>
                    </a:cubicBezTo>
                    <a:cubicBezTo>
                      <a:pt x="157740" y="145522"/>
                      <a:pt x="154485" y="146173"/>
                      <a:pt x="151207" y="146088"/>
                    </a:cubicBezTo>
                    <a:close/>
                  </a:path>
                </a:pathLst>
              </a:custGeom>
              <a:grpFill/>
              <a:ln w="31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sp>
            <p:nvSpPr>
              <p:cNvPr id="74" name="Freeform: Shape 73">
                <a:extLst>
                  <a:ext uri="{FF2B5EF4-FFF2-40B4-BE49-F238E27FC236}">
                    <a16:creationId xmlns:a16="http://schemas.microsoft.com/office/drawing/2014/main" id="{B91CE224-EC48-7C10-B9EB-F915654A03F5}"/>
                  </a:ext>
                </a:extLst>
              </p:cNvPr>
              <p:cNvSpPr/>
              <p:nvPr/>
            </p:nvSpPr>
            <p:spPr>
              <a:xfrm>
                <a:off x="8368246" y="937177"/>
                <a:ext cx="714375" cy="238125"/>
              </a:xfrm>
              <a:custGeom>
                <a:avLst/>
                <a:gdLst>
                  <a:gd name="connsiteX0" fmla="*/ 28337 w 714375"/>
                  <a:gd name="connsiteY0" fmla="*/ 239771 h 238125"/>
                  <a:gd name="connsiteX1" fmla="*/ 16336 w 714375"/>
                  <a:gd name="connsiteY1" fmla="*/ 236056 h 238125"/>
                  <a:gd name="connsiteX2" fmla="*/ 10907 w 714375"/>
                  <a:gd name="connsiteY2" fmla="*/ 206338 h 238125"/>
                  <a:gd name="connsiteX3" fmla="*/ 35862 w 714375"/>
                  <a:gd name="connsiteY3" fmla="*/ 172906 h 238125"/>
                  <a:gd name="connsiteX4" fmla="*/ 672513 w 714375"/>
                  <a:gd name="connsiteY4" fmla="*/ 109088 h 238125"/>
                  <a:gd name="connsiteX5" fmla="*/ 708327 w 714375"/>
                  <a:gd name="connsiteY5" fmla="*/ 141568 h 238125"/>
                  <a:gd name="connsiteX6" fmla="*/ 707085 w 714375"/>
                  <a:gd name="connsiteY6" fmla="*/ 171851 h 238125"/>
                  <a:gd name="connsiteX7" fmla="*/ 677847 w 714375"/>
                  <a:gd name="connsiteY7" fmla="*/ 171667 h 238125"/>
                  <a:gd name="connsiteX8" fmla="*/ 96873 w 714375"/>
                  <a:gd name="connsiteY8" fmla="*/ 169634 h 238125"/>
                  <a:gd name="connsiteX9" fmla="*/ 69009 w 714375"/>
                  <a:gd name="connsiteY9" fmla="*/ 200242 h 238125"/>
                  <a:gd name="connsiteX10" fmla="*/ 46530 w 714375"/>
                  <a:gd name="connsiteY10" fmla="*/ 230532 h 238125"/>
                  <a:gd name="connsiteX11" fmla="*/ 28337 w 714375"/>
                  <a:gd name="connsiteY11" fmla="*/ 239771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4375" h="238125">
                    <a:moveTo>
                      <a:pt x="28337" y="239771"/>
                    </a:moveTo>
                    <a:cubicBezTo>
                      <a:pt x="24049" y="239802"/>
                      <a:pt x="19857" y="238504"/>
                      <a:pt x="16336" y="236056"/>
                    </a:cubicBezTo>
                    <a:cubicBezTo>
                      <a:pt x="6665" y="229327"/>
                      <a:pt x="4240" y="216053"/>
                      <a:pt x="10907" y="206338"/>
                    </a:cubicBezTo>
                    <a:cubicBezTo>
                      <a:pt x="18717" y="194813"/>
                      <a:pt x="27099" y="183574"/>
                      <a:pt x="35862" y="172906"/>
                    </a:cubicBezTo>
                    <a:cubicBezTo>
                      <a:pt x="194234" y="-20172"/>
                      <a:pt x="478969" y="-48714"/>
                      <a:pt x="672513" y="109088"/>
                    </a:cubicBezTo>
                    <a:cubicBezTo>
                      <a:pt x="685053" y="119232"/>
                      <a:pt x="697010" y="130076"/>
                      <a:pt x="708327" y="141568"/>
                    </a:cubicBezTo>
                    <a:cubicBezTo>
                      <a:pt x="716346" y="150274"/>
                      <a:pt x="715790" y="163832"/>
                      <a:pt x="707085" y="171851"/>
                    </a:cubicBezTo>
                    <a:cubicBezTo>
                      <a:pt x="698803" y="179480"/>
                      <a:pt x="686032" y="179399"/>
                      <a:pt x="677847" y="171667"/>
                    </a:cubicBezTo>
                    <a:cubicBezTo>
                      <a:pt x="517977" y="10674"/>
                      <a:pt x="257866" y="9764"/>
                      <a:pt x="96873" y="169634"/>
                    </a:cubicBezTo>
                    <a:cubicBezTo>
                      <a:pt x="87077" y="179362"/>
                      <a:pt x="77777" y="189578"/>
                      <a:pt x="69009" y="200242"/>
                    </a:cubicBezTo>
                    <a:cubicBezTo>
                      <a:pt x="61103" y="209767"/>
                      <a:pt x="53579" y="220054"/>
                      <a:pt x="46530" y="230532"/>
                    </a:cubicBezTo>
                    <a:cubicBezTo>
                      <a:pt x="42392" y="236459"/>
                      <a:pt x="35565" y="239926"/>
                      <a:pt x="28337" y="239771"/>
                    </a:cubicBezTo>
                    <a:close/>
                  </a:path>
                </a:pathLst>
              </a:custGeom>
              <a:grpFill/>
              <a:ln w="31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sp>
            <p:nvSpPr>
              <p:cNvPr id="75" name="Freeform: Shape 74">
                <a:extLst>
                  <a:ext uri="{FF2B5EF4-FFF2-40B4-BE49-F238E27FC236}">
                    <a16:creationId xmlns:a16="http://schemas.microsoft.com/office/drawing/2014/main" id="{F9858417-63D9-3AD4-AF14-167F897170BC}"/>
                  </a:ext>
                </a:extLst>
              </p:cNvPr>
              <p:cNvSpPr/>
              <p:nvPr/>
            </p:nvSpPr>
            <p:spPr>
              <a:xfrm>
                <a:off x="8925947" y="965576"/>
                <a:ext cx="161925" cy="152400"/>
              </a:xfrm>
              <a:custGeom>
                <a:avLst/>
                <a:gdLst>
                  <a:gd name="connsiteX0" fmla="*/ 134138 w 161925"/>
                  <a:gd name="connsiteY0" fmla="*/ 152413 h 152400"/>
                  <a:gd name="connsiteX1" fmla="*/ 133090 w 161925"/>
                  <a:gd name="connsiteY1" fmla="*/ 152413 h 152400"/>
                  <a:gd name="connsiteX2" fmla="*/ 27553 w 161925"/>
                  <a:gd name="connsiteY2" fmla="*/ 147174 h 152400"/>
                  <a:gd name="connsiteX3" fmla="*/ 7170 w 161925"/>
                  <a:gd name="connsiteY3" fmla="*/ 124695 h 152400"/>
                  <a:gd name="connsiteX4" fmla="*/ 29649 w 161925"/>
                  <a:gd name="connsiteY4" fmla="*/ 104311 h 152400"/>
                  <a:gd name="connsiteX5" fmla="*/ 105849 w 161925"/>
                  <a:gd name="connsiteY5" fmla="*/ 108121 h 152400"/>
                  <a:gd name="connsiteX6" fmla="*/ 86799 w 161925"/>
                  <a:gd name="connsiteY6" fmla="*/ 33922 h 152400"/>
                  <a:gd name="connsiteX7" fmla="*/ 102229 w 161925"/>
                  <a:gd name="connsiteY7" fmla="*/ 7823 h 152400"/>
                  <a:gd name="connsiteX8" fmla="*/ 128328 w 161925"/>
                  <a:gd name="connsiteY8" fmla="*/ 23254 h 152400"/>
                  <a:gd name="connsiteX9" fmla="*/ 154426 w 161925"/>
                  <a:gd name="connsiteY9" fmla="*/ 125647 h 152400"/>
                  <a:gd name="connsiteX10" fmla="*/ 138786 w 161925"/>
                  <a:gd name="connsiteY10" fmla="*/ 151766 h 152400"/>
                  <a:gd name="connsiteX11" fmla="*/ 133662 w 161925"/>
                  <a:gd name="connsiteY11" fmla="*/ 152413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5" h="152400">
                    <a:moveTo>
                      <a:pt x="134138" y="152413"/>
                    </a:moveTo>
                    <a:lnTo>
                      <a:pt x="133090" y="152413"/>
                    </a:lnTo>
                    <a:lnTo>
                      <a:pt x="27553" y="147174"/>
                    </a:lnTo>
                    <a:cubicBezTo>
                      <a:pt x="15717" y="146595"/>
                      <a:pt x="6591" y="136531"/>
                      <a:pt x="7170" y="124695"/>
                    </a:cubicBezTo>
                    <a:cubicBezTo>
                      <a:pt x="7748" y="112859"/>
                      <a:pt x="17813" y="103733"/>
                      <a:pt x="29649" y="104311"/>
                    </a:cubicBezTo>
                    <a:lnTo>
                      <a:pt x="105849" y="108121"/>
                    </a:lnTo>
                    <a:lnTo>
                      <a:pt x="86799" y="33922"/>
                    </a:lnTo>
                    <a:cubicBezTo>
                      <a:pt x="83853" y="22454"/>
                      <a:pt x="90761" y="10769"/>
                      <a:pt x="102229" y="7823"/>
                    </a:cubicBezTo>
                    <a:cubicBezTo>
                      <a:pt x="113697" y="4877"/>
                      <a:pt x="125382" y="11786"/>
                      <a:pt x="128328" y="23254"/>
                    </a:cubicBezTo>
                    <a:lnTo>
                      <a:pt x="154426" y="125647"/>
                    </a:lnTo>
                    <a:cubicBezTo>
                      <a:pt x="157320" y="137179"/>
                      <a:pt x="150317" y="148872"/>
                      <a:pt x="138786" y="151766"/>
                    </a:cubicBezTo>
                    <a:cubicBezTo>
                      <a:pt x="137110" y="152186"/>
                      <a:pt x="135390" y="152403"/>
                      <a:pt x="133662" y="152413"/>
                    </a:cubicBezTo>
                    <a:close/>
                  </a:path>
                </a:pathLst>
              </a:custGeom>
              <a:grpFill/>
              <a:ln w="31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sp>
            <p:nvSpPr>
              <p:cNvPr id="76" name="Freeform: Shape 75">
                <a:extLst>
                  <a:ext uri="{FF2B5EF4-FFF2-40B4-BE49-F238E27FC236}">
                    <a16:creationId xmlns:a16="http://schemas.microsoft.com/office/drawing/2014/main" id="{2271BB17-155F-2FE8-98E5-7D51F920A4EC}"/>
                  </a:ext>
                </a:extLst>
              </p:cNvPr>
              <p:cNvSpPr/>
              <p:nvPr/>
            </p:nvSpPr>
            <p:spPr>
              <a:xfrm>
                <a:off x="8823655" y="1186631"/>
                <a:ext cx="381000" cy="657225"/>
              </a:xfrm>
              <a:custGeom>
                <a:avLst/>
                <a:gdLst>
                  <a:gd name="connsiteX0" fmla="*/ 28510 w 381000"/>
                  <a:gd name="connsiteY0" fmla="*/ 654781 h 657225"/>
                  <a:gd name="connsiteX1" fmla="*/ 7144 w 381000"/>
                  <a:gd name="connsiteY1" fmla="*/ 633285 h 657225"/>
                  <a:gd name="connsiteX2" fmla="*/ 23271 w 381000"/>
                  <a:gd name="connsiteY2" fmla="*/ 612586 h 657225"/>
                  <a:gd name="connsiteX3" fmla="*/ 64895 w 381000"/>
                  <a:gd name="connsiteY3" fmla="*/ 599536 h 657225"/>
                  <a:gd name="connsiteX4" fmla="*/ 306831 w 381000"/>
                  <a:gd name="connsiteY4" fmla="*/ 72899 h 657225"/>
                  <a:gd name="connsiteX5" fmla="*/ 292067 w 381000"/>
                  <a:gd name="connsiteY5" fmla="*/ 38228 h 657225"/>
                  <a:gd name="connsiteX6" fmla="*/ 301877 w 381000"/>
                  <a:gd name="connsiteY6" fmla="*/ 9367 h 657225"/>
                  <a:gd name="connsiteX7" fmla="*/ 330738 w 381000"/>
                  <a:gd name="connsiteY7" fmla="*/ 19178 h 657225"/>
                  <a:gd name="connsiteX8" fmla="*/ 347026 w 381000"/>
                  <a:gd name="connsiteY8" fmla="*/ 57278 h 657225"/>
                  <a:gd name="connsiteX9" fmla="*/ 80326 w 381000"/>
                  <a:gd name="connsiteY9" fmla="*/ 638970 h 657225"/>
                  <a:gd name="connsiteX10" fmla="*/ 34035 w 381000"/>
                  <a:gd name="connsiteY10" fmla="*/ 653448 h 657225"/>
                  <a:gd name="connsiteX11" fmla="*/ 28510 w 381000"/>
                  <a:gd name="connsiteY11" fmla="*/ 654781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1000" h="657225">
                    <a:moveTo>
                      <a:pt x="28510" y="654781"/>
                    </a:moveTo>
                    <a:cubicBezTo>
                      <a:pt x="16674" y="654746"/>
                      <a:pt x="7108" y="645121"/>
                      <a:pt x="7144" y="633285"/>
                    </a:cubicBezTo>
                    <a:cubicBezTo>
                      <a:pt x="7174" y="623516"/>
                      <a:pt x="13806" y="615003"/>
                      <a:pt x="23271" y="612586"/>
                    </a:cubicBezTo>
                    <a:cubicBezTo>
                      <a:pt x="37358" y="608943"/>
                      <a:pt x="51251" y="604588"/>
                      <a:pt x="64895" y="599536"/>
                    </a:cubicBezTo>
                    <a:cubicBezTo>
                      <a:pt x="276992" y="520768"/>
                      <a:pt x="385245" y="285127"/>
                      <a:pt x="306831" y="72899"/>
                    </a:cubicBezTo>
                    <a:cubicBezTo>
                      <a:pt x="302163" y="60517"/>
                      <a:pt x="297306" y="48801"/>
                      <a:pt x="292067" y="38228"/>
                    </a:cubicBezTo>
                    <a:cubicBezTo>
                      <a:pt x="286806" y="27549"/>
                      <a:pt x="291199" y="14628"/>
                      <a:pt x="301877" y="9367"/>
                    </a:cubicBezTo>
                    <a:cubicBezTo>
                      <a:pt x="312556" y="4107"/>
                      <a:pt x="325478" y="8499"/>
                      <a:pt x="330738" y="19178"/>
                    </a:cubicBezTo>
                    <a:cubicBezTo>
                      <a:pt x="336358" y="30894"/>
                      <a:pt x="341882" y="43848"/>
                      <a:pt x="347026" y="57278"/>
                    </a:cubicBezTo>
                    <a:cubicBezTo>
                      <a:pt x="433643" y="291541"/>
                      <a:pt x="314354" y="551719"/>
                      <a:pt x="80326" y="638970"/>
                    </a:cubicBezTo>
                    <a:cubicBezTo>
                      <a:pt x="65187" y="644684"/>
                      <a:pt x="49731" y="649518"/>
                      <a:pt x="34035" y="653448"/>
                    </a:cubicBezTo>
                    <a:cubicBezTo>
                      <a:pt x="32267" y="654156"/>
                      <a:pt x="30406" y="654605"/>
                      <a:pt x="28510" y="654781"/>
                    </a:cubicBezTo>
                    <a:close/>
                  </a:path>
                </a:pathLst>
              </a:custGeom>
              <a:grpFill/>
              <a:ln w="31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sp>
            <p:nvSpPr>
              <p:cNvPr id="77" name="Freeform: Shape 76">
                <a:extLst>
                  <a:ext uri="{FF2B5EF4-FFF2-40B4-BE49-F238E27FC236}">
                    <a16:creationId xmlns:a16="http://schemas.microsoft.com/office/drawing/2014/main" id="{81C2C46A-9AD7-58E1-68CF-DD19195A837A}"/>
                  </a:ext>
                </a:extLst>
              </p:cNvPr>
              <p:cNvSpPr/>
              <p:nvPr/>
            </p:nvSpPr>
            <p:spPr>
              <a:xfrm>
                <a:off x="8807659" y="1704376"/>
                <a:ext cx="152400" cy="171450"/>
              </a:xfrm>
              <a:custGeom>
                <a:avLst/>
                <a:gdLst>
                  <a:gd name="connsiteX0" fmla="*/ 130125 w 152400"/>
                  <a:gd name="connsiteY0" fmla="*/ 166659 h 171450"/>
                  <a:gd name="connsiteX1" fmla="*/ 124219 w 152400"/>
                  <a:gd name="connsiteY1" fmla="*/ 165801 h 171450"/>
                  <a:gd name="connsiteX2" fmla="*/ 22683 w 152400"/>
                  <a:gd name="connsiteY2" fmla="*/ 136560 h 171450"/>
                  <a:gd name="connsiteX3" fmla="*/ 7953 w 152400"/>
                  <a:gd name="connsiteY3" fmla="*/ 110226 h 171450"/>
                  <a:gd name="connsiteX4" fmla="*/ 10681 w 152400"/>
                  <a:gd name="connsiteY4" fmla="*/ 104270 h 171450"/>
                  <a:gd name="connsiteX5" fmla="*/ 68593 w 152400"/>
                  <a:gd name="connsiteY5" fmla="*/ 15878 h 171450"/>
                  <a:gd name="connsiteX6" fmla="*/ 98556 w 152400"/>
                  <a:gd name="connsiteY6" fmla="*/ 11312 h 171450"/>
                  <a:gd name="connsiteX7" fmla="*/ 104407 w 152400"/>
                  <a:gd name="connsiteY7" fmla="*/ 39309 h 171450"/>
                  <a:gd name="connsiteX8" fmla="*/ 62402 w 152400"/>
                  <a:gd name="connsiteY8" fmla="*/ 103032 h 171450"/>
                  <a:gd name="connsiteX9" fmla="*/ 136030 w 152400"/>
                  <a:gd name="connsiteY9" fmla="*/ 124272 h 171450"/>
                  <a:gd name="connsiteX10" fmla="*/ 150605 w 152400"/>
                  <a:gd name="connsiteY10" fmla="*/ 150847 h 171450"/>
                  <a:gd name="connsiteX11" fmla="*/ 130125 w 152400"/>
                  <a:gd name="connsiteY11" fmla="*/ 166278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400" h="171450">
                    <a:moveTo>
                      <a:pt x="130125" y="166659"/>
                    </a:moveTo>
                    <a:cubicBezTo>
                      <a:pt x="128125" y="166661"/>
                      <a:pt x="126136" y="166373"/>
                      <a:pt x="124219" y="165801"/>
                    </a:cubicBezTo>
                    <a:lnTo>
                      <a:pt x="22683" y="136560"/>
                    </a:lnTo>
                    <a:cubicBezTo>
                      <a:pt x="11343" y="133355"/>
                      <a:pt x="4749" y="121565"/>
                      <a:pt x="7953" y="110226"/>
                    </a:cubicBezTo>
                    <a:cubicBezTo>
                      <a:pt x="8551" y="108112"/>
                      <a:pt x="9471" y="106103"/>
                      <a:pt x="10681" y="104270"/>
                    </a:cubicBezTo>
                    <a:lnTo>
                      <a:pt x="68593" y="15878"/>
                    </a:lnTo>
                    <a:cubicBezTo>
                      <a:pt x="75607" y="6343"/>
                      <a:pt x="89021" y="4299"/>
                      <a:pt x="98556" y="11312"/>
                    </a:cubicBezTo>
                    <a:cubicBezTo>
                      <a:pt x="107359" y="17788"/>
                      <a:pt x="109881" y="29850"/>
                      <a:pt x="104407" y="39309"/>
                    </a:cubicBezTo>
                    <a:lnTo>
                      <a:pt x="62402" y="103032"/>
                    </a:lnTo>
                    <a:lnTo>
                      <a:pt x="136030" y="124272"/>
                    </a:lnTo>
                    <a:cubicBezTo>
                      <a:pt x="147393" y="127586"/>
                      <a:pt x="153918" y="139484"/>
                      <a:pt x="150605" y="150847"/>
                    </a:cubicBezTo>
                    <a:cubicBezTo>
                      <a:pt x="147948" y="159957"/>
                      <a:pt x="139615" y="166236"/>
                      <a:pt x="130125" y="166278"/>
                    </a:cubicBezTo>
                    <a:close/>
                  </a:path>
                </a:pathLst>
              </a:custGeom>
              <a:grpFill/>
              <a:ln w="31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grpSp>
        <p:grpSp>
          <p:nvGrpSpPr>
            <p:cNvPr id="68" name="Graphic 25">
              <a:extLst>
                <a:ext uri="{FF2B5EF4-FFF2-40B4-BE49-F238E27FC236}">
                  <a16:creationId xmlns:a16="http://schemas.microsoft.com/office/drawing/2014/main" id="{2ACA7B8F-51B8-7B45-CE6B-6EC43B3DC292}"/>
                </a:ext>
              </a:extLst>
            </p:cNvPr>
            <p:cNvGrpSpPr/>
            <p:nvPr/>
          </p:nvGrpSpPr>
          <p:grpSpPr>
            <a:xfrm>
              <a:off x="10900082" y="917048"/>
              <a:ext cx="134400" cy="75083"/>
              <a:chOff x="7894723" y="2528856"/>
              <a:chExt cx="1626927" cy="963961"/>
            </a:xfrm>
            <a:solidFill>
              <a:schemeClr val="bg1"/>
            </a:solidFill>
          </p:grpSpPr>
          <p:sp>
            <p:nvSpPr>
              <p:cNvPr id="69" name="Freeform: Shape 68">
                <a:extLst>
                  <a:ext uri="{FF2B5EF4-FFF2-40B4-BE49-F238E27FC236}">
                    <a16:creationId xmlns:a16="http://schemas.microsoft.com/office/drawing/2014/main" id="{24FE821E-ABCC-61C6-3D7F-4464D1D201F6}"/>
                  </a:ext>
                </a:extLst>
              </p:cNvPr>
              <p:cNvSpPr/>
              <p:nvPr/>
            </p:nvSpPr>
            <p:spPr>
              <a:xfrm>
                <a:off x="7894723" y="2528856"/>
                <a:ext cx="1626927" cy="963961"/>
              </a:xfrm>
              <a:custGeom>
                <a:avLst/>
                <a:gdLst>
                  <a:gd name="connsiteX0" fmla="*/ 7144 w 1257300"/>
                  <a:gd name="connsiteY0" fmla="*/ 635699 h 638175"/>
                  <a:gd name="connsiteX1" fmla="*/ 7144 w 1257300"/>
                  <a:gd name="connsiteY1" fmla="*/ 629793 h 638175"/>
                  <a:gd name="connsiteX2" fmla="*/ 8572 w 1257300"/>
                  <a:gd name="connsiteY2" fmla="*/ 587121 h 638175"/>
                  <a:gd name="connsiteX3" fmla="*/ 138875 w 1257300"/>
                  <a:gd name="connsiteY3" fmla="*/ 595979 h 638175"/>
                  <a:gd name="connsiteX4" fmla="*/ 137731 w 1257300"/>
                  <a:gd name="connsiteY4" fmla="*/ 629793 h 638175"/>
                  <a:gd name="connsiteX5" fmla="*/ 137731 w 1257300"/>
                  <a:gd name="connsiteY5" fmla="*/ 634365 h 638175"/>
                  <a:gd name="connsiteX6" fmla="*/ 1121569 w 1257300"/>
                  <a:gd name="connsiteY6" fmla="*/ 612839 h 638175"/>
                  <a:gd name="connsiteX7" fmla="*/ 1118807 w 1257300"/>
                  <a:gd name="connsiteY7" fmla="*/ 574739 h 638175"/>
                  <a:gd name="connsiteX8" fmla="*/ 1248537 w 1257300"/>
                  <a:gd name="connsiteY8" fmla="*/ 560165 h 638175"/>
                  <a:gd name="connsiteX9" fmla="*/ 1252061 w 1257300"/>
                  <a:gd name="connsiteY9" fmla="*/ 608552 h 638175"/>
                  <a:gd name="connsiteX10" fmla="*/ 146780 w 1257300"/>
                  <a:gd name="connsiteY10" fmla="*/ 535210 h 638175"/>
                  <a:gd name="connsiteX11" fmla="*/ 18574 w 1257300"/>
                  <a:gd name="connsiteY11" fmla="*/ 510254 h 638175"/>
                  <a:gd name="connsiteX12" fmla="*/ 29718 w 1257300"/>
                  <a:gd name="connsiteY12" fmla="*/ 462629 h 638175"/>
                  <a:gd name="connsiteX13" fmla="*/ 155639 w 1257300"/>
                  <a:gd name="connsiteY13" fmla="*/ 497967 h 638175"/>
                  <a:gd name="connsiteX14" fmla="*/ 146780 w 1257300"/>
                  <a:gd name="connsiteY14" fmla="*/ 535210 h 638175"/>
                  <a:gd name="connsiteX15" fmla="*/ 1108805 w 1257300"/>
                  <a:gd name="connsiteY15" fmla="*/ 514255 h 638175"/>
                  <a:gd name="connsiteX16" fmla="*/ 1098328 w 1257300"/>
                  <a:gd name="connsiteY16" fmla="*/ 477298 h 638175"/>
                  <a:gd name="connsiteX17" fmla="*/ 1222153 w 1257300"/>
                  <a:gd name="connsiteY17" fmla="*/ 436912 h 638175"/>
                  <a:gd name="connsiteX18" fmla="*/ 1235393 w 1257300"/>
                  <a:gd name="connsiteY18" fmla="*/ 483680 h 638175"/>
                  <a:gd name="connsiteX19" fmla="*/ 175927 w 1257300"/>
                  <a:gd name="connsiteY19" fmla="*/ 440055 h 638175"/>
                  <a:gd name="connsiteX20" fmla="*/ 55150 w 1257300"/>
                  <a:gd name="connsiteY20" fmla="*/ 389668 h 638175"/>
                  <a:gd name="connsiteX21" fmla="*/ 75629 w 1257300"/>
                  <a:gd name="connsiteY21" fmla="*/ 345472 h 638175"/>
                  <a:gd name="connsiteX22" fmla="*/ 191738 w 1257300"/>
                  <a:gd name="connsiteY22" fmla="*/ 405003 h 638175"/>
                  <a:gd name="connsiteX23" fmla="*/ 175546 w 1257300"/>
                  <a:gd name="connsiteY23" fmla="*/ 440055 h 638175"/>
                  <a:gd name="connsiteX24" fmla="*/ 1075754 w 1257300"/>
                  <a:gd name="connsiteY24" fmla="*/ 420434 h 638175"/>
                  <a:gd name="connsiteX25" fmla="*/ 1058132 w 1257300"/>
                  <a:gd name="connsiteY25" fmla="*/ 386334 h 638175"/>
                  <a:gd name="connsiteX26" fmla="*/ 1171575 w 1257300"/>
                  <a:gd name="connsiteY26" fmla="*/ 321659 h 638175"/>
                  <a:gd name="connsiteX27" fmla="*/ 1193959 w 1257300"/>
                  <a:gd name="connsiteY27" fmla="*/ 364712 h 638175"/>
                  <a:gd name="connsiteX28" fmla="*/ 223171 w 1257300"/>
                  <a:gd name="connsiteY28" fmla="*/ 352616 h 638175"/>
                  <a:gd name="connsiteX29" fmla="*/ 115348 w 1257300"/>
                  <a:gd name="connsiteY29" fmla="*/ 278892 h 638175"/>
                  <a:gd name="connsiteX30" fmla="*/ 143923 w 1257300"/>
                  <a:gd name="connsiteY30" fmla="*/ 239935 h 638175"/>
                  <a:gd name="connsiteX31" fmla="*/ 245745 w 1257300"/>
                  <a:gd name="connsiteY31" fmla="*/ 321659 h 638175"/>
                  <a:gd name="connsiteX32" fmla="*/ 223171 w 1257300"/>
                  <a:gd name="connsiteY32" fmla="*/ 352616 h 638175"/>
                  <a:gd name="connsiteX33" fmla="*/ 1024128 w 1257300"/>
                  <a:gd name="connsiteY33" fmla="*/ 335090 h 638175"/>
                  <a:gd name="connsiteX34" fmla="*/ 999935 w 1257300"/>
                  <a:gd name="connsiteY34" fmla="*/ 305276 h 638175"/>
                  <a:gd name="connsiteX35" fmla="*/ 1098042 w 1257300"/>
                  <a:gd name="connsiteY35" fmla="*/ 219551 h 638175"/>
                  <a:gd name="connsiteX36" fmla="*/ 1128617 w 1257300"/>
                  <a:gd name="connsiteY36" fmla="*/ 257651 h 638175"/>
                  <a:gd name="connsiteX37" fmla="*/ 287369 w 1257300"/>
                  <a:gd name="connsiteY37" fmla="*/ 276416 h 638175"/>
                  <a:gd name="connsiteX38" fmla="*/ 196405 w 1257300"/>
                  <a:gd name="connsiteY38" fmla="*/ 182594 h 638175"/>
                  <a:gd name="connsiteX39" fmla="*/ 232601 w 1257300"/>
                  <a:gd name="connsiteY39" fmla="*/ 150209 h 638175"/>
                  <a:gd name="connsiteX40" fmla="*/ 315944 w 1257300"/>
                  <a:gd name="connsiteY40" fmla="*/ 250698 h 638175"/>
                  <a:gd name="connsiteX41" fmla="*/ 287369 w 1257300"/>
                  <a:gd name="connsiteY41" fmla="*/ 276416 h 638175"/>
                  <a:gd name="connsiteX42" fmla="*/ 956691 w 1257300"/>
                  <a:gd name="connsiteY42" fmla="*/ 262128 h 638175"/>
                  <a:gd name="connsiteX43" fmla="*/ 926973 w 1257300"/>
                  <a:gd name="connsiteY43" fmla="*/ 237744 h 638175"/>
                  <a:gd name="connsiteX44" fmla="*/ 1005935 w 1257300"/>
                  <a:gd name="connsiteY44" fmla="*/ 133636 h 638175"/>
                  <a:gd name="connsiteX45" fmla="*/ 1043464 w 1257300"/>
                  <a:gd name="connsiteY45" fmla="*/ 164497 h 638175"/>
                  <a:gd name="connsiteX46" fmla="*/ 365189 w 1257300"/>
                  <a:gd name="connsiteY46" fmla="*/ 214503 h 638175"/>
                  <a:gd name="connsiteX47" fmla="*/ 295180 w 1257300"/>
                  <a:gd name="connsiteY47" fmla="*/ 104584 h 638175"/>
                  <a:gd name="connsiteX48" fmla="*/ 337090 w 1257300"/>
                  <a:gd name="connsiteY48" fmla="*/ 80010 h 638175"/>
                  <a:gd name="connsiteX49" fmla="*/ 398621 w 1257300"/>
                  <a:gd name="connsiteY49" fmla="*/ 195453 h 638175"/>
                  <a:gd name="connsiteX50" fmla="*/ 365189 w 1257300"/>
                  <a:gd name="connsiteY50" fmla="*/ 214503 h 638175"/>
                  <a:gd name="connsiteX51" fmla="*/ 875633 w 1257300"/>
                  <a:gd name="connsiteY51" fmla="*/ 203359 h 638175"/>
                  <a:gd name="connsiteX52" fmla="*/ 841724 w 1257300"/>
                  <a:gd name="connsiteY52" fmla="*/ 185452 h 638175"/>
                  <a:gd name="connsiteX53" fmla="*/ 898589 w 1257300"/>
                  <a:gd name="connsiteY53" fmla="*/ 67723 h 638175"/>
                  <a:gd name="connsiteX54" fmla="*/ 941642 w 1257300"/>
                  <a:gd name="connsiteY54" fmla="*/ 90488 h 638175"/>
                  <a:gd name="connsiteX55" fmla="*/ 454247 w 1257300"/>
                  <a:gd name="connsiteY55" fmla="*/ 169831 h 638175"/>
                  <a:gd name="connsiteX56" fmla="*/ 407670 w 1257300"/>
                  <a:gd name="connsiteY56" fmla="*/ 47911 h 638175"/>
                  <a:gd name="connsiteX57" fmla="*/ 453771 w 1257300"/>
                  <a:gd name="connsiteY57" fmla="*/ 32290 h 638175"/>
                  <a:gd name="connsiteX58" fmla="*/ 490633 w 1257300"/>
                  <a:gd name="connsiteY58" fmla="*/ 157353 h 638175"/>
                  <a:gd name="connsiteX59" fmla="*/ 454247 w 1257300"/>
                  <a:gd name="connsiteY59" fmla="*/ 169831 h 638175"/>
                  <a:gd name="connsiteX60" fmla="*/ 785146 w 1257300"/>
                  <a:gd name="connsiteY60" fmla="*/ 162687 h 638175"/>
                  <a:gd name="connsiteX61" fmla="*/ 748284 w 1257300"/>
                  <a:gd name="connsiteY61" fmla="*/ 152019 h 638175"/>
                  <a:gd name="connsiteX62" fmla="*/ 779717 w 1257300"/>
                  <a:gd name="connsiteY62" fmla="*/ 25241 h 638175"/>
                  <a:gd name="connsiteX63" fmla="*/ 826389 w 1257300"/>
                  <a:gd name="connsiteY63" fmla="*/ 38767 h 638175"/>
                  <a:gd name="connsiteX64" fmla="*/ 550355 w 1257300"/>
                  <a:gd name="connsiteY64" fmla="*/ 143637 h 638175"/>
                  <a:gd name="connsiteX65" fmla="*/ 529400 w 1257300"/>
                  <a:gd name="connsiteY65" fmla="*/ 14764 h 638175"/>
                  <a:gd name="connsiteX66" fmla="*/ 577596 w 1257300"/>
                  <a:gd name="connsiteY66" fmla="*/ 8858 h 638175"/>
                  <a:gd name="connsiteX67" fmla="*/ 588455 w 1257300"/>
                  <a:gd name="connsiteY67" fmla="*/ 138970 h 638175"/>
                  <a:gd name="connsiteX68" fmla="*/ 550355 w 1257300"/>
                  <a:gd name="connsiteY68" fmla="*/ 144018 h 638175"/>
                  <a:gd name="connsiteX69" fmla="*/ 688086 w 1257300"/>
                  <a:gd name="connsiteY69" fmla="*/ 140684 h 638175"/>
                  <a:gd name="connsiteX70" fmla="*/ 649986 w 1257300"/>
                  <a:gd name="connsiteY70" fmla="*/ 137636 h 638175"/>
                  <a:gd name="connsiteX71" fmla="*/ 655130 w 1257300"/>
                  <a:gd name="connsiteY71" fmla="*/ 7144 h 638175"/>
                  <a:gd name="connsiteX72" fmla="*/ 703612 w 1257300"/>
                  <a:gd name="connsiteY72" fmla="*/ 10954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257300" h="638175">
                    <a:moveTo>
                      <a:pt x="7144" y="635699"/>
                    </a:moveTo>
                    <a:lnTo>
                      <a:pt x="7144" y="629793"/>
                    </a:lnTo>
                    <a:cubicBezTo>
                      <a:pt x="7144" y="615601"/>
                      <a:pt x="7620" y="601218"/>
                      <a:pt x="8572" y="587121"/>
                    </a:cubicBezTo>
                    <a:lnTo>
                      <a:pt x="138875" y="595979"/>
                    </a:lnTo>
                    <a:cubicBezTo>
                      <a:pt x="138113" y="607124"/>
                      <a:pt x="137731" y="618554"/>
                      <a:pt x="137731" y="629793"/>
                    </a:cubicBezTo>
                    <a:lnTo>
                      <a:pt x="137731" y="634365"/>
                    </a:lnTo>
                    <a:close/>
                    <a:moveTo>
                      <a:pt x="1121569" y="612839"/>
                    </a:moveTo>
                    <a:cubicBezTo>
                      <a:pt x="1121569" y="600075"/>
                      <a:pt x="1120235" y="587121"/>
                      <a:pt x="1118807" y="574739"/>
                    </a:cubicBezTo>
                    <a:lnTo>
                      <a:pt x="1248537" y="560165"/>
                    </a:lnTo>
                    <a:cubicBezTo>
                      <a:pt x="1250347" y="576167"/>
                      <a:pt x="1251585" y="592455"/>
                      <a:pt x="1252061" y="608552"/>
                    </a:cubicBezTo>
                    <a:close/>
                    <a:moveTo>
                      <a:pt x="146780" y="535210"/>
                    </a:moveTo>
                    <a:lnTo>
                      <a:pt x="18574" y="510254"/>
                    </a:lnTo>
                    <a:cubicBezTo>
                      <a:pt x="21622" y="494347"/>
                      <a:pt x="25432" y="478441"/>
                      <a:pt x="29718" y="462629"/>
                    </a:cubicBezTo>
                    <a:lnTo>
                      <a:pt x="155639" y="497967"/>
                    </a:lnTo>
                    <a:cubicBezTo>
                      <a:pt x="152114" y="509778"/>
                      <a:pt x="149162" y="522637"/>
                      <a:pt x="146780" y="535210"/>
                    </a:cubicBezTo>
                    <a:close/>
                    <a:moveTo>
                      <a:pt x="1108805" y="514255"/>
                    </a:moveTo>
                    <a:cubicBezTo>
                      <a:pt x="1105757" y="501872"/>
                      <a:pt x="1102328" y="489395"/>
                      <a:pt x="1098328" y="477298"/>
                    </a:cubicBezTo>
                    <a:lnTo>
                      <a:pt x="1222153" y="436912"/>
                    </a:lnTo>
                    <a:cubicBezTo>
                      <a:pt x="1227106" y="452247"/>
                      <a:pt x="1231678" y="467963"/>
                      <a:pt x="1235393" y="483680"/>
                    </a:cubicBezTo>
                    <a:close/>
                    <a:moveTo>
                      <a:pt x="175927" y="440055"/>
                    </a:moveTo>
                    <a:lnTo>
                      <a:pt x="55150" y="389668"/>
                    </a:lnTo>
                    <a:cubicBezTo>
                      <a:pt x="61341" y="374714"/>
                      <a:pt x="68294" y="359855"/>
                      <a:pt x="75629" y="345472"/>
                    </a:cubicBezTo>
                    <a:lnTo>
                      <a:pt x="191738" y="405003"/>
                    </a:lnTo>
                    <a:cubicBezTo>
                      <a:pt x="185928" y="416528"/>
                      <a:pt x="180499" y="428244"/>
                      <a:pt x="175546" y="440055"/>
                    </a:cubicBezTo>
                    <a:close/>
                    <a:moveTo>
                      <a:pt x="1075754" y="420434"/>
                    </a:moveTo>
                    <a:cubicBezTo>
                      <a:pt x="1070324" y="408813"/>
                      <a:pt x="1064419" y="397383"/>
                      <a:pt x="1058132" y="386334"/>
                    </a:cubicBezTo>
                    <a:lnTo>
                      <a:pt x="1171575" y="321659"/>
                    </a:lnTo>
                    <a:cubicBezTo>
                      <a:pt x="1179481" y="335661"/>
                      <a:pt x="1187101" y="350234"/>
                      <a:pt x="1193959" y="364712"/>
                    </a:cubicBezTo>
                    <a:close/>
                    <a:moveTo>
                      <a:pt x="223171" y="352616"/>
                    </a:moveTo>
                    <a:lnTo>
                      <a:pt x="115348" y="278892"/>
                    </a:lnTo>
                    <a:cubicBezTo>
                      <a:pt x="124397" y="265652"/>
                      <a:pt x="134398" y="252508"/>
                      <a:pt x="143923" y="239935"/>
                    </a:cubicBezTo>
                    <a:lnTo>
                      <a:pt x="245745" y="321659"/>
                    </a:lnTo>
                    <a:cubicBezTo>
                      <a:pt x="238030" y="331661"/>
                      <a:pt x="230315" y="342043"/>
                      <a:pt x="223171" y="352616"/>
                    </a:cubicBezTo>
                    <a:close/>
                    <a:moveTo>
                      <a:pt x="1024128" y="335090"/>
                    </a:moveTo>
                    <a:cubicBezTo>
                      <a:pt x="1016508" y="324898"/>
                      <a:pt x="1008317" y="314897"/>
                      <a:pt x="999935" y="305276"/>
                    </a:cubicBezTo>
                    <a:lnTo>
                      <a:pt x="1098042" y="219551"/>
                    </a:lnTo>
                    <a:cubicBezTo>
                      <a:pt x="1108710" y="231648"/>
                      <a:pt x="1118997" y="244412"/>
                      <a:pt x="1128617" y="257651"/>
                    </a:cubicBezTo>
                    <a:close/>
                    <a:moveTo>
                      <a:pt x="287369" y="276416"/>
                    </a:moveTo>
                    <a:lnTo>
                      <a:pt x="196405" y="182594"/>
                    </a:lnTo>
                    <a:cubicBezTo>
                      <a:pt x="208026" y="171450"/>
                      <a:pt x="220123" y="160496"/>
                      <a:pt x="232601" y="150209"/>
                    </a:cubicBezTo>
                    <a:lnTo>
                      <a:pt x="315944" y="250698"/>
                    </a:lnTo>
                    <a:cubicBezTo>
                      <a:pt x="306134" y="258890"/>
                      <a:pt x="296513" y="267557"/>
                      <a:pt x="287369" y="276416"/>
                    </a:cubicBezTo>
                    <a:close/>
                    <a:moveTo>
                      <a:pt x="956691" y="262128"/>
                    </a:moveTo>
                    <a:cubicBezTo>
                      <a:pt x="947166" y="253651"/>
                      <a:pt x="937641" y="245459"/>
                      <a:pt x="926973" y="237744"/>
                    </a:cubicBezTo>
                    <a:lnTo>
                      <a:pt x="1005935" y="133636"/>
                    </a:lnTo>
                    <a:cubicBezTo>
                      <a:pt x="1018794" y="143161"/>
                      <a:pt x="1031462" y="153829"/>
                      <a:pt x="1043464" y="164497"/>
                    </a:cubicBezTo>
                    <a:close/>
                    <a:moveTo>
                      <a:pt x="365189" y="214503"/>
                    </a:moveTo>
                    <a:lnTo>
                      <a:pt x="295180" y="104584"/>
                    </a:lnTo>
                    <a:cubicBezTo>
                      <a:pt x="308801" y="95822"/>
                      <a:pt x="322898" y="87630"/>
                      <a:pt x="337090" y="80010"/>
                    </a:cubicBezTo>
                    <a:lnTo>
                      <a:pt x="398621" y="195453"/>
                    </a:lnTo>
                    <a:cubicBezTo>
                      <a:pt x="387382" y="201263"/>
                      <a:pt x="376238" y="207740"/>
                      <a:pt x="365189" y="214503"/>
                    </a:cubicBezTo>
                    <a:close/>
                    <a:moveTo>
                      <a:pt x="875633" y="203359"/>
                    </a:moveTo>
                    <a:cubicBezTo>
                      <a:pt x="864584" y="196977"/>
                      <a:pt x="853250" y="190976"/>
                      <a:pt x="841724" y="185452"/>
                    </a:cubicBezTo>
                    <a:lnTo>
                      <a:pt x="898589" y="67723"/>
                    </a:lnTo>
                    <a:cubicBezTo>
                      <a:pt x="913162" y="74771"/>
                      <a:pt x="927735" y="82391"/>
                      <a:pt x="941642" y="90488"/>
                    </a:cubicBezTo>
                    <a:close/>
                    <a:moveTo>
                      <a:pt x="454247" y="169831"/>
                    </a:moveTo>
                    <a:lnTo>
                      <a:pt x="407670" y="47911"/>
                    </a:lnTo>
                    <a:cubicBezTo>
                      <a:pt x="422815" y="42101"/>
                      <a:pt x="438341" y="36862"/>
                      <a:pt x="453771" y="32290"/>
                    </a:cubicBezTo>
                    <a:lnTo>
                      <a:pt x="490633" y="157353"/>
                    </a:lnTo>
                    <a:cubicBezTo>
                      <a:pt x="478441" y="161163"/>
                      <a:pt x="466249" y="165354"/>
                      <a:pt x="454247" y="169831"/>
                    </a:cubicBezTo>
                    <a:close/>
                    <a:moveTo>
                      <a:pt x="785146" y="162687"/>
                    </a:moveTo>
                    <a:cubicBezTo>
                      <a:pt x="773144" y="158591"/>
                      <a:pt x="760667" y="155067"/>
                      <a:pt x="748284" y="152019"/>
                    </a:cubicBezTo>
                    <a:lnTo>
                      <a:pt x="779717" y="25241"/>
                    </a:lnTo>
                    <a:cubicBezTo>
                      <a:pt x="795338" y="29051"/>
                      <a:pt x="811054" y="33623"/>
                      <a:pt x="826389" y="38767"/>
                    </a:cubicBezTo>
                    <a:close/>
                    <a:moveTo>
                      <a:pt x="550355" y="143637"/>
                    </a:moveTo>
                    <a:lnTo>
                      <a:pt x="529400" y="14764"/>
                    </a:lnTo>
                    <a:cubicBezTo>
                      <a:pt x="545306" y="12192"/>
                      <a:pt x="561499" y="10192"/>
                      <a:pt x="577596" y="8858"/>
                    </a:cubicBezTo>
                    <a:lnTo>
                      <a:pt x="588455" y="138970"/>
                    </a:lnTo>
                    <a:cubicBezTo>
                      <a:pt x="575691" y="140399"/>
                      <a:pt x="562832" y="142018"/>
                      <a:pt x="550355" y="144018"/>
                    </a:cubicBezTo>
                    <a:close/>
                    <a:moveTo>
                      <a:pt x="688086" y="140684"/>
                    </a:moveTo>
                    <a:cubicBezTo>
                      <a:pt x="675513" y="139160"/>
                      <a:pt x="662559" y="138208"/>
                      <a:pt x="649986" y="137636"/>
                    </a:cubicBezTo>
                    <a:lnTo>
                      <a:pt x="655130" y="7144"/>
                    </a:lnTo>
                    <a:cubicBezTo>
                      <a:pt x="671322" y="7810"/>
                      <a:pt x="687610" y="9049"/>
                      <a:pt x="703612" y="10954"/>
                    </a:cubicBezTo>
                    <a:close/>
                  </a:path>
                </a:pathLst>
              </a:custGeom>
              <a:grpFill/>
              <a:ln w="317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sp>
            <p:nvSpPr>
              <p:cNvPr id="70" name="Freeform: Shape 69">
                <a:extLst>
                  <a:ext uri="{FF2B5EF4-FFF2-40B4-BE49-F238E27FC236}">
                    <a16:creationId xmlns:a16="http://schemas.microsoft.com/office/drawing/2014/main" id="{7C55DCEC-738D-F705-4503-F99935070F93}"/>
                  </a:ext>
                </a:extLst>
              </p:cNvPr>
              <p:cNvSpPr/>
              <p:nvPr/>
            </p:nvSpPr>
            <p:spPr>
              <a:xfrm>
                <a:off x="8591313" y="3292318"/>
                <a:ext cx="133349" cy="133350"/>
              </a:xfrm>
              <a:custGeom>
                <a:avLst/>
                <a:gdLst>
                  <a:gd name="connsiteX0" fmla="*/ 67532 w 133350"/>
                  <a:gd name="connsiteY0" fmla="*/ 127730 h 133350"/>
                  <a:gd name="connsiteX1" fmla="*/ 7144 w 133350"/>
                  <a:gd name="connsiteY1" fmla="*/ 67532 h 133350"/>
                  <a:gd name="connsiteX2" fmla="*/ 67342 w 133350"/>
                  <a:gd name="connsiteY2" fmla="*/ 7144 h 133350"/>
                  <a:gd name="connsiteX3" fmla="*/ 127730 w 133350"/>
                  <a:gd name="connsiteY3" fmla="*/ 67342 h 133350"/>
                  <a:gd name="connsiteX4" fmla="*/ 127730 w 133350"/>
                  <a:gd name="connsiteY4" fmla="*/ 67532 h 133350"/>
                  <a:gd name="connsiteX5" fmla="*/ 67532 w 133350"/>
                  <a:gd name="connsiteY5" fmla="*/ 127730 h 133350"/>
                  <a:gd name="connsiteX6" fmla="*/ 67532 w 133350"/>
                  <a:gd name="connsiteY6" fmla="*/ 61055 h 133350"/>
                  <a:gd name="connsiteX7" fmla="*/ 61055 w 133350"/>
                  <a:gd name="connsiteY7" fmla="*/ 67532 h 133350"/>
                  <a:gd name="connsiteX8" fmla="*/ 67532 w 133350"/>
                  <a:gd name="connsiteY8" fmla="*/ 73914 h 133350"/>
                  <a:gd name="connsiteX9" fmla="*/ 73914 w 133350"/>
                  <a:gd name="connsiteY9" fmla="*/ 67532 h 133350"/>
                  <a:gd name="connsiteX10" fmla="*/ 67532 w 133350"/>
                  <a:gd name="connsiteY10" fmla="*/ 61055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 h="133350">
                    <a:moveTo>
                      <a:pt x="67532" y="127730"/>
                    </a:moveTo>
                    <a:cubicBezTo>
                      <a:pt x="34233" y="127783"/>
                      <a:pt x="7196" y="100831"/>
                      <a:pt x="7144" y="67532"/>
                    </a:cubicBezTo>
                    <a:cubicBezTo>
                      <a:pt x="7091" y="34233"/>
                      <a:pt x="34043" y="7196"/>
                      <a:pt x="67342" y="7144"/>
                    </a:cubicBezTo>
                    <a:cubicBezTo>
                      <a:pt x="100641" y="7091"/>
                      <a:pt x="127678" y="34043"/>
                      <a:pt x="127730" y="67342"/>
                    </a:cubicBezTo>
                    <a:cubicBezTo>
                      <a:pt x="127730" y="67405"/>
                      <a:pt x="127730" y="67469"/>
                      <a:pt x="127730" y="67532"/>
                    </a:cubicBezTo>
                    <a:cubicBezTo>
                      <a:pt x="127678" y="100757"/>
                      <a:pt x="100757" y="127678"/>
                      <a:pt x="67532" y="127730"/>
                    </a:cubicBezTo>
                    <a:close/>
                    <a:moveTo>
                      <a:pt x="67532" y="61055"/>
                    </a:moveTo>
                    <a:cubicBezTo>
                      <a:pt x="63976" y="61106"/>
                      <a:pt x="61106" y="63976"/>
                      <a:pt x="61055" y="67532"/>
                    </a:cubicBezTo>
                    <a:cubicBezTo>
                      <a:pt x="61107" y="71072"/>
                      <a:pt x="63992" y="73914"/>
                      <a:pt x="67532" y="73914"/>
                    </a:cubicBezTo>
                    <a:cubicBezTo>
                      <a:pt x="71057" y="73914"/>
                      <a:pt x="73914" y="71057"/>
                      <a:pt x="73914" y="67532"/>
                    </a:cubicBezTo>
                    <a:cubicBezTo>
                      <a:pt x="73914" y="63992"/>
                      <a:pt x="71072" y="61107"/>
                      <a:pt x="67532" y="61055"/>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sp>
            <p:nvSpPr>
              <p:cNvPr id="71" name="Freeform: Shape 70">
                <a:extLst>
                  <a:ext uri="{FF2B5EF4-FFF2-40B4-BE49-F238E27FC236}">
                    <a16:creationId xmlns:a16="http://schemas.microsoft.com/office/drawing/2014/main" id="{CD3C269A-0FA8-9C30-7E3D-8070C83D1F29}"/>
                  </a:ext>
                </a:extLst>
              </p:cNvPr>
              <p:cNvSpPr/>
              <p:nvPr/>
            </p:nvSpPr>
            <p:spPr>
              <a:xfrm>
                <a:off x="8615105" y="3016894"/>
                <a:ext cx="219075" cy="361951"/>
              </a:xfrm>
              <a:custGeom>
                <a:avLst/>
                <a:gdLst>
                  <a:gd name="connsiteX0" fmla="*/ 27261 w 219075"/>
                  <a:gd name="connsiteY0" fmla="*/ 355970 h 361950"/>
                  <a:gd name="connsiteX1" fmla="*/ 7144 w 219075"/>
                  <a:gd name="connsiteY1" fmla="*/ 335892 h 361950"/>
                  <a:gd name="connsiteX2" fmla="*/ 9544 w 219075"/>
                  <a:gd name="connsiteY2" fmla="*/ 326347 h 361950"/>
                  <a:gd name="connsiteX3" fmla="*/ 175755 w 219075"/>
                  <a:gd name="connsiteY3" fmla="*/ 17737 h 361950"/>
                  <a:gd name="connsiteX4" fmla="*/ 202997 w 219075"/>
                  <a:gd name="connsiteY4" fmla="*/ 9546 h 361950"/>
                  <a:gd name="connsiteX5" fmla="*/ 211188 w 219075"/>
                  <a:gd name="connsiteY5" fmla="*/ 36787 h 361950"/>
                  <a:gd name="connsiteX6" fmla="*/ 44977 w 219075"/>
                  <a:gd name="connsiteY6" fmla="*/ 345397 h 361950"/>
                  <a:gd name="connsiteX7" fmla="*/ 27261 w 219075"/>
                  <a:gd name="connsiteY7" fmla="*/ 355970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075" h="361950">
                    <a:moveTo>
                      <a:pt x="27261" y="355970"/>
                    </a:moveTo>
                    <a:cubicBezTo>
                      <a:pt x="16161" y="355981"/>
                      <a:pt x="7154" y="346991"/>
                      <a:pt x="7144" y="335892"/>
                    </a:cubicBezTo>
                    <a:cubicBezTo>
                      <a:pt x="7141" y="332560"/>
                      <a:pt x="7965" y="329281"/>
                      <a:pt x="9544" y="326347"/>
                    </a:cubicBezTo>
                    <a:lnTo>
                      <a:pt x="175755" y="17737"/>
                    </a:lnTo>
                    <a:cubicBezTo>
                      <a:pt x="181016" y="7953"/>
                      <a:pt x="193212" y="4285"/>
                      <a:pt x="202997" y="9546"/>
                    </a:cubicBezTo>
                    <a:cubicBezTo>
                      <a:pt x="212782" y="14806"/>
                      <a:pt x="216449" y="27003"/>
                      <a:pt x="211188" y="36787"/>
                    </a:cubicBezTo>
                    <a:lnTo>
                      <a:pt x="44977" y="345397"/>
                    </a:lnTo>
                    <a:cubicBezTo>
                      <a:pt x="41469" y="351915"/>
                      <a:pt x="34663" y="355977"/>
                      <a:pt x="27261" y="355970"/>
                    </a:cubicBezTo>
                    <a:close/>
                  </a:path>
                </a:pathLst>
              </a:custGeom>
              <a:grpFill/>
              <a:ln w="9525"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a:noFill/>
                  </a:ln>
                  <a:solidFill>
                    <a:prstClr val="black"/>
                  </a:solidFill>
                  <a:effectLst/>
                  <a:uLnTx/>
                  <a:uFillTx/>
                  <a:latin typeface="+mj-lt"/>
                  <a:ea typeface="+mn-ea"/>
                  <a:cs typeface="+mn-cs"/>
                </a:endParaRPr>
              </a:p>
            </p:txBody>
          </p:sp>
        </p:grpSp>
      </p:grpSp>
      <p:pic>
        <p:nvPicPr>
          <p:cNvPr id="79" name="Picture 78">
            <a:extLst>
              <a:ext uri="{FF2B5EF4-FFF2-40B4-BE49-F238E27FC236}">
                <a16:creationId xmlns:a16="http://schemas.microsoft.com/office/drawing/2014/main" id="{7E446CBC-9BFB-91C9-3FC3-3F4718907AAA}"/>
              </a:ext>
            </a:extLst>
          </p:cNvPr>
          <p:cNvPicPr>
            <a:picLocks noChangeAspect="1"/>
          </p:cNvPicPr>
          <p:nvPr/>
        </p:nvPicPr>
        <p:blipFill>
          <a:blip r:embed="rId9"/>
          <a:stretch>
            <a:fillRect/>
          </a:stretch>
        </p:blipFill>
        <p:spPr>
          <a:xfrm>
            <a:off x="5219618" y="4200129"/>
            <a:ext cx="1826504" cy="859178"/>
          </a:xfrm>
          <a:prstGeom prst="rect">
            <a:avLst/>
          </a:prstGeom>
        </p:spPr>
      </p:pic>
      <p:sp>
        <p:nvSpPr>
          <p:cNvPr id="3" name="Footer Placeholder 21">
            <a:extLst>
              <a:ext uri="{FF2B5EF4-FFF2-40B4-BE49-F238E27FC236}">
                <a16:creationId xmlns:a16="http://schemas.microsoft.com/office/drawing/2014/main" id="{38D6B957-60DB-D1FF-A6F0-F9722994BD72}"/>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extLst>
      <p:ext uri="{BB962C8B-B14F-4D97-AF65-F5344CB8AC3E}">
        <p14:creationId xmlns:p14="http://schemas.microsoft.com/office/powerpoint/2010/main" val="409161746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city with many lights and lines of dots&#10;&#10;AI-generated content may be incorrect.">
            <a:extLst>
              <a:ext uri="{FF2B5EF4-FFF2-40B4-BE49-F238E27FC236}">
                <a16:creationId xmlns:a16="http://schemas.microsoft.com/office/drawing/2014/main" id="{83FB38C6-5952-1A81-78E4-092D41B146F3}"/>
              </a:ext>
            </a:extLst>
          </p:cNvPr>
          <p:cNvPicPr>
            <a:picLocks noGrp="1" noChangeAspect="1"/>
          </p:cNvPicPr>
          <p:nvPr>
            <p:ph type="pic" sz="quarter" idx="13"/>
          </p:nvPr>
        </p:nvPicPr>
        <p:blipFill>
          <a:blip r:embed="rId3"/>
          <a:srcRect t="162" b="162"/>
          <a:stretch>
            <a:fillRect/>
          </a:stretch>
        </p:blipFill>
        <p:spPr/>
      </p:pic>
      <p:sp>
        <p:nvSpPr>
          <p:cNvPr id="12" name="Rectangle 10">
            <a:extLst>
              <a:ext uri="{FF2B5EF4-FFF2-40B4-BE49-F238E27FC236}">
                <a16:creationId xmlns:a16="http://schemas.microsoft.com/office/drawing/2014/main" id="{2DD73703-3B4A-8B51-5F8F-BA537F05875A}"/>
              </a:ext>
            </a:extLst>
          </p:cNvPr>
          <p:cNvSpPr/>
          <p:nvPr/>
        </p:nvSpPr>
        <p:spPr>
          <a:xfrm>
            <a:off x="0" y="0"/>
            <a:ext cx="12192000" cy="6858000"/>
          </a:xfrm>
          <a:prstGeom prst="rect">
            <a:avLst/>
          </a:prstGeom>
          <a:solidFill>
            <a:srgbClr val="000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Title 10">
            <a:extLst>
              <a:ext uri="{FF2B5EF4-FFF2-40B4-BE49-F238E27FC236}">
                <a16:creationId xmlns:a16="http://schemas.microsoft.com/office/drawing/2014/main" id="{C3FE7D39-7F52-FF47-0073-95951B41B74D}"/>
              </a:ext>
            </a:extLst>
          </p:cNvPr>
          <p:cNvSpPr>
            <a:spLocks noGrp="1"/>
          </p:cNvSpPr>
          <p:nvPr>
            <p:ph type="title"/>
          </p:nvPr>
        </p:nvSpPr>
        <p:spPr>
          <a:xfrm>
            <a:off x="853289" y="3353844"/>
            <a:ext cx="10515600" cy="1163395"/>
          </a:xfrm>
        </p:spPr>
        <p:txBody>
          <a:bodyPr/>
          <a:lstStyle/>
          <a:p>
            <a:r>
              <a:rPr lang="en-US" dirty="0"/>
              <a:t>Digital Twin</a:t>
            </a:r>
            <a:br>
              <a:rPr lang="en-US" dirty="0"/>
            </a:br>
            <a:r>
              <a:rPr lang="en-US" sz="3600" b="0" dirty="0">
                <a:latin typeface="+mn-lt"/>
              </a:rPr>
              <a:t>The Safe Sandbox for 6G AI</a:t>
            </a:r>
            <a:endParaRPr lang="en-US" sz="4800" b="0" dirty="0">
              <a:latin typeface="+mn-lt"/>
            </a:endParaRPr>
          </a:p>
        </p:txBody>
      </p:sp>
      <p:pic>
        <p:nvPicPr>
          <p:cNvPr id="5" name="Picture 9" descr="Frame">
            <a:extLst>
              <a:ext uri="{FF2B5EF4-FFF2-40B4-BE49-F238E27FC236}">
                <a16:creationId xmlns:a16="http://schemas.microsoft.com/office/drawing/2014/main" id="{3FA0E1BB-5EA3-EC64-ED67-38C8E703280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9730" y="352425"/>
            <a:ext cx="1253490" cy="219075"/>
          </a:xfrm>
          <a:prstGeom prst="rect">
            <a:avLst/>
          </a:prstGeom>
        </p:spPr>
      </p:pic>
    </p:spTree>
    <p:extLst>
      <p:ext uri="{BB962C8B-B14F-4D97-AF65-F5344CB8AC3E}">
        <p14:creationId xmlns:p14="http://schemas.microsoft.com/office/powerpoint/2010/main" val="3305586944"/>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65B65-8062-CEA4-56EF-CCFD9B7C5D61}"/>
              </a:ext>
            </a:extLst>
          </p:cNvPr>
          <p:cNvSpPr>
            <a:spLocks noGrp="1"/>
          </p:cNvSpPr>
          <p:nvPr>
            <p:ph type="title"/>
          </p:nvPr>
        </p:nvSpPr>
        <p:spPr/>
        <p:txBody>
          <a:bodyPr/>
          <a:lstStyle/>
          <a:p>
            <a:r>
              <a:rPr lang="en-US" dirty="0"/>
              <a:t>Digital Twin – The Safe Sandbox for 6G AI</a:t>
            </a:r>
          </a:p>
        </p:txBody>
      </p:sp>
      <p:sp>
        <p:nvSpPr>
          <p:cNvPr id="7" name="Text Placeholder 6">
            <a:extLst>
              <a:ext uri="{FF2B5EF4-FFF2-40B4-BE49-F238E27FC236}">
                <a16:creationId xmlns:a16="http://schemas.microsoft.com/office/drawing/2014/main" id="{B73264EF-65A7-EB4E-D9E0-F0BF443F1904}"/>
              </a:ext>
            </a:extLst>
          </p:cNvPr>
          <p:cNvSpPr>
            <a:spLocks noGrp="1"/>
          </p:cNvSpPr>
          <p:nvPr>
            <p:ph type="body" sz="quarter" idx="32"/>
          </p:nvPr>
        </p:nvSpPr>
        <p:spPr/>
        <p:txBody>
          <a:bodyPr/>
          <a:lstStyle/>
          <a:p>
            <a:r>
              <a:rPr lang="en-US"/>
              <a:t>Creation of the wireless environment digital twin</a:t>
            </a:r>
          </a:p>
        </p:txBody>
      </p:sp>
      <p:sp>
        <p:nvSpPr>
          <p:cNvPr id="3" name="TextBox 2">
            <a:extLst>
              <a:ext uri="{FF2B5EF4-FFF2-40B4-BE49-F238E27FC236}">
                <a16:creationId xmlns:a16="http://schemas.microsoft.com/office/drawing/2014/main" id="{D2E1F23E-F74A-3717-38A3-58EC318BDDB9}"/>
              </a:ext>
            </a:extLst>
          </p:cNvPr>
          <p:cNvSpPr txBox="1"/>
          <p:nvPr/>
        </p:nvSpPr>
        <p:spPr>
          <a:xfrm>
            <a:off x="1899919" y="5220592"/>
            <a:ext cx="2895416"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mn-cs"/>
              </a:rPr>
              <a:t>Making of the Digital Twin </a:t>
            </a: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pic>
        <p:nvPicPr>
          <p:cNvPr id="4" name="WhatsApp Video 2025-02-18 at 07.41.21 (1)">
            <a:hlinkClick r:id="" action="ppaction://media"/>
            <a:extLst>
              <a:ext uri="{FF2B5EF4-FFF2-40B4-BE49-F238E27FC236}">
                <a16:creationId xmlns:a16="http://schemas.microsoft.com/office/drawing/2014/main" id="{9934223D-03E2-3563-F5B6-1C45E8C3A852}"/>
              </a:ext>
            </a:extLst>
          </p:cNvPr>
          <p:cNvPicPr>
            <a:picLocks/>
          </p:cNvPicPr>
          <p:nvPr>
            <a:videoFile r:link="rId2"/>
            <p:extLst>
              <p:ext uri="{DAA4B4D4-6D71-4841-9C94-3DE7FCFB9230}">
                <p14:media xmlns:p14="http://schemas.microsoft.com/office/powerpoint/2010/main" r:embed="rId1"/>
              </p:ext>
            </p:extLst>
          </p:nvPr>
        </p:nvPicPr>
        <p:blipFill>
          <a:blip r:embed="rId7"/>
          <a:stretch>
            <a:fillRect/>
          </a:stretch>
        </p:blipFill>
        <p:spPr>
          <a:xfrm>
            <a:off x="641938" y="1665761"/>
            <a:ext cx="5400897" cy="3554831"/>
          </a:xfrm>
          <a:prstGeom prst="rect">
            <a:avLst/>
          </a:prstGeom>
        </p:spPr>
      </p:pic>
      <p:pic>
        <p:nvPicPr>
          <p:cNvPr id="5" name="WhatsApp Video 2025-02-18 at 07.40.48">
            <a:hlinkClick r:id="" action="ppaction://media"/>
            <a:extLst>
              <a:ext uri="{FF2B5EF4-FFF2-40B4-BE49-F238E27FC236}">
                <a16:creationId xmlns:a16="http://schemas.microsoft.com/office/drawing/2014/main" id="{03859121-ED9C-2EF1-546F-3CCB009FDEC7}"/>
              </a:ext>
            </a:extLst>
          </p:cNvPr>
          <p:cNvPicPr>
            <a:picLocks/>
          </p:cNvPicPr>
          <p:nvPr>
            <a:videoFile r:link="rId4"/>
            <p:extLst>
              <p:ext uri="{DAA4B4D4-6D71-4841-9C94-3DE7FCFB9230}">
                <p14:media xmlns:p14="http://schemas.microsoft.com/office/powerpoint/2010/main" r:embed="rId3"/>
              </p:ext>
            </p:extLst>
          </p:nvPr>
        </p:nvPicPr>
        <p:blipFill>
          <a:blip r:embed="rId8"/>
          <a:stretch>
            <a:fillRect/>
          </a:stretch>
        </p:blipFill>
        <p:spPr>
          <a:xfrm>
            <a:off x="6042835" y="1666888"/>
            <a:ext cx="5400000" cy="3553704"/>
          </a:xfrm>
          <a:prstGeom prst="rect">
            <a:avLst/>
          </a:prstGeom>
        </p:spPr>
      </p:pic>
      <p:sp>
        <p:nvSpPr>
          <p:cNvPr id="6" name="TextBox 5">
            <a:extLst>
              <a:ext uri="{FF2B5EF4-FFF2-40B4-BE49-F238E27FC236}">
                <a16:creationId xmlns:a16="http://schemas.microsoft.com/office/drawing/2014/main" id="{007FAB4E-E9B9-71A3-7749-0E00B814608C}"/>
              </a:ext>
            </a:extLst>
          </p:cNvPr>
          <p:cNvSpPr txBox="1"/>
          <p:nvPr/>
        </p:nvSpPr>
        <p:spPr>
          <a:xfrm>
            <a:off x="7228153" y="5205645"/>
            <a:ext cx="2887164"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mn-cs"/>
              </a:rPr>
              <a:t>Digital Twin creation</a:t>
            </a: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sp>
        <p:nvSpPr>
          <p:cNvPr id="8" name="Footer Placeholder 21">
            <a:extLst>
              <a:ext uri="{FF2B5EF4-FFF2-40B4-BE49-F238E27FC236}">
                <a16:creationId xmlns:a16="http://schemas.microsoft.com/office/drawing/2014/main" id="{CE3168A2-6DD9-91DF-9E25-E04744BB03C1}"/>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spTree>
    <p:extLst>
      <p:ext uri="{BB962C8B-B14F-4D97-AF65-F5344CB8AC3E}">
        <p14:creationId xmlns:p14="http://schemas.microsoft.com/office/powerpoint/2010/main" val="71165050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208"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873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video>
              <p:cMediaNode vol="80000">
                <p:cTn id="12" fill="hold" display="0">
                  <p:stCondLst>
                    <p:cond delay="indefinite"/>
                  </p:stCondLst>
                </p:cTn>
                <p:tgtEl>
                  <p:spTgt spid="5"/>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DABB4-C8A0-D89A-CF17-82F18919E0E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161A529-0AFC-B4FC-4A9D-AE9FE2D93E62}"/>
              </a:ext>
            </a:extLst>
          </p:cNvPr>
          <p:cNvSpPr>
            <a:spLocks noGrp="1"/>
          </p:cNvSpPr>
          <p:nvPr>
            <p:ph type="body" sz="quarter" idx="32"/>
          </p:nvPr>
        </p:nvSpPr>
        <p:spPr/>
        <p:txBody>
          <a:bodyPr>
            <a:normAutofit/>
          </a:bodyPr>
          <a:lstStyle/>
          <a:p>
            <a:r>
              <a:rPr lang="en-US" dirty="0"/>
              <a:t>Digital Twin Innovation for 6G and AI-Driven mMIMO</a:t>
            </a:r>
          </a:p>
        </p:txBody>
      </p:sp>
      <p:sp>
        <p:nvSpPr>
          <p:cNvPr id="4" name="Title 3">
            <a:extLst>
              <a:ext uri="{FF2B5EF4-FFF2-40B4-BE49-F238E27FC236}">
                <a16:creationId xmlns:a16="http://schemas.microsoft.com/office/drawing/2014/main" id="{0FD487AC-DCE8-B415-5E01-B0D4795054C5}"/>
              </a:ext>
            </a:extLst>
          </p:cNvPr>
          <p:cNvSpPr>
            <a:spLocks noGrp="1"/>
          </p:cNvSpPr>
          <p:nvPr>
            <p:ph type="title"/>
          </p:nvPr>
        </p:nvSpPr>
        <p:spPr/>
        <p:txBody>
          <a:bodyPr/>
          <a:lstStyle/>
          <a:p>
            <a:r>
              <a:rPr lang="en-US" dirty="0"/>
              <a:t>Digital Twin – The Safe Sandbox for 6G AI</a:t>
            </a:r>
            <a:endParaRPr lang="en-US" dirty="0">
              <a:solidFill>
                <a:schemeClr val="bg1"/>
              </a:solidFill>
            </a:endParaRPr>
          </a:p>
        </p:txBody>
      </p:sp>
      <p:graphicFrame>
        <p:nvGraphicFramePr>
          <p:cNvPr id="10" name="Table 9">
            <a:extLst>
              <a:ext uri="{FF2B5EF4-FFF2-40B4-BE49-F238E27FC236}">
                <a16:creationId xmlns:a16="http://schemas.microsoft.com/office/drawing/2014/main" id="{881387B2-ECCE-F0CE-2760-202E20AB9220}"/>
              </a:ext>
            </a:extLst>
          </p:cNvPr>
          <p:cNvGraphicFramePr>
            <a:graphicFrameLocks noGrp="1"/>
          </p:cNvGraphicFramePr>
          <p:nvPr>
            <p:extLst>
              <p:ext uri="{D42A27DB-BD31-4B8C-83A1-F6EECF244321}">
                <p14:modId xmlns:p14="http://schemas.microsoft.com/office/powerpoint/2010/main" val="3822878778"/>
              </p:ext>
            </p:extLst>
          </p:nvPr>
        </p:nvGraphicFramePr>
        <p:xfrm>
          <a:off x="6096001" y="1337506"/>
          <a:ext cx="5748558" cy="2560320"/>
        </p:xfrm>
        <a:graphic>
          <a:graphicData uri="http://schemas.openxmlformats.org/drawingml/2006/table">
            <a:tbl>
              <a:tblPr firstRow="1" bandRow="1"/>
              <a:tblGrid>
                <a:gridCol w="5748558">
                  <a:extLst>
                    <a:ext uri="{9D8B030D-6E8A-4147-A177-3AD203B41FA5}">
                      <a16:colId xmlns:a16="http://schemas.microsoft.com/office/drawing/2014/main" val="570639602"/>
                    </a:ext>
                  </a:extLst>
                </a:gridCol>
              </a:tblGrid>
              <a:tr h="581353">
                <a:tc>
                  <a:txBody>
                    <a:bodyPr/>
                    <a:lstStyle/>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lang="en-US" sz="1800" b="1" dirty="0">
                          <a:solidFill>
                            <a:prstClr val="white"/>
                          </a:solidFill>
                          <a:latin typeface="+mn-lt"/>
                          <a:ea typeface="Inter" panose="02000503000000020004" pitchFamily="2" charset="0"/>
                          <a:cs typeface="Arial" panose="020B0604020202020204" pitchFamily="34" charset="0"/>
                        </a:rPr>
                        <a:t>Virtualization</a:t>
                      </a:r>
                      <a:r>
                        <a:rPr lang="en-US" sz="1800" b="0" dirty="0">
                          <a:solidFill>
                            <a:prstClr val="white"/>
                          </a:solidFill>
                          <a:latin typeface="+mn-lt"/>
                          <a:ea typeface="Inter" panose="02000503000000020004" pitchFamily="2" charset="0"/>
                          <a:cs typeface="Arial" panose="020B0604020202020204" pitchFamily="34" charset="0"/>
                        </a:rPr>
                        <a:t> </a:t>
                      </a:r>
                      <a:r>
                        <a:rPr lang="en-US" altLang="en-FI" sz="1800" dirty="0">
                          <a:solidFill>
                            <a:schemeClr val="bg1"/>
                          </a:solidFill>
                          <a:latin typeface="+mn-lt"/>
                          <a:ea typeface="Inter" panose="02000503000000020004" pitchFamily="2" charset="0"/>
                          <a:cs typeface="Inter" panose="02000503000000020004" pitchFamily="2" charset="0"/>
                        </a:rPr>
                        <a:t> – </a:t>
                      </a:r>
                      <a:r>
                        <a:rPr lang="en-US" sz="1800" b="0" dirty="0">
                          <a:solidFill>
                            <a:prstClr val="white"/>
                          </a:solidFill>
                          <a:latin typeface="+mn-lt"/>
                          <a:ea typeface="Inter" panose="02000503000000020004" pitchFamily="2" charset="0"/>
                          <a:cs typeface="Arial" panose="020B0604020202020204" pitchFamily="34" charset="0"/>
                        </a:rPr>
                        <a:t>Generate a calibrated digital twin from field measurement</a:t>
                      </a:r>
                    </a:p>
                  </a:txBody>
                  <a:tcPr anchor="ctr">
                    <a:lnL w="6350" cmpd="sng">
                      <a:noFill/>
                    </a:lnL>
                    <a:lnR w="6350" cmpd="sng">
                      <a:noFill/>
                    </a:lnR>
                    <a:lnT w="6350" cmpd="sng">
                      <a:noFill/>
                    </a:lnT>
                    <a:lnB w="190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30730736"/>
                  </a:ext>
                </a:extLst>
              </a:tr>
              <a:tr h="581353">
                <a:tc>
                  <a:txBody>
                    <a:bodyPr/>
                    <a:lstStyle/>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lang="en-US" altLang="en-FI" sz="1800" b="1" dirty="0">
                          <a:solidFill>
                            <a:schemeClr val="bg1"/>
                          </a:solidFill>
                          <a:latin typeface="+mn-lt"/>
                          <a:ea typeface="Inter" panose="02000503000000020004" pitchFamily="2" charset="0"/>
                          <a:cs typeface="Inter" panose="02000503000000020004" pitchFamily="2" charset="0"/>
                        </a:rPr>
                        <a:t>Channel Data Generation </a:t>
                      </a:r>
                      <a:r>
                        <a:rPr lang="en-US" altLang="en-FI" sz="1800" dirty="0">
                          <a:solidFill>
                            <a:schemeClr val="bg1"/>
                          </a:solidFill>
                          <a:latin typeface="+mn-lt"/>
                          <a:ea typeface="Inter" panose="02000503000000020004" pitchFamily="2" charset="0"/>
                          <a:cs typeface="Inter" panose="02000503000000020004" pitchFamily="2" charset="0"/>
                        </a:rPr>
                        <a:t>– Generate and export site-specific channel data</a:t>
                      </a:r>
                      <a:endParaRPr lang="en-US" sz="1800" b="0" dirty="0">
                        <a:solidFill>
                          <a:schemeClr val="bg1"/>
                        </a:solidFill>
                        <a:latin typeface="+mn-lt"/>
                        <a:ea typeface="Inter" panose="02000503000000020004" pitchFamily="2" charset="0"/>
                        <a:cs typeface="Arial" panose="020B0604020202020204" pitchFamily="34" charset="0"/>
                      </a:endParaRPr>
                    </a:p>
                  </a:txBody>
                  <a:tcPr anchor="ctr">
                    <a:lnL w="6350" cmpd="sng">
                      <a:noFill/>
                    </a:lnL>
                    <a:lnR w="6350" cmpd="sng">
                      <a:noFill/>
                    </a:lnR>
                    <a:lnT w="190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75797921"/>
                  </a:ext>
                </a:extLst>
              </a:tr>
              <a:tr h="581353">
                <a:tc>
                  <a:txBody>
                    <a:bodyPr/>
                    <a:lstStyle/>
                    <a:p>
                      <a:pPr marL="285750" lvl="0" indent="-285750" defTabSz="914400" eaLnBrk="0" fontAlgn="base" hangingPunct="0">
                        <a:spcBef>
                          <a:spcPts val="2400"/>
                        </a:spcBef>
                        <a:spcAft>
                          <a:spcPct val="0"/>
                        </a:spcAft>
                        <a:buClr>
                          <a:schemeClr val="accent1"/>
                        </a:buClr>
                        <a:buFont typeface="Arial" panose="020B0604020202020204" pitchFamily="34" charset="0"/>
                        <a:buChar char="•"/>
                      </a:pPr>
                      <a:r>
                        <a:rPr lang="en-US" altLang="en-FI" sz="1800" b="1" dirty="0">
                          <a:solidFill>
                            <a:schemeClr val="bg1"/>
                          </a:solidFill>
                          <a:latin typeface="+mn-lt"/>
                          <a:ea typeface="Inter" panose="02000503000000020004" pitchFamily="2" charset="0"/>
                          <a:cs typeface="Inter" panose="02000503000000020004" pitchFamily="2" charset="0"/>
                        </a:rPr>
                        <a:t>Beamforming prediction </a:t>
                      </a:r>
                      <a:r>
                        <a:rPr lang="en-US" altLang="en-FI" sz="1800" dirty="0">
                          <a:solidFill>
                            <a:schemeClr val="bg1"/>
                          </a:solidFill>
                          <a:latin typeface="+mn-lt"/>
                          <a:ea typeface="Inter" panose="02000503000000020004" pitchFamily="2" charset="0"/>
                          <a:cs typeface="Inter" panose="02000503000000020004" pitchFamily="2" charset="0"/>
                        </a:rPr>
                        <a:t>– </a:t>
                      </a:r>
                      <a:r>
                        <a:rPr lang="en-US" altLang="en-FI" sz="1800" b="0" dirty="0">
                          <a:solidFill>
                            <a:schemeClr val="bg1"/>
                          </a:solidFill>
                          <a:latin typeface="+mn-lt"/>
                          <a:ea typeface="Inter" panose="02000503000000020004" pitchFamily="2" charset="0"/>
                          <a:cs typeface="Inter" panose="02000503000000020004" pitchFamily="2" charset="0"/>
                        </a:rPr>
                        <a:t>Predict and optimize the network’s beamforming</a:t>
                      </a:r>
                      <a:endParaRPr kumimoji="0" lang="en-FI" altLang="en-FI" sz="1800" b="0" i="0" u="none" strike="noStrike" cap="none" normalizeH="0" baseline="0" dirty="0">
                        <a:ln>
                          <a:noFill/>
                        </a:ln>
                        <a:solidFill>
                          <a:schemeClr val="bg1"/>
                        </a:solidFill>
                        <a:effectLst/>
                        <a:latin typeface="+mn-lt"/>
                      </a:endParaRPr>
                    </a:p>
                  </a:txBody>
                  <a:tcPr anchor="ctr">
                    <a:lnL w="6350" cmpd="sng">
                      <a:noFill/>
                    </a:lnL>
                    <a:lnR w="6350" cmpd="sng">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3950597"/>
                  </a:ext>
                </a:extLst>
              </a:tr>
              <a:tr h="581353">
                <a:tc>
                  <a:txBody>
                    <a:bodyPr/>
                    <a:lstStyle/>
                    <a:p>
                      <a:pPr marL="285750" marR="0" lvl="0" indent="-285750" algn="l" defTabSz="914400" rtl="0" eaLnBrk="0" fontAlgn="base" latinLnBrk="0" hangingPunct="0">
                        <a:lnSpc>
                          <a:spcPct val="100000"/>
                        </a:lnSpc>
                        <a:spcBef>
                          <a:spcPts val="2400"/>
                        </a:spcBef>
                        <a:spcAft>
                          <a:spcPct val="0"/>
                        </a:spcAft>
                        <a:buClr>
                          <a:schemeClr val="accent1"/>
                        </a:buClr>
                        <a:buSzTx/>
                        <a:buFont typeface="Arial" panose="020B0604020202020204" pitchFamily="34" charset="0"/>
                        <a:buChar char="•"/>
                        <a:tabLst/>
                        <a:defRPr/>
                      </a:pPr>
                      <a:r>
                        <a:rPr kumimoji="0" lang="en-US" altLang="en-FI" sz="1800" b="1" i="0" u="none" strike="noStrike" cap="none" normalizeH="0" baseline="0" dirty="0">
                          <a:ln>
                            <a:noFill/>
                          </a:ln>
                          <a:solidFill>
                            <a:schemeClr val="bg1"/>
                          </a:solidFill>
                          <a:effectLst/>
                          <a:latin typeface="+mn-lt"/>
                        </a:rPr>
                        <a:t>KPI Verification  </a:t>
                      </a:r>
                      <a:r>
                        <a:rPr lang="en-US" altLang="en-FI" sz="1800" b="1" dirty="0">
                          <a:solidFill>
                            <a:schemeClr val="bg1"/>
                          </a:solidFill>
                          <a:latin typeface="+mn-lt"/>
                          <a:ea typeface="Inter" panose="02000503000000020004" pitchFamily="2" charset="0"/>
                          <a:cs typeface="Inter" panose="02000503000000020004" pitchFamily="2" charset="0"/>
                        </a:rPr>
                        <a:t> </a:t>
                      </a:r>
                      <a:r>
                        <a:rPr lang="en-US" altLang="en-FI" sz="1800" dirty="0">
                          <a:solidFill>
                            <a:schemeClr val="bg1"/>
                          </a:solidFill>
                          <a:latin typeface="+mn-lt"/>
                          <a:ea typeface="Inter" panose="02000503000000020004" pitchFamily="2" charset="0"/>
                          <a:cs typeface="Inter" panose="02000503000000020004" pitchFamily="2" charset="0"/>
                        </a:rPr>
                        <a:t>– </a:t>
                      </a:r>
                      <a:r>
                        <a:rPr kumimoji="0" lang="en-US" altLang="en-FI" sz="1800" b="0" i="0" u="none" strike="noStrike" cap="none" normalizeH="0" baseline="0" dirty="0">
                          <a:ln>
                            <a:noFill/>
                          </a:ln>
                          <a:solidFill>
                            <a:schemeClr val="bg1"/>
                          </a:solidFill>
                          <a:effectLst/>
                          <a:latin typeface="+mn-lt"/>
                        </a:rPr>
                        <a:t>Compare over-the-air performance with Keysight emulated testbed</a:t>
                      </a:r>
                      <a:endParaRPr kumimoji="0" lang="en-FI" altLang="en-FI" sz="1800" b="0" i="0" u="none" strike="noStrike" cap="none" normalizeH="0" baseline="0" dirty="0">
                        <a:ln>
                          <a:noFill/>
                        </a:ln>
                        <a:solidFill>
                          <a:schemeClr val="bg1"/>
                        </a:solidFill>
                        <a:effectLst/>
                        <a:latin typeface="+mn-lt"/>
                      </a:endParaRPr>
                    </a:p>
                  </a:txBody>
                  <a:tcPr anchor="ctr">
                    <a:lnL w="6350" cmpd="sng">
                      <a:noFill/>
                    </a:lnL>
                    <a:lnR w="6350" cmpd="sng">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21760063"/>
                  </a:ext>
                </a:extLst>
              </a:tr>
            </a:tbl>
          </a:graphicData>
        </a:graphic>
      </p:graphicFrame>
      <p:sp>
        <p:nvSpPr>
          <p:cNvPr id="9" name="Footer Placeholder 21">
            <a:extLst>
              <a:ext uri="{FF2B5EF4-FFF2-40B4-BE49-F238E27FC236}">
                <a16:creationId xmlns:a16="http://schemas.microsoft.com/office/drawing/2014/main" id="{73C97D21-81B1-4BA0-67CD-899DD1703C9A}"/>
              </a:ext>
            </a:extLst>
          </p:cNvPr>
          <p:cNvSpPr txBox="1">
            <a:spLocks/>
          </p:cNvSpPr>
          <p:nvPr/>
        </p:nvSpPr>
        <p:spPr>
          <a:xfrm>
            <a:off x="4038600" y="6456363"/>
            <a:ext cx="4114800" cy="153987"/>
          </a:xfrm>
          <a:prstGeom prst="rect">
            <a:avLst/>
          </a:prstGeom>
        </p:spPr>
        <p:txBody>
          <a:bodyPr vert="horz" lIns="91440" tIns="45720" rIns="91440" bIns="45720" rtlCol="0" anchor="ctr"/>
          <a:lstStyle>
            <a:defPPr>
              <a:defRPr lang="en-US"/>
            </a:defPPr>
            <a:lvl1pPr marL="0" indent="-182880" algn="ctr" defTabSz="457200" rtl="0" eaLnBrk="1" fontAlgn="auto" latinLnBrk="0" hangingPunct="1">
              <a:lnSpc>
                <a:spcPct val="100000"/>
              </a:lnSpc>
              <a:spcBef>
                <a:spcPts val="0"/>
              </a:spcBef>
              <a:spcAft>
                <a:spcPts val="0"/>
              </a:spcAft>
              <a:buClr>
                <a:schemeClr val="tx1">
                  <a:lumMod val="85000"/>
                  <a:lumOff val="15000"/>
                </a:schemeClr>
              </a:buClr>
              <a:buFont typeface="Arial" panose="020B0604020202020204" pitchFamily="34" charset="0"/>
              <a:buChar char="•"/>
              <a:defRPr sz="900" kern="1200">
                <a:solidFill>
                  <a:schemeClr val="bg1">
                    <a:lumMod val="50000"/>
                  </a:schemeClr>
                </a:solidFill>
                <a:latin typeface="+mn-lt"/>
                <a:ea typeface="+mn-ea"/>
                <a:cs typeface="+mn-cs"/>
              </a:defRPr>
            </a:lvl1pPr>
            <a:lvl2pPr marL="457200" indent="-182880" algn="l" defTabSz="457200" rtl="0" eaLnBrk="1" latinLnBrk="0" hangingPunct="1">
              <a:lnSpc>
                <a:spcPct val="100000"/>
              </a:lnSpc>
              <a:spcBef>
                <a:spcPts val="200"/>
              </a:spcBef>
              <a:spcAft>
                <a:spcPts val="400"/>
              </a:spcAft>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2pPr>
            <a:lvl3pPr marL="914400" indent="-164592"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kern="1200" spc="0">
                <a:solidFill>
                  <a:schemeClr val="tx1"/>
                </a:solidFill>
                <a:latin typeface="+mn-lt"/>
                <a:ea typeface="+mn-ea"/>
                <a:cs typeface="+mn-cs"/>
              </a:defRPr>
            </a:lvl3pPr>
            <a:lvl4pPr marL="13716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sz="1800" b="0" kern="1200" cap="none" spc="0" baseline="0">
                <a:solidFill>
                  <a:schemeClr val="tx1"/>
                </a:solidFill>
                <a:latin typeface="+mn-lt"/>
                <a:ea typeface="+mn-ea"/>
                <a:cs typeface="+mn-cs"/>
              </a:defRPr>
            </a:lvl4pPr>
            <a:lvl5pPr marL="1828800" indent="-171450" algn="l" defTabSz="457200" rtl="0" eaLnBrk="1" latinLnBrk="0" hangingPunct="1">
              <a:lnSpc>
                <a:spcPct val="90000"/>
              </a:lnSpc>
              <a:spcBef>
                <a:spcPts val="200"/>
              </a:spcBef>
              <a:spcAft>
                <a:spcPts val="400"/>
              </a:spcAft>
              <a:buClr>
                <a:schemeClr val="tx1">
                  <a:lumMod val="85000"/>
                  <a:lumOff val="15000"/>
                </a:schemeClr>
              </a:buClr>
              <a:buFont typeface="Arial" panose="020B0604020202020204" pitchFamily="34" charset="0"/>
              <a:buChar char="•"/>
              <a:defRPr lang="en-US" sz="1800" b="0" kern="1200" cap="none" spc="0" baseline="0">
                <a:solidFill>
                  <a:schemeClr val="tx1"/>
                </a:solidFill>
                <a:latin typeface="+mn-lt"/>
                <a:ea typeface="+mn-ea"/>
                <a:cs typeface="+mn-cs"/>
              </a:defRPr>
            </a:lvl5pPr>
            <a:lvl6pPr marL="22860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spc="60" baseline="0">
                <a:solidFill>
                  <a:schemeClr val="tx1"/>
                </a:solidFill>
                <a:latin typeface="+mn-lt"/>
                <a:ea typeface="+mn-ea"/>
                <a:cs typeface="+mn-cs"/>
              </a:defRPr>
            </a:lvl6pPr>
            <a:lvl7pPr marL="2743200" indent="0"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7pPr>
            <a:lvl8pPr marL="32004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8pPr>
            <a:lvl9pPr marL="3657600" indent="-1588" algn="l" defTabSz="457200" rtl="0" eaLnBrk="1" latinLnBrk="0" hangingPunct="1">
              <a:lnSpc>
                <a:spcPct val="90000"/>
              </a:lnSpc>
              <a:spcBef>
                <a:spcPts val="600"/>
              </a:spcBef>
              <a:spcAft>
                <a:spcPts val="600"/>
              </a:spcAft>
              <a:buFont typeface="Arial" panose="020B0604020202020204" pitchFamily="34" charset="0"/>
              <a:buChar char="​"/>
              <a:defRPr lang="en-US" sz="1800" b="0" i="0" kern="1200" cap="none" baseline="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Arial"/>
                <a:ea typeface="+mn-ea"/>
                <a:cs typeface="+mn-cs"/>
              </a:rPr>
              <a:t>© Keysight Technologies, Inc. </a:t>
            </a:r>
          </a:p>
        </p:txBody>
      </p:sp>
      <p:pic>
        <p:nvPicPr>
          <p:cNvPr id="13" name="Picture 12">
            <a:extLst>
              <a:ext uri="{FF2B5EF4-FFF2-40B4-BE49-F238E27FC236}">
                <a16:creationId xmlns:a16="http://schemas.microsoft.com/office/drawing/2014/main" id="{1EC88F7F-A9EB-E6AB-E653-64880DB25733}"/>
              </a:ext>
            </a:extLst>
          </p:cNvPr>
          <p:cNvPicPr>
            <a:picLocks noChangeAspect="1"/>
          </p:cNvPicPr>
          <p:nvPr/>
        </p:nvPicPr>
        <p:blipFill>
          <a:blip r:embed="rId5"/>
          <a:stretch>
            <a:fillRect/>
          </a:stretch>
        </p:blipFill>
        <p:spPr>
          <a:xfrm>
            <a:off x="675389" y="1397178"/>
            <a:ext cx="4883545" cy="2827500"/>
          </a:xfrm>
          <a:prstGeom prst="rect">
            <a:avLst/>
          </a:prstGeom>
        </p:spPr>
      </p:pic>
      <p:sp>
        <p:nvSpPr>
          <p:cNvPr id="14" name="Oval 13">
            <a:extLst>
              <a:ext uri="{FF2B5EF4-FFF2-40B4-BE49-F238E27FC236}">
                <a16:creationId xmlns:a16="http://schemas.microsoft.com/office/drawing/2014/main" id="{C3C77A6D-4614-B2F7-5AA2-414943DB677E}"/>
              </a:ext>
            </a:extLst>
          </p:cNvPr>
          <p:cNvSpPr>
            <a:spLocks/>
          </p:cNvSpPr>
          <p:nvPr/>
        </p:nvSpPr>
        <p:spPr>
          <a:xfrm>
            <a:off x="5826000" y="1397178"/>
            <a:ext cx="468000" cy="468000"/>
          </a:xfrm>
          <a:prstGeom prst="ellipse">
            <a:avLst/>
          </a:prstGeom>
          <a:solidFill>
            <a:schemeClr val="tx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dirty="0"/>
              <a:t>1</a:t>
            </a:r>
          </a:p>
        </p:txBody>
      </p:sp>
      <p:sp>
        <p:nvSpPr>
          <p:cNvPr id="15" name="Oval 14">
            <a:extLst>
              <a:ext uri="{FF2B5EF4-FFF2-40B4-BE49-F238E27FC236}">
                <a16:creationId xmlns:a16="http://schemas.microsoft.com/office/drawing/2014/main" id="{BA39E405-904C-4B6B-DDAE-54F6BDD9F4E9}"/>
              </a:ext>
            </a:extLst>
          </p:cNvPr>
          <p:cNvSpPr>
            <a:spLocks/>
          </p:cNvSpPr>
          <p:nvPr/>
        </p:nvSpPr>
        <p:spPr>
          <a:xfrm>
            <a:off x="5826000" y="2062852"/>
            <a:ext cx="468000" cy="468000"/>
          </a:xfrm>
          <a:prstGeom prst="ellipse">
            <a:avLst/>
          </a:prstGeom>
          <a:solidFill>
            <a:schemeClr val="tx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dirty="0"/>
              <a:t>2</a:t>
            </a:r>
          </a:p>
        </p:txBody>
      </p:sp>
      <p:sp>
        <p:nvSpPr>
          <p:cNvPr id="16" name="Oval 15">
            <a:extLst>
              <a:ext uri="{FF2B5EF4-FFF2-40B4-BE49-F238E27FC236}">
                <a16:creationId xmlns:a16="http://schemas.microsoft.com/office/drawing/2014/main" id="{742A926F-DD0B-9E1D-351C-44AC5D7F54E1}"/>
              </a:ext>
            </a:extLst>
          </p:cNvPr>
          <p:cNvSpPr>
            <a:spLocks/>
          </p:cNvSpPr>
          <p:nvPr/>
        </p:nvSpPr>
        <p:spPr>
          <a:xfrm>
            <a:off x="5862000" y="2721508"/>
            <a:ext cx="468000" cy="468000"/>
          </a:xfrm>
          <a:prstGeom prst="ellipse">
            <a:avLst/>
          </a:prstGeom>
          <a:solidFill>
            <a:schemeClr val="tx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dirty="0"/>
              <a:t>3</a:t>
            </a:r>
          </a:p>
        </p:txBody>
      </p:sp>
      <p:sp>
        <p:nvSpPr>
          <p:cNvPr id="17" name="Oval 16">
            <a:extLst>
              <a:ext uri="{FF2B5EF4-FFF2-40B4-BE49-F238E27FC236}">
                <a16:creationId xmlns:a16="http://schemas.microsoft.com/office/drawing/2014/main" id="{5AC5272F-B27D-148D-5614-9070FA63D10F}"/>
              </a:ext>
            </a:extLst>
          </p:cNvPr>
          <p:cNvSpPr>
            <a:spLocks/>
          </p:cNvSpPr>
          <p:nvPr/>
        </p:nvSpPr>
        <p:spPr>
          <a:xfrm>
            <a:off x="5860290" y="3322663"/>
            <a:ext cx="468000" cy="468000"/>
          </a:xfrm>
          <a:prstGeom prst="ellipse">
            <a:avLst/>
          </a:prstGeom>
          <a:solidFill>
            <a:schemeClr val="tx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b="1" dirty="0"/>
              <a:t>4</a:t>
            </a:r>
          </a:p>
        </p:txBody>
      </p:sp>
      <p:pic>
        <p:nvPicPr>
          <p:cNvPr id="23" name="Picture 22">
            <a:extLst>
              <a:ext uri="{FF2B5EF4-FFF2-40B4-BE49-F238E27FC236}">
                <a16:creationId xmlns:a16="http://schemas.microsoft.com/office/drawing/2014/main" id="{C6AC2091-8A00-2730-091F-816A5AE1007F}"/>
              </a:ext>
            </a:extLst>
          </p:cNvPr>
          <p:cNvPicPr>
            <a:picLocks noChangeAspect="1"/>
          </p:cNvPicPr>
          <p:nvPr/>
        </p:nvPicPr>
        <p:blipFill>
          <a:blip r:embed="rId6"/>
          <a:stretch>
            <a:fillRect/>
          </a:stretch>
        </p:blipFill>
        <p:spPr>
          <a:xfrm>
            <a:off x="897155" y="4280467"/>
            <a:ext cx="4661779" cy="2030590"/>
          </a:xfrm>
          <a:prstGeom prst="rect">
            <a:avLst/>
          </a:prstGeom>
        </p:spPr>
      </p:pic>
      <p:pic>
        <p:nvPicPr>
          <p:cNvPr id="25" name="Raysim Digital Twin for mMIMO">
            <a:hlinkClick r:id="" action="ppaction://media"/>
            <a:extLst>
              <a:ext uri="{FF2B5EF4-FFF2-40B4-BE49-F238E27FC236}">
                <a16:creationId xmlns:a16="http://schemas.microsoft.com/office/drawing/2014/main" id="{F6FE3EC8-F107-D88F-97DC-7549A24F9826}"/>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826714" y="3934966"/>
            <a:ext cx="4211904" cy="2369196"/>
          </a:xfrm>
          <a:prstGeom prst="rect">
            <a:avLst/>
          </a:prstGeom>
        </p:spPr>
      </p:pic>
    </p:spTree>
    <p:extLst>
      <p:ext uri="{BB962C8B-B14F-4D97-AF65-F5344CB8AC3E}">
        <p14:creationId xmlns:p14="http://schemas.microsoft.com/office/powerpoint/2010/main" val="326857991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4416"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5"/>
                </p:tgtEl>
              </p:cMediaNode>
            </p:video>
            <p:seq concurrent="1" nextAc="seek">
              <p:cTn id="8" restart="whenNotActive" fill="hold" evtFilter="cancelBubble" nodeType="interactiveSeq">
                <p:stCondLst>
                  <p:cond evt="onClick" delay="0">
                    <p:tgtEl>
                      <p:spTgt spid="2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25"/>
                                        </p:tgtEl>
                                      </p:cBhvr>
                                    </p:cmd>
                                  </p:childTnLst>
                                </p:cTn>
                              </p:par>
                            </p:childTnLst>
                          </p:cTn>
                        </p:par>
                      </p:childTnLst>
                    </p:cTn>
                  </p:par>
                </p:childTnLst>
              </p:cTn>
              <p:nextCondLst>
                <p:cond evt="onClick" delay="0">
                  <p:tgtEl>
                    <p:spTgt spid="25"/>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1|4|4.5"/>
</p:tagLst>
</file>

<file path=ppt/tags/tag2.xml><?xml version="1.0" encoding="utf-8"?>
<p:tagLst xmlns:a="http://schemas.openxmlformats.org/drawingml/2006/main" xmlns:r="http://schemas.openxmlformats.org/officeDocument/2006/relationships" xmlns:p="http://schemas.openxmlformats.org/presentationml/2006/main">
  <p:tag name="TIMING" val="|1.3|2.2|3.6|1.9|2.6|1.9|2.3|1.9|1.8|1.7|1.9"/>
</p:tagLst>
</file>

<file path=ppt/theme/theme1.xml><?xml version="1.0" encoding="utf-8"?>
<a:theme xmlns:a="http://schemas.openxmlformats.org/drawingml/2006/main" name="2026 Keysight Widescreen Template">
  <a:themeElements>
    <a:clrScheme name="Custom 5">
      <a:dk1>
        <a:srgbClr val="000000"/>
      </a:dk1>
      <a:lt1>
        <a:srgbClr val="FFFFFF"/>
      </a:lt1>
      <a:dk2>
        <a:srgbClr val="97999B"/>
      </a:dk2>
      <a:lt2>
        <a:srgbClr val="F2A900"/>
      </a:lt2>
      <a:accent1>
        <a:srgbClr val="E90029"/>
      </a:accent1>
      <a:accent2>
        <a:srgbClr val="009245"/>
      </a:accent2>
      <a:accent3>
        <a:srgbClr val="9B26B6"/>
      </a:accent3>
      <a:accent4>
        <a:srgbClr val="071D49"/>
      </a:accent4>
      <a:accent5>
        <a:srgbClr val="426DA9"/>
      </a:accent5>
      <a:accent6>
        <a:srgbClr val="63B1BC"/>
      </a:accent6>
      <a:hlink>
        <a:srgbClr val="E90029"/>
      </a:hlink>
      <a:folHlink>
        <a:srgbClr val="74001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lumMod val="75000"/>
            <a:lumOff val="25000"/>
          </a:schemeClr>
        </a:solidFill>
        <a:ln>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dirty="0" err="1" smtClean="0">
            <a:solidFill>
              <a:schemeClr val="tx1">
                <a:lumMod val="85000"/>
                <a:lumOff val="15000"/>
              </a:schemeClr>
            </a:solidFill>
          </a:defRPr>
        </a:defPPr>
      </a:lstStyle>
    </a:txDef>
  </a:objectDefaults>
  <a:extraClrSchemeLst/>
  <a:extLst>
    <a:ext uri="{05A4C25C-085E-4340-85A3-A5531E510DB2}">
      <thm15:themeFamily xmlns:thm15="http://schemas.microsoft.com/office/thememl/2012/main" name="Keysight_FEB26_BLACK_TEMPLATE_Template" id="{CD1F2D2A-11FE-0F40-8989-4FB8F58F5C75}" vid="{C6EBD6A2-BC56-8A47-964F-A5E255EFFD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E13D96E7CEB345A729C8716ECAA09C" ma:contentTypeVersion="18" ma:contentTypeDescription="Create a new document." ma:contentTypeScope="" ma:versionID="f2f0a2e981e0f7d66f4343d7d468bb6d">
  <xsd:schema xmlns:xsd="http://www.w3.org/2001/XMLSchema" xmlns:xs="http://www.w3.org/2001/XMLSchema" xmlns:p="http://schemas.microsoft.com/office/2006/metadata/properties" xmlns:ns2="2118badc-5341-46c8-8f78-2b4834817709" xmlns:ns3="714fce6c-dd53-444e-877c-f6ed62031d66" targetNamespace="http://schemas.microsoft.com/office/2006/metadata/properties" ma:root="true" ma:fieldsID="0b4ce72710b2ab863da4110fd391a677" ns2:_="" ns3:_="">
    <xsd:import namespace="2118badc-5341-46c8-8f78-2b4834817709"/>
    <xsd:import namespace="714fce6c-dd53-444e-877c-f6ed62031d6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18badc-5341-46c8-8f78-2b48348177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1b4e610-9c4a-4944-b620-b446fb4a28fe"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14fce6c-dd53-444e-877c-f6ed62031d6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fc2ce76d-b405-4e1a-87de-0a1f72e782f9}" ma:internalName="TaxCatchAll" ma:showField="CatchAllData" ma:web="714fce6c-dd53-444e-877c-f6ed62031d6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14fce6c-dd53-444e-877c-f6ed62031d66" xsi:nil="true"/>
    <lcf76f155ced4ddcb4097134ff3c332f xmlns="2118badc-5341-46c8-8f78-2b483481770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FCD51CD-8B5B-4D15-AD67-CAE4746CBA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18badc-5341-46c8-8f78-2b4834817709"/>
    <ds:schemaRef ds:uri="714fce6c-dd53-444e-877c-f6ed62031d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E983508-91DE-47F2-A091-381450F382B6}">
  <ds:schemaRefs>
    <ds:schemaRef ds:uri="http://schemas.microsoft.com/sharepoint/v3/contenttype/forms"/>
  </ds:schemaRefs>
</ds:datastoreItem>
</file>

<file path=customXml/itemProps3.xml><?xml version="1.0" encoding="utf-8"?>
<ds:datastoreItem xmlns:ds="http://schemas.openxmlformats.org/officeDocument/2006/customXml" ds:itemID="{14503645-77AE-41DE-85E5-589FD0FBDD0C}">
  <ds:schemaRefs>
    <ds:schemaRef ds:uri="http://schemas.microsoft.com/office/2006/metadata/properties"/>
    <ds:schemaRef ds:uri="http://purl.org/dc/elements/1.1/"/>
    <ds:schemaRef ds:uri="http://schemas.microsoft.com/office/infopath/2007/PartnerControls"/>
    <ds:schemaRef ds:uri="http://purl.org/dc/terms/"/>
    <ds:schemaRef ds:uri="http://www.w3.org/XML/1998/namespace"/>
    <ds:schemaRef ds:uri="http://schemas.microsoft.com/office/2006/documentManagement/types"/>
    <ds:schemaRef ds:uri="http://schemas.openxmlformats.org/package/2006/metadata/core-properties"/>
    <ds:schemaRef ds:uri="714fce6c-dd53-444e-877c-f6ed62031d66"/>
    <ds:schemaRef ds:uri="2118badc-5341-46c8-8f78-2b4834817709"/>
    <ds:schemaRef ds:uri="http://purl.org/dc/dcmitype/"/>
  </ds:schemaRefs>
</ds:datastoreItem>
</file>

<file path=docMetadata/LabelInfo.xml><?xml version="1.0" encoding="utf-8"?>
<clbl:labelList xmlns:clbl="http://schemas.microsoft.com/office/2020/mipLabelMetadata">
  <clbl:label id="{63545f27-3232-4d74-a44d-cdd457063402}" enabled="0" method="" siteId="{63545f27-3232-4d74-a44d-cdd457063402}" removed="1"/>
</clbl:labelList>
</file>

<file path=docProps/app.xml><?xml version="1.0" encoding="utf-8"?>
<Properties xmlns="http://schemas.openxmlformats.org/officeDocument/2006/extended-properties" xmlns:vt="http://schemas.openxmlformats.org/officeDocument/2006/docPropsVTypes">
  <Template>Keysight-Oct2022PPT-Template</Template>
  <TotalTime>2888</TotalTime>
  <Words>4427</Words>
  <Application>Microsoft Macintosh PowerPoint</Application>
  <PresentationFormat>Widescreen</PresentationFormat>
  <Paragraphs>419</Paragraphs>
  <Slides>30</Slides>
  <Notes>23</Notes>
  <HiddenSlides>0</HiddenSlides>
  <MMClips>6</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Arial Bold</vt:lpstr>
      <vt:lpstr>Calibri</vt:lpstr>
      <vt:lpstr>Inter</vt:lpstr>
      <vt:lpstr>Roboto</vt:lpstr>
      <vt:lpstr>Wingdings</vt:lpstr>
      <vt:lpstr>2026 Keysight Widescreen Template</vt:lpstr>
      <vt:lpstr>AI Sandboxing for 6G Ecosystems From Digital Twin to Autonomous Networks</vt:lpstr>
      <vt:lpstr>Why Data Matters for AI-native 6G</vt:lpstr>
      <vt:lpstr>PowerPoint Presentation</vt:lpstr>
      <vt:lpstr>Data pollution via Adversarial Machine Learning techniques</vt:lpstr>
      <vt:lpstr>What if you train a Neural receiver with incomplete data?</vt:lpstr>
      <vt:lpstr>The Four Steps of AI-RAN</vt:lpstr>
      <vt:lpstr>Digital Twin The Safe Sandbox for 6G AI</vt:lpstr>
      <vt:lpstr>Digital Twin – The Safe Sandbox for 6G AI</vt:lpstr>
      <vt:lpstr>Digital Twin – The Safe Sandbox for 6G AI</vt:lpstr>
      <vt:lpstr>Digital Twin – The Safe Sandbox for 6G AI</vt:lpstr>
      <vt:lpstr>Digital Twin – The Safe Sandbox for 6G AI</vt:lpstr>
      <vt:lpstr>Network Insights Turning Data+Twin into Understanding</vt:lpstr>
      <vt:lpstr>Network Insights – Cloud-Native RAN Observability</vt:lpstr>
      <vt:lpstr>AI-RAN Deep Telemetry Private Network PoC</vt:lpstr>
      <vt:lpstr>AI-RAN Deep Telemetry Private Network</vt:lpstr>
      <vt:lpstr>Network KPI Dashboards</vt:lpstr>
      <vt:lpstr>O-RAN UE KPIs</vt:lpstr>
      <vt:lpstr>Observed O-RAN Anomalies Under  Stress Conditions</vt:lpstr>
      <vt:lpstr>Data Management Where real, emulated, and synthetic data converge</vt:lpstr>
      <vt:lpstr>Data Management: AI RAN Solution Workflow</vt:lpstr>
      <vt:lpstr>Keysight AI RAN Solution Workflow– Detailed View</vt:lpstr>
      <vt:lpstr>Merging Data Sources</vt:lpstr>
      <vt:lpstr>Intelligent Anomaly Detection &amp; Root Cause Analysis The first real step toward an autonomous 6G network</vt:lpstr>
      <vt:lpstr>Intelligent Anomaly Detection – First 6G AI Capability</vt:lpstr>
      <vt:lpstr>Intelligent Anomaly Detection – First 6G AI Capability</vt:lpstr>
      <vt:lpstr>Conclusions</vt:lpstr>
      <vt:lpstr>PowerPoint Presentation</vt:lpstr>
      <vt:lpstr>References</vt:lpstr>
      <vt:lpstr>PowerPoint Presentation</vt:lpstr>
      <vt:lpstr>PowerPoint Presentation</vt:lpstr>
    </vt:vector>
  </TitlesOfParts>
  <Manager/>
  <Company>Keysight Technologies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Enabling the AI-native 6G Network</dc:title>
  <dc:creator>Giovanni D'Amore</dc:creator>
  <cp:keywords/>
  <dc:description/>
  <cp:lastModifiedBy>Michael Dieudonne</cp:lastModifiedBy>
  <cp:revision>8</cp:revision>
  <dcterms:created xsi:type="dcterms:W3CDTF">2023-05-24T16:07:59Z</dcterms:created>
  <dcterms:modified xsi:type="dcterms:W3CDTF">2026-08-25T10:43:01Z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0x0101003DE13D96E7CEB345A729C8716ECAA09C</vt:lpwstr>
  </property>
  <property fmtid="{D5CDD505-2E9C-101B-9397-08002B2CF9AE}" pid="3" name="MediaServiceImageTags">
    <vt:lpwstr/>
  </property>
</Properties>
</file>