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15"/>
  </p:notesMasterIdLst>
  <p:handoutMasterIdLst>
    <p:handoutMasterId r:id="rId16"/>
  </p:handoutMasterIdLst>
  <p:sldIdLst>
    <p:sldId id="2134804604" r:id="rId5"/>
    <p:sldId id="2134804609" r:id="rId6"/>
    <p:sldId id="2134804606" r:id="rId7"/>
    <p:sldId id="2134804611" r:id="rId8"/>
    <p:sldId id="360" r:id="rId9"/>
    <p:sldId id="3554" r:id="rId10"/>
    <p:sldId id="395" r:id="rId11"/>
    <p:sldId id="3546" r:id="rId12"/>
    <p:sldId id="3556" r:id="rId13"/>
    <p:sldId id="3555" r:id="rId14"/>
  </p:sldIdLst>
  <p:sldSz cx="12192000" cy="6858000"/>
  <p:notesSz cx="7099300" cy="10234613"/>
  <p:embeddedFontLst>
    <p:embeddedFont>
      <p:font typeface="Franklin Gothic Book" panose="020B0503020102020204" pitchFamily="34" charset="0"/>
      <p:regular r:id="rId17"/>
      <p:italic r:id="rId18"/>
    </p:embeddedFont>
    <p:embeddedFont>
      <p:font typeface="Franklin Gothic Demi" panose="020B0703020102020204" pitchFamily="34" charset="0"/>
      <p:regular r:id="rId19"/>
      <p:italic r:id="rId20"/>
    </p:embeddedFont>
    <p:embeddedFont>
      <p:font typeface="Franklin Gothic Medium" panose="020B0603020102020204" pitchFamily="34" charset="0"/>
      <p:regular r:id="rId21"/>
      <p:italic r:id="rId22"/>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Presentation" id="{B972C155-D5BF-46A7-B591-A42909CFC1FA}">
          <p14:sldIdLst>
            <p14:sldId id="2134804604"/>
            <p14:sldId id="2134804609"/>
            <p14:sldId id="2134804606"/>
            <p14:sldId id="2134804611"/>
            <p14:sldId id="360"/>
            <p14:sldId id="3554"/>
            <p14:sldId id="395"/>
            <p14:sldId id="3546"/>
            <p14:sldId id="3556"/>
            <p14:sldId id="3555"/>
          </p14:sldIdLst>
        </p14:section>
        <p14:section name="Instruktioner" id="{64204F77-B922-4ECA-A61B-4C1583ACD62B}">
          <p14:sldIdLst/>
        </p14:section>
        <p14:section name="Färg- och objektinställningar" id="{B7755078-7B47-409F-83D8-E85998059676}">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BD731C-2A53-C709-F12B-B8FD91BA5912}" name="Sverker Brundin" initials="SB" userId="S::sverker.brundin@vinnova.se::0dac28fd-fb57-4fbc-8694-3590087959dd"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24870F"/>
    <a:srgbClr val="E3F0DC"/>
    <a:srgbClr val="05301F"/>
    <a:srgbClr val="083020"/>
    <a:srgbClr val="5AA4B0"/>
    <a:srgbClr val="9BF088"/>
    <a:srgbClr val="AE4AC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FD1B4ED-FEE3-481D-A8BD-BEC6E18BF838}" v="4" dt="2026-09-03T10:32:00.024"/>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75541" autoAdjust="0"/>
  </p:normalViewPr>
  <p:slideViewPr>
    <p:cSldViewPr snapToGrid="0">
      <p:cViewPr varScale="1">
        <p:scale>
          <a:sx n="65" d="100"/>
          <a:sy n="65" d="100"/>
        </p:scale>
        <p:origin x="612" y="72"/>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font" Target="fonts/font2.fntdata"/><Relationship Id="rId26"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font" Target="fonts/font5.fntdata"/><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font" Target="fonts/font1.fntdata"/><Relationship Id="rId25"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font" Target="fonts/font4.fntdata"/><Relationship Id="rId29" Type="http://schemas.microsoft.com/office/2018/10/relationships/authors" Targe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viewProps" Target="viewProps.xml"/><Relationship Id="rId5" Type="http://schemas.openxmlformats.org/officeDocument/2006/relationships/slide" Target="slides/slide1.xml"/><Relationship Id="rId15" Type="http://schemas.openxmlformats.org/officeDocument/2006/relationships/notesMaster" Target="notesMasters/notesMaster1.xml"/><Relationship Id="rId23" Type="http://schemas.openxmlformats.org/officeDocument/2006/relationships/presProps" Target="presProps.xml"/><Relationship Id="rId28" Type="http://schemas.microsoft.com/office/2015/10/relationships/revisionInfo" Target="revisionInfo.xml"/><Relationship Id="rId10" Type="http://schemas.openxmlformats.org/officeDocument/2006/relationships/slide" Target="slides/slide6.xml"/><Relationship Id="rId19" Type="http://schemas.openxmlformats.org/officeDocument/2006/relationships/font" Target="fonts/font3.fntdata"/><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font" Target="fonts/font6.fntdata"/><Relationship Id="rId27"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rs Gustafsson" userId="7063060a-0a56-4f04-a4e0-7b19d9b60e30" providerId="ADAL" clId="{34EBAB4C-A2D8-4CDC-B90F-74B5C9DEC5D3}"/>
    <pc:docChg chg="addSld delSld modSld modSection">
      <pc:chgData name="Lars Gustafsson" userId="7063060a-0a56-4f04-a4e0-7b19d9b60e30" providerId="ADAL" clId="{34EBAB4C-A2D8-4CDC-B90F-74B5C9DEC5D3}" dt="2026-09-03T10:32:00.019" v="258"/>
      <pc:docMkLst>
        <pc:docMk/>
      </pc:docMkLst>
      <pc:sldChg chg="modSp mod modNotesTx">
        <pc:chgData name="Lars Gustafsson" userId="7063060a-0a56-4f04-a4e0-7b19d9b60e30" providerId="ADAL" clId="{34EBAB4C-A2D8-4CDC-B90F-74B5C9DEC5D3}" dt="2026-09-03T10:17:43.329" v="150" actId="20577"/>
        <pc:sldMkLst>
          <pc:docMk/>
          <pc:sldMk cId="1065567787" sldId="360"/>
        </pc:sldMkLst>
        <pc:spChg chg="mod">
          <ac:chgData name="Lars Gustafsson" userId="7063060a-0a56-4f04-a4e0-7b19d9b60e30" providerId="ADAL" clId="{34EBAB4C-A2D8-4CDC-B90F-74B5C9DEC5D3}" dt="2026-09-03T10:17:43.329" v="150" actId="20577"/>
          <ac:spMkLst>
            <pc:docMk/>
            <pc:sldMk cId="1065567787" sldId="360"/>
            <ac:spMk id="5" creationId="{1A745774-3ADB-84B0-8DE3-B7A599357113}"/>
          </ac:spMkLst>
        </pc:spChg>
      </pc:sldChg>
      <pc:sldChg chg="del">
        <pc:chgData name="Lars Gustafsson" userId="7063060a-0a56-4f04-a4e0-7b19d9b60e30" providerId="ADAL" clId="{34EBAB4C-A2D8-4CDC-B90F-74B5C9DEC5D3}" dt="2026-09-03T10:10:13.022" v="0" actId="47"/>
        <pc:sldMkLst>
          <pc:docMk/>
          <pc:sldMk cId="2933290588" sldId="377"/>
        </pc:sldMkLst>
      </pc:sldChg>
      <pc:sldChg chg="del">
        <pc:chgData name="Lars Gustafsson" userId="7063060a-0a56-4f04-a4e0-7b19d9b60e30" providerId="ADAL" clId="{34EBAB4C-A2D8-4CDC-B90F-74B5C9DEC5D3}" dt="2026-09-03T10:10:14.244" v="1" actId="47"/>
        <pc:sldMkLst>
          <pc:docMk/>
          <pc:sldMk cId="68154296" sldId="378"/>
        </pc:sldMkLst>
      </pc:sldChg>
      <pc:sldChg chg="del">
        <pc:chgData name="Lars Gustafsson" userId="7063060a-0a56-4f04-a4e0-7b19d9b60e30" providerId="ADAL" clId="{34EBAB4C-A2D8-4CDC-B90F-74B5C9DEC5D3}" dt="2026-09-03T10:10:15.531" v="2" actId="47"/>
        <pc:sldMkLst>
          <pc:docMk/>
          <pc:sldMk cId="870258837" sldId="379"/>
        </pc:sldMkLst>
      </pc:sldChg>
      <pc:sldChg chg="del">
        <pc:chgData name="Lars Gustafsson" userId="7063060a-0a56-4f04-a4e0-7b19d9b60e30" providerId="ADAL" clId="{34EBAB4C-A2D8-4CDC-B90F-74B5C9DEC5D3}" dt="2026-09-03T10:10:16.538" v="3" actId="47"/>
        <pc:sldMkLst>
          <pc:docMk/>
          <pc:sldMk cId="4289886637" sldId="380"/>
        </pc:sldMkLst>
      </pc:sldChg>
      <pc:sldChg chg="del">
        <pc:chgData name="Lars Gustafsson" userId="7063060a-0a56-4f04-a4e0-7b19d9b60e30" providerId="ADAL" clId="{34EBAB4C-A2D8-4CDC-B90F-74B5C9DEC5D3}" dt="2026-09-03T10:10:17.548" v="4" actId="47"/>
        <pc:sldMkLst>
          <pc:docMk/>
          <pc:sldMk cId="200857552" sldId="381"/>
        </pc:sldMkLst>
      </pc:sldChg>
      <pc:sldChg chg="del">
        <pc:chgData name="Lars Gustafsson" userId="7063060a-0a56-4f04-a4e0-7b19d9b60e30" providerId="ADAL" clId="{34EBAB4C-A2D8-4CDC-B90F-74B5C9DEC5D3}" dt="2026-09-03T10:10:19.134" v="5" actId="47"/>
        <pc:sldMkLst>
          <pc:docMk/>
          <pc:sldMk cId="3063040711" sldId="382"/>
        </pc:sldMkLst>
      </pc:sldChg>
      <pc:sldChg chg="del">
        <pc:chgData name="Lars Gustafsson" userId="7063060a-0a56-4f04-a4e0-7b19d9b60e30" providerId="ADAL" clId="{34EBAB4C-A2D8-4CDC-B90F-74B5C9DEC5D3}" dt="2026-09-03T10:10:24.298" v="6" actId="47"/>
        <pc:sldMkLst>
          <pc:docMk/>
          <pc:sldMk cId="195332042" sldId="391"/>
        </pc:sldMkLst>
      </pc:sldChg>
      <pc:sldChg chg="modSp mod">
        <pc:chgData name="Lars Gustafsson" userId="7063060a-0a56-4f04-a4e0-7b19d9b60e30" providerId="ADAL" clId="{34EBAB4C-A2D8-4CDC-B90F-74B5C9DEC5D3}" dt="2026-09-03T10:16:55.249" v="120" actId="14100"/>
        <pc:sldMkLst>
          <pc:docMk/>
          <pc:sldMk cId="3397826383" sldId="3556"/>
        </pc:sldMkLst>
        <pc:spChg chg="mod">
          <ac:chgData name="Lars Gustafsson" userId="7063060a-0a56-4f04-a4e0-7b19d9b60e30" providerId="ADAL" clId="{34EBAB4C-A2D8-4CDC-B90F-74B5C9DEC5D3}" dt="2026-09-03T10:14:07.820" v="100" actId="255"/>
          <ac:spMkLst>
            <pc:docMk/>
            <pc:sldMk cId="3397826383" sldId="3556"/>
            <ac:spMk id="9" creationId="{F250781F-79D0-32F5-9B01-F8D15D68FC07}"/>
          </ac:spMkLst>
        </pc:spChg>
        <pc:spChg chg="mod">
          <ac:chgData name="Lars Gustafsson" userId="7063060a-0a56-4f04-a4e0-7b19d9b60e30" providerId="ADAL" clId="{34EBAB4C-A2D8-4CDC-B90F-74B5C9DEC5D3}" dt="2026-09-03T10:15:06.740" v="107" actId="1076"/>
          <ac:spMkLst>
            <pc:docMk/>
            <pc:sldMk cId="3397826383" sldId="3556"/>
            <ac:spMk id="11" creationId="{70C35B63-0B67-0947-B3CA-8EF9FF32690B}"/>
          </ac:spMkLst>
        </pc:spChg>
        <pc:spChg chg="mod">
          <ac:chgData name="Lars Gustafsson" userId="7063060a-0a56-4f04-a4e0-7b19d9b60e30" providerId="ADAL" clId="{34EBAB4C-A2D8-4CDC-B90F-74B5C9DEC5D3}" dt="2026-09-03T10:14:19.292" v="102" actId="1076"/>
          <ac:spMkLst>
            <pc:docMk/>
            <pc:sldMk cId="3397826383" sldId="3556"/>
            <ac:spMk id="14" creationId="{3A42A450-1FB8-AB93-1123-E96CB12F50F3}"/>
          </ac:spMkLst>
        </pc:spChg>
        <pc:spChg chg="mod">
          <ac:chgData name="Lars Gustafsson" userId="7063060a-0a56-4f04-a4e0-7b19d9b60e30" providerId="ADAL" clId="{34EBAB4C-A2D8-4CDC-B90F-74B5C9DEC5D3}" dt="2026-09-03T10:14:30.100" v="103" actId="255"/>
          <ac:spMkLst>
            <pc:docMk/>
            <pc:sldMk cId="3397826383" sldId="3556"/>
            <ac:spMk id="17" creationId="{7A17BB41-DA1D-675C-8EC2-580B19BB4CAD}"/>
          </ac:spMkLst>
        </pc:spChg>
        <pc:spChg chg="mod">
          <ac:chgData name="Lars Gustafsson" userId="7063060a-0a56-4f04-a4e0-7b19d9b60e30" providerId="ADAL" clId="{34EBAB4C-A2D8-4CDC-B90F-74B5C9DEC5D3}" dt="2026-09-03T10:16:32.756" v="117" actId="1076"/>
          <ac:spMkLst>
            <pc:docMk/>
            <pc:sldMk cId="3397826383" sldId="3556"/>
            <ac:spMk id="21" creationId="{F17ED28E-B0D2-21E2-B679-973A13E98E2D}"/>
          </ac:spMkLst>
        </pc:spChg>
        <pc:spChg chg="mod">
          <ac:chgData name="Lars Gustafsson" userId="7063060a-0a56-4f04-a4e0-7b19d9b60e30" providerId="ADAL" clId="{34EBAB4C-A2D8-4CDC-B90F-74B5C9DEC5D3}" dt="2026-09-03T10:16:50.969" v="119" actId="1076"/>
          <ac:spMkLst>
            <pc:docMk/>
            <pc:sldMk cId="3397826383" sldId="3556"/>
            <ac:spMk id="24" creationId="{33810732-076D-12D8-CB63-F58E1CFDD06B}"/>
          </ac:spMkLst>
        </pc:spChg>
        <pc:cxnChg chg="mod">
          <ac:chgData name="Lars Gustafsson" userId="7063060a-0a56-4f04-a4e0-7b19d9b60e30" providerId="ADAL" clId="{34EBAB4C-A2D8-4CDC-B90F-74B5C9DEC5D3}" dt="2026-09-03T10:14:43.343" v="105" actId="14100"/>
          <ac:cxnSpMkLst>
            <pc:docMk/>
            <pc:sldMk cId="3397826383" sldId="3556"/>
            <ac:cxnSpMk id="18" creationId="{1A7808EA-F0F2-B4CB-34BA-36A24CE5EEAA}"/>
          </ac:cxnSpMkLst>
        </pc:cxnChg>
        <pc:cxnChg chg="mod">
          <ac:chgData name="Lars Gustafsson" userId="7063060a-0a56-4f04-a4e0-7b19d9b60e30" providerId="ADAL" clId="{34EBAB4C-A2D8-4CDC-B90F-74B5C9DEC5D3}" dt="2026-09-03T10:16:42.613" v="118" actId="14100"/>
          <ac:cxnSpMkLst>
            <pc:docMk/>
            <pc:sldMk cId="3397826383" sldId="3556"/>
            <ac:cxnSpMk id="22" creationId="{1D794D49-B932-B791-0AEA-38350E8E2902}"/>
          </ac:cxnSpMkLst>
        </pc:cxnChg>
        <pc:cxnChg chg="mod">
          <ac:chgData name="Lars Gustafsson" userId="7063060a-0a56-4f04-a4e0-7b19d9b60e30" providerId="ADAL" clId="{34EBAB4C-A2D8-4CDC-B90F-74B5C9DEC5D3}" dt="2026-09-03T10:16:55.249" v="120" actId="14100"/>
          <ac:cxnSpMkLst>
            <pc:docMk/>
            <pc:sldMk cId="3397826383" sldId="3556"/>
            <ac:cxnSpMk id="25" creationId="{C06AAC53-431A-AF7B-B86B-752528677000}"/>
          </ac:cxnSpMkLst>
        </pc:cxnChg>
      </pc:sldChg>
      <pc:sldChg chg="modSp add mod">
        <pc:chgData name="Lars Gustafsson" userId="7063060a-0a56-4f04-a4e0-7b19d9b60e30" providerId="ADAL" clId="{34EBAB4C-A2D8-4CDC-B90F-74B5C9DEC5D3}" dt="2026-09-03T10:30:09.143" v="255" actId="20577"/>
        <pc:sldMkLst>
          <pc:docMk/>
          <pc:sldMk cId="1434506335" sldId="2134804604"/>
        </pc:sldMkLst>
        <pc:spChg chg="mod">
          <ac:chgData name="Lars Gustafsson" userId="7063060a-0a56-4f04-a4e0-7b19d9b60e30" providerId="ADAL" clId="{34EBAB4C-A2D8-4CDC-B90F-74B5C9DEC5D3}" dt="2026-09-03T10:30:09.143" v="255" actId="20577"/>
          <ac:spMkLst>
            <pc:docMk/>
            <pc:sldMk cId="1434506335" sldId="2134804604"/>
            <ac:spMk id="3" creationId="{FB960A5C-E639-73FF-32E6-6B454F4152F5}"/>
          </ac:spMkLst>
        </pc:spChg>
      </pc:sldChg>
      <pc:sldChg chg="add">
        <pc:chgData name="Lars Gustafsson" userId="7063060a-0a56-4f04-a4e0-7b19d9b60e30" providerId="ADAL" clId="{34EBAB4C-A2D8-4CDC-B90F-74B5C9DEC5D3}" dt="2026-09-03T10:31:35.059" v="257"/>
        <pc:sldMkLst>
          <pc:docMk/>
          <pc:sldMk cId="1275418034" sldId="2134804606"/>
        </pc:sldMkLst>
      </pc:sldChg>
      <pc:sldChg chg="add">
        <pc:chgData name="Lars Gustafsson" userId="7063060a-0a56-4f04-a4e0-7b19d9b60e30" providerId="ADAL" clId="{34EBAB4C-A2D8-4CDC-B90F-74B5C9DEC5D3}" dt="2026-09-03T10:30:53.099" v="256"/>
        <pc:sldMkLst>
          <pc:docMk/>
          <pc:sldMk cId="3178445527" sldId="2134804609"/>
        </pc:sldMkLst>
      </pc:sldChg>
      <pc:sldChg chg="add">
        <pc:chgData name="Lars Gustafsson" userId="7063060a-0a56-4f04-a4e0-7b19d9b60e30" providerId="ADAL" clId="{34EBAB4C-A2D8-4CDC-B90F-74B5C9DEC5D3}" dt="2026-09-03T10:32:00.019" v="258"/>
        <pc:sldMkLst>
          <pc:docMk/>
          <pc:sldMk cId="519463295" sldId="2134804611"/>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a:extLst>
              <a:ext uri="{FF2B5EF4-FFF2-40B4-BE49-F238E27FC236}">
                <a16:creationId xmlns:a16="http://schemas.microsoft.com/office/drawing/2014/main" id="{C9BA3E8E-AC71-82AE-DA4C-EE4772D49DFD}"/>
              </a:ext>
            </a:extLst>
          </p:cNvPr>
          <p:cNvSpPr>
            <a:spLocks noGrp="1"/>
          </p:cNvSpPr>
          <p:nvPr>
            <p:ph type="hdr" sz="quarter"/>
          </p:nvPr>
        </p:nvSpPr>
        <p:spPr>
          <a:xfrm>
            <a:off x="0" y="1"/>
            <a:ext cx="3076364" cy="513508"/>
          </a:xfrm>
          <a:prstGeom prst="rect">
            <a:avLst/>
          </a:prstGeom>
        </p:spPr>
        <p:txBody>
          <a:bodyPr vert="horz" lIns="94622" tIns="47311" rIns="94622" bIns="47311" rtlCol="0"/>
          <a:lstStyle>
            <a:lvl1pPr algn="l">
              <a:defRPr sz="1200"/>
            </a:lvl1pPr>
          </a:lstStyle>
          <a:p>
            <a:endParaRPr lang="sv-SE"/>
          </a:p>
        </p:txBody>
      </p:sp>
      <p:sp>
        <p:nvSpPr>
          <p:cNvPr id="3" name="Platshållare för datum 2">
            <a:extLst>
              <a:ext uri="{FF2B5EF4-FFF2-40B4-BE49-F238E27FC236}">
                <a16:creationId xmlns:a16="http://schemas.microsoft.com/office/drawing/2014/main" id="{6F0653E1-09B8-795D-6659-A1C09064FDFB}"/>
              </a:ext>
            </a:extLst>
          </p:cNvPr>
          <p:cNvSpPr>
            <a:spLocks noGrp="1"/>
          </p:cNvSpPr>
          <p:nvPr>
            <p:ph type="dt" sz="quarter" idx="1"/>
          </p:nvPr>
        </p:nvSpPr>
        <p:spPr>
          <a:xfrm>
            <a:off x="4021294" y="1"/>
            <a:ext cx="3076364" cy="513508"/>
          </a:xfrm>
          <a:prstGeom prst="rect">
            <a:avLst/>
          </a:prstGeom>
        </p:spPr>
        <p:txBody>
          <a:bodyPr vert="horz" lIns="94622" tIns="47311" rIns="94622" bIns="47311" rtlCol="0"/>
          <a:lstStyle>
            <a:lvl1pPr algn="r">
              <a:defRPr sz="1200"/>
            </a:lvl1pPr>
          </a:lstStyle>
          <a:p>
            <a:fld id="{8EC3D1DD-9819-4A79-9A9B-F0C3FB93E10C}" type="datetimeFigureOut">
              <a:rPr lang="sv-SE" smtClean="0"/>
              <a:t>2026-09-03</a:t>
            </a:fld>
            <a:endParaRPr lang="sv-SE"/>
          </a:p>
        </p:txBody>
      </p:sp>
      <p:sp>
        <p:nvSpPr>
          <p:cNvPr id="4" name="Platshållare för sidfot 3">
            <a:extLst>
              <a:ext uri="{FF2B5EF4-FFF2-40B4-BE49-F238E27FC236}">
                <a16:creationId xmlns:a16="http://schemas.microsoft.com/office/drawing/2014/main" id="{E78111FA-B030-8E81-5619-6198177DEBB7}"/>
              </a:ext>
            </a:extLst>
          </p:cNvPr>
          <p:cNvSpPr>
            <a:spLocks noGrp="1"/>
          </p:cNvSpPr>
          <p:nvPr>
            <p:ph type="ftr" sz="quarter" idx="2"/>
          </p:nvPr>
        </p:nvSpPr>
        <p:spPr>
          <a:xfrm>
            <a:off x="0" y="9721107"/>
            <a:ext cx="3076364" cy="513507"/>
          </a:xfrm>
          <a:prstGeom prst="rect">
            <a:avLst/>
          </a:prstGeom>
        </p:spPr>
        <p:txBody>
          <a:bodyPr vert="horz" lIns="94622" tIns="47311" rIns="94622" bIns="47311" rtlCol="0" anchor="b"/>
          <a:lstStyle>
            <a:lvl1pPr algn="l">
              <a:defRPr sz="1200"/>
            </a:lvl1pPr>
          </a:lstStyle>
          <a:p>
            <a:endParaRPr lang="sv-SE"/>
          </a:p>
        </p:txBody>
      </p:sp>
      <p:sp>
        <p:nvSpPr>
          <p:cNvPr id="5" name="Platshållare för bildnummer 4">
            <a:extLst>
              <a:ext uri="{FF2B5EF4-FFF2-40B4-BE49-F238E27FC236}">
                <a16:creationId xmlns:a16="http://schemas.microsoft.com/office/drawing/2014/main" id="{0C6125B9-E19D-D2FB-1FE1-72ABD5E0D872}"/>
              </a:ext>
            </a:extLst>
          </p:cNvPr>
          <p:cNvSpPr>
            <a:spLocks noGrp="1"/>
          </p:cNvSpPr>
          <p:nvPr>
            <p:ph type="sldNum" sz="quarter" idx="3"/>
          </p:nvPr>
        </p:nvSpPr>
        <p:spPr>
          <a:xfrm>
            <a:off x="4021294" y="9721107"/>
            <a:ext cx="3076364" cy="513507"/>
          </a:xfrm>
          <a:prstGeom prst="rect">
            <a:avLst/>
          </a:prstGeom>
        </p:spPr>
        <p:txBody>
          <a:bodyPr vert="horz" lIns="94622" tIns="47311" rIns="94622" bIns="47311" rtlCol="0" anchor="b"/>
          <a:lstStyle>
            <a:lvl1pPr algn="r">
              <a:defRPr sz="1200"/>
            </a:lvl1pPr>
          </a:lstStyle>
          <a:p>
            <a:fld id="{ECCE968F-CA1E-47F4-8455-69009003C618}" type="slidenum">
              <a:rPr lang="sv-SE" smtClean="0"/>
              <a:t>‹#›</a:t>
            </a:fld>
            <a:endParaRPr lang="sv-SE"/>
          </a:p>
        </p:txBody>
      </p:sp>
    </p:spTree>
    <p:extLst>
      <p:ext uri="{BB962C8B-B14F-4D97-AF65-F5344CB8AC3E}">
        <p14:creationId xmlns:p14="http://schemas.microsoft.com/office/powerpoint/2010/main" val="199784197"/>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3224" userDrawn="1">
          <p15:clr>
            <a:srgbClr val="F26B43"/>
          </p15:clr>
        </p15:guide>
        <p15:guide id="2" pos="2237"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1"/>
            <a:ext cx="3076364" cy="513508"/>
          </a:xfrm>
          <a:prstGeom prst="rect">
            <a:avLst/>
          </a:prstGeom>
        </p:spPr>
        <p:txBody>
          <a:bodyPr vert="horz" lIns="94622" tIns="47311" rIns="94622" bIns="47311" rtlCol="0"/>
          <a:lstStyle>
            <a:lvl1pPr algn="l">
              <a:defRPr sz="1200"/>
            </a:lvl1pPr>
          </a:lstStyle>
          <a:p>
            <a:endParaRPr lang="sv-SE"/>
          </a:p>
        </p:txBody>
      </p:sp>
      <p:sp>
        <p:nvSpPr>
          <p:cNvPr id="3" name="Platshållare för datum 2"/>
          <p:cNvSpPr>
            <a:spLocks noGrp="1"/>
          </p:cNvSpPr>
          <p:nvPr>
            <p:ph type="dt" idx="1"/>
          </p:nvPr>
        </p:nvSpPr>
        <p:spPr>
          <a:xfrm>
            <a:off x="4021294" y="1"/>
            <a:ext cx="3076364" cy="513508"/>
          </a:xfrm>
          <a:prstGeom prst="rect">
            <a:avLst/>
          </a:prstGeom>
        </p:spPr>
        <p:txBody>
          <a:bodyPr vert="horz" lIns="94622" tIns="47311" rIns="94622" bIns="47311" rtlCol="0"/>
          <a:lstStyle>
            <a:lvl1pPr algn="r">
              <a:defRPr sz="1200"/>
            </a:lvl1pPr>
          </a:lstStyle>
          <a:p>
            <a:fld id="{D36CD27F-57ED-4050-A749-338366197E0D}" type="datetimeFigureOut">
              <a:rPr lang="sv-SE" smtClean="0"/>
              <a:t>2026-09-03</a:t>
            </a:fld>
            <a:endParaRPr lang="sv-SE"/>
          </a:p>
        </p:txBody>
      </p:sp>
      <p:sp>
        <p:nvSpPr>
          <p:cNvPr id="4" name="Platshållare för bildobjekt 3"/>
          <p:cNvSpPr>
            <a:spLocks noGrp="1" noRot="1" noChangeAspect="1"/>
          </p:cNvSpPr>
          <p:nvPr>
            <p:ph type="sldImg" idx="2"/>
          </p:nvPr>
        </p:nvSpPr>
        <p:spPr>
          <a:xfrm>
            <a:off x="479425" y="1279525"/>
            <a:ext cx="6140450" cy="3454400"/>
          </a:xfrm>
          <a:prstGeom prst="rect">
            <a:avLst/>
          </a:prstGeom>
          <a:noFill/>
          <a:ln w="12700">
            <a:solidFill>
              <a:prstClr val="black"/>
            </a:solidFill>
          </a:ln>
        </p:spPr>
        <p:txBody>
          <a:bodyPr vert="horz" lIns="94622" tIns="47311" rIns="94622" bIns="47311" rtlCol="0" anchor="ctr"/>
          <a:lstStyle/>
          <a:p>
            <a:endParaRPr lang="sv-SE"/>
          </a:p>
        </p:txBody>
      </p:sp>
      <p:sp>
        <p:nvSpPr>
          <p:cNvPr id="5" name="Platshållare för anteckningar 4"/>
          <p:cNvSpPr>
            <a:spLocks noGrp="1"/>
          </p:cNvSpPr>
          <p:nvPr>
            <p:ph type="body" sz="quarter" idx="3"/>
          </p:nvPr>
        </p:nvSpPr>
        <p:spPr>
          <a:xfrm>
            <a:off x="709930" y="4925408"/>
            <a:ext cx="5679440" cy="4029879"/>
          </a:xfrm>
          <a:prstGeom prst="rect">
            <a:avLst/>
          </a:prstGeom>
        </p:spPr>
        <p:txBody>
          <a:bodyPr vert="horz" lIns="94622" tIns="47311" rIns="94622" bIns="47311"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721107"/>
            <a:ext cx="3076364" cy="513507"/>
          </a:xfrm>
          <a:prstGeom prst="rect">
            <a:avLst/>
          </a:prstGeom>
        </p:spPr>
        <p:txBody>
          <a:bodyPr vert="horz" lIns="94622" tIns="47311" rIns="94622" bIns="47311" rtlCol="0" anchor="b"/>
          <a:lstStyle>
            <a:lvl1pPr algn="l">
              <a:defRPr sz="1200"/>
            </a:lvl1pPr>
          </a:lstStyle>
          <a:p>
            <a:endParaRPr lang="sv-SE"/>
          </a:p>
        </p:txBody>
      </p:sp>
      <p:sp>
        <p:nvSpPr>
          <p:cNvPr id="7" name="Platshållare för bildnummer 6"/>
          <p:cNvSpPr>
            <a:spLocks noGrp="1"/>
          </p:cNvSpPr>
          <p:nvPr>
            <p:ph type="sldNum" sz="quarter" idx="5"/>
          </p:nvPr>
        </p:nvSpPr>
        <p:spPr>
          <a:xfrm>
            <a:off x="4021294" y="9721107"/>
            <a:ext cx="3076364" cy="513507"/>
          </a:xfrm>
          <a:prstGeom prst="rect">
            <a:avLst/>
          </a:prstGeom>
        </p:spPr>
        <p:txBody>
          <a:bodyPr vert="horz" lIns="94622" tIns="47311" rIns="94622" bIns="47311" rtlCol="0" anchor="b"/>
          <a:lstStyle>
            <a:lvl1pPr algn="r">
              <a:defRPr sz="1200"/>
            </a:lvl1pPr>
          </a:lstStyle>
          <a:p>
            <a:fld id="{A29CD586-C145-4C08-8ECD-C931AA628107}" type="slidenum">
              <a:rPr lang="sv-SE" smtClean="0"/>
              <a:t>‹#›</a:t>
            </a:fld>
            <a:endParaRPr lang="sv-SE"/>
          </a:p>
        </p:txBody>
      </p:sp>
    </p:spTree>
    <p:extLst>
      <p:ext uri="{BB962C8B-B14F-4D97-AF65-F5344CB8AC3E}">
        <p14:creationId xmlns:p14="http://schemas.microsoft.com/office/powerpoint/2010/main" val="39984160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224" userDrawn="1">
          <p15:clr>
            <a:srgbClr val="F26B43"/>
          </p15:clr>
        </p15:guide>
        <p15:guide id="2" pos="2237"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A08867-7597-405F-977C-DD27704C4C1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20A14CD-FC8B-FC44-2B0B-DAFA96698A3E}"/>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6954233E-0E01-8EFE-7CED-E0CD29218A91}"/>
              </a:ext>
            </a:extLst>
          </p:cNvPr>
          <p:cNvSpPr>
            <a:spLocks noGrp="1"/>
          </p:cNvSpPr>
          <p:nvPr>
            <p:ph type="body" idx="1"/>
          </p:nvPr>
        </p:nvSpPr>
        <p:spPr/>
        <p:txBody>
          <a:bodyPr/>
          <a:lstStyle/>
          <a:p>
            <a:pPr marL="171450" indent="-171450" fontAlgn="base">
              <a:buFont typeface="Arial" panose="020B0604020202020204" pitchFamily="34" charset="0"/>
              <a:buChar char="•"/>
            </a:pPr>
            <a:r>
              <a:rPr lang="en-US" b="0" i="0">
                <a:solidFill>
                  <a:srgbClr val="111111"/>
                </a:solidFill>
                <a:effectLst/>
                <a:latin typeface="-apple-system"/>
              </a:rPr>
              <a:t>To develop our societies within the planet’s boundaries, we must promote innovation in a broad sense. </a:t>
            </a:r>
          </a:p>
          <a:p>
            <a:pPr marL="171450" indent="-171450" fontAlgn="base">
              <a:buFont typeface="Arial" panose="020B0604020202020204" pitchFamily="34" charset="0"/>
              <a:buChar char="•"/>
            </a:pPr>
            <a:r>
              <a:rPr lang="en-US" b="0" i="0">
                <a:solidFill>
                  <a:srgbClr val="111111"/>
                </a:solidFill>
                <a:effectLst/>
                <a:latin typeface="-apple-system"/>
              </a:rPr>
              <a:t>It is not enough to innovate to create new products and services; we need innovation in our ways of working, innovation that changes our behaviors and habits, and innovation in how we collaborate better in complex ecosystems with people from business, research, politics, the public sector, civil society, and the general public. </a:t>
            </a:r>
          </a:p>
          <a:p>
            <a:pPr marL="171450" indent="-171450" fontAlgn="base">
              <a:buFont typeface="Arial" panose="020B0604020202020204" pitchFamily="34" charset="0"/>
              <a:buChar char="•"/>
            </a:pPr>
            <a:r>
              <a:rPr lang="en-US" b="0" i="0">
                <a:solidFill>
                  <a:srgbClr val="111111"/>
                </a:solidFill>
                <a:effectLst/>
                <a:latin typeface="-apple-system"/>
              </a:rPr>
              <a:t>We need innovation throughout society to successfully transform entire systems and transition towards a sustainable future. In short, we need to create the conditions for what we call system innovation – which not only solves our challenges but also creates a society that is better to live in for everyone. This gives Sweden competitiveness and makes a difference for the world.</a:t>
            </a:r>
            <a:endParaRPr lang="sv-SE"/>
          </a:p>
          <a:p>
            <a:pPr marL="0" indent="0" rtl="0" fontAlgn="base">
              <a:buFont typeface="Arial" panose="020B0604020202020204" pitchFamily="34" charset="0"/>
              <a:buNone/>
            </a:pPr>
            <a:endParaRPr lang="sv-SE" sz="1200" b="0" i="0" u="none" strike="noStrike" kern="1200">
              <a:solidFill>
                <a:schemeClr val="tx1"/>
              </a:solidFill>
              <a:effectLst/>
              <a:latin typeface="+mn-lt"/>
              <a:ea typeface="+mn-ea"/>
              <a:cs typeface="+mn-cs"/>
            </a:endParaRPr>
          </a:p>
          <a:p>
            <a:endParaRPr lang="sv-SE"/>
          </a:p>
        </p:txBody>
      </p:sp>
      <p:sp>
        <p:nvSpPr>
          <p:cNvPr id="4" name="Platshållare för bildnummer 3">
            <a:extLst>
              <a:ext uri="{FF2B5EF4-FFF2-40B4-BE49-F238E27FC236}">
                <a16:creationId xmlns:a16="http://schemas.microsoft.com/office/drawing/2014/main" id="{37E40355-8E4A-F404-746E-32E8EFE91F4D}"/>
              </a:ext>
            </a:extLst>
          </p:cNvPr>
          <p:cNvSpPr>
            <a:spLocks noGrp="1"/>
          </p:cNvSpPr>
          <p:nvPr>
            <p:ph type="sldNum" sz="quarter" idx="5"/>
          </p:nvPr>
        </p:nvSpPr>
        <p:spPr/>
        <p:txBody>
          <a:bodyPr/>
          <a:lstStyle/>
          <a:p>
            <a:fld id="{A29CD586-C145-4C08-8ECD-C931AA628107}" type="slidenum">
              <a:rPr lang="sv-SE" smtClean="0"/>
              <a:t>2</a:t>
            </a:fld>
            <a:endParaRPr lang="sv-SE"/>
          </a:p>
        </p:txBody>
      </p:sp>
    </p:spTree>
    <p:extLst>
      <p:ext uri="{BB962C8B-B14F-4D97-AF65-F5344CB8AC3E}">
        <p14:creationId xmlns:p14="http://schemas.microsoft.com/office/powerpoint/2010/main" val="403963914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17018A-763C-5862-D596-22131282ADED}"/>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5B30DA4-91BA-14C6-E04F-EE4C8B16FC16}"/>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A91448A7-35E7-F579-3442-9C1B382D6909}"/>
              </a:ext>
            </a:extLst>
          </p:cNvPr>
          <p:cNvSpPr>
            <a:spLocks noGrp="1"/>
          </p:cNvSpPr>
          <p:nvPr>
            <p:ph type="body" idx="1"/>
          </p:nvPr>
        </p:nvSpPr>
        <p:spPr/>
        <p:txBody>
          <a:bodyPr/>
          <a:lstStyle/>
          <a:p>
            <a:pPr algn="l">
              <a:spcBef>
                <a:spcPts val="600"/>
              </a:spcBef>
            </a:pPr>
            <a:r>
              <a:rPr lang="en-US" b="0" i="0">
                <a:solidFill>
                  <a:srgbClr val="111111"/>
                </a:solidFill>
                <a:effectLst/>
                <a:latin typeface="-apple-system"/>
              </a:rPr>
              <a:t>We bring together companies, researchers, the public sector, civil society, and the general public in a common direction to jointly create the development society needs. No single sector or organization can find solutions to the complex challenges we face alone; everyone must contribute and work in the same direction.</a:t>
            </a:r>
          </a:p>
          <a:p>
            <a:pPr algn="l">
              <a:spcBef>
                <a:spcPts val="600"/>
              </a:spcBef>
            </a:pPr>
            <a:endParaRPr lang="en-US" b="0" i="0">
              <a:solidFill>
                <a:srgbClr val="111111"/>
              </a:solidFill>
              <a:effectLst/>
              <a:latin typeface="-apple-system"/>
            </a:endParaRPr>
          </a:p>
          <a:p>
            <a:pPr algn="l">
              <a:spcBef>
                <a:spcPts val="600"/>
              </a:spcBef>
            </a:pPr>
            <a:r>
              <a:rPr lang="en-US" b="0" i="0">
                <a:solidFill>
                  <a:srgbClr val="111111"/>
                </a:solidFill>
                <a:effectLst/>
                <a:latin typeface="-apple-system"/>
              </a:rPr>
              <a:t>Examples: mission processes, government partnership programs, strategic innovation programs, challenge-driven innovation, and many, many collaborative projects.</a:t>
            </a:r>
          </a:p>
          <a:p>
            <a:endParaRPr lang="sv-SE"/>
          </a:p>
        </p:txBody>
      </p:sp>
      <p:sp>
        <p:nvSpPr>
          <p:cNvPr id="4" name="Platshållare för bildnummer 3">
            <a:extLst>
              <a:ext uri="{FF2B5EF4-FFF2-40B4-BE49-F238E27FC236}">
                <a16:creationId xmlns:a16="http://schemas.microsoft.com/office/drawing/2014/main" id="{B912EE07-BD62-94EB-1263-34A3C7EF5DA6}"/>
              </a:ext>
            </a:extLst>
          </p:cNvPr>
          <p:cNvSpPr>
            <a:spLocks noGrp="1"/>
          </p:cNvSpPr>
          <p:nvPr>
            <p:ph type="sldNum" sz="quarter" idx="5"/>
          </p:nvPr>
        </p:nvSpPr>
        <p:spPr/>
        <p:txBody>
          <a:bodyPr/>
          <a:lstStyle/>
          <a:p>
            <a:fld id="{A29CD586-C145-4C08-8ECD-C931AA628107}" type="slidenum">
              <a:rPr lang="sv-SE" smtClean="0"/>
              <a:t>3</a:t>
            </a:fld>
            <a:endParaRPr lang="sv-SE"/>
          </a:p>
        </p:txBody>
      </p:sp>
    </p:spTree>
    <p:extLst>
      <p:ext uri="{BB962C8B-B14F-4D97-AF65-F5344CB8AC3E}">
        <p14:creationId xmlns:p14="http://schemas.microsoft.com/office/powerpoint/2010/main" val="352443610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AF4260-78F8-0210-C730-BB9092650E7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F5EC652-62DE-6FD6-D1A0-7683A629C4BF}"/>
              </a:ext>
            </a:extLst>
          </p:cNvPr>
          <p:cNvSpPr>
            <a:spLocks noGrp="1" noRot="1" noChangeAspect="1"/>
          </p:cNvSpPr>
          <p:nvPr>
            <p:ph type="sldImg"/>
          </p:nvPr>
        </p:nvSpPr>
        <p:spPr/>
      </p:sp>
      <p:sp>
        <p:nvSpPr>
          <p:cNvPr id="3" name="Platshållare för anteckningar 2">
            <a:extLst>
              <a:ext uri="{FF2B5EF4-FFF2-40B4-BE49-F238E27FC236}">
                <a16:creationId xmlns:a16="http://schemas.microsoft.com/office/drawing/2014/main" id="{BE889A5C-CA7B-7158-229B-3A39ADC0B8EF}"/>
              </a:ext>
            </a:extLst>
          </p:cNvPr>
          <p:cNvSpPr>
            <a:spLocks noGrp="1"/>
          </p:cNvSpPr>
          <p:nvPr>
            <p:ph type="body" idx="1"/>
          </p:nvPr>
        </p:nvSpPr>
        <p:spPr/>
        <p:txBody>
          <a:bodyPr/>
          <a:lstStyle/>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What role does Vinnova play as an innovation agency? </a:t>
            </a:r>
          </a:p>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An important one to facilitate innovation in a time when it is needed the most.</a:t>
            </a:r>
          </a:p>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A responsibility to reinforce Sweden’s innovative capacity.</a:t>
            </a:r>
          </a:p>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Innovation is needed throughout our society to meet the challenges we face and to increase Sweden’s competitiveness. </a:t>
            </a:r>
          </a:p>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We note that we need to take on a broader role, not only as a provider of funding but as an agent of change sharing our expertise. </a:t>
            </a:r>
          </a:p>
          <a:p>
            <a:pPr marL="171450" indent="-171450" rtl="0" fontAlgn="base">
              <a:buFont typeface="Arial" panose="020B0604020202020204" pitchFamily="34" charset="0"/>
              <a:buChar char="•"/>
            </a:pPr>
            <a:r>
              <a:rPr lang="en-GB" sz="1200" b="0" i="0" u="none" strike="noStrike">
                <a:solidFill>
                  <a:schemeClr val="tx1"/>
                </a:solidFill>
                <a:latin typeface="+mn-lt"/>
                <a:ea typeface="+mn-ea"/>
                <a:cs typeface="+mn-cs"/>
              </a:rPr>
              <a:t>This can be a matter of identifying, mobilising and funding projects to reinforce Sweden’s innovative capacity.</a:t>
            </a:r>
            <a:endParaRPr lang="sv-SE" sz="1200" b="0" i="0" u="none" strike="noStrike" kern="1200">
              <a:solidFill>
                <a:schemeClr val="tx1"/>
              </a:solidFill>
              <a:effectLst/>
              <a:latin typeface="+mn-lt"/>
              <a:ea typeface="+mn-ea"/>
              <a:cs typeface="+mn-cs"/>
            </a:endParaRPr>
          </a:p>
          <a:p>
            <a:pPr marL="0" indent="0" rtl="0" fontAlgn="base">
              <a:buFont typeface="Arial" panose="020B0604020202020204" pitchFamily="34" charset="0"/>
              <a:buNone/>
            </a:pPr>
            <a:endParaRPr lang="sv-SE" sz="1200" b="1" i="0" u="none" strike="noStrike" kern="1200">
              <a:solidFill>
                <a:schemeClr val="tx1"/>
              </a:solidFill>
              <a:effectLst/>
              <a:latin typeface="+mn-lt"/>
              <a:ea typeface="+mn-ea"/>
              <a:cs typeface="+mn-cs"/>
            </a:endParaRPr>
          </a:p>
          <a:p>
            <a:pPr marL="0" indent="0" rtl="0" fontAlgn="base">
              <a:buFont typeface="Arial" panose="020B0604020202020204" pitchFamily="34" charset="0"/>
              <a:buNone/>
            </a:pPr>
            <a:r>
              <a:rPr lang="en-US" b="1" i="0">
                <a:solidFill>
                  <a:srgbClr val="222222"/>
                </a:solidFill>
                <a:effectLst/>
                <a:latin typeface="TradeGothic"/>
              </a:rPr>
              <a:t>Identify:</a:t>
            </a:r>
            <a:endParaRPr lang="en-US" b="1"/>
          </a:p>
          <a:p>
            <a:pPr marL="171450" indent="-171450" rtl="0" fontAlgn="base">
              <a:buFont typeface="Arial" panose="020B0604020202020204" pitchFamily="34" charset="0"/>
              <a:buChar char="•"/>
            </a:pPr>
            <a:r>
              <a:rPr lang="en-US" b="0" i="0">
                <a:solidFill>
                  <a:srgbClr val="222222"/>
                </a:solidFill>
                <a:effectLst/>
                <a:latin typeface="TradeGothic"/>
              </a:rPr>
              <a:t>Identify is about finding areas where we need to strengthen the ability to innovate (to, for example, achieve the Agenda 2030 goals or strengthen Sweden's competitiveness).</a:t>
            </a:r>
            <a:endParaRPr lang="en-US"/>
          </a:p>
          <a:p>
            <a:pPr marL="171450" indent="-171450" rtl="0" fontAlgn="base">
              <a:buFont typeface="Arial" panose="020B0604020202020204" pitchFamily="34" charset="0"/>
              <a:buChar char="•"/>
            </a:pPr>
            <a:r>
              <a:rPr lang="en-US" b="0" i="0">
                <a:solidFill>
                  <a:srgbClr val="222222"/>
                </a:solidFill>
                <a:effectLst/>
                <a:latin typeface="TradeGothic"/>
              </a:rPr>
              <a:t>We work continuously to analyze research reports, gather actors on various issues and identify needs where efforts are required.</a:t>
            </a:r>
          </a:p>
          <a:p>
            <a:pPr marL="171450" indent="-171450" rtl="0" fontAlgn="base">
              <a:buFont typeface="Arial" panose="020B0604020202020204" pitchFamily="34" charset="0"/>
              <a:buChar char="•"/>
            </a:pPr>
            <a:r>
              <a:rPr lang="en-US" b="0" i="0">
                <a:solidFill>
                  <a:srgbClr val="222222"/>
                </a:solidFill>
                <a:effectLst/>
                <a:latin typeface="TradeGothic"/>
              </a:rPr>
              <a:t>Identifying can also be about:</a:t>
            </a:r>
            <a:br>
              <a:rPr lang="en-US"/>
            </a:br>
            <a:r>
              <a:rPr lang="en-US"/>
              <a:t>	</a:t>
            </a:r>
            <a:r>
              <a:rPr lang="en-US" b="0" i="0">
                <a:solidFill>
                  <a:srgbClr val="222222"/>
                </a:solidFill>
                <a:effectLst/>
                <a:latin typeface="TradeGothic"/>
              </a:rPr>
              <a:t>find areas within the innovation system that need to be strengthened, through, for example, an incubator development program.</a:t>
            </a:r>
            <a:br>
              <a:rPr lang="en-US"/>
            </a:br>
            <a:r>
              <a:rPr lang="en-US"/>
              <a:t>	</a:t>
            </a:r>
            <a:r>
              <a:rPr lang="en-US" b="0" i="0">
                <a:solidFill>
                  <a:srgbClr val="222222"/>
                </a:solidFill>
                <a:effectLst/>
                <a:latin typeface="TradeGothic"/>
              </a:rPr>
              <a:t>find societal challenges where market actors do not do the work themselves but need help to stimulate change</a:t>
            </a:r>
            <a:br>
              <a:rPr lang="en-US"/>
            </a:br>
            <a:r>
              <a:rPr lang="en-US"/>
              <a:t>	</a:t>
            </a:r>
            <a:r>
              <a:rPr lang="en-US" b="0" i="0">
                <a:solidFill>
                  <a:srgbClr val="222222"/>
                </a:solidFill>
                <a:effectLst/>
                <a:latin typeface="TradeGothic"/>
              </a:rPr>
              <a:t>Identify the need for a strong niche in Sweden to remain competitive - where initiatives and funding from Vinnova can act as a catalyst.</a:t>
            </a:r>
          </a:p>
          <a:p>
            <a:pPr marL="171450" indent="-171450" rtl="0" fontAlgn="base">
              <a:buFont typeface="Arial" panose="020B0604020202020204" pitchFamily="34" charset="0"/>
              <a:buChar char="•"/>
            </a:pPr>
            <a:endParaRPr lang="en-US" b="0" i="0">
              <a:solidFill>
                <a:srgbClr val="222222"/>
              </a:solidFill>
              <a:effectLst/>
              <a:latin typeface="TradeGothic"/>
            </a:endParaRPr>
          </a:p>
          <a:p>
            <a:pPr marL="0" indent="0" rtl="0" fontAlgn="base">
              <a:buFont typeface="Arial" panose="020B0604020202020204" pitchFamily="34" charset="0"/>
              <a:buNone/>
            </a:pPr>
            <a:r>
              <a:rPr lang="en-US" b="1" i="0">
                <a:solidFill>
                  <a:srgbClr val="222222"/>
                </a:solidFill>
                <a:effectLst/>
                <a:latin typeface="TradeGothic"/>
              </a:rPr>
              <a:t>Mobilize:</a:t>
            </a:r>
          </a:p>
          <a:p>
            <a:pPr marL="171450" indent="-171450" rtl="0" fontAlgn="base">
              <a:buFont typeface="Arial" panose="020B0604020202020204" pitchFamily="34" charset="0"/>
              <a:buChar char="•"/>
            </a:pPr>
            <a:r>
              <a:rPr lang="en-US" b="0" i="0">
                <a:solidFill>
                  <a:srgbClr val="222222"/>
                </a:solidFill>
                <a:effectLst/>
                <a:latin typeface="TradeGothic"/>
              </a:rPr>
              <a:t>Based on the needs and opportunities that we identify, develop and initiate appropriate efforts to mobilize and strengthen the ability to innovate.</a:t>
            </a:r>
          </a:p>
          <a:p>
            <a:pPr marL="171450" indent="-171450" rtl="0" fontAlgn="base">
              <a:buFont typeface="Arial" panose="020B0604020202020204" pitchFamily="34" charset="0"/>
              <a:buChar char="•"/>
            </a:pPr>
            <a:r>
              <a:rPr lang="en-US" b="0" i="0">
                <a:solidFill>
                  <a:srgbClr val="222222"/>
                </a:solidFill>
                <a:effectLst/>
                <a:latin typeface="TradeGothic"/>
              </a:rPr>
              <a:t>It can be about opening up for - or sometimes even forcing - collaborations nationally and internationally to enable change at the system level.</a:t>
            </a:r>
          </a:p>
          <a:p>
            <a:pPr marL="171450" indent="-171450" rtl="0" fontAlgn="base">
              <a:buFont typeface="Arial" panose="020B0604020202020204" pitchFamily="34" charset="0"/>
              <a:buChar char="•"/>
            </a:pPr>
            <a:r>
              <a:rPr lang="en-US" b="0" i="0">
                <a:solidFill>
                  <a:srgbClr val="222222"/>
                </a:solidFill>
                <a:effectLst/>
                <a:latin typeface="TradeGothic"/>
              </a:rPr>
              <a:t>Initiating collaboration between (new) actors within a system becomes increasingly important when no actor can solve the challenge himself.</a:t>
            </a:r>
          </a:p>
          <a:p>
            <a:pPr marL="171450" indent="-171450" rtl="0" fontAlgn="base">
              <a:buFont typeface="Arial" panose="020B0604020202020204" pitchFamily="34" charset="0"/>
              <a:buChar char="•"/>
            </a:pPr>
            <a:r>
              <a:rPr lang="en-US" b="0" i="0">
                <a:solidFill>
                  <a:srgbClr val="222222"/>
                </a:solidFill>
                <a:effectLst/>
                <a:latin typeface="TradeGothic"/>
              </a:rPr>
              <a:t>We annually arrange a number of meetings and events that create conditions for mobilizing different actors.</a:t>
            </a:r>
          </a:p>
          <a:p>
            <a:pPr marL="171450" indent="-171450" rtl="0" fontAlgn="base">
              <a:buFont typeface="Arial" panose="020B0604020202020204" pitchFamily="34" charset="0"/>
              <a:buChar char="•"/>
            </a:pPr>
            <a:r>
              <a:rPr lang="en-US" b="0" i="0">
                <a:solidFill>
                  <a:srgbClr val="222222"/>
                </a:solidFill>
                <a:effectLst/>
                <a:latin typeface="TradeGothic"/>
              </a:rPr>
              <a:t>Here we become the lubricant for the machinery to start spinning.</a:t>
            </a:r>
          </a:p>
          <a:p>
            <a:pPr marL="171450" indent="-171450" rtl="0" fontAlgn="base">
              <a:buFont typeface="Arial" panose="020B0604020202020204" pitchFamily="34" charset="0"/>
              <a:buChar char="•"/>
            </a:pPr>
            <a:r>
              <a:rPr lang="en-US" b="0" i="0">
                <a:solidFill>
                  <a:srgbClr val="222222"/>
                </a:solidFill>
                <a:effectLst/>
                <a:latin typeface="TradeGothic"/>
              </a:rPr>
              <a:t>We also initiate calls in areas where we want to promote innovation.</a:t>
            </a:r>
            <a:endParaRPr lang="sv-SE"/>
          </a:p>
          <a:p>
            <a:pPr marL="0" indent="0" rtl="0" fontAlgn="base">
              <a:buFont typeface="Arial" panose="020B0604020202020204" pitchFamily="34" charset="0"/>
              <a:buNone/>
            </a:pPr>
            <a:endParaRPr lang="sv-SE" sz="1200" b="0" i="0" u="none" strike="noStrike" kern="1200">
              <a:solidFill>
                <a:schemeClr val="tx1"/>
              </a:solidFill>
              <a:effectLst/>
              <a:latin typeface="+mn-lt"/>
              <a:ea typeface="+mn-ea"/>
              <a:cs typeface="+mn-cs"/>
            </a:endParaRPr>
          </a:p>
          <a:p>
            <a:pPr marL="0" marR="0" lvl="0" indent="0" algn="l" defTabSz="914400" rtl="0" eaLnBrk="1" fontAlgn="base" latinLnBrk="0" hangingPunct="1">
              <a:lnSpc>
                <a:spcPct val="100000"/>
              </a:lnSpc>
              <a:spcBef>
                <a:spcPts val="0"/>
              </a:spcBef>
              <a:spcAft>
                <a:spcPts val="0"/>
              </a:spcAft>
              <a:buClrTx/>
              <a:buSzTx/>
              <a:buFont typeface="Arial" panose="020B0604020202020204" pitchFamily="34" charset="0"/>
              <a:buNone/>
              <a:tabLst/>
              <a:defRPr/>
            </a:pPr>
            <a:r>
              <a:rPr lang="sv-SE" sz="1200" b="1" i="0" u="none" strike="noStrike" kern="1200" err="1">
                <a:solidFill>
                  <a:schemeClr val="tx1"/>
                </a:solidFill>
                <a:effectLst/>
                <a:latin typeface="+mn-lt"/>
                <a:ea typeface="+mn-ea"/>
                <a:cs typeface="+mn-cs"/>
              </a:rPr>
              <a:t>Fund</a:t>
            </a:r>
            <a:r>
              <a:rPr lang="sv-SE" sz="1200" b="1" i="0" u="none" strike="noStrike" kern="1200">
                <a:solidFill>
                  <a:schemeClr val="tx1"/>
                </a:solidFill>
                <a:effectLst/>
                <a:latin typeface="+mn-lt"/>
                <a:ea typeface="+mn-ea"/>
                <a:cs typeface="+mn-cs"/>
              </a:rPr>
              <a:t>:</a:t>
            </a:r>
            <a:endParaRPr lang="sv-SE" sz="1200" b="0" i="0" u="none" strike="noStrike" kern="1200">
              <a:solidFill>
                <a:schemeClr val="tx1"/>
              </a:solidFill>
              <a:effectLst/>
              <a:latin typeface="+mn-lt"/>
              <a:ea typeface="+mn-ea"/>
              <a:cs typeface="+mn-cs"/>
            </a:endParaRP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r>
              <a:rPr lang="sv-SE" sz="1200" b="0" i="0" u="none" strike="noStrike" kern="1200">
                <a:solidFill>
                  <a:schemeClr val="tx1"/>
                </a:solidFill>
                <a:effectLst/>
                <a:latin typeface="+mn-lt"/>
                <a:ea typeface="+mn-ea"/>
                <a:cs typeface="+mn-cs"/>
              </a:rPr>
              <a:t>Change to the </a:t>
            </a:r>
            <a:r>
              <a:rPr lang="sv-SE" sz="1200" b="0" i="0" u="none" strike="noStrike" kern="1200" err="1">
                <a:solidFill>
                  <a:schemeClr val="tx1"/>
                </a:solidFill>
                <a:effectLst/>
                <a:latin typeface="+mn-lt"/>
                <a:ea typeface="+mn-ea"/>
                <a:cs typeface="+mn-cs"/>
              </a:rPr>
              <a:t>next</a:t>
            </a:r>
            <a:r>
              <a:rPr lang="sv-SE" sz="1200" b="0" i="0" u="none" strike="noStrike" kern="1200">
                <a:solidFill>
                  <a:schemeClr val="tx1"/>
                </a:solidFill>
                <a:effectLst/>
                <a:latin typeface="+mn-lt"/>
                <a:ea typeface="+mn-ea"/>
                <a:cs typeface="+mn-cs"/>
              </a:rPr>
              <a:t> </a:t>
            </a:r>
            <a:r>
              <a:rPr lang="sv-SE" sz="1200" b="0" i="0" u="none" strike="noStrike" kern="1200" err="1">
                <a:solidFill>
                  <a:schemeClr val="tx1"/>
                </a:solidFill>
                <a:effectLst/>
                <a:latin typeface="+mn-lt"/>
                <a:ea typeface="+mn-ea"/>
                <a:cs typeface="+mn-cs"/>
              </a:rPr>
              <a:t>slide</a:t>
            </a:r>
            <a:r>
              <a:rPr lang="sv-SE" sz="1200" b="0" i="0" u="none" strike="noStrike" kern="1200">
                <a:solidFill>
                  <a:schemeClr val="tx1"/>
                </a:solidFill>
                <a:effectLst/>
                <a:latin typeface="+mn-lt"/>
                <a:ea typeface="+mn-ea"/>
                <a:cs typeface="+mn-cs"/>
              </a:rPr>
              <a:t>. </a:t>
            </a:r>
          </a:p>
          <a:p>
            <a:pPr marL="171450" marR="0" lvl="0" indent="-171450" algn="l" defTabSz="914400" rtl="0" eaLnBrk="1" fontAlgn="base" latinLnBrk="0" hangingPunct="1">
              <a:lnSpc>
                <a:spcPct val="100000"/>
              </a:lnSpc>
              <a:spcBef>
                <a:spcPts val="0"/>
              </a:spcBef>
              <a:spcAft>
                <a:spcPts val="0"/>
              </a:spcAft>
              <a:buClrTx/>
              <a:buSzTx/>
              <a:buFont typeface="Arial" panose="020B0604020202020204" pitchFamily="34" charset="0"/>
              <a:buChar char="•"/>
              <a:tabLst/>
              <a:defRPr/>
            </a:pPr>
            <a:endParaRPr lang="sv-SE" sz="1200" b="0" i="0" u="none" strike="noStrike" kern="1200">
              <a:solidFill>
                <a:schemeClr val="tx1"/>
              </a:solidFill>
              <a:effectLst/>
              <a:latin typeface="+mn-lt"/>
              <a:ea typeface="+mn-ea"/>
              <a:cs typeface="+mn-cs"/>
            </a:endParaRPr>
          </a:p>
          <a:p>
            <a:endParaRPr lang="sv-SE"/>
          </a:p>
        </p:txBody>
      </p:sp>
      <p:sp>
        <p:nvSpPr>
          <p:cNvPr id="4" name="Platshållare för bildnummer 3">
            <a:extLst>
              <a:ext uri="{FF2B5EF4-FFF2-40B4-BE49-F238E27FC236}">
                <a16:creationId xmlns:a16="http://schemas.microsoft.com/office/drawing/2014/main" id="{1B3FDE94-4D7F-0067-B828-487B65F1B431}"/>
              </a:ext>
            </a:extLst>
          </p:cNvPr>
          <p:cNvSpPr>
            <a:spLocks noGrp="1"/>
          </p:cNvSpPr>
          <p:nvPr>
            <p:ph type="sldNum" sz="quarter" idx="5"/>
          </p:nvPr>
        </p:nvSpPr>
        <p:spPr/>
        <p:txBody>
          <a:bodyPr/>
          <a:lstStyle/>
          <a:p>
            <a:fld id="{A29CD586-C145-4C08-8ECD-C931AA628107}" type="slidenum">
              <a:rPr lang="sv-SE" smtClean="0"/>
              <a:t>4</a:t>
            </a:fld>
            <a:endParaRPr lang="sv-SE"/>
          </a:p>
        </p:txBody>
      </p:sp>
    </p:spTree>
    <p:extLst>
      <p:ext uri="{BB962C8B-B14F-4D97-AF65-F5344CB8AC3E}">
        <p14:creationId xmlns:p14="http://schemas.microsoft.com/office/powerpoint/2010/main" val="230806758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Good afternoon everyone, my name is Lars Gustafsson, </a:t>
            </a:r>
            <a:r>
              <a:rPr lang="sv-SE" dirty="0"/>
              <a:t>Sweden´s representative in </a:t>
            </a:r>
            <a:r>
              <a:rPr lang="sv-SE" dirty="0" err="1"/>
              <a:t>EU´s</a:t>
            </a:r>
            <a:r>
              <a:rPr lang="sv-SE" dirty="0"/>
              <a:t> 6G-program Smart </a:t>
            </a:r>
            <a:r>
              <a:rPr lang="sv-SE" dirty="0" err="1"/>
              <a:t>Networks</a:t>
            </a:r>
            <a:r>
              <a:rPr lang="sv-SE" dirty="0"/>
              <a:t> and Services. I </a:t>
            </a:r>
            <a:r>
              <a:rPr lang="sv-SE" dirty="0" err="1"/>
              <a:t>am</a:t>
            </a:r>
            <a:r>
              <a:rPr lang="sv-SE" dirty="0"/>
              <a:t> </a:t>
            </a:r>
            <a:r>
              <a:rPr lang="en-US" dirty="0"/>
              <a:t>at Sweden’s Innovation Agency Vinnova. Today, I’ll give you a concise overview of Sweden’s national 6G initiative — a government-backed effort to strengthen global leadership in wireless systems and connectivity. </a:t>
            </a:r>
          </a:p>
          <a:p>
            <a:endParaRPr lang="en-US" dirty="0"/>
          </a:p>
          <a:p>
            <a:r>
              <a:rPr lang="en-US" dirty="0"/>
              <a:t>6G and future wireless technologies are expected to transform industries, enable new applications like immersive communication and AI-driven networks, and address sustainability challenges. This is crucial for all of us.</a:t>
            </a:r>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5</a:t>
            </a:fld>
            <a:endParaRPr lang="sv-SE"/>
          </a:p>
        </p:txBody>
      </p:sp>
    </p:spTree>
    <p:extLst>
      <p:ext uri="{BB962C8B-B14F-4D97-AF65-F5344CB8AC3E}">
        <p14:creationId xmlns:p14="http://schemas.microsoft.com/office/powerpoint/2010/main" val="25597888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46221">
              <a:defRPr/>
            </a:pPr>
            <a:r>
              <a:rPr lang="en-US" dirty="0"/>
              <a:t>In March 2024, Vinnova and the Swedish Research Council received separate assignments from the government to strengthen Sweden’s global leadership in wireless systems and connectivity research. SEK 250 million (EUR 23 M) is allocated for Vinnova for this programme from 2024 to 2026. SEK 140 million (EUR 13 M) is allocated to the Swedish Research Council.</a:t>
            </a:r>
          </a:p>
          <a:p>
            <a:pPr defTabSz="946221">
              <a:defRPr/>
            </a:pPr>
            <a:endParaRPr lang="en-US" dirty="0"/>
          </a:p>
          <a:p>
            <a:pPr defTabSz="946221">
              <a:defRPr/>
            </a:pPr>
            <a:r>
              <a:rPr lang="en-US" dirty="0"/>
              <a:t>As you see here, </a:t>
            </a:r>
            <a:r>
              <a:rPr lang="en-US" dirty="0" err="1"/>
              <a:t>Vinnova’s</a:t>
            </a:r>
            <a:r>
              <a:rPr lang="en-US" dirty="0"/>
              <a:t> goals are clear: innovation, competitiveness, and collaboration.</a:t>
            </a:r>
          </a:p>
          <a:p>
            <a:pPr defTabSz="946221">
              <a:defRPr/>
            </a:pPr>
            <a:endParaRPr lang="en-US" dirty="0"/>
          </a:p>
          <a:p>
            <a:pPr defTabSz="946221">
              <a:defRPr/>
            </a:pPr>
            <a:r>
              <a:rPr lang="en-US" dirty="0"/>
              <a:t>Why is this important? Sweden has a strong tradition in wireless innovation, from early mobile systems to 5G leadership. Now, development is accelerating, and competition from countries like the USA, China, and South Korea is growing. With AI, this will move even faster. Applications include healthcare, smart factories, robotics, XR, and areas we do not yet know. It also impacts society’s resilience and security. This initiative ensures Sweden stays ahead globally.</a:t>
            </a:r>
          </a:p>
        </p:txBody>
      </p:sp>
      <p:sp>
        <p:nvSpPr>
          <p:cNvPr id="4" name="Platshållare för bildnummer 3"/>
          <p:cNvSpPr>
            <a:spLocks noGrp="1"/>
          </p:cNvSpPr>
          <p:nvPr>
            <p:ph type="sldNum" sz="quarter" idx="5"/>
          </p:nvPr>
        </p:nvSpPr>
        <p:spPr/>
        <p:txBody>
          <a:bodyPr/>
          <a:lstStyle/>
          <a:p>
            <a:fld id="{A29CD586-C145-4C08-8ECD-C931AA628107}" type="slidenum">
              <a:rPr lang="sv-SE" smtClean="0"/>
              <a:t>6</a:t>
            </a:fld>
            <a:endParaRPr lang="sv-SE"/>
          </a:p>
        </p:txBody>
      </p:sp>
    </p:spTree>
    <p:extLst>
      <p:ext uri="{BB962C8B-B14F-4D97-AF65-F5344CB8AC3E}">
        <p14:creationId xmlns:p14="http://schemas.microsoft.com/office/powerpoint/2010/main" val="3896415912"/>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Currently, 79 projects are funded.</a:t>
            </a:r>
          </a:p>
          <a:p>
            <a:pPr defTabSz="946221">
              <a:defRPr/>
            </a:pPr>
            <a:endParaRPr lang="en-US" dirty="0"/>
          </a:p>
          <a:p>
            <a:pPr defTabSz="946221">
              <a:defRPr/>
            </a:pPr>
            <a:r>
              <a:rPr lang="en-US" dirty="0"/>
              <a:t>We have divided the funding of projects into different categories.</a:t>
            </a:r>
          </a:p>
          <a:p>
            <a:pPr defTabSz="946221">
              <a:defRPr/>
            </a:pPr>
            <a:endParaRPr lang="en-US" dirty="0"/>
          </a:p>
          <a:p>
            <a:pPr defTabSz="946221">
              <a:defRPr/>
            </a:pPr>
            <a:r>
              <a:rPr lang="en-US" dirty="0"/>
              <a:t>The largest share of actors are universities, followed by companies and research institutes. </a:t>
            </a:r>
          </a:p>
          <a:p>
            <a:endParaRPr lang="en-US" dirty="0"/>
          </a:p>
          <a:p>
            <a:endParaRPr lang="en-US" dirty="0"/>
          </a:p>
          <a:p>
            <a:endParaRPr lang="en-US" dirty="0"/>
          </a:p>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7</a:t>
            </a:fld>
            <a:endParaRPr lang="sv-SE"/>
          </a:p>
        </p:txBody>
      </p:sp>
    </p:spTree>
    <p:extLst>
      <p:ext uri="{BB962C8B-B14F-4D97-AF65-F5344CB8AC3E}">
        <p14:creationId xmlns:p14="http://schemas.microsoft.com/office/powerpoint/2010/main" val="385271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46221">
              <a:defRPr/>
            </a:pPr>
            <a:r>
              <a:rPr lang="en-US" dirty="0"/>
              <a:t>Among the actors we find all the leading universities in Sweden and many abroad, also research institutes, and big companies like Ericsson and Google. There are also several small companies and startups.</a:t>
            </a:r>
          </a:p>
          <a:p>
            <a:endParaRPr lang="en-US" dirty="0"/>
          </a:p>
          <a:p>
            <a:r>
              <a:rPr lang="en-US" dirty="0"/>
              <a:t>These projects collaborate with partners from the USA, UK, Germany, South Korea, India, and more. </a:t>
            </a:r>
          </a:p>
          <a:p>
            <a:pPr defTabSz="946221">
              <a:defRPr/>
            </a:pPr>
            <a:endParaRPr lang="sv-SE" dirty="0"/>
          </a:p>
          <a:p>
            <a:pPr defTabSz="946221">
              <a:defRPr/>
            </a:pPr>
            <a:r>
              <a:rPr lang="sv-SE" dirty="0"/>
              <a:t>(</a:t>
            </a:r>
            <a:r>
              <a:rPr lang="sv-SE" dirty="0" err="1"/>
              <a:t>Vinnova’s</a:t>
            </a:r>
            <a:r>
              <a:rPr lang="sv-SE" dirty="0"/>
              <a:t> </a:t>
            </a:r>
            <a:r>
              <a:rPr lang="sv-SE" dirty="0" err="1"/>
              <a:t>priority</a:t>
            </a:r>
            <a:r>
              <a:rPr lang="sv-SE" dirty="0"/>
              <a:t> </a:t>
            </a:r>
            <a:r>
              <a:rPr lang="sv-SE" dirty="0" err="1"/>
              <a:t>countries</a:t>
            </a:r>
            <a:r>
              <a:rPr lang="sv-SE" dirty="0"/>
              <a:t> </a:t>
            </a:r>
            <a:r>
              <a:rPr lang="sv-SE" dirty="0" err="1"/>
              <a:t>are</a:t>
            </a:r>
            <a:r>
              <a:rPr lang="sv-SE" dirty="0"/>
              <a:t>: USA, Canada, Brazil, </a:t>
            </a:r>
            <a:r>
              <a:rPr lang="sv-SE" dirty="0" err="1"/>
              <a:t>Germany</a:t>
            </a:r>
            <a:r>
              <a:rPr lang="sv-SE" dirty="0"/>
              <a:t>, </a:t>
            </a:r>
            <a:r>
              <a:rPr lang="sv-SE" dirty="0" err="1"/>
              <a:t>France</a:t>
            </a:r>
            <a:r>
              <a:rPr lang="sv-SE" dirty="0"/>
              <a:t>, UK, India, Japan, South Korea, Israel, and Singapore.)</a:t>
            </a:r>
            <a:endParaRPr lang="sv-SE" dirty="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8</a:t>
            </a:fld>
            <a:endParaRPr lang="sv-SE"/>
          </a:p>
        </p:txBody>
      </p:sp>
    </p:spTree>
    <p:extLst>
      <p:ext uri="{BB962C8B-B14F-4D97-AF65-F5344CB8AC3E}">
        <p14:creationId xmlns:p14="http://schemas.microsoft.com/office/powerpoint/2010/main" val="329296873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en-US" dirty="0"/>
              <a:t>This is a very rough text clustering of the projects in the 6G portfolio.</a:t>
            </a:r>
          </a:p>
          <a:p>
            <a:pPr marL="177416" indent="-177416" defTabSz="946221">
              <a:buFont typeface="Arial" panose="020B0604020202020204" pitchFamily="34" charset="0"/>
              <a:buChar char="•"/>
              <a:defRPr/>
            </a:pPr>
            <a:r>
              <a:rPr lang="en-US" dirty="0"/>
              <a:t>Within Future Challenges and Opportunities in 6G Networks we find many projects around edge and AI technologies.</a:t>
            </a:r>
          </a:p>
          <a:p>
            <a:pPr marL="177416" indent="-177416" defTabSz="946221">
              <a:buFont typeface="Arial" panose="020B0604020202020204" pitchFamily="34" charset="0"/>
              <a:buChar char="•"/>
              <a:defRPr/>
            </a:pPr>
            <a:r>
              <a:rPr lang="en-US" dirty="0"/>
              <a:t>Within the theme 'Sustainability and Infrastructure for Future 6G Technology', many projects focus on heat recovery, load balancing, and power distribution.</a:t>
            </a:r>
          </a:p>
          <a:p>
            <a:pPr marL="177416" indent="-177416" defTabSz="946221">
              <a:buFont typeface="Arial" panose="020B0604020202020204" pitchFamily="34" charset="0"/>
              <a:buChar char="•"/>
              <a:defRPr/>
            </a:pPr>
            <a:r>
              <a:rPr lang="en-US" dirty="0"/>
              <a:t>Within 'Technologies and Innovations for Sustainable Development', many projects focus on energy efficiency.</a:t>
            </a:r>
          </a:p>
          <a:p>
            <a:pPr marL="177416" indent="-177416" defTabSz="946221">
              <a:buFont typeface="Arial" panose="020B0604020202020204" pitchFamily="34" charset="0"/>
              <a:buChar char="•"/>
              <a:defRPr/>
            </a:pPr>
            <a:r>
              <a:rPr lang="en-US" dirty="0"/>
              <a:t>Within 'Future Development of 6G and Wireless Systems', we find projects related to Distributed MIMO, ISAC, linearization, and testing techniques.</a:t>
            </a:r>
          </a:p>
          <a:p>
            <a:pPr marL="177416" indent="-177416" defTabSz="946221">
              <a:buFont typeface="Arial" panose="020B0604020202020204" pitchFamily="34" charset="0"/>
              <a:buChar char="•"/>
              <a:defRPr/>
            </a:pPr>
            <a:r>
              <a:rPr lang="en-US" dirty="0"/>
              <a:t>Within 'High-Performance Antenna Systems for Millimeter-Wave Applications', we find projects focusing on antennas, transceivers, signal processing, and power amplifiers for mm-wave applications.</a:t>
            </a:r>
          </a:p>
          <a:p>
            <a:pPr marL="177416" indent="-177416" defTabSz="946221">
              <a:buFont typeface="Arial" panose="020B0604020202020204" pitchFamily="34" charset="0"/>
              <a:buChar char="•"/>
              <a:defRPr/>
            </a:pPr>
            <a:r>
              <a:rPr lang="en-US" dirty="0"/>
              <a:t>Within 'Future Development of 6G Technology and Antenna Systems', we find projects related to design tools, antenna and microwave component manufacturing, fiber technology, and new types of materials.</a:t>
            </a:r>
          </a:p>
          <a:p>
            <a:pPr defTabSz="946221">
              <a:defRPr/>
            </a:pPr>
            <a:r>
              <a:rPr lang="en-US" dirty="0"/>
              <a:t>Among these project we also find application such as healthcare, the automotive sector, urban planning, and industrial automation.</a:t>
            </a:r>
          </a:p>
          <a:p>
            <a:pPr defTabSz="946221">
              <a:defRPr/>
            </a:pPr>
            <a:endParaRPr lang="en-US" dirty="0"/>
          </a:p>
          <a:p>
            <a:pPr defTabSz="946221">
              <a:defRPr/>
            </a:pPr>
            <a:endParaRPr lang="sv-SE" dirty="0">
              <a:cs typeface="Arial" panose="020B0604020202020204" pitchFamily="34" charset="0"/>
            </a:endParaRPr>
          </a:p>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9</a:t>
            </a:fld>
            <a:endParaRPr lang="sv-SE"/>
          </a:p>
        </p:txBody>
      </p:sp>
    </p:spTree>
    <p:extLst>
      <p:ext uri="{BB962C8B-B14F-4D97-AF65-F5344CB8AC3E}">
        <p14:creationId xmlns:p14="http://schemas.microsoft.com/office/powerpoint/2010/main" val="500710942"/>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defTabSz="946221">
              <a:defRPr/>
            </a:pPr>
            <a:r>
              <a:rPr lang="en-US" dirty="0"/>
              <a:t>Thank you — that’s all from me. 6G is not just about faster networks; it’s about creating a sustainable, inclusive digital future. We hope you’ll be part of that journey. You can find more information on </a:t>
            </a:r>
            <a:r>
              <a:rPr lang="en-US" dirty="0" err="1"/>
              <a:t>Vinnova’s</a:t>
            </a:r>
            <a:r>
              <a:rPr lang="en-US" dirty="0"/>
              <a:t> channels, shown here.</a:t>
            </a:r>
          </a:p>
          <a:p>
            <a:pPr defTabSz="946221">
              <a:defRPr/>
            </a:pPr>
            <a:endParaRPr lang="en-US" dirty="0"/>
          </a:p>
          <a:p>
            <a:pPr defTabSz="946221">
              <a:defRPr/>
            </a:pPr>
            <a:r>
              <a:rPr lang="en-US" dirty="0"/>
              <a:t>Now I’ll hand over to students who have participated in Vinnova-funded projects within the 6G programme. They will share what they did and what it meant for them.</a:t>
            </a:r>
          </a:p>
          <a:p>
            <a:pPr defTabSz="946221">
              <a:defRPr/>
            </a:pPr>
            <a:endParaRPr lang="en-US" dirty="0"/>
          </a:p>
          <a:p>
            <a:r>
              <a:rPr lang="en-US" dirty="0"/>
              <a:t>We start with Y</a:t>
            </a:r>
            <a:r>
              <a:rPr lang="sv-SE" dirty="0" err="1"/>
              <a:t>usheng</a:t>
            </a:r>
            <a:r>
              <a:rPr lang="sv-SE" dirty="0"/>
              <a:t> Yang and Maria Joseph from Emickers and </a:t>
            </a:r>
            <a:r>
              <a:rPr lang="sv-SE" dirty="0" err="1"/>
              <a:t>after</a:t>
            </a:r>
            <a:r>
              <a:rPr lang="sv-SE" dirty="0"/>
              <a:t> </a:t>
            </a:r>
            <a:r>
              <a:rPr lang="sv-SE" dirty="0" err="1"/>
              <a:t>that</a:t>
            </a:r>
            <a:r>
              <a:rPr lang="sv-SE" dirty="0"/>
              <a:t> </a:t>
            </a:r>
            <a:r>
              <a:rPr lang="sv-SE" dirty="0" err="1"/>
              <a:t>Raha</a:t>
            </a:r>
            <a:r>
              <a:rPr lang="sv-SE" dirty="0"/>
              <a:t> </a:t>
            </a:r>
            <a:r>
              <a:rPr lang="sv-SE" dirty="0" err="1"/>
              <a:t>Roosefid</a:t>
            </a:r>
            <a:r>
              <a:rPr lang="sv-SE" dirty="0"/>
              <a:t> from Chalmers.</a:t>
            </a:r>
          </a:p>
          <a:p>
            <a:pPr defTabSz="946221">
              <a:defRPr/>
            </a:pPr>
            <a:endParaRPr lang="sv-SE" dirty="0"/>
          </a:p>
          <a:p>
            <a:endParaRPr lang="sv-SE" dirty="0"/>
          </a:p>
        </p:txBody>
      </p:sp>
      <p:sp>
        <p:nvSpPr>
          <p:cNvPr id="4" name="Platshållare för bildnummer 3"/>
          <p:cNvSpPr>
            <a:spLocks noGrp="1"/>
          </p:cNvSpPr>
          <p:nvPr>
            <p:ph type="sldNum" sz="quarter" idx="5"/>
          </p:nvPr>
        </p:nvSpPr>
        <p:spPr/>
        <p:txBody>
          <a:bodyPr/>
          <a:lstStyle/>
          <a:p>
            <a:fld id="{A29CD586-C145-4C08-8ECD-C931AA628107}" type="slidenum">
              <a:rPr lang="sv-SE" smtClean="0"/>
              <a:t>10</a:t>
            </a:fld>
            <a:endParaRPr lang="sv-SE"/>
          </a:p>
        </p:txBody>
      </p:sp>
    </p:spTree>
    <p:extLst>
      <p:ext uri="{BB962C8B-B14F-4D97-AF65-F5344CB8AC3E}">
        <p14:creationId xmlns:p14="http://schemas.microsoft.com/office/powerpoint/2010/main" val="328658059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8.sv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3.sv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18.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Layouts/_rels/slideLayout38.xml.rels><?xml version="1.0" encoding="UTF-8" standalone="yes"?>
<Relationships xmlns="http://schemas.openxmlformats.org/package/2006/relationships"><Relationship Id="rId3" Type="http://schemas.openxmlformats.org/officeDocument/2006/relationships/image" Target="../media/image9.svg"/><Relationship Id="rId7" Type="http://schemas.openxmlformats.org/officeDocument/2006/relationships/image" Target="../media/image19.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4.svg"/><Relationship Id="rId7" Type="http://schemas.openxmlformats.org/officeDocument/2006/relationships/image" Target="../media/image20.svg"/><Relationship Id="rId2" Type="http://schemas.openxmlformats.org/officeDocument/2006/relationships/image" Target="../media/image1.svg"/><Relationship Id="rId1" Type="http://schemas.openxmlformats.org/officeDocument/2006/relationships/slideMaster" Target="../slideMasters/slideMaster1.xml"/><Relationship Id="rId6" Type="http://schemas.openxmlformats.org/officeDocument/2006/relationships/image" Target="../media/image17.svg"/><Relationship Id="rId5" Type="http://schemas.openxmlformats.org/officeDocument/2006/relationships/image" Target="../media/image16.svg"/><Relationship Id="rId4" Type="http://schemas.openxmlformats.org/officeDocument/2006/relationships/image" Target="../media/image15.sv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svg"/><Relationship Id="rId2" Type="http://schemas.openxmlformats.org/officeDocument/2006/relationships/image" Target="../media/image7.jpeg"/><Relationship Id="rId1" Type="http://schemas.openxmlformats.org/officeDocument/2006/relationships/slideMaster" Target="../slideMasters/slideMaster1.xml"/><Relationship Id="rId4" Type="http://schemas.openxmlformats.org/officeDocument/2006/relationships/image" Target="../media/image2.svg"/></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sv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sida">
    <p:bg>
      <p:bgRef idx="1001">
        <a:schemeClr val="bg2"/>
      </p:bgRef>
    </p:bg>
    <p:spTree>
      <p:nvGrpSpPr>
        <p:cNvPr id="1" name=""/>
        <p:cNvGrpSpPr/>
        <p:nvPr/>
      </p:nvGrpSpPr>
      <p:grpSpPr>
        <a:xfrm>
          <a:off x="0" y="0"/>
          <a:ext cx="0" cy="0"/>
          <a:chOff x="0" y="0"/>
          <a:chExt cx="0" cy="0"/>
        </a:xfrm>
      </p:grpSpPr>
      <p:pic>
        <p:nvPicPr>
          <p:cNvPr id="9" name="Bild 8">
            <a:extLst>
              <a:ext uri="{FF2B5EF4-FFF2-40B4-BE49-F238E27FC236}">
                <a16:creationId xmlns:a16="http://schemas.microsoft.com/office/drawing/2014/main" id="{A2F7FA9B-3FBB-D322-67F9-D1AF35707153}"/>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6874617"/>
          </a:xfrm>
          <a:prstGeom prst="rect">
            <a:avLst/>
          </a:prstGeom>
        </p:spPr>
      </p:pic>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717612" y="7003257"/>
            <a:ext cx="815913" cy="260349"/>
          </a:xfrm>
        </p:spPr>
        <p:txBody>
          <a:bodyPr/>
          <a:lstStyle>
            <a:lvl1pPr>
              <a:defRPr>
                <a:solidFill>
                  <a:schemeClr val="bg1">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1533525" y="7003257"/>
            <a:ext cx="6619875" cy="260349"/>
          </a:xfrm>
        </p:spPr>
        <p:txBody>
          <a:bodyPr/>
          <a:lstStyle>
            <a:lvl1pPr>
              <a:defRPr>
                <a:solidFill>
                  <a:schemeClr val="bg1">
                    <a:alpha val="0"/>
                  </a:schemeClr>
                </a:solidFill>
              </a:defRPr>
            </a:lvl1p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10599" y="7003257"/>
            <a:ext cx="2860677" cy="260349"/>
          </a:xfrm>
        </p:spPr>
        <p:txBody>
          <a:bodyPr/>
          <a:lstStyle>
            <a:lvl1pPr>
              <a:defRPr>
                <a:solidFill>
                  <a:schemeClr val="bg1">
                    <a:alpha val="0"/>
                  </a:schemeClr>
                </a:solidFill>
              </a:defRPr>
            </a:lvl1pPr>
          </a:lstStyle>
          <a:p>
            <a:fld id="{AE086683-F536-42AB-ABBC-F4803DFE8DBC}" type="slidenum">
              <a:rPr lang="sv-SE" smtClean="0"/>
              <a:pPr/>
              <a:t>‹#›</a:t>
            </a:fld>
            <a:endParaRPr lang="sv-SE"/>
          </a:p>
        </p:txBody>
      </p:sp>
      <p:sp>
        <p:nvSpPr>
          <p:cNvPr id="11" name="Rubrik 1">
            <a:extLst>
              <a:ext uri="{FF2B5EF4-FFF2-40B4-BE49-F238E27FC236}">
                <a16:creationId xmlns:a16="http://schemas.microsoft.com/office/drawing/2014/main" id="{2608B93C-3A18-16C4-1A13-F679FE635078}"/>
              </a:ext>
            </a:extLst>
          </p:cNvPr>
          <p:cNvSpPr>
            <a:spLocks noGrp="1"/>
          </p:cNvSpPr>
          <p:nvPr>
            <p:ph type="ctrTitle"/>
          </p:nvPr>
        </p:nvSpPr>
        <p:spPr>
          <a:xfrm>
            <a:off x="719139" y="719138"/>
            <a:ext cx="8018462" cy="4017962"/>
          </a:xfrm>
          <a:prstGeom prst="rect">
            <a:avLst/>
          </a:prstGeom>
        </p:spPr>
        <p:txBody>
          <a:bodyPr anchor="b"/>
          <a:lstStyle>
            <a:lvl1pPr algn="l">
              <a:lnSpc>
                <a:spcPct val="70000"/>
              </a:lnSpc>
              <a:defRPr sz="6600">
                <a:solidFill>
                  <a:schemeClr val="accent4"/>
                </a:solidFill>
              </a:defRPr>
            </a:lvl1pPr>
          </a:lstStyle>
          <a:p>
            <a:r>
              <a:rPr lang="sv-SE"/>
              <a:t>Klicka här för att ändra mall för rubrikformat</a:t>
            </a:r>
          </a:p>
        </p:txBody>
      </p:sp>
      <p:sp>
        <p:nvSpPr>
          <p:cNvPr id="12" name="Underrubrik 2">
            <a:extLst>
              <a:ext uri="{FF2B5EF4-FFF2-40B4-BE49-F238E27FC236}">
                <a16:creationId xmlns:a16="http://schemas.microsoft.com/office/drawing/2014/main" id="{6C514557-157D-D379-4AB6-A310C70C93D5}"/>
              </a:ext>
            </a:extLst>
          </p:cNvPr>
          <p:cNvSpPr>
            <a:spLocks noGrp="1"/>
          </p:cNvSpPr>
          <p:nvPr>
            <p:ph type="subTitle" idx="1"/>
          </p:nvPr>
        </p:nvSpPr>
        <p:spPr>
          <a:xfrm>
            <a:off x="719139" y="4918075"/>
            <a:ext cx="8018462" cy="1219200"/>
          </a:xfrm>
        </p:spPr>
        <p:txBody>
          <a:bodyPr/>
          <a:lstStyle>
            <a:lvl1pPr marL="0" indent="0" algn="l">
              <a:buNone/>
              <a:defRPr sz="280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13" name="Bild 12">
            <a:extLst>
              <a:ext uri="{FF2B5EF4-FFF2-40B4-BE49-F238E27FC236}">
                <a16:creationId xmlns:a16="http://schemas.microsoft.com/office/drawing/2014/main" id="{046263CA-6068-66ED-B69E-69ABDA613D00}"/>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601858426"/>
      </p:ext>
    </p:extLst>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Rubrik och innehåll - Mönster">
    <p:bg>
      <p:bgRef idx="1001">
        <a:schemeClr val="bg2"/>
      </p:bgRef>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9ED5E635-F84F-9386-9394-C56B749B0CEC}"/>
              </a:ext>
            </a:extLst>
          </p:cNvPr>
          <p:cNvPicPr>
            <a:picLocks noChangeAspect="1"/>
          </p:cNvPicPr>
          <p:nvPr userDrawn="1"/>
        </p:nvPicPr>
        <p:blipFill rotWithShape="1">
          <a:blip>
            <a:extLst>
              <a:ext uri="{96DAC541-7B7A-43D3-8B79-37D633B846F1}">
                <asvg:svgBlip xmlns:asvg="http://schemas.microsoft.com/office/drawing/2016/SVG/main" r:embed="rId2"/>
              </a:ext>
            </a:extLst>
          </a:blip>
          <a:srcRect l="38026" t="44849" r="28965" b="24745"/>
          <a:stretch/>
        </p:blipFill>
        <p:spPr>
          <a:xfrm>
            <a:off x="0" y="-1"/>
            <a:ext cx="12217266" cy="6858001"/>
          </a:xfrm>
          <a:prstGeom prst="rect">
            <a:avLst/>
          </a:prstGeom>
        </p:spPr>
      </p:pic>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717612" y="2119313"/>
            <a:ext cx="10755190" cy="40179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8" name="Bild 7">
            <a:extLst>
              <a:ext uri="{FF2B5EF4-FFF2-40B4-BE49-F238E27FC236}">
                <a16:creationId xmlns:a16="http://schemas.microsoft.com/office/drawing/2014/main" id="{FBDA98C4-E1E3-6E37-8DA5-6C98480F01C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499771962"/>
      </p:ext>
    </p:extLst>
  </p:cSld>
  <p:clrMapOvr>
    <a:overrideClrMapping bg1="dk1" tx1="lt1" bg2="dk2" tx2="lt2" accent1="accent1" accent2="accent2" accent3="accent3" accent4="accent4" accent5="accent5" accent6="accent6" hlink="hlink" folHlink="folHlink"/>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vå delar - Vi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19138" y="2119313"/>
            <a:ext cx="5286375" cy="401796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6184900" y="2117725"/>
            <a:ext cx="5286375" cy="401796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8" name="Rubrik 7">
            <a:extLst>
              <a:ext uri="{FF2B5EF4-FFF2-40B4-BE49-F238E27FC236}">
                <a16:creationId xmlns:a16="http://schemas.microsoft.com/office/drawing/2014/main" id="{7F02A204-8898-E05E-8522-62E812DC1C52}"/>
              </a:ext>
            </a:extLst>
          </p:cNvPr>
          <p:cNvSpPr>
            <a:spLocks noGrp="1"/>
          </p:cNvSpPr>
          <p:nvPr>
            <p:ph type="title"/>
          </p:nvPr>
        </p:nvSpPr>
        <p:spPr>
          <a:xfrm>
            <a:off x="719138" y="719138"/>
            <a:ext cx="10752138" cy="659957"/>
          </a:xfrm>
          <a:prstGeom prst="rect">
            <a:avLst/>
          </a:prstGeom>
        </p:spPr>
        <p:txBody>
          <a:bodyPr/>
          <a:lstStyle/>
          <a:p>
            <a:r>
              <a:rPr lang="sv-SE"/>
              <a:t>Klicka här för att ändra mall för rubrikformat</a:t>
            </a:r>
          </a:p>
        </p:txBody>
      </p:sp>
      <p:pic>
        <p:nvPicPr>
          <p:cNvPr id="2" name="Bild 1">
            <a:extLst>
              <a:ext uri="{FF2B5EF4-FFF2-40B4-BE49-F238E27FC236}">
                <a16:creationId xmlns:a16="http://schemas.microsoft.com/office/drawing/2014/main" id="{BA9CBE42-5763-63D0-7B15-D362994CE8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14303076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vå delar - Grön">
    <p:bg>
      <p:bgRef idx="1001">
        <a:schemeClr val="bg2"/>
      </p:bgRef>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19138" y="2119313"/>
            <a:ext cx="5286375" cy="40179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6184900" y="2117725"/>
            <a:ext cx="5286375" cy="40179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8" name="Rubrik 7">
            <a:extLst>
              <a:ext uri="{FF2B5EF4-FFF2-40B4-BE49-F238E27FC236}">
                <a16:creationId xmlns:a16="http://schemas.microsoft.com/office/drawing/2014/main" id="{7F02A204-8898-E05E-8522-62E812DC1C52}"/>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pic>
        <p:nvPicPr>
          <p:cNvPr id="2" name="Bild 1">
            <a:extLst>
              <a:ext uri="{FF2B5EF4-FFF2-40B4-BE49-F238E27FC236}">
                <a16:creationId xmlns:a16="http://schemas.microsoft.com/office/drawing/2014/main" id="{3A906841-3608-E21F-59DC-F40B9E6207F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205252420"/>
      </p:ext>
    </p:extLst>
  </p:cSld>
  <p:clrMapOvr>
    <a:overrideClrMapping bg1="dk1" tx1="lt1" bg2="dk2" tx2="lt2" accent1="accent1" accent2="accent2" accent3="accent3" accent4="accent4" accent5="accent5" accent6="accent6" hlink="hlink" folHlink="folHlink"/>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re delar - Vit">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17611" y="2119313"/>
            <a:ext cx="3446800" cy="4019549"/>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4360581" y="2119313"/>
            <a:ext cx="3446800" cy="40179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8" name="Platshållare för innehåll 3">
            <a:extLst>
              <a:ext uri="{FF2B5EF4-FFF2-40B4-BE49-F238E27FC236}">
                <a16:creationId xmlns:a16="http://schemas.microsoft.com/office/drawing/2014/main" id="{6662C52D-5382-EFB2-E6BA-FD932B2BD85A}"/>
              </a:ext>
            </a:extLst>
          </p:cNvPr>
          <p:cNvSpPr>
            <a:spLocks noGrp="1"/>
          </p:cNvSpPr>
          <p:nvPr>
            <p:ph sz="half" idx="13"/>
          </p:nvPr>
        </p:nvSpPr>
        <p:spPr>
          <a:xfrm>
            <a:off x="8019243" y="2119313"/>
            <a:ext cx="3452031" cy="4017961"/>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p>
            <a:r>
              <a:rPr lang="sv-SE"/>
              <a:t>Klicka här för att ändra mall för rubrikformat</a:t>
            </a:r>
          </a:p>
        </p:txBody>
      </p:sp>
      <p:pic>
        <p:nvPicPr>
          <p:cNvPr id="2" name="Bild 1">
            <a:extLst>
              <a:ext uri="{FF2B5EF4-FFF2-40B4-BE49-F238E27FC236}">
                <a16:creationId xmlns:a16="http://schemas.microsoft.com/office/drawing/2014/main" id="{4A29A1D7-7792-8438-F2A3-5A62157DD1A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74459955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re delar - Grön">
    <p:bg>
      <p:bgRef idx="1001">
        <a:schemeClr val="bg2"/>
      </p:bgRef>
    </p:bg>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0D17F852-2405-43B5-8AA8-1DF9E051EB6B}"/>
              </a:ext>
            </a:extLst>
          </p:cNvPr>
          <p:cNvSpPr>
            <a:spLocks noGrp="1"/>
          </p:cNvSpPr>
          <p:nvPr>
            <p:ph sz="half" idx="1"/>
          </p:nvPr>
        </p:nvSpPr>
        <p:spPr>
          <a:xfrm>
            <a:off x="717611" y="2119313"/>
            <a:ext cx="3446800" cy="4019549"/>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4C4315BF-6788-4811-BD10-03E568815C6E}"/>
              </a:ext>
            </a:extLst>
          </p:cNvPr>
          <p:cNvSpPr>
            <a:spLocks noGrp="1"/>
          </p:cNvSpPr>
          <p:nvPr>
            <p:ph sz="half" idx="2"/>
          </p:nvPr>
        </p:nvSpPr>
        <p:spPr>
          <a:xfrm>
            <a:off x="4360581" y="2119313"/>
            <a:ext cx="3446800" cy="401796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8" name="Platshållare för innehåll 3">
            <a:extLst>
              <a:ext uri="{FF2B5EF4-FFF2-40B4-BE49-F238E27FC236}">
                <a16:creationId xmlns:a16="http://schemas.microsoft.com/office/drawing/2014/main" id="{6662C52D-5382-EFB2-E6BA-FD932B2BD85A}"/>
              </a:ext>
            </a:extLst>
          </p:cNvPr>
          <p:cNvSpPr>
            <a:spLocks noGrp="1"/>
          </p:cNvSpPr>
          <p:nvPr>
            <p:ph sz="half" idx="13"/>
          </p:nvPr>
        </p:nvSpPr>
        <p:spPr>
          <a:xfrm>
            <a:off x="8019243" y="2119313"/>
            <a:ext cx="3452031" cy="4017961"/>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pic>
        <p:nvPicPr>
          <p:cNvPr id="2" name="Bild 1">
            <a:extLst>
              <a:ext uri="{FF2B5EF4-FFF2-40B4-BE49-F238E27FC236}">
                <a16:creationId xmlns:a16="http://schemas.microsoft.com/office/drawing/2014/main" id="{747A3BA7-E494-34A2-2B23-B1F951188BB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77513672"/>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or bild höger med text - Vit">
    <p:bg>
      <p:bgPr>
        <a:solidFill>
          <a:schemeClr val="bg1"/>
        </a:solidFill>
        <a:effectLst/>
      </p:bgPr>
    </p:bg>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DC260266-AEE2-C6D7-763A-5DE919EDFB5A}"/>
              </a:ext>
            </a:extLst>
          </p:cNvPr>
          <p:cNvSpPr>
            <a:spLocks noGrp="1"/>
          </p:cNvSpPr>
          <p:nvPr>
            <p:ph type="pic" sz="quarter" idx="14"/>
          </p:nvPr>
        </p:nvSpPr>
        <p:spPr>
          <a:xfrm>
            <a:off x="4818063" y="0"/>
            <a:ext cx="7373937" cy="6858000"/>
          </a:xfrm>
        </p:spPr>
        <p:txBody>
          <a:bodyPr lIns="144000" tIns="72000"/>
          <a:lstStyle>
            <a:lvl1pPr marL="0" indent="0">
              <a:buNone/>
              <a:defRPr>
                <a:solidFill>
                  <a:schemeClr val="tx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42F604BB-94F0-462E-754A-10A798C7CF37}"/>
              </a:ext>
            </a:extLst>
          </p:cNvPr>
          <p:cNvSpPr>
            <a:spLocks noGrp="1"/>
          </p:cNvSpPr>
          <p:nvPr>
            <p:ph type="title"/>
          </p:nvPr>
        </p:nvSpPr>
        <p:spPr>
          <a:xfrm>
            <a:off x="719137" y="719138"/>
            <a:ext cx="3919537" cy="1219200"/>
          </a:xfrm>
          <a:prstGeom prst="rect">
            <a:avLst/>
          </a:prstGeom>
        </p:spPr>
        <p:txBody>
          <a:bodyPr anchor="b"/>
          <a:lstStyle>
            <a:lvl1pPr>
              <a:defRPr sz="3600">
                <a:solidFill>
                  <a:schemeClr val="tx2"/>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3579895B-C36E-EAC9-9EC0-424326BFFB38}"/>
              </a:ext>
            </a:extLst>
          </p:cNvPr>
          <p:cNvSpPr>
            <a:spLocks noGrp="1"/>
          </p:cNvSpPr>
          <p:nvPr>
            <p:ph type="dt" sz="half" idx="10"/>
          </p:nvPr>
        </p:nvSpPr>
        <p:spPr>
          <a:xfrm>
            <a:off x="717612" y="7038975"/>
            <a:ext cx="815913" cy="260349"/>
          </a:xfrm>
        </p:spPr>
        <p:txBody>
          <a:bodyPr/>
          <a:lstStyle>
            <a:lvl1pPr>
              <a:defRPr>
                <a:solidFill>
                  <a:schemeClr val="tx1">
                    <a:lumMod val="65000"/>
                    <a:lumOff val="35000"/>
                    <a:alpha val="0"/>
                  </a:schemeClr>
                </a:solidFill>
              </a:defRPr>
            </a:lvl1pPr>
          </a:lstStyle>
          <a:p>
            <a:fld id="{FD403CD0-842C-4BCD-83D3-BB78B185EE38}" type="datetimeFigureOut">
              <a:rPr lang="sv-SE" smtClean="0"/>
              <a:pPr/>
              <a:t>2026-09-03</a:t>
            </a:fld>
            <a:endParaRPr lang="sv-SE"/>
          </a:p>
        </p:txBody>
      </p:sp>
      <p:sp>
        <p:nvSpPr>
          <p:cNvPr id="4" name="Platshållare för sidfot 3">
            <a:extLst>
              <a:ext uri="{FF2B5EF4-FFF2-40B4-BE49-F238E27FC236}">
                <a16:creationId xmlns:a16="http://schemas.microsoft.com/office/drawing/2014/main" id="{3D182A93-704A-32F2-A837-863F21C5E88F}"/>
              </a:ext>
            </a:extLst>
          </p:cNvPr>
          <p:cNvSpPr>
            <a:spLocks noGrp="1"/>
          </p:cNvSpPr>
          <p:nvPr>
            <p:ph type="ftr" sz="quarter" idx="11"/>
          </p:nvPr>
        </p:nvSpPr>
        <p:spPr>
          <a:xfrm>
            <a:off x="1533525" y="7038975"/>
            <a:ext cx="6619875" cy="260349"/>
          </a:xfrm>
        </p:spPr>
        <p:txBody>
          <a:bodyPr/>
          <a:lstStyle>
            <a:lvl1pPr>
              <a:defRPr>
                <a:solidFill>
                  <a:schemeClr val="tx1">
                    <a:lumMod val="65000"/>
                    <a:lumOff val="35000"/>
                    <a:alpha val="0"/>
                  </a:schemeClr>
                </a:solidFill>
              </a:defRPr>
            </a:lvl1pPr>
          </a:lstStyle>
          <a:p>
            <a:endParaRPr lang="sv-SE"/>
          </a:p>
        </p:txBody>
      </p:sp>
      <p:sp>
        <p:nvSpPr>
          <p:cNvPr id="5" name="Platshållare för bildnummer 4">
            <a:extLst>
              <a:ext uri="{FF2B5EF4-FFF2-40B4-BE49-F238E27FC236}">
                <a16:creationId xmlns:a16="http://schemas.microsoft.com/office/drawing/2014/main" id="{61625097-E831-1E81-C329-69746CF1E97E}"/>
              </a:ext>
            </a:extLst>
          </p:cNvPr>
          <p:cNvSpPr>
            <a:spLocks noGrp="1"/>
          </p:cNvSpPr>
          <p:nvPr>
            <p:ph type="sldNum" sz="quarter" idx="12"/>
          </p:nvPr>
        </p:nvSpPr>
        <p:spPr>
          <a:xfrm>
            <a:off x="8610599" y="7038975"/>
            <a:ext cx="2860677" cy="260349"/>
          </a:xfrm>
        </p:spPr>
        <p:txBody>
          <a:bodyPr/>
          <a:lstStyle>
            <a:lvl1pPr>
              <a:defRPr>
                <a:solidFill>
                  <a:schemeClr val="tx1">
                    <a:lumMod val="65000"/>
                    <a:lumOff val="35000"/>
                    <a:alpha val="0"/>
                  </a:schemeClr>
                </a:solidFill>
              </a:defRPr>
            </a:lvl1pPr>
          </a:lstStyle>
          <a:p>
            <a:fld id="{AE086683-F536-42AB-ABBC-F4803DFE8DBC}" type="slidenum">
              <a:rPr lang="sv-SE" smtClean="0"/>
              <a:pPr/>
              <a:t>‹#›</a:t>
            </a:fld>
            <a:endParaRPr lang="sv-SE"/>
          </a:p>
        </p:txBody>
      </p:sp>
      <p:sp>
        <p:nvSpPr>
          <p:cNvPr id="7" name="Platshållare för text 6">
            <a:extLst>
              <a:ext uri="{FF2B5EF4-FFF2-40B4-BE49-F238E27FC236}">
                <a16:creationId xmlns:a16="http://schemas.microsoft.com/office/drawing/2014/main" id="{9754EAC5-204C-171D-2057-D20CCEE3EEEE}"/>
              </a:ext>
            </a:extLst>
          </p:cNvPr>
          <p:cNvSpPr>
            <a:spLocks noGrp="1"/>
          </p:cNvSpPr>
          <p:nvPr>
            <p:ph type="body" sz="quarter" idx="13"/>
          </p:nvPr>
        </p:nvSpPr>
        <p:spPr>
          <a:xfrm>
            <a:off x="719137" y="2119313"/>
            <a:ext cx="3919537" cy="4019550"/>
          </a:xfrm>
        </p:spPr>
        <p:txBody>
          <a:bodyPr/>
          <a:lstStyle>
            <a:lvl1pPr>
              <a:defRPr>
                <a:solidFill>
                  <a:schemeClr val="tx2"/>
                </a:solidFill>
                <a:latin typeface="+mn-lt"/>
              </a:defRPr>
            </a:lvl1pPr>
            <a:lvl2pPr>
              <a:defRPr>
                <a:solidFill>
                  <a:schemeClr val="tx2"/>
                </a:solidFill>
                <a:latin typeface="+mn-lt"/>
              </a:defRPr>
            </a:lvl2pPr>
            <a:lvl3pPr>
              <a:defRPr>
                <a:solidFill>
                  <a:schemeClr val="tx2"/>
                </a:solidFill>
                <a:latin typeface="+mn-lt"/>
              </a:defRPr>
            </a:lvl3pPr>
            <a:lvl4pPr>
              <a:defRPr>
                <a:solidFill>
                  <a:schemeClr val="tx2"/>
                </a:solidFill>
                <a:latin typeface="+mn-lt"/>
              </a:defRPr>
            </a:lvl4pPr>
            <a:lvl5pPr>
              <a:defRPr>
                <a:solidFill>
                  <a:schemeClr val="tx2"/>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pic>
        <p:nvPicPr>
          <p:cNvPr id="6" name="Bild 5">
            <a:extLst>
              <a:ext uri="{FF2B5EF4-FFF2-40B4-BE49-F238E27FC236}">
                <a16:creationId xmlns:a16="http://schemas.microsoft.com/office/drawing/2014/main" id="{C0EE75A7-050D-2573-9EC6-9DD7E4D4FF5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6761006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Stor bild höger med text - Grön">
    <p:bg>
      <p:bgRef idx="1001">
        <a:schemeClr val="bg2"/>
      </p:bgRef>
    </p:bg>
    <p:spTree>
      <p:nvGrpSpPr>
        <p:cNvPr id="1" name=""/>
        <p:cNvGrpSpPr/>
        <p:nvPr/>
      </p:nvGrpSpPr>
      <p:grpSpPr>
        <a:xfrm>
          <a:off x="0" y="0"/>
          <a:ext cx="0" cy="0"/>
          <a:chOff x="0" y="0"/>
          <a:chExt cx="0" cy="0"/>
        </a:xfrm>
      </p:grpSpPr>
      <p:sp>
        <p:nvSpPr>
          <p:cNvPr id="9" name="Platshållare för bild 8">
            <a:extLst>
              <a:ext uri="{FF2B5EF4-FFF2-40B4-BE49-F238E27FC236}">
                <a16:creationId xmlns:a16="http://schemas.microsoft.com/office/drawing/2014/main" id="{DC260266-AEE2-C6D7-763A-5DE919EDFB5A}"/>
              </a:ext>
            </a:extLst>
          </p:cNvPr>
          <p:cNvSpPr>
            <a:spLocks noGrp="1"/>
          </p:cNvSpPr>
          <p:nvPr>
            <p:ph type="pic" sz="quarter" idx="14"/>
          </p:nvPr>
        </p:nvSpPr>
        <p:spPr>
          <a:xfrm>
            <a:off x="4818063" y="0"/>
            <a:ext cx="7373937" cy="6858000"/>
          </a:xfrm>
        </p:spPr>
        <p:txBody>
          <a:bodyPr lIns="144000" tIns="72000"/>
          <a:lstStyle>
            <a:lvl1pPr marL="0" indent="0">
              <a:buNone/>
              <a:defRPr>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42F604BB-94F0-462E-754A-10A798C7CF37}"/>
              </a:ext>
            </a:extLst>
          </p:cNvPr>
          <p:cNvSpPr>
            <a:spLocks noGrp="1"/>
          </p:cNvSpPr>
          <p:nvPr>
            <p:ph type="title"/>
          </p:nvPr>
        </p:nvSpPr>
        <p:spPr>
          <a:xfrm>
            <a:off x="719137" y="719138"/>
            <a:ext cx="3919537" cy="1219200"/>
          </a:xfrm>
          <a:prstGeom prst="rect">
            <a:avLst/>
          </a:prstGeom>
        </p:spPr>
        <p:txBody>
          <a:bodyPr anchor="b"/>
          <a:lstStyle>
            <a:lvl1pPr>
              <a:defRPr sz="3600">
                <a:solidFill>
                  <a:schemeClr val="accent4"/>
                </a:solidFill>
              </a:defRPr>
            </a:lvl1pPr>
          </a:lstStyle>
          <a:p>
            <a:r>
              <a:rPr lang="sv-SE"/>
              <a:t>Klicka här för att ändra mall för rubrikformat</a:t>
            </a:r>
          </a:p>
        </p:txBody>
      </p:sp>
      <p:sp>
        <p:nvSpPr>
          <p:cNvPr id="7" name="Platshållare för text 6">
            <a:extLst>
              <a:ext uri="{FF2B5EF4-FFF2-40B4-BE49-F238E27FC236}">
                <a16:creationId xmlns:a16="http://schemas.microsoft.com/office/drawing/2014/main" id="{9754EAC5-204C-171D-2057-D20CCEE3EEEE}"/>
              </a:ext>
            </a:extLst>
          </p:cNvPr>
          <p:cNvSpPr>
            <a:spLocks noGrp="1"/>
          </p:cNvSpPr>
          <p:nvPr>
            <p:ph type="body" sz="quarter" idx="13"/>
          </p:nvPr>
        </p:nvSpPr>
        <p:spPr>
          <a:xfrm>
            <a:off x="719137" y="2119313"/>
            <a:ext cx="3919537" cy="4019550"/>
          </a:xfrm>
        </p:spPr>
        <p:txBody>
          <a:bodyPr/>
          <a:lstStyle>
            <a:lvl1pPr>
              <a:defRPr>
                <a:solidFill>
                  <a:schemeClr val="tx1"/>
                </a:solidFill>
                <a:latin typeface="+mn-lt"/>
              </a:defRPr>
            </a:lvl1pPr>
            <a:lvl2pPr>
              <a:defRPr>
                <a:solidFill>
                  <a:schemeClr val="tx1"/>
                </a:solidFill>
                <a:latin typeface="+mn-lt"/>
              </a:defRPr>
            </a:lvl2pPr>
            <a:lvl3pPr>
              <a:defRPr>
                <a:solidFill>
                  <a:schemeClr val="tx1"/>
                </a:solidFill>
                <a:latin typeface="+mn-lt"/>
              </a:defRPr>
            </a:lvl3pPr>
            <a:lvl4pPr>
              <a:defRPr>
                <a:solidFill>
                  <a:schemeClr val="tx1"/>
                </a:solidFill>
                <a:latin typeface="+mn-lt"/>
              </a:defRPr>
            </a:lvl4pPr>
            <a:lvl5pPr>
              <a:defRPr>
                <a:solidFill>
                  <a:schemeClr val="tx1"/>
                </a:solidFill>
                <a:latin typeface="+mn-lt"/>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datum 5">
            <a:extLst>
              <a:ext uri="{FF2B5EF4-FFF2-40B4-BE49-F238E27FC236}">
                <a16:creationId xmlns:a16="http://schemas.microsoft.com/office/drawing/2014/main" id="{CB1098F8-DD5B-4CF2-390F-7185A189F206}"/>
              </a:ext>
            </a:extLst>
          </p:cNvPr>
          <p:cNvSpPr>
            <a:spLocks noGrp="1"/>
          </p:cNvSpPr>
          <p:nvPr>
            <p:ph type="dt" sz="half" idx="15"/>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8" name="Platshållare för sidfot 7">
            <a:extLst>
              <a:ext uri="{FF2B5EF4-FFF2-40B4-BE49-F238E27FC236}">
                <a16:creationId xmlns:a16="http://schemas.microsoft.com/office/drawing/2014/main" id="{82788C86-207E-49F7-F8B1-9658033908A2}"/>
              </a:ext>
            </a:extLst>
          </p:cNvPr>
          <p:cNvSpPr>
            <a:spLocks noGrp="1"/>
          </p:cNvSpPr>
          <p:nvPr>
            <p:ph type="ftr" sz="quarter" idx="16"/>
          </p:nvPr>
        </p:nvSpPr>
        <p:spPr/>
        <p:txBody>
          <a:bodyPr/>
          <a:lstStyle>
            <a:lvl1pPr>
              <a:defRPr>
                <a:solidFill>
                  <a:schemeClr val="tx1"/>
                </a:solidFill>
              </a:defRPr>
            </a:lvl1pPr>
          </a:lstStyle>
          <a:p>
            <a:endParaRPr lang="sv-SE"/>
          </a:p>
        </p:txBody>
      </p:sp>
      <p:sp>
        <p:nvSpPr>
          <p:cNvPr id="10" name="Platshållare för bildnummer 9">
            <a:extLst>
              <a:ext uri="{FF2B5EF4-FFF2-40B4-BE49-F238E27FC236}">
                <a16:creationId xmlns:a16="http://schemas.microsoft.com/office/drawing/2014/main" id="{87BCD3E0-54D0-69B8-D072-0A27533261F9}"/>
              </a:ext>
            </a:extLst>
          </p:cNvPr>
          <p:cNvSpPr>
            <a:spLocks noGrp="1"/>
          </p:cNvSpPr>
          <p:nvPr>
            <p:ph type="sldNum" sz="quarter" idx="17"/>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3" name="Bild 2">
            <a:extLst>
              <a:ext uri="{FF2B5EF4-FFF2-40B4-BE49-F238E27FC236}">
                <a16:creationId xmlns:a16="http://schemas.microsoft.com/office/drawing/2014/main" id="{75314E3E-0A09-1E8C-1A69-87FABF730AAE}"/>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146714468"/>
      </p:ext>
    </p:extLst>
  </p:cSld>
  <p:clrMapOvr>
    <a:overrideClrMapping bg1="dk1" tx1="lt1" bg2="dk2" tx2="lt2" accent1="accent1" accent2="accent2" accent3="accent3" accent4="accent4" accent5="accent5" accent6="accent6" hlink="hlink" folHlink="folHlink"/>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ratbubblor - grön">
    <p:bg>
      <p:bgRef idx="1001">
        <a:schemeClr val="bg2"/>
      </p:bgRef>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579B50CD-FECB-42B2-9ECD-B197E51CC63B}"/>
              </a:ext>
            </a:extLst>
          </p:cNvPr>
          <p:cNvSpPr>
            <a:spLocks noGrp="1"/>
          </p:cNvSpPr>
          <p:nvPr>
            <p:ph type="dt" sz="half" idx="16"/>
          </p:nvPr>
        </p:nvSpPr>
        <p:spPr/>
        <p:txBody>
          <a:bodyPr/>
          <a:lstStyle/>
          <a:p>
            <a:r>
              <a:rPr lang="sv-SE">
                <a:solidFill>
                  <a:schemeClr val="tx1"/>
                </a:solidFill>
              </a:rPr>
              <a:t>201x-xx-xx</a:t>
            </a:r>
          </a:p>
        </p:txBody>
      </p:sp>
      <p:sp>
        <p:nvSpPr>
          <p:cNvPr id="6" name="Platshållare för sidfot 5">
            <a:extLst>
              <a:ext uri="{FF2B5EF4-FFF2-40B4-BE49-F238E27FC236}">
                <a16:creationId xmlns:a16="http://schemas.microsoft.com/office/drawing/2014/main" id="{731E46EB-0937-47E7-94EB-1FBF3A8D3DE2}"/>
              </a:ext>
            </a:extLst>
          </p:cNvPr>
          <p:cNvSpPr>
            <a:spLocks noGrp="1"/>
          </p:cNvSpPr>
          <p:nvPr>
            <p:ph type="ftr" sz="quarter" idx="17"/>
          </p:nvPr>
        </p:nvSpPr>
        <p:spPr/>
        <p:txBody>
          <a:bodyPr/>
          <a:lstStyle/>
          <a:p>
            <a:r>
              <a:rPr lang="sv-SE"/>
              <a:t>Sidfot om man väljer att infoga en sådan i sin presentation</a:t>
            </a:r>
          </a:p>
        </p:txBody>
      </p:sp>
      <p:sp>
        <p:nvSpPr>
          <p:cNvPr id="7" name="Platshållare för bildnummer 6">
            <a:extLst>
              <a:ext uri="{FF2B5EF4-FFF2-40B4-BE49-F238E27FC236}">
                <a16:creationId xmlns:a16="http://schemas.microsoft.com/office/drawing/2014/main" id="{11ED1D89-58BF-4543-89BB-659C53D79C9C}"/>
              </a:ext>
            </a:extLst>
          </p:cNvPr>
          <p:cNvSpPr>
            <a:spLocks noGrp="1"/>
          </p:cNvSpPr>
          <p:nvPr>
            <p:ph type="sldNum" sz="quarter" idx="18"/>
          </p:nvPr>
        </p:nvSpPr>
        <p:spPr/>
        <p:txBody>
          <a:bodyPr/>
          <a:lstStyle/>
          <a:p>
            <a:fld id="{E8645303-2AAE-45D1-913A-B06AE6474513}" type="slidenum">
              <a:rPr lang="sv-SE" smtClean="0"/>
              <a:pPr/>
              <a:t>‹#›</a:t>
            </a:fld>
            <a:endParaRPr lang="sv-SE"/>
          </a:p>
        </p:txBody>
      </p:sp>
      <p:sp>
        <p:nvSpPr>
          <p:cNvPr id="14" name="Platshållare för text 13">
            <a:extLst>
              <a:ext uri="{FF2B5EF4-FFF2-40B4-BE49-F238E27FC236}">
                <a16:creationId xmlns:a16="http://schemas.microsoft.com/office/drawing/2014/main" id="{270B329F-C8C4-18F3-6C47-71429E351A3E}"/>
              </a:ext>
            </a:extLst>
          </p:cNvPr>
          <p:cNvSpPr>
            <a:spLocks noGrp="1" noChangeAspect="1"/>
          </p:cNvSpPr>
          <p:nvPr>
            <p:ph type="body" sz="quarter" idx="25"/>
          </p:nvPr>
        </p:nvSpPr>
        <p:spPr>
          <a:xfrm>
            <a:off x="4451200" y="3005019"/>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accent4"/>
          </a:solidFill>
        </p:spPr>
        <p:txBody>
          <a:bodyPr wrap="square" tIns="0" bIns="468000" anchor="ctr">
            <a:noAutofit/>
          </a:bodyPr>
          <a:lstStyle>
            <a:lvl1pPr marL="0" indent="0" algn="ctr">
              <a:spcBef>
                <a:spcPts val="0"/>
              </a:spcBef>
              <a:buClr>
                <a:schemeClr val="accent3"/>
              </a:buClr>
              <a:buNone/>
              <a:defRPr sz="2000">
                <a:solidFill>
                  <a:schemeClr val="accent4"/>
                </a:solidFill>
                <a:latin typeface="+mj-lt"/>
              </a:defRPr>
            </a:lvl1pPr>
          </a:lstStyle>
          <a:p>
            <a:pPr lvl="0"/>
            <a:r>
              <a:rPr lang="sv-SE"/>
              <a:t>Klicka här för att ändra format på bakgrundstexten</a:t>
            </a:r>
          </a:p>
        </p:txBody>
      </p:sp>
      <p:pic>
        <p:nvPicPr>
          <p:cNvPr id="2" name="Bild 1">
            <a:extLst>
              <a:ext uri="{FF2B5EF4-FFF2-40B4-BE49-F238E27FC236}">
                <a16:creationId xmlns:a16="http://schemas.microsoft.com/office/drawing/2014/main" id="{683CFCE8-FD37-51DD-703A-B1EEF1957E8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16" name="Platshållare för text 15">
            <a:extLst>
              <a:ext uri="{FF2B5EF4-FFF2-40B4-BE49-F238E27FC236}">
                <a16:creationId xmlns:a16="http://schemas.microsoft.com/office/drawing/2014/main" id="{8E8E9D59-7AA7-5405-7727-59A0F21AD9AA}"/>
              </a:ext>
            </a:extLst>
          </p:cNvPr>
          <p:cNvSpPr>
            <a:spLocks noGrp="1" noChangeAspect="1"/>
          </p:cNvSpPr>
          <p:nvPr>
            <p:ph type="body" sz="quarter" idx="27"/>
          </p:nvPr>
        </p:nvSpPr>
        <p:spPr>
          <a:xfrm>
            <a:off x="714376" y="2150172"/>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accent4"/>
          </a:solidFill>
        </p:spPr>
        <p:txBody>
          <a:bodyPr wrap="square" tIns="0" bIns="468000" anchor="ctr">
            <a:noAutofit/>
          </a:bodyPr>
          <a:lstStyle>
            <a:lvl1pPr marL="0" indent="0" algn="ctr">
              <a:spcBef>
                <a:spcPts val="0"/>
              </a:spcBef>
              <a:buClr>
                <a:schemeClr val="accent3"/>
              </a:buClr>
              <a:buNone/>
              <a:defRPr sz="2000">
                <a:solidFill>
                  <a:schemeClr val="accent4"/>
                </a:solidFill>
                <a:latin typeface="+mj-lt"/>
              </a:defRPr>
            </a:lvl1pPr>
          </a:lstStyle>
          <a:p>
            <a:pPr lvl="0"/>
            <a:r>
              <a:rPr lang="sv-SE"/>
              <a:t>Klicka här för att ändra format på bakgrundstexten</a:t>
            </a:r>
          </a:p>
        </p:txBody>
      </p:sp>
      <p:sp>
        <p:nvSpPr>
          <p:cNvPr id="21" name="Platshållare för text 20">
            <a:extLst>
              <a:ext uri="{FF2B5EF4-FFF2-40B4-BE49-F238E27FC236}">
                <a16:creationId xmlns:a16="http://schemas.microsoft.com/office/drawing/2014/main" id="{B4D70A1C-E649-37DF-3A0D-308C4FE0ABC0}"/>
              </a:ext>
            </a:extLst>
          </p:cNvPr>
          <p:cNvSpPr>
            <a:spLocks noGrp="1" noChangeAspect="1"/>
          </p:cNvSpPr>
          <p:nvPr>
            <p:ph type="body" sz="quarter" idx="28"/>
          </p:nvPr>
        </p:nvSpPr>
        <p:spPr>
          <a:xfrm>
            <a:off x="8170564" y="2150172"/>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accent4"/>
          </a:solidFill>
        </p:spPr>
        <p:txBody>
          <a:bodyPr wrap="square" tIns="0" bIns="468000" anchor="ctr">
            <a:noAutofit/>
          </a:bodyPr>
          <a:lstStyle>
            <a:lvl1pPr marL="0" indent="0" algn="ctr">
              <a:spcBef>
                <a:spcPts val="0"/>
              </a:spcBef>
              <a:buClr>
                <a:schemeClr val="accent3"/>
              </a:buClr>
              <a:buNone/>
              <a:defRPr sz="2000">
                <a:solidFill>
                  <a:schemeClr val="accent4"/>
                </a:solidFill>
                <a:latin typeface="+mj-lt"/>
              </a:defRPr>
            </a:lvl1pPr>
          </a:lstStyle>
          <a:p>
            <a:pPr lvl="0"/>
            <a:r>
              <a:rPr lang="sv-SE"/>
              <a:t>Klicka här för att ändra format på bakgrundstexten</a:t>
            </a:r>
          </a:p>
        </p:txBody>
      </p:sp>
    </p:spTree>
    <p:extLst>
      <p:ext uri="{BB962C8B-B14F-4D97-AF65-F5344CB8AC3E}">
        <p14:creationId xmlns:p14="http://schemas.microsoft.com/office/powerpoint/2010/main" val="3592897373"/>
      </p:ext>
    </p:extLst>
  </p:cSld>
  <p:clrMapOvr>
    <a:overrideClrMapping bg1="dk1" tx1="lt1" bg2="dk2" tx2="lt2" accent1="accent1" accent2="accent2" accent3="accent3" accent4="accent4" accent5="accent5" accent6="accent6" hlink="hlink" folHlink="folHlink"/>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ratbubblor">
    <p:bg>
      <p:bgPr>
        <a:solidFill>
          <a:schemeClr val="bg1"/>
        </a:solidFill>
        <a:effectLst/>
      </p:bgPr>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579B50CD-FECB-42B2-9ECD-B197E51CC63B}"/>
              </a:ext>
            </a:extLst>
          </p:cNvPr>
          <p:cNvSpPr>
            <a:spLocks noGrp="1"/>
          </p:cNvSpPr>
          <p:nvPr>
            <p:ph type="dt" sz="half" idx="16"/>
          </p:nvPr>
        </p:nvSpPr>
        <p:spPr/>
        <p:txBody>
          <a:bodyPr/>
          <a:lstStyle/>
          <a:p>
            <a:r>
              <a:rPr lang="sv-SE">
                <a:solidFill>
                  <a:schemeClr val="tx1"/>
                </a:solidFill>
              </a:rPr>
              <a:t>201x-xx-xx</a:t>
            </a:r>
          </a:p>
        </p:txBody>
      </p:sp>
      <p:sp>
        <p:nvSpPr>
          <p:cNvPr id="6" name="Platshållare för sidfot 5">
            <a:extLst>
              <a:ext uri="{FF2B5EF4-FFF2-40B4-BE49-F238E27FC236}">
                <a16:creationId xmlns:a16="http://schemas.microsoft.com/office/drawing/2014/main" id="{731E46EB-0937-47E7-94EB-1FBF3A8D3DE2}"/>
              </a:ext>
            </a:extLst>
          </p:cNvPr>
          <p:cNvSpPr>
            <a:spLocks noGrp="1"/>
          </p:cNvSpPr>
          <p:nvPr>
            <p:ph type="ftr" sz="quarter" idx="17"/>
          </p:nvPr>
        </p:nvSpPr>
        <p:spPr/>
        <p:txBody>
          <a:bodyPr/>
          <a:lstStyle/>
          <a:p>
            <a:r>
              <a:rPr lang="sv-SE"/>
              <a:t>Sidfot om man väljer att infoga en sådan i sin presentation</a:t>
            </a:r>
          </a:p>
        </p:txBody>
      </p:sp>
      <p:sp>
        <p:nvSpPr>
          <p:cNvPr id="7" name="Platshållare för bildnummer 6">
            <a:extLst>
              <a:ext uri="{FF2B5EF4-FFF2-40B4-BE49-F238E27FC236}">
                <a16:creationId xmlns:a16="http://schemas.microsoft.com/office/drawing/2014/main" id="{11ED1D89-58BF-4543-89BB-659C53D79C9C}"/>
              </a:ext>
            </a:extLst>
          </p:cNvPr>
          <p:cNvSpPr>
            <a:spLocks noGrp="1"/>
          </p:cNvSpPr>
          <p:nvPr>
            <p:ph type="sldNum" sz="quarter" idx="18"/>
          </p:nvPr>
        </p:nvSpPr>
        <p:spPr/>
        <p:txBody>
          <a:bodyPr/>
          <a:lstStyle/>
          <a:p>
            <a:fld id="{E8645303-2AAE-45D1-913A-B06AE6474513}" type="slidenum">
              <a:rPr lang="sv-SE" smtClean="0"/>
              <a:pPr/>
              <a:t>‹#›</a:t>
            </a:fld>
            <a:endParaRPr lang="sv-SE"/>
          </a:p>
        </p:txBody>
      </p:sp>
      <p:sp>
        <p:nvSpPr>
          <p:cNvPr id="14" name="Platshållare för text 13">
            <a:extLst>
              <a:ext uri="{FF2B5EF4-FFF2-40B4-BE49-F238E27FC236}">
                <a16:creationId xmlns:a16="http://schemas.microsoft.com/office/drawing/2014/main" id="{270B329F-C8C4-18F3-6C47-71429E351A3E}"/>
              </a:ext>
            </a:extLst>
          </p:cNvPr>
          <p:cNvSpPr>
            <a:spLocks noGrp="1" noChangeAspect="1"/>
          </p:cNvSpPr>
          <p:nvPr>
            <p:ph type="body" sz="quarter" idx="25"/>
          </p:nvPr>
        </p:nvSpPr>
        <p:spPr>
          <a:xfrm>
            <a:off x="4451200" y="3005019"/>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tx2"/>
          </a:solidFill>
        </p:spPr>
        <p:txBody>
          <a:bodyPr wrap="square" tIns="0" bIns="468000" anchor="ctr">
            <a:noAutofit/>
          </a:bodyPr>
          <a:lstStyle>
            <a:lvl1pPr marL="0" indent="0" algn="ctr">
              <a:spcBef>
                <a:spcPts val="0"/>
              </a:spcBef>
              <a:buClr>
                <a:schemeClr val="accent3"/>
              </a:buClr>
              <a:buNone/>
              <a:defRPr sz="2000">
                <a:solidFill>
                  <a:schemeClr val="tx2"/>
                </a:solidFill>
                <a:latin typeface="+mj-lt"/>
              </a:defRPr>
            </a:lvl1pPr>
          </a:lstStyle>
          <a:p>
            <a:pPr lvl="0"/>
            <a:r>
              <a:rPr lang="sv-SE"/>
              <a:t>Klicka här för att ändra format på bakgrundstexten</a:t>
            </a:r>
          </a:p>
        </p:txBody>
      </p:sp>
      <p:pic>
        <p:nvPicPr>
          <p:cNvPr id="2" name="Bild 1">
            <a:extLst>
              <a:ext uri="{FF2B5EF4-FFF2-40B4-BE49-F238E27FC236}">
                <a16:creationId xmlns:a16="http://schemas.microsoft.com/office/drawing/2014/main" id="{683CFCE8-FD37-51DD-703A-B1EEF1957E8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16" name="Platshållare för text 15">
            <a:extLst>
              <a:ext uri="{FF2B5EF4-FFF2-40B4-BE49-F238E27FC236}">
                <a16:creationId xmlns:a16="http://schemas.microsoft.com/office/drawing/2014/main" id="{8E8E9D59-7AA7-5405-7727-59A0F21AD9AA}"/>
              </a:ext>
            </a:extLst>
          </p:cNvPr>
          <p:cNvSpPr>
            <a:spLocks noGrp="1" noChangeAspect="1"/>
          </p:cNvSpPr>
          <p:nvPr>
            <p:ph type="body" sz="quarter" idx="27"/>
          </p:nvPr>
        </p:nvSpPr>
        <p:spPr>
          <a:xfrm>
            <a:off x="714376" y="2150172"/>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tx2"/>
          </a:solidFill>
        </p:spPr>
        <p:txBody>
          <a:bodyPr wrap="square" tIns="0" bIns="468000" anchor="ctr">
            <a:noAutofit/>
          </a:bodyPr>
          <a:lstStyle>
            <a:lvl1pPr marL="0" indent="0" algn="ctr">
              <a:spcBef>
                <a:spcPts val="0"/>
              </a:spcBef>
              <a:buClr>
                <a:schemeClr val="accent3"/>
              </a:buClr>
              <a:buNone/>
              <a:defRPr sz="2000">
                <a:solidFill>
                  <a:schemeClr val="tx2"/>
                </a:solidFill>
                <a:latin typeface="+mj-lt"/>
              </a:defRPr>
            </a:lvl1pPr>
          </a:lstStyle>
          <a:p>
            <a:pPr lvl="0"/>
            <a:r>
              <a:rPr lang="sv-SE"/>
              <a:t>Klicka här för att ändra format på bakgrundstexten</a:t>
            </a:r>
          </a:p>
        </p:txBody>
      </p:sp>
      <p:sp>
        <p:nvSpPr>
          <p:cNvPr id="21" name="Platshållare för text 20">
            <a:extLst>
              <a:ext uri="{FF2B5EF4-FFF2-40B4-BE49-F238E27FC236}">
                <a16:creationId xmlns:a16="http://schemas.microsoft.com/office/drawing/2014/main" id="{B4D70A1C-E649-37DF-3A0D-308C4FE0ABC0}"/>
              </a:ext>
            </a:extLst>
          </p:cNvPr>
          <p:cNvSpPr>
            <a:spLocks noGrp="1" noChangeAspect="1"/>
          </p:cNvSpPr>
          <p:nvPr>
            <p:ph type="body" sz="quarter" idx="28"/>
          </p:nvPr>
        </p:nvSpPr>
        <p:spPr>
          <a:xfrm>
            <a:off x="8170564" y="2150172"/>
            <a:ext cx="3285308" cy="2344197"/>
          </a:xfrm>
          <a:custGeom>
            <a:avLst/>
            <a:gdLst>
              <a:gd name="connsiteX0" fmla="*/ 0 w 3285308"/>
              <a:gd name="connsiteY0" fmla="*/ 0 h 2344197"/>
              <a:gd name="connsiteX1" fmla="*/ 3285308 w 3285308"/>
              <a:gd name="connsiteY1" fmla="*/ 0 h 2344197"/>
              <a:gd name="connsiteX2" fmla="*/ 3285308 w 3285308"/>
              <a:gd name="connsiteY2" fmla="*/ 1839315 h 2344197"/>
              <a:gd name="connsiteX3" fmla="*/ 1453145 w 3285308"/>
              <a:gd name="connsiteY3" fmla="*/ 1839315 h 2344197"/>
              <a:gd name="connsiteX4" fmla="*/ 845284 w 3285308"/>
              <a:gd name="connsiteY4" fmla="*/ 2344197 h 2344197"/>
              <a:gd name="connsiteX5" fmla="*/ 818109 w 3285308"/>
              <a:gd name="connsiteY5" fmla="*/ 2311301 h 2344197"/>
              <a:gd name="connsiteX6" fmla="*/ 1437412 w 3285308"/>
              <a:gd name="connsiteY6" fmla="*/ 1796407 h 2344197"/>
              <a:gd name="connsiteX7" fmla="*/ 3242400 w 3285308"/>
              <a:gd name="connsiteY7" fmla="*/ 1796407 h 2344197"/>
              <a:gd name="connsiteX8" fmla="*/ 3242400 w 3285308"/>
              <a:gd name="connsiteY8" fmla="*/ 42908 h 2344197"/>
              <a:gd name="connsiteX9" fmla="*/ 42908 w 3285308"/>
              <a:gd name="connsiteY9" fmla="*/ 42908 h 2344197"/>
              <a:gd name="connsiteX10" fmla="*/ 42908 w 3285308"/>
              <a:gd name="connsiteY10" fmla="*/ 1796407 h 2344197"/>
              <a:gd name="connsiteX11" fmla="*/ 740875 w 3285308"/>
              <a:gd name="connsiteY11" fmla="*/ 1796407 h 2344197"/>
              <a:gd name="connsiteX12" fmla="*/ 740875 w 3285308"/>
              <a:gd name="connsiteY12" fmla="*/ 1839315 h 2344197"/>
              <a:gd name="connsiteX13" fmla="*/ 0 w 3285308"/>
              <a:gd name="connsiteY13" fmla="*/ 1839315 h 23441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285308" h="2344197">
                <a:moveTo>
                  <a:pt x="0" y="0"/>
                </a:moveTo>
                <a:lnTo>
                  <a:pt x="3285308" y="0"/>
                </a:lnTo>
                <a:lnTo>
                  <a:pt x="3285308" y="1839315"/>
                </a:lnTo>
                <a:lnTo>
                  <a:pt x="1453145" y="1839315"/>
                </a:lnTo>
                <a:lnTo>
                  <a:pt x="845284" y="2344197"/>
                </a:lnTo>
                <a:lnTo>
                  <a:pt x="818109" y="2311301"/>
                </a:lnTo>
                <a:lnTo>
                  <a:pt x="1437412" y="1796407"/>
                </a:lnTo>
                <a:lnTo>
                  <a:pt x="3242400" y="1796407"/>
                </a:lnTo>
                <a:lnTo>
                  <a:pt x="3242400" y="42908"/>
                </a:lnTo>
                <a:lnTo>
                  <a:pt x="42908" y="42908"/>
                </a:lnTo>
                <a:lnTo>
                  <a:pt x="42908" y="1796407"/>
                </a:lnTo>
                <a:lnTo>
                  <a:pt x="740875" y="1796407"/>
                </a:lnTo>
                <a:lnTo>
                  <a:pt x="740875" y="1839315"/>
                </a:lnTo>
                <a:lnTo>
                  <a:pt x="0" y="1839315"/>
                </a:lnTo>
                <a:close/>
              </a:path>
            </a:pathLst>
          </a:custGeom>
          <a:solidFill>
            <a:schemeClr val="tx2"/>
          </a:solidFill>
        </p:spPr>
        <p:txBody>
          <a:bodyPr wrap="square" tIns="0" bIns="468000" anchor="ctr">
            <a:noAutofit/>
          </a:bodyPr>
          <a:lstStyle>
            <a:lvl1pPr marL="0" indent="0" algn="ctr">
              <a:spcBef>
                <a:spcPts val="0"/>
              </a:spcBef>
              <a:buClr>
                <a:schemeClr val="accent3"/>
              </a:buClr>
              <a:buNone/>
              <a:defRPr sz="2000">
                <a:solidFill>
                  <a:schemeClr val="tx2"/>
                </a:solidFill>
                <a:latin typeface="+mj-lt"/>
              </a:defRPr>
            </a:lvl1pPr>
          </a:lstStyle>
          <a:p>
            <a:pPr lvl="0"/>
            <a:r>
              <a:rPr lang="sv-SE"/>
              <a:t>Klicka här för att ändra format på bakgrundstexten</a:t>
            </a:r>
          </a:p>
        </p:txBody>
      </p:sp>
    </p:spTree>
    <p:extLst>
      <p:ext uri="{BB962C8B-B14F-4D97-AF65-F5344CB8AC3E}">
        <p14:creationId xmlns:p14="http://schemas.microsoft.com/office/powerpoint/2010/main" val="396346174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Stor bild med text/citat">
    <p:bg>
      <p:bgRef idx="1001">
        <a:schemeClr val="bg2"/>
      </p:bgRef>
    </p:bg>
    <p:spTree>
      <p:nvGrpSpPr>
        <p:cNvPr id="1" name=""/>
        <p:cNvGrpSpPr/>
        <p:nvPr/>
      </p:nvGrpSpPr>
      <p:grpSpPr>
        <a:xfrm>
          <a:off x="0" y="0"/>
          <a:ext cx="0" cy="0"/>
          <a:chOff x="0" y="0"/>
          <a:chExt cx="0" cy="0"/>
        </a:xfrm>
      </p:grpSpPr>
      <p:sp>
        <p:nvSpPr>
          <p:cNvPr id="10" name="Platshållare för bild 9">
            <a:extLst>
              <a:ext uri="{FF2B5EF4-FFF2-40B4-BE49-F238E27FC236}">
                <a16:creationId xmlns:a16="http://schemas.microsoft.com/office/drawing/2014/main" id="{EB3C1C26-79CA-5DE7-091B-4A0C342D1F5B}"/>
              </a:ext>
            </a:extLst>
          </p:cNvPr>
          <p:cNvSpPr>
            <a:spLocks noGrp="1"/>
          </p:cNvSpPr>
          <p:nvPr>
            <p:ph type="pic" sz="quarter" idx="13" hasCustomPrompt="1"/>
          </p:nvPr>
        </p:nvSpPr>
        <p:spPr>
          <a:xfrm>
            <a:off x="0" y="0"/>
            <a:ext cx="12192000" cy="6857999"/>
          </a:xfrm>
        </p:spPr>
        <p:txBody>
          <a:bodyPr lIns="144000" tIns="72000"/>
          <a:lstStyle>
            <a:lvl1pPr marL="0" indent="0">
              <a:buNone/>
              <a:defRPr>
                <a:solidFill>
                  <a:schemeClr val="bg1"/>
                </a:solidFill>
              </a:defRPr>
            </a:lvl1pPr>
          </a:lstStyle>
          <a:p>
            <a:r>
              <a:rPr lang="sv-SE"/>
              <a:t>För att lägga till en bild: Infoga &gt; Bilder &gt; Den här enheten</a:t>
            </a:r>
          </a:p>
        </p:txBody>
      </p:sp>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2102985" y="2597210"/>
            <a:ext cx="7984444" cy="1661993"/>
          </a:xfrm>
          <a:prstGeom prst="rect">
            <a:avLst/>
          </a:prstGeom>
        </p:spPr>
        <p:txBody>
          <a:bodyPr anchor="ctr">
            <a:spAutoFit/>
          </a:bodyPr>
          <a:lstStyle>
            <a:lvl1pPr algn="ctr">
              <a:defRPr sz="6000">
                <a:solidFill>
                  <a:schemeClr val="accent4"/>
                </a:solidFill>
              </a:defRPr>
            </a:lvl1pPr>
          </a:lstStyle>
          <a:p>
            <a:r>
              <a:rPr lang="sv-SE"/>
              <a:t>Klicka här för att ändra mall för rubrikformat</a:t>
            </a:r>
          </a:p>
        </p:txBody>
      </p:sp>
      <p:pic>
        <p:nvPicPr>
          <p:cNvPr id="2" name="Bild 1">
            <a:extLst>
              <a:ext uri="{FF2B5EF4-FFF2-40B4-BE49-F238E27FC236}">
                <a16:creationId xmlns:a16="http://schemas.microsoft.com/office/drawing/2014/main" id="{670FA83B-AA83-93C1-FD54-92F6D71D1288}"/>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85717250"/>
      </p:ext>
    </p:extLst>
  </p:cSld>
  <p:clrMapOvr>
    <a:overrideClrMapping bg1="dk1" tx1="lt1" bg2="dk2" tx2="lt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elsida 2">
    <p:bg>
      <p:bgPr>
        <a:solidFill>
          <a:schemeClr val="accent1">
            <a:alpha val="0"/>
          </a:schemeClr>
        </a:solid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FA227B9A-99C0-6182-2DFF-295E5BBE1B0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0"/>
            <a:ext cx="11849100" cy="6858000"/>
          </a:xfrm>
          <a:prstGeom prst="rect">
            <a:avLst/>
          </a:prstGeom>
        </p:spPr>
      </p:pic>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717612" y="7003257"/>
            <a:ext cx="815913" cy="260349"/>
          </a:xfrm>
        </p:spPr>
        <p:txBody>
          <a:bodyPr/>
          <a:lstStyle>
            <a:lvl1pPr>
              <a:defRPr>
                <a:solidFill>
                  <a:schemeClr val="bg1">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1533525" y="7003257"/>
            <a:ext cx="6619875" cy="260349"/>
          </a:xfrm>
        </p:spPr>
        <p:txBody>
          <a:bodyPr/>
          <a:lstStyle>
            <a:lvl1pPr>
              <a:defRPr>
                <a:solidFill>
                  <a:schemeClr val="bg1">
                    <a:alpha val="0"/>
                  </a:schemeClr>
                </a:solidFill>
              </a:defRPr>
            </a:lvl1p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10599" y="7003257"/>
            <a:ext cx="2860677" cy="260349"/>
          </a:xfrm>
        </p:spPr>
        <p:txBody>
          <a:bodyPr/>
          <a:lstStyle>
            <a:lvl1pPr>
              <a:defRPr>
                <a:solidFill>
                  <a:schemeClr val="bg1">
                    <a:alpha val="0"/>
                  </a:schemeClr>
                </a:solidFill>
              </a:defRPr>
            </a:lvl1pPr>
          </a:lstStyle>
          <a:p>
            <a:fld id="{AE086683-F536-42AB-ABBC-F4803DFE8DBC}" type="slidenum">
              <a:rPr lang="sv-SE" smtClean="0"/>
              <a:pPr/>
              <a:t>‹#›</a:t>
            </a:fld>
            <a:endParaRPr lang="sv-SE"/>
          </a:p>
        </p:txBody>
      </p:sp>
      <p:sp>
        <p:nvSpPr>
          <p:cNvPr id="2" name="Rubrik 1">
            <a:extLst>
              <a:ext uri="{FF2B5EF4-FFF2-40B4-BE49-F238E27FC236}">
                <a16:creationId xmlns:a16="http://schemas.microsoft.com/office/drawing/2014/main" id="{F45498AC-CC35-D9AF-6EF5-5CBDBC1E7F33}"/>
              </a:ext>
            </a:extLst>
          </p:cNvPr>
          <p:cNvSpPr>
            <a:spLocks noGrp="1"/>
          </p:cNvSpPr>
          <p:nvPr>
            <p:ph type="ctrTitle"/>
          </p:nvPr>
        </p:nvSpPr>
        <p:spPr>
          <a:xfrm>
            <a:off x="719139" y="719138"/>
            <a:ext cx="8018462" cy="4017962"/>
          </a:xfrm>
          <a:prstGeom prst="rect">
            <a:avLst/>
          </a:prstGeom>
        </p:spPr>
        <p:txBody>
          <a:bodyPr anchor="b"/>
          <a:lstStyle>
            <a:lvl1pPr algn="l">
              <a:lnSpc>
                <a:spcPct val="70000"/>
              </a:lnSpc>
              <a:defRPr sz="6600">
                <a:solidFill>
                  <a:schemeClr val="tx2"/>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75CC36E7-DCC0-BCE8-2B94-E4ADF8A2FA74}"/>
              </a:ext>
            </a:extLst>
          </p:cNvPr>
          <p:cNvSpPr>
            <a:spLocks noGrp="1"/>
          </p:cNvSpPr>
          <p:nvPr>
            <p:ph type="subTitle" idx="1"/>
          </p:nvPr>
        </p:nvSpPr>
        <p:spPr>
          <a:xfrm>
            <a:off x="719139" y="4918075"/>
            <a:ext cx="8018462" cy="1219200"/>
          </a:xfrm>
        </p:spPr>
        <p:txBody>
          <a:bodyPr/>
          <a:lstStyle>
            <a:lvl1pPr marL="0" indent="0" algn="l">
              <a:buNone/>
              <a:defRPr sz="2800">
                <a:solidFill>
                  <a:schemeClr val="tx2"/>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pic>
        <p:nvPicPr>
          <p:cNvPr id="9" name="Bild 8">
            <a:extLst>
              <a:ext uri="{FF2B5EF4-FFF2-40B4-BE49-F238E27FC236}">
                <a16:creationId xmlns:a16="http://schemas.microsoft.com/office/drawing/2014/main" id="{261FBE2D-AEFC-9551-4B67-CAAD4BECD5B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515420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vå bilder med text - Vi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p>
            <a:r>
              <a:rPr lang="sv-SE"/>
              <a:t>Klicka här för att ändra mall för rubrikformat</a:t>
            </a:r>
          </a:p>
        </p:txBody>
      </p:sp>
      <p:sp>
        <p:nvSpPr>
          <p:cNvPr id="10" name="Platshållare för bild 9">
            <a:extLst>
              <a:ext uri="{FF2B5EF4-FFF2-40B4-BE49-F238E27FC236}">
                <a16:creationId xmlns:a16="http://schemas.microsoft.com/office/drawing/2014/main" id="{EB3C1C26-79CA-5DE7-091B-4A0C342D1F5B}"/>
              </a:ext>
            </a:extLst>
          </p:cNvPr>
          <p:cNvSpPr>
            <a:spLocks noGrp="1"/>
          </p:cNvSpPr>
          <p:nvPr>
            <p:ph type="pic" sz="quarter" idx="13"/>
          </p:nvPr>
        </p:nvSpPr>
        <p:spPr>
          <a:xfrm>
            <a:off x="719138" y="2119313"/>
            <a:ext cx="5286375" cy="2617787"/>
          </a:xfrm>
        </p:spPr>
        <p:txBody>
          <a:bodyPr lIns="144000" tIns="72000"/>
          <a:lstStyle>
            <a:lvl1pPr marL="0" indent="0">
              <a:buNone/>
              <a:defRPr/>
            </a:lvl1pPr>
          </a:lstStyle>
          <a:p>
            <a:r>
              <a:rPr lang="sv-SE"/>
              <a:t>Klicka på ikonen för att lägga till en bild</a:t>
            </a:r>
          </a:p>
        </p:txBody>
      </p:sp>
      <p:sp>
        <p:nvSpPr>
          <p:cNvPr id="11" name="Platshållare för bild 9">
            <a:extLst>
              <a:ext uri="{FF2B5EF4-FFF2-40B4-BE49-F238E27FC236}">
                <a16:creationId xmlns:a16="http://schemas.microsoft.com/office/drawing/2014/main" id="{CE558520-55D3-5919-8DF7-71577769BC13}"/>
              </a:ext>
            </a:extLst>
          </p:cNvPr>
          <p:cNvSpPr>
            <a:spLocks noGrp="1"/>
          </p:cNvSpPr>
          <p:nvPr>
            <p:ph type="pic" sz="quarter" idx="14"/>
          </p:nvPr>
        </p:nvSpPr>
        <p:spPr>
          <a:xfrm>
            <a:off x="6184900" y="2119313"/>
            <a:ext cx="5286375" cy="2617787"/>
          </a:xfrm>
        </p:spPr>
        <p:txBody>
          <a:bodyPr lIns="144000" tIns="72000"/>
          <a:lstStyle>
            <a:lvl1pPr marL="0" indent="0">
              <a:buNone/>
              <a:defRPr/>
            </a:lvl1pPr>
          </a:lstStyle>
          <a:p>
            <a:r>
              <a:rPr lang="sv-SE"/>
              <a:t>Klicka på ikonen för att lägga till en bild</a:t>
            </a:r>
          </a:p>
        </p:txBody>
      </p:sp>
      <p:sp>
        <p:nvSpPr>
          <p:cNvPr id="15" name="Platshållare för text 14">
            <a:extLst>
              <a:ext uri="{FF2B5EF4-FFF2-40B4-BE49-F238E27FC236}">
                <a16:creationId xmlns:a16="http://schemas.microsoft.com/office/drawing/2014/main" id="{1573E8B3-270F-4DE2-1AE7-A9A887227920}"/>
              </a:ext>
            </a:extLst>
          </p:cNvPr>
          <p:cNvSpPr>
            <a:spLocks noGrp="1"/>
          </p:cNvSpPr>
          <p:nvPr>
            <p:ph type="body" sz="quarter" idx="17"/>
          </p:nvPr>
        </p:nvSpPr>
        <p:spPr>
          <a:xfrm>
            <a:off x="719137" y="4919663"/>
            <a:ext cx="5286375" cy="1217612"/>
          </a:xfrm>
        </p:spPr>
        <p:txBody>
          <a:bodyPr/>
          <a:lstStyle>
            <a:lvl1pPr marL="0" indent="0">
              <a:buNone/>
              <a:defRPr sz="1600">
                <a:solidFill>
                  <a:schemeClr val="tx2"/>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6" name="Platshållare för text 14">
            <a:extLst>
              <a:ext uri="{FF2B5EF4-FFF2-40B4-BE49-F238E27FC236}">
                <a16:creationId xmlns:a16="http://schemas.microsoft.com/office/drawing/2014/main" id="{FF8E21B0-9F11-7824-65F1-F3FC8C863D8F}"/>
              </a:ext>
            </a:extLst>
          </p:cNvPr>
          <p:cNvSpPr>
            <a:spLocks noGrp="1"/>
          </p:cNvSpPr>
          <p:nvPr>
            <p:ph type="body" sz="quarter" idx="18"/>
          </p:nvPr>
        </p:nvSpPr>
        <p:spPr>
          <a:xfrm>
            <a:off x="6184900" y="4919663"/>
            <a:ext cx="5286375" cy="1217612"/>
          </a:xfrm>
        </p:spPr>
        <p:txBody>
          <a:bodyPr/>
          <a:lstStyle>
            <a:lvl1pPr marL="0" indent="0">
              <a:buNone/>
              <a:defRPr sz="1600">
                <a:solidFill>
                  <a:schemeClr val="tx2"/>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pic>
        <p:nvPicPr>
          <p:cNvPr id="2" name="Bild 1">
            <a:extLst>
              <a:ext uri="{FF2B5EF4-FFF2-40B4-BE49-F238E27FC236}">
                <a16:creationId xmlns:a16="http://schemas.microsoft.com/office/drawing/2014/main" id="{9D173B56-8CAA-9D0D-37AD-9F3A943FD91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4776160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vå bilder med text - Grön">
    <p:bg>
      <p:bgRef idx="1001">
        <a:schemeClr val="bg2"/>
      </p:bgRef>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sp>
        <p:nvSpPr>
          <p:cNvPr id="10" name="Platshållare för bild 9">
            <a:extLst>
              <a:ext uri="{FF2B5EF4-FFF2-40B4-BE49-F238E27FC236}">
                <a16:creationId xmlns:a16="http://schemas.microsoft.com/office/drawing/2014/main" id="{EB3C1C26-79CA-5DE7-091B-4A0C342D1F5B}"/>
              </a:ext>
            </a:extLst>
          </p:cNvPr>
          <p:cNvSpPr>
            <a:spLocks noGrp="1"/>
          </p:cNvSpPr>
          <p:nvPr>
            <p:ph type="pic" sz="quarter" idx="13"/>
          </p:nvPr>
        </p:nvSpPr>
        <p:spPr>
          <a:xfrm>
            <a:off x="719138" y="2119313"/>
            <a:ext cx="5286375"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1" name="Platshållare för bild 9">
            <a:extLst>
              <a:ext uri="{FF2B5EF4-FFF2-40B4-BE49-F238E27FC236}">
                <a16:creationId xmlns:a16="http://schemas.microsoft.com/office/drawing/2014/main" id="{CE558520-55D3-5919-8DF7-71577769BC13}"/>
              </a:ext>
            </a:extLst>
          </p:cNvPr>
          <p:cNvSpPr>
            <a:spLocks noGrp="1"/>
          </p:cNvSpPr>
          <p:nvPr>
            <p:ph type="pic" sz="quarter" idx="14"/>
          </p:nvPr>
        </p:nvSpPr>
        <p:spPr>
          <a:xfrm>
            <a:off x="6184900" y="2119313"/>
            <a:ext cx="5286375"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5" name="Platshållare för text 14">
            <a:extLst>
              <a:ext uri="{FF2B5EF4-FFF2-40B4-BE49-F238E27FC236}">
                <a16:creationId xmlns:a16="http://schemas.microsoft.com/office/drawing/2014/main" id="{1573E8B3-270F-4DE2-1AE7-A9A887227920}"/>
              </a:ext>
            </a:extLst>
          </p:cNvPr>
          <p:cNvSpPr>
            <a:spLocks noGrp="1"/>
          </p:cNvSpPr>
          <p:nvPr>
            <p:ph type="body" sz="quarter" idx="17"/>
          </p:nvPr>
        </p:nvSpPr>
        <p:spPr>
          <a:xfrm>
            <a:off x="719137" y="4919663"/>
            <a:ext cx="5286375"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6" name="Platshållare för text 14">
            <a:extLst>
              <a:ext uri="{FF2B5EF4-FFF2-40B4-BE49-F238E27FC236}">
                <a16:creationId xmlns:a16="http://schemas.microsoft.com/office/drawing/2014/main" id="{FF8E21B0-9F11-7824-65F1-F3FC8C863D8F}"/>
              </a:ext>
            </a:extLst>
          </p:cNvPr>
          <p:cNvSpPr>
            <a:spLocks noGrp="1"/>
          </p:cNvSpPr>
          <p:nvPr>
            <p:ph type="body" sz="quarter" idx="18"/>
          </p:nvPr>
        </p:nvSpPr>
        <p:spPr>
          <a:xfrm>
            <a:off x="6184900" y="4919663"/>
            <a:ext cx="5286375"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pic>
        <p:nvPicPr>
          <p:cNvPr id="2" name="Bild 1">
            <a:extLst>
              <a:ext uri="{FF2B5EF4-FFF2-40B4-BE49-F238E27FC236}">
                <a16:creationId xmlns:a16="http://schemas.microsoft.com/office/drawing/2014/main" id="{CE55050A-1035-8389-9075-62A1E6B3027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760592146"/>
      </p:ext>
    </p:extLst>
  </p:cSld>
  <p:clrMapOvr>
    <a:overrideClrMapping bg1="dk1" tx1="lt1" bg2="dk2" tx2="lt2" accent1="accent1" accent2="accent2" accent3="accent3" accent4="accent4" accent5="accent5" accent6="accent6" hlink="hlink" folHlink="folHlink"/>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Fyra bilder med text - Vit">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p>
            <a:fld id="{AE086683-F536-42AB-ABBC-F4803DFE8DBC}" type="slidenum">
              <a:rPr lang="sv-SE" smtClean="0"/>
              <a:t>‹#›</a:t>
            </a:fld>
            <a:endParaRPr lang="sv-SE"/>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p>
            <a:r>
              <a:rPr lang="sv-SE"/>
              <a:t>Klicka här för att ändra mall för rubrikformat</a:t>
            </a:r>
          </a:p>
        </p:txBody>
      </p:sp>
      <p:sp>
        <p:nvSpPr>
          <p:cNvPr id="10" name="Platshållare för bild 9">
            <a:extLst>
              <a:ext uri="{FF2B5EF4-FFF2-40B4-BE49-F238E27FC236}">
                <a16:creationId xmlns:a16="http://schemas.microsoft.com/office/drawing/2014/main" id="{EB3C1C26-79CA-5DE7-091B-4A0C342D1F5B}"/>
              </a:ext>
            </a:extLst>
          </p:cNvPr>
          <p:cNvSpPr>
            <a:spLocks noGrp="1"/>
          </p:cNvSpPr>
          <p:nvPr>
            <p:ph type="pic" sz="quarter" idx="13"/>
          </p:nvPr>
        </p:nvSpPr>
        <p:spPr>
          <a:xfrm>
            <a:off x="719139" y="2119313"/>
            <a:ext cx="2552700" cy="2617787"/>
          </a:xfrm>
        </p:spPr>
        <p:txBody>
          <a:bodyPr lIns="144000" tIns="72000"/>
          <a:lstStyle>
            <a:lvl1pPr marL="0" indent="0">
              <a:buNone/>
              <a:defRPr/>
            </a:lvl1pPr>
          </a:lstStyle>
          <a:p>
            <a:r>
              <a:rPr lang="sv-SE"/>
              <a:t>Klicka på ikonen för att lägga till en bild</a:t>
            </a:r>
          </a:p>
        </p:txBody>
      </p:sp>
      <p:sp>
        <p:nvSpPr>
          <p:cNvPr id="11" name="Platshållare för bild 9">
            <a:extLst>
              <a:ext uri="{FF2B5EF4-FFF2-40B4-BE49-F238E27FC236}">
                <a16:creationId xmlns:a16="http://schemas.microsoft.com/office/drawing/2014/main" id="{CE558520-55D3-5919-8DF7-71577769BC13}"/>
              </a:ext>
            </a:extLst>
          </p:cNvPr>
          <p:cNvSpPr>
            <a:spLocks noGrp="1"/>
          </p:cNvSpPr>
          <p:nvPr>
            <p:ph type="pic" sz="quarter" idx="14"/>
          </p:nvPr>
        </p:nvSpPr>
        <p:spPr>
          <a:xfrm>
            <a:off x="3452813" y="2119313"/>
            <a:ext cx="2552700" cy="2617787"/>
          </a:xfrm>
        </p:spPr>
        <p:txBody>
          <a:bodyPr lIns="144000" tIns="72000"/>
          <a:lstStyle>
            <a:lvl1pPr marL="0" indent="0">
              <a:buNone/>
              <a:defRPr/>
            </a:lvl1pPr>
          </a:lstStyle>
          <a:p>
            <a:r>
              <a:rPr lang="sv-SE"/>
              <a:t>Klicka på ikonen för att lägga till en bild</a:t>
            </a:r>
          </a:p>
        </p:txBody>
      </p:sp>
      <p:sp>
        <p:nvSpPr>
          <p:cNvPr id="12" name="Platshållare för bild 9">
            <a:extLst>
              <a:ext uri="{FF2B5EF4-FFF2-40B4-BE49-F238E27FC236}">
                <a16:creationId xmlns:a16="http://schemas.microsoft.com/office/drawing/2014/main" id="{15CBF5F8-E4A4-AF67-17FB-A3AB19A0574B}"/>
              </a:ext>
            </a:extLst>
          </p:cNvPr>
          <p:cNvSpPr>
            <a:spLocks noGrp="1"/>
          </p:cNvSpPr>
          <p:nvPr>
            <p:ph type="pic" sz="quarter" idx="15"/>
          </p:nvPr>
        </p:nvSpPr>
        <p:spPr>
          <a:xfrm>
            <a:off x="6186487" y="2119313"/>
            <a:ext cx="2552700" cy="2617787"/>
          </a:xfrm>
        </p:spPr>
        <p:txBody>
          <a:bodyPr lIns="144000" tIns="72000"/>
          <a:lstStyle>
            <a:lvl1pPr marL="0" indent="0">
              <a:buNone/>
              <a:defRPr/>
            </a:lvl1pPr>
          </a:lstStyle>
          <a:p>
            <a:r>
              <a:rPr lang="sv-SE"/>
              <a:t>Klicka på ikonen för att lägga till en bild</a:t>
            </a:r>
          </a:p>
        </p:txBody>
      </p:sp>
      <p:sp>
        <p:nvSpPr>
          <p:cNvPr id="13" name="Platshållare för bild 9">
            <a:extLst>
              <a:ext uri="{FF2B5EF4-FFF2-40B4-BE49-F238E27FC236}">
                <a16:creationId xmlns:a16="http://schemas.microsoft.com/office/drawing/2014/main" id="{BC2D89E4-C874-5D9D-5582-8C4962FE6572}"/>
              </a:ext>
            </a:extLst>
          </p:cNvPr>
          <p:cNvSpPr>
            <a:spLocks noGrp="1"/>
          </p:cNvSpPr>
          <p:nvPr>
            <p:ph type="pic" sz="quarter" idx="16"/>
          </p:nvPr>
        </p:nvSpPr>
        <p:spPr>
          <a:xfrm>
            <a:off x="8918575" y="2119313"/>
            <a:ext cx="2552700" cy="2617787"/>
          </a:xfrm>
        </p:spPr>
        <p:txBody>
          <a:bodyPr lIns="144000" tIns="72000"/>
          <a:lstStyle>
            <a:lvl1pPr marL="0" indent="0">
              <a:buNone/>
              <a:defRPr/>
            </a:lvl1pPr>
          </a:lstStyle>
          <a:p>
            <a:r>
              <a:rPr lang="sv-SE"/>
              <a:t>Klicka på ikonen för att lägga till en bild</a:t>
            </a:r>
          </a:p>
        </p:txBody>
      </p:sp>
      <p:sp>
        <p:nvSpPr>
          <p:cNvPr id="15" name="Platshållare för text 14">
            <a:extLst>
              <a:ext uri="{FF2B5EF4-FFF2-40B4-BE49-F238E27FC236}">
                <a16:creationId xmlns:a16="http://schemas.microsoft.com/office/drawing/2014/main" id="{1573E8B3-270F-4DE2-1AE7-A9A887227920}"/>
              </a:ext>
            </a:extLst>
          </p:cNvPr>
          <p:cNvSpPr>
            <a:spLocks noGrp="1"/>
          </p:cNvSpPr>
          <p:nvPr>
            <p:ph type="body" sz="quarter" idx="17"/>
          </p:nvPr>
        </p:nvSpPr>
        <p:spPr>
          <a:xfrm>
            <a:off x="719138" y="4919663"/>
            <a:ext cx="2552700" cy="1217612"/>
          </a:xfrm>
        </p:spPr>
        <p:txBody>
          <a:bodyPr/>
          <a:lstStyle>
            <a:lvl1pPr marL="0" indent="0">
              <a:buNone/>
              <a:defRPr sz="1600"/>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6" name="Platshållare för text 14">
            <a:extLst>
              <a:ext uri="{FF2B5EF4-FFF2-40B4-BE49-F238E27FC236}">
                <a16:creationId xmlns:a16="http://schemas.microsoft.com/office/drawing/2014/main" id="{FF8E21B0-9F11-7824-65F1-F3FC8C863D8F}"/>
              </a:ext>
            </a:extLst>
          </p:cNvPr>
          <p:cNvSpPr>
            <a:spLocks noGrp="1"/>
          </p:cNvSpPr>
          <p:nvPr>
            <p:ph type="body" sz="quarter" idx="18"/>
          </p:nvPr>
        </p:nvSpPr>
        <p:spPr>
          <a:xfrm>
            <a:off x="3452813" y="4919663"/>
            <a:ext cx="2552700" cy="1217612"/>
          </a:xfrm>
        </p:spPr>
        <p:txBody>
          <a:bodyPr/>
          <a:lstStyle>
            <a:lvl1pPr marL="0" indent="0">
              <a:buNone/>
              <a:defRPr sz="1600"/>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7" name="Platshållare för text 14">
            <a:extLst>
              <a:ext uri="{FF2B5EF4-FFF2-40B4-BE49-F238E27FC236}">
                <a16:creationId xmlns:a16="http://schemas.microsoft.com/office/drawing/2014/main" id="{70F5345C-42D6-C0FD-0CD8-C50445F1D477}"/>
              </a:ext>
            </a:extLst>
          </p:cNvPr>
          <p:cNvSpPr>
            <a:spLocks noGrp="1"/>
          </p:cNvSpPr>
          <p:nvPr>
            <p:ph type="body" sz="quarter" idx="19"/>
          </p:nvPr>
        </p:nvSpPr>
        <p:spPr>
          <a:xfrm>
            <a:off x="6186487" y="4919663"/>
            <a:ext cx="2552700" cy="1217612"/>
          </a:xfrm>
        </p:spPr>
        <p:txBody>
          <a:bodyPr/>
          <a:lstStyle>
            <a:lvl1pPr marL="0" indent="0">
              <a:buNone/>
              <a:defRPr sz="1600"/>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8" name="Platshållare för text 14">
            <a:extLst>
              <a:ext uri="{FF2B5EF4-FFF2-40B4-BE49-F238E27FC236}">
                <a16:creationId xmlns:a16="http://schemas.microsoft.com/office/drawing/2014/main" id="{84E2CB14-FB53-956F-347A-ACEAE697FDBD}"/>
              </a:ext>
            </a:extLst>
          </p:cNvPr>
          <p:cNvSpPr>
            <a:spLocks noGrp="1"/>
          </p:cNvSpPr>
          <p:nvPr>
            <p:ph type="body" sz="quarter" idx="20"/>
          </p:nvPr>
        </p:nvSpPr>
        <p:spPr>
          <a:xfrm>
            <a:off x="8918575" y="4919663"/>
            <a:ext cx="2552700" cy="1217612"/>
          </a:xfrm>
        </p:spPr>
        <p:txBody>
          <a:bodyPr/>
          <a:lstStyle>
            <a:lvl1pPr marL="0" indent="0">
              <a:buNone/>
              <a:defRPr sz="1600"/>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Tree>
    <p:extLst>
      <p:ext uri="{BB962C8B-B14F-4D97-AF65-F5344CB8AC3E}">
        <p14:creationId xmlns:p14="http://schemas.microsoft.com/office/powerpoint/2010/main" val="12803670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Fyra bilder med text - Grön">
    <p:bg>
      <p:bgRef idx="1001">
        <a:schemeClr val="bg2"/>
      </p:bgRef>
    </p:bg>
    <p:spTree>
      <p:nvGrpSpPr>
        <p:cNvPr id="1" name=""/>
        <p:cNvGrpSpPr/>
        <p:nvPr/>
      </p:nvGrpSpPr>
      <p:grpSpPr>
        <a:xfrm>
          <a:off x="0" y="0"/>
          <a:ext cx="0" cy="0"/>
          <a:chOff x="0" y="0"/>
          <a:chExt cx="0" cy="0"/>
        </a:xfrm>
      </p:grpSpPr>
      <p:sp>
        <p:nvSpPr>
          <p:cNvPr id="5" name="Platshållare för datum 4">
            <a:extLst>
              <a:ext uri="{FF2B5EF4-FFF2-40B4-BE49-F238E27FC236}">
                <a16:creationId xmlns:a16="http://schemas.microsoft.com/office/drawing/2014/main" id="{7E023E9F-EE8E-4686-A61E-65C066F9D370}"/>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6" name="Platshållare för sidfot 5">
            <a:extLst>
              <a:ext uri="{FF2B5EF4-FFF2-40B4-BE49-F238E27FC236}">
                <a16:creationId xmlns:a16="http://schemas.microsoft.com/office/drawing/2014/main" id="{592EB582-82DF-4136-A89A-70895B14CB0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7" name="Platshållare för bildnummer 6">
            <a:extLst>
              <a:ext uri="{FF2B5EF4-FFF2-40B4-BE49-F238E27FC236}">
                <a16:creationId xmlns:a16="http://schemas.microsoft.com/office/drawing/2014/main" id="{4E1407E4-D3DA-4115-93A1-70F0BE9C57B6}"/>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9" name="Rubrik 8">
            <a:extLst>
              <a:ext uri="{FF2B5EF4-FFF2-40B4-BE49-F238E27FC236}">
                <a16:creationId xmlns:a16="http://schemas.microsoft.com/office/drawing/2014/main" id="{DA0FDF3D-DB4E-211C-B57B-F4AF9C9EB77A}"/>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sp>
        <p:nvSpPr>
          <p:cNvPr id="10" name="Platshållare för bild 9">
            <a:extLst>
              <a:ext uri="{FF2B5EF4-FFF2-40B4-BE49-F238E27FC236}">
                <a16:creationId xmlns:a16="http://schemas.microsoft.com/office/drawing/2014/main" id="{EB3C1C26-79CA-5DE7-091B-4A0C342D1F5B}"/>
              </a:ext>
            </a:extLst>
          </p:cNvPr>
          <p:cNvSpPr>
            <a:spLocks noGrp="1"/>
          </p:cNvSpPr>
          <p:nvPr>
            <p:ph type="pic" sz="quarter" idx="13"/>
          </p:nvPr>
        </p:nvSpPr>
        <p:spPr>
          <a:xfrm>
            <a:off x="719139" y="2119313"/>
            <a:ext cx="2552700"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1" name="Platshållare för bild 9">
            <a:extLst>
              <a:ext uri="{FF2B5EF4-FFF2-40B4-BE49-F238E27FC236}">
                <a16:creationId xmlns:a16="http://schemas.microsoft.com/office/drawing/2014/main" id="{CE558520-55D3-5919-8DF7-71577769BC13}"/>
              </a:ext>
            </a:extLst>
          </p:cNvPr>
          <p:cNvSpPr>
            <a:spLocks noGrp="1"/>
          </p:cNvSpPr>
          <p:nvPr>
            <p:ph type="pic" sz="quarter" idx="14"/>
          </p:nvPr>
        </p:nvSpPr>
        <p:spPr>
          <a:xfrm>
            <a:off x="3452813" y="2119313"/>
            <a:ext cx="2552700"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2" name="Platshållare för bild 9">
            <a:extLst>
              <a:ext uri="{FF2B5EF4-FFF2-40B4-BE49-F238E27FC236}">
                <a16:creationId xmlns:a16="http://schemas.microsoft.com/office/drawing/2014/main" id="{15CBF5F8-E4A4-AF67-17FB-A3AB19A0574B}"/>
              </a:ext>
            </a:extLst>
          </p:cNvPr>
          <p:cNvSpPr>
            <a:spLocks noGrp="1"/>
          </p:cNvSpPr>
          <p:nvPr>
            <p:ph type="pic" sz="quarter" idx="15"/>
          </p:nvPr>
        </p:nvSpPr>
        <p:spPr>
          <a:xfrm>
            <a:off x="6186487" y="2119313"/>
            <a:ext cx="2552700"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3" name="Platshållare för bild 9">
            <a:extLst>
              <a:ext uri="{FF2B5EF4-FFF2-40B4-BE49-F238E27FC236}">
                <a16:creationId xmlns:a16="http://schemas.microsoft.com/office/drawing/2014/main" id="{BC2D89E4-C874-5D9D-5582-8C4962FE6572}"/>
              </a:ext>
            </a:extLst>
          </p:cNvPr>
          <p:cNvSpPr>
            <a:spLocks noGrp="1"/>
          </p:cNvSpPr>
          <p:nvPr>
            <p:ph type="pic" sz="quarter" idx="16"/>
          </p:nvPr>
        </p:nvSpPr>
        <p:spPr>
          <a:xfrm>
            <a:off x="8918575" y="2119313"/>
            <a:ext cx="2552700" cy="2617787"/>
          </a:xfrm>
        </p:spPr>
        <p:txBody>
          <a:bodyPr lIns="144000" tIns="72000"/>
          <a:lstStyle>
            <a:lvl1pPr marL="0" indent="0">
              <a:buNone/>
              <a:defRPr>
                <a:solidFill>
                  <a:schemeClr val="tx1"/>
                </a:solidFill>
              </a:defRPr>
            </a:lvl1pPr>
          </a:lstStyle>
          <a:p>
            <a:r>
              <a:rPr lang="sv-SE"/>
              <a:t>Klicka på ikonen för att lägga till en bild</a:t>
            </a:r>
          </a:p>
        </p:txBody>
      </p:sp>
      <p:sp>
        <p:nvSpPr>
          <p:cNvPr id="15" name="Platshållare för text 14">
            <a:extLst>
              <a:ext uri="{FF2B5EF4-FFF2-40B4-BE49-F238E27FC236}">
                <a16:creationId xmlns:a16="http://schemas.microsoft.com/office/drawing/2014/main" id="{1573E8B3-270F-4DE2-1AE7-A9A887227920}"/>
              </a:ext>
            </a:extLst>
          </p:cNvPr>
          <p:cNvSpPr>
            <a:spLocks noGrp="1"/>
          </p:cNvSpPr>
          <p:nvPr>
            <p:ph type="body" sz="quarter" idx="17"/>
          </p:nvPr>
        </p:nvSpPr>
        <p:spPr>
          <a:xfrm>
            <a:off x="719138" y="4919663"/>
            <a:ext cx="2552700"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6" name="Platshållare för text 14">
            <a:extLst>
              <a:ext uri="{FF2B5EF4-FFF2-40B4-BE49-F238E27FC236}">
                <a16:creationId xmlns:a16="http://schemas.microsoft.com/office/drawing/2014/main" id="{FF8E21B0-9F11-7824-65F1-F3FC8C863D8F}"/>
              </a:ext>
            </a:extLst>
          </p:cNvPr>
          <p:cNvSpPr>
            <a:spLocks noGrp="1"/>
          </p:cNvSpPr>
          <p:nvPr>
            <p:ph type="body" sz="quarter" idx="18"/>
          </p:nvPr>
        </p:nvSpPr>
        <p:spPr>
          <a:xfrm>
            <a:off x="3452813" y="4919663"/>
            <a:ext cx="2552700"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7" name="Platshållare för text 14">
            <a:extLst>
              <a:ext uri="{FF2B5EF4-FFF2-40B4-BE49-F238E27FC236}">
                <a16:creationId xmlns:a16="http://schemas.microsoft.com/office/drawing/2014/main" id="{70F5345C-42D6-C0FD-0CD8-C50445F1D477}"/>
              </a:ext>
            </a:extLst>
          </p:cNvPr>
          <p:cNvSpPr>
            <a:spLocks noGrp="1"/>
          </p:cNvSpPr>
          <p:nvPr>
            <p:ph type="body" sz="quarter" idx="19"/>
          </p:nvPr>
        </p:nvSpPr>
        <p:spPr>
          <a:xfrm>
            <a:off x="6186487" y="4919663"/>
            <a:ext cx="2552700"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sp>
        <p:nvSpPr>
          <p:cNvPr id="18" name="Platshållare för text 14">
            <a:extLst>
              <a:ext uri="{FF2B5EF4-FFF2-40B4-BE49-F238E27FC236}">
                <a16:creationId xmlns:a16="http://schemas.microsoft.com/office/drawing/2014/main" id="{84E2CB14-FB53-956F-347A-ACEAE697FDBD}"/>
              </a:ext>
            </a:extLst>
          </p:cNvPr>
          <p:cNvSpPr>
            <a:spLocks noGrp="1"/>
          </p:cNvSpPr>
          <p:nvPr>
            <p:ph type="body" sz="quarter" idx="20"/>
          </p:nvPr>
        </p:nvSpPr>
        <p:spPr>
          <a:xfrm>
            <a:off x="8918575" y="4919663"/>
            <a:ext cx="2552700" cy="1217612"/>
          </a:xfrm>
        </p:spPr>
        <p:txBody>
          <a:bodyPr/>
          <a:lstStyle>
            <a:lvl1pPr marL="0" indent="0">
              <a:buNone/>
              <a:defRPr sz="1600">
                <a:solidFill>
                  <a:schemeClr val="tx1"/>
                </a:solidFill>
              </a:defRPr>
            </a:lvl1pPr>
            <a:lvl2pPr marL="176213" indent="0">
              <a:buNone/>
              <a:defRPr/>
            </a:lvl2pPr>
            <a:lvl3pPr marL="360362" indent="0">
              <a:buNone/>
              <a:defRPr/>
            </a:lvl3pPr>
            <a:lvl4pPr marL="536575" indent="0">
              <a:buNone/>
              <a:defRPr/>
            </a:lvl4pPr>
            <a:lvl5pPr marL="719137" indent="0">
              <a:buNone/>
              <a:defRPr/>
            </a:lvl5pPr>
          </a:lstStyle>
          <a:p>
            <a:pPr lvl="0"/>
            <a:r>
              <a:rPr lang="sv-SE"/>
              <a:t>Klicka här för att ändra format på bakgrundstexten</a:t>
            </a:r>
          </a:p>
        </p:txBody>
      </p:sp>
      <p:pic>
        <p:nvPicPr>
          <p:cNvPr id="2" name="Bild 1">
            <a:extLst>
              <a:ext uri="{FF2B5EF4-FFF2-40B4-BE49-F238E27FC236}">
                <a16:creationId xmlns:a16="http://schemas.microsoft.com/office/drawing/2014/main" id="{5BC06DB9-422D-793D-62EB-DADADE41168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00395892"/>
      </p:ext>
    </p:extLst>
  </p:cSld>
  <p:clrMapOvr>
    <a:overrideClrMapping bg1="dk1" tx1="lt1" bg2="dk2" tx2="lt2" accent1="accent1" accent2="accent2" accent3="accent3" accent4="accent4" accent5="accent5" accent6="accent6" hlink="hlink" folHlink="folHlink"/>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Dokumentation - 2 spalter och bild">
    <p:spTree>
      <p:nvGrpSpPr>
        <p:cNvPr id="1" name=""/>
        <p:cNvGrpSpPr/>
        <p:nvPr/>
      </p:nvGrpSpPr>
      <p:grpSpPr>
        <a:xfrm>
          <a:off x="0" y="0"/>
          <a:ext cx="0" cy="0"/>
          <a:chOff x="0" y="0"/>
          <a:chExt cx="0" cy="0"/>
        </a:xfrm>
      </p:grpSpPr>
      <p:sp>
        <p:nvSpPr>
          <p:cNvPr id="10" name="Platshållare för bild 8">
            <a:extLst>
              <a:ext uri="{FF2B5EF4-FFF2-40B4-BE49-F238E27FC236}">
                <a16:creationId xmlns:a16="http://schemas.microsoft.com/office/drawing/2014/main" id="{BDFF4DFE-999D-AABA-76B7-33277B8FE037}"/>
              </a:ext>
            </a:extLst>
          </p:cNvPr>
          <p:cNvSpPr>
            <a:spLocks noGrp="1"/>
          </p:cNvSpPr>
          <p:nvPr>
            <p:ph type="pic" sz="quarter" idx="14"/>
          </p:nvPr>
        </p:nvSpPr>
        <p:spPr>
          <a:xfrm>
            <a:off x="8918574" y="0"/>
            <a:ext cx="3273425" cy="6858000"/>
          </a:xfrm>
        </p:spPr>
        <p:txBody>
          <a:bodyPr lIns="144000" tIns="72000"/>
          <a:lstStyle>
            <a:lvl1pPr marL="0" indent="0">
              <a:buNone/>
              <a:defRPr>
                <a:solidFill>
                  <a:schemeClr val="bg1"/>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8018462" cy="1219200"/>
          </a:xfrm>
          <a:prstGeom prst="rect">
            <a:avLst/>
          </a:prstGeom>
        </p:spPr>
        <p:txBody>
          <a:bodyPr/>
          <a:lstStyle>
            <a:lvl1pPr>
              <a:defRPr>
                <a:solidFill>
                  <a:schemeClr val="tx2"/>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8018462" cy="4017962"/>
          </a:xfrm>
        </p:spPr>
        <p:txBody>
          <a:bodyPr numCol="2" spcCol="180000"/>
          <a:lstStyle>
            <a:lvl1pPr marL="177800" indent="-177800">
              <a:spcBef>
                <a:spcPts val="400"/>
              </a:spcBef>
              <a:spcAft>
                <a:spcPts val="400"/>
              </a:spcAft>
              <a:defRPr sz="1600"/>
            </a:lvl1pPr>
            <a:lvl2pPr marL="361950" indent="-184150">
              <a:spcBef>
                <a:spcPts val="0"/>
              </a:spcBef>
              <a:spcAft>
                <a:spcPts val="400"/>
              </a:spcAft>
              <a:defRPr sz="1400"/>
            </a:lvl2pPr>
            <a:lvl3pPr marL="539750" indent="-177800">
              <a:spcBef>
                <a:spcPts val="0"/>
              </a:spcBef>
              <a:spcAft>
                <a:spcPts val="400"/>
              </a:spcAft>
              <a:defRPr sz="1200"/>
            </a:lvl3pPr>
            <a:lvl4pPr marL="717550" indent="-177800">
              <a:spcBef>
                <a:spcPts val="0"/>
              </a:spcBef>
              <a:spcAft>
                <a:spcPts val="400"/>
              </a:spcAft>
              <a:defRPr sz="1100"/>
            </a:lvl4pPr>
            <a:lvl5pPr marL="895350" indent="-177800">
              <a:spcBef>
                <a:spcPts val="0"/>
              </a:spcBef>
              <a:spcAft>
                <a:spcPts val="4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201008012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okumentation - 3 spalter">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10752138" cy="4017962"/>
          </a:xfrm>
        </p:spPr>
        <p:txBody>
          <a:bodyPr numCol="3" spcCol="180000"/>
          <a:lstStyle>
            <a:lvl1pPr marL="177800" indent="-177800">
              <a:spcBef>
                <a:spcPts val="400"/>
              </a:spcBef>
              <a:spcAft>
                <a:spcPts val="400"/>
              </a:spcAft>
              <a:defRPr sz="1600"/>
            </a:lvl1pPr>
            <a:lvl2pPr marL="361950" indent="-184150">
              <a:spcBef>
                <a:spcPts val="0"/>
              </a:spcBef>
              <a:spcAft>
                <a:spcPts val="400"/>
              </a:spcAft>
              <a:defRPr sz="1400"/>
            </a:lvl2pPr>
            <a:lvl3pPr marL="539750" indent="-177800">
              <a:spcBef>
                <a:spcPts val="0"/>
              </a:spcBef>
              <a:spcAft>
                <a:spcPts val="400"/>
              </a:spcAft>
              <a:defRPr sz="1200"/>
            </a:lvl3pPr>
            <a:lvl4pPr marL="717550" indent="-177800">
              <a:spcBef>
                <a:spcPts val="0"/>
              </a:spcBef>
              <a:spcAft>
                <a:spcPts val="400"/>
              </a:spcAft>
              <a:defRPr sz="1100"/>
            </a:lvl4pPr>
            <a:lvl5pPr marL="895350" indent="-177800">
              <a:spcBef>
                <a:spcPts val="0"/>
              </a:spcBef>
              <a:spcAft>
                <a:spcPts val="4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5A257AEB-CEE8-F6F8-D389-1BC879FE3273}"/>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78865204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okumentation - 3 spalter + en spalt">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6653212" cy="4017962"/>
          </a:xfrm>
        </p:spPr>
        <p:txBody>
          <a:bodyPr numCol="2" spcCol="180000"/>
          <a:lstStyle>
            <a:lvl1pPr marL="177800" indent="-177800">
              <a:spcBef>
                <a:spcPts val="400"/>
              </a:spcBef>
              <a:spcAft>
                <a:spcPts val="400"/>
              </a:spcAft>
              <a:defRPr sz="1600"/>
            </a:lvl1pPr>
            <a:lvl2pPr marL="361950" indent="-184150">
              <a:spcBef>
                <a:spcPts val="0"/>
              </a:spcBef>
              <a:spcAft>
                <a:spcPts val="400"/>
              </a:spcAft>
              <a:defRPr sz="1400"/>
            </a:lvl2pPr>
            <a:lvl3pPr marL="539750" indent="-177800">
              <a:spcBef>
                <a:spcPts val="0"/>
              </a:spcBef>
              <a:spcAft>
                <a:spcPts val="400"/>
              </a:spcAft>
              <a:defRPr sz="1200"/>
            </a:lvl3pPr>
            <a:lvl4pPr marL="717550" indent="-177800">
              <a:spcBef>
                <a:spcPts val="0"/>
              </a:spcBef>
              <a:spcAft>
                <a:spcPts val="400"/>
              </a:spcAft>
              <a:defRPr sz="1100"/>
            </a:lvl4pPr>
            <a:lvl5pPr marL="895350" indent="-177800">
              <a:spcBef>
                <a:spcPts val="0"/>
              </a:spcBef>
              <a:spcAft>
                <a:spcPts val="4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5A257AEB-CEE8-F6F8-D389-1BC879FE3273}"/>
              </a:ext>
            </a:extLst>
          </p:cNvPr>
          <p:cNvSpPr>
            <a:spLocks noGrp="1"/>
          </p:cNvSpPr>
          <p:nvPr>
            <p:ph type="title"/>
          </p:nvPr>
        </p:nvSpPr>
        <p:spPr/>
        <p:txBody>
          <a:bodyPr/>
          <a:lstStyle/>
          <a:p>
            <a:r>
              <a:rPr lang="sv-SE"/>
              <a:t>Klicka här för att ändra mall för rubrikformat</a:t>
            </a:r>
          </a:p>
        </p:txBody>
      </p:sp>
      <p:sp>
        <p:nvSpPr>
          <p:cNvPr id="2" name="Platshållare för innehåll 8">
            <a:extLst>
              <a:ext uri="{FF2B5EF4-FFF2-40B4-BE49-F238E27FC236}">
                <a16:creationId xmlns:a16="http://schemas.microsoft.com/office/drawing/2014/main" id="{CD074874-AA85-310C-4941-EC6158A40209}"/>
              </a:ext>
            </a:extLst>
          </p:cNvPr>
          <p:cNvSpPr>
            <a:spLocks noGrp="1"/>
          </p:cNvSpPr>
          <p:nvPr>
            <p:ph sz="quarter" idx="14"/>
          </p:nvPr>
        </p:nvSpPr>
        <p:spPr>
          <a:xfrm>
            <a:off x="7551738" y="2119313"/>
            <a:ext cx="3919538" cy="4017962"/>
          </a:xfrm>
        </p:spPr>
        <p:txBody>
          <a:bodyPr numCol="1" spcCol="180000"/>
          <a:lstStyle>
            <a:lvl1pPr marL="177800" indent="-177800">
              <a:spcBef>
                <a:spcPts val="400"/>
              </a:spcBef>
              <a:spcAft>
                <a:spcPts val="400"/>
              </a:spcAft>
              <a:defRPr sz="1600"/>
            </a:lvl1pPr>
            <a:lvl2pPr marL="361950" indent="-184150">
              <a:spcBef>
                <a:spcPts val="0"/>
              </a:spcBef>
              <a:spcAft>
                <a:spcPts val="400"/>
              </a:spcAft>
              <a:defRPr sz="1400"/>
            </a:lvl2pPr>
            <a:lvl3pPr marL="539750" indent="-177800">
              <a:spcBef>
                <a:spcPts val="0"/>
              </a:spcBef>
              <a:spcAft>
                <a:spcPts val="400"/>
              </a:spcAft>
              <a:defRPr sz="1200"/>
            </a:lvl3pPr>
            <a:lvl4pPr marL="717550" indent="-177800">
              <a:spcBef>
                <a:spcPts val="0"/>
              </a:spcBef>
              <a:spcAft>
                <a:spcPts val="400"/>
              </a:spcAft>
              <a:defRPr sz="1100"/>
            </a:lvl4pPr>
            <a:lvl5pPr marL="895350" indent="-177800">
              <a:spcBef>
                <a:spcPts val="0"/>
              </a:spcBef>
              <a:spcAft>
                <a:spcPts val="400"/>
              </a:spcAft>
              <a:defRPr sz="1100"/>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35426824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okumentation - 2 spalter och bild - grön">
    <p:bg>
      <p:bgRef idx="1001">
        <a:schemeClr val="bg2"/>
      </p:bgRef>
    </p:bg>
    <p:spTree>
      <p:nvGrpSpPr>
        <p:cNvPr id="1" name=""/>
        <p:cNvGrpSpPr/>
        <p:nvPr/>
      </p:nvGrpSpPr>
      <p:grpSpPr>
        <a:xfrm>
          <a:off x="0" y="0"/>
          <a:ext cx="0" cy="0"/>
          <a:chOff x="0" y="0"/>
          <a:chExt cx="0" cy="0"/>
        </a:xfrm>
      </p:grpSpPr>
      <p:sp>
        <p:nvSpPr>
          <p:cNvPr id="10" name="Platshållare för bild 8">
            <a:extLst>
              <a:ext uri="{FF2B5EF4-FFF2-40B4-BE49-F238E27FC236}">
                <a16:creationId xmlns:a16="http://schemas.microsoft.com/office/drawing/2014/main" id="{BDFF4DFE-999D-AABA-76B7-33277B8FE037}"/>
              </a:ext>
            </a:extLst>
          </p:cNvPr>
          <p:cNvSpPr>
            <a:spLocks noGrp="1"/>
          </p:cNvSpPr>
          <p:nvPr>
            <p:ph type="pic" sz="quarter" idx="14"/>
          </p:nvPr>
        </p:nvSpPr>
        <p:spPr>
          <a:xfrm>
            <a:off x="8918574" y="0"/>
            <a:ext cx="3273425" cy="6858000"/>
          </a:xfrm>
        </p:spPr>
        <p:txBody>
          <a:bodyPr lIns="144000" tIns="72000"/>
          <a:lstStyle>
            <a:lvl1pPr marL="0" indent="0">
              <a:buNone/>
              <a:defRPr>
                <a:solidFill>
                  <a:schemeClr val="tx2">
                    <a:lumMod val="90000"/>
                  </a:schemeClr>
                </a:solidFill>
              </a:defRPr>
            </a:lvl1pPr>
          </a:lstStyle>
          <a:p>
            <a:r>
              <a:rPr lang="sv-SE"/>
              <a:t>Klicka på ikonen för att lägga till en bild</a:t>
            </a:r>
          </a:p>
        </p:txBody>
      </p:sp>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8018462" cy="1219200"/>
          </a:xfrm>
          <a:prstGeom prst="rect">
            <a:avLst/>
          </a:prstGeom>
        </p:spPr>
        <p:txBody>
          <a:bodyPr/>
          <a:lstStyle>
            <a:lvl1pPr>
              <a:defRPr>
                <a:solidFill>
                  <a:schemeClr val="accent4"/>
                </a:solidFill>
              </a:defRPr>
            </a:lvl1pPr>
          </a:lstStyle>
          <a:p>
            <a:r>
              <a:rPr lang="sv-SE"/>
              <a:t>Klicka här för att ändra mall för rubrikformat</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8018462" cy="4017962"/>
          </a:xfrm>
        </p:spPr>
        <p:txBody>
          <a:bodyPr numCol="2" spcCol="180000"/>
          <a:lstStyle>
            <a:lvl1pPr marL="177800" indent="-177800">
              <a:spcBef>
                <a:spcPts val="400"/>
              </a:spcBef>
              <a:spcAft>
                <a:spcPts val="400"/>
              </a:spcAft>
              <a:defRPr sz="1600">
                <a:solidFill>
                  <a:schemeClr val="tx1"/>
                </a:solidFill>
              </a:defRPr>
            </a:lvl1pPr>
            <a:lvl2pPr marL="361950" indent="-184150">
              <a:spcBef>
                <a:spcPts val="0"/>
              </a:spcBef>
              <a:spcAft>
                <a:spcPts val="400"/>
              </a:spcAft>
              <a:defRPr sz="1400">
                <a:solidFill>
                  <a:schemeClr val="tx1"/>
                </a:solidFill>
              </a:defRPr>
            </a:lvl2pPr>
            <a:lvl3pPr marL="539750" indent="-177800">
              <a:spcBef>
                <a:spcPts val="0"/>
              </a:spcBef>
              <a:spcAft>
                <a:spcPts val="400"/>
              </a:spcAft>
              <a:defRPr sz="1200">
                <a:solidFill>
                  <a:schemeClr val="tx1"/>
                </a:solidFill>
              </a:defRPr>
            </a:lvl3pPr>
            <a:lvl4pPr marL="717550" indent="-177800">
              <a:spcBef>
                <a:spcPts val="0"/>
              </a:spcBef>
              <a:spcAft>
                <a:spcPts val="400"/>
              </a:spcAft>
              <a:defRPr sz="1100">
                <a:solidFill>
                  <a:schemeClr val="tx1"/>
                </a:solidFill>
              </a:defRPr>
            </a:lvl4pPr>
            <a:lvl5pPr marL="895350" indent="-177800">
              <a:spcBef>
                <a:spcPts val="0"/>
              </a:spcBef>
              <a:spcAft>
                <a:spcPts val="400"/>
              </a:spcAft>
              <a:defRPr sz="11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1762655590"/>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okumentation - 3 spalter - grön">
    <p:bg>
      <p:bgRef idx="1001">
        <a:schemeClr val="bg2"/>
      </p:bgRef>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10752138" cy="4017962"/>
          </a:xfrm>
        </p:spPr>
        <p:txBody>
          <a:bodyPr numCol="3" spcCol="180000"/>
          <a:lstStyle>
            <a:lvl1pPr marL="177800" indent="-177800">
              <a:spcBef>
                <a:spcPts val="400"/>
              </a:spcBef>
              <a:spcAft>
                <a:spcPts val="400"/>
              </a:spcAft>
              <a:defRPr sz="1600">
                <a:solidFill>
                  <a:schemeClr val="tx1"/>
                </a:solidFill>
              </a:defRPr>
            </a:lvl1pPr>
            <a:lvl2pPr marL="361950" indent="-184150">
              <a:spcBef>
                <a:spcPts val="0"/>
              </a:spcBef>
              <a:spcAft>
                <a:spcPts val="400"/>
              </a:spcAft>
              <a:defRPr sz="1400">
                <a:solidFill>
                  <a:schemeClr val="tx1"/>
                </a:solidFill>
              </a:defRPr>
            </a:lvl2pPr>
            <a:lvl3pPr marL="539750" indent="-177800">
              <a:spcBef>
                <a:spcPts val="0"/>
              </a:spcBef>
              <a:spcAft>
                <a:spcPts val="400"/>
              </a:spcAft>
              <a:defRPr sz="1200">
                <a:solidFill>
                  <a:schemeClr val="tx1"/>
                </a:solidFill>
              </a:defRPr>
            </a:lvl3pPr>
            <a:lvl4pPr marL="717550" indent="-177800">
              <a:spcBef>
                <a:spcPts val="0"/>
              </a:spcBef>
              <a:spcAft>
                <a:spcPts val="400"/>
              </a:spcAft>
              <a:defRPr sz="1100">
                <a:solidFill>
                  <a:schemeClr val="tx1"/>
                </a:solidFill>
              </a:defRPr>
            </a:lvl4pPr>
            <a:lvl5pPr marL="895350" indent="-177800">
              <a:spcBef>
                <a:spcPts val="0"/>
              </a:spcBef>
              <a:spcAft>
                <a:spcPts val="400"/>
              </a:spcAft>
              <a:defRPr sz="11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5A257AEB-CEE8-F6F8-D389-1BC879FE3273}"/>
              </a:ext>
            </a:extLst>
          </p:cNvPr>
          <p:cNvSpPr>
            <a:spLocks noGrp="1"/>
          </p:cNvSpPr>
          <p:nvPr>
            <p:ph type="title"/>
          </p:nvPr>
        </p:nvSpPr>
        <p:spPr/>
        <p:txBody>
          <a:bodyPr/>
          <a:lstStyle>
            <a:lvl1pPr>
              <a:defRPr>
                <a:solidFill>
                  <a:schemeClr val="accent4"/>
                </a:solidFill>
              </a:defRPr>
            </a:lvl1pPr>
          </a:lstStyle>
          <a:p>
            <a:r>
              <a:rPr lang="sv-SE"/>
              <a:t>Klicka här för att ändra mall för rubrikformat</a:t>
            </a:r>
          </a:p>
        </p:txBody>
      </p:sp>
    </p:spTree>
    <p:extLst>
      <p:ext uri="{BB962C8B-B14F-4D97-AF65-F5344CB8AC3E}">
        <p14:creationId xmlns:p14="http://schemas.microsoft.com/office/powerpoint/2010/main" val="743163927"/>
      </p:ext>
    </p:extLst>
  </p:cSld>
  <p:clrMapOvr>
    <a:overrideClrMapping bg1="dk1" tx1="lt1" bg2="dk2" tx2="lt2" accent1="accent1" accent2="accent2" accent3="accent3" accent4="accent4" accent5="accent5" accent6="accent6" hlink="hlink" folHlink="folHlink"/>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okumentation - 3 spalter + en spalt - grön">
    <p:bg>
      <p:bgRef idx="1001">
        <a:schemeClr val="bg2"/>
      </p:bgRef>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9" name="Platshållare för innehåll 8">
            <a:extLst>
              <a:ext uri="{FF2B5EF4-FFF2-40B4-BE49-F238E27FC236}">
                <a16:creationId xmlns:a16="http://schemas.microsoft.com/office/drawing/2014/main" id="{9EE6FE6E-695D-1A3D-55A5-CB4DFFD01012}"/>
              </a:ext>
            </a:extLst>
          </p:cNvPr>
          <p:cNvSpPr>
            <a:spLocks noGrp="1"/>
          </p:cNvSpPr>
          <p:nvPr>
            <p:ph sz="quarter" idx="13"/>
          </p:nvPr>
        </p:nvSpPr>
        <p:spPr>
          <a:xfrm>
            <a:off x="719138" y="2119313"/>
            <a:ext cx="6653212" cy="4017962"/>
          </a:xfrm>
        </p:spPr>
        <p:txBody>
          <a:bodyPr numCol="2" spcCol="180000"/>
          <a:lstStyle>
            <a:lvl1pPr marL="177800" indent="-177800">
              <a:spcBef>
                <a:spcPts val="400"/>
              </a:spcBef>
              <a:spcAft>
                <a:spcPts val="400"/>
              </a:spcAft>
              <a:defRPr sz="1600">
                <a:solidFill>
                  <a:schemeClr val="tx1"/>
                </a:solidFill>
              </a:defRPr>
            </a:lvl1pPr>
            <a:lvl2pPr marL="361950" indent="-184150">
              <a:spcBef>
                <a:spcPts val="0"/>
              </a:spcBef>
              <a:spcAft>
                <a:spcPts val="400"/>
              </a:spcAft>
              <a:defRPr sz="1400">
                <a:solidFill>
                  <a:schemeClr val="tx1"/>
                </a:solidFill>
              </a:defRPr>
            </a:lvl2pPr>
            <a:lvl3pPr marL="539750" indent="-177800">
              <a:spcBef>
                <a:spcPts val="0"/>
              </a:spcBef>
              <a:spcAft>
                <a:spcPts val="400"/>
              </a:spcAft>
              <a:defRPr sz="1200">
                <a:solidFill>
                  <a:schemeClr val="tx1"/>
                </a:solidFill>
              </a:defRPr>
            </a:lvl3pPr>
            <a:lvl4pPr marL="717550" indent="-177800">
              <a:spcBef>
                <a:spcPts val="0"/>
              </a:spcBef>
              <a:spcAft>
                <a:spcPts val="400"/>
              </a:spcAft>
              <a:defRPr sz="1100">
                <a:solidFill>
                  <a:schemeClr val="tx1"/>
                </a:solidFill>
              </a:defRPr>
            </a:lvl4pPr>
            <a:lvl5pPr marL="895350" indent="-177800">
              <a:spcBef>
                <a:spcPts val="0"/>
              </a:spcBef>
              <a:spcAft>
                <a:spcPts val="400"/>
              </a:spcAft>
              <a:defRPr sz="11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3" name="Rubrik 2">
            <a:extLst>
              <a:ext uri="{FF2B5EF4-FFF2-40B4-BE49-F238E27FC236}">
                <a16:creationId xmlns:a16="http://schemas.microsoft.com/office/drawing/2014/main" id="{5A257AEB-CEE8-F6F8-D389-1BC879FE3273}"/>
              </a:ext>
            </a:extLst>
          </p:cNvPr>
          <p:cNvSpPr>
            <a:spLocks noGrp="1"/>
          </p:cNvSpPr>
          <p:nvPr>
            <p:ph type="title"/>
          </p:nvPr>
        </p:nvSpPr>
        <p:spPr/>
        <p:txBody>
          <a:bodyPr/>
          <a:lstStyle>
            <a:lvl1pPr>
              <a:defRPr>
                <a:solidFill>
                  <a:schemeClr val="accent4"/>
                </a:solidFill>
              </a:defRPr>
            </a:lvl1pPr>
          </a:lstStyle>
          <a:p>
            <a:r>
              <a:rPr lang="sv-SE"/>
              <a:t>Klicka här för att ändra mall för rubrikformat</a:t>
            </a:r>
          </a:p>
        </p:txBody>
      </p:sp>
      <p:sp>
        <p:nvSpPr>
          <p:cNvPr id="2" name="Platshållare för innehåll 8">
            <a:extLst>
              <a:ext uri="{FF2B5EF4-FFF2-40B4-BE49-F238E27FC236}">
                <a16:creationId xmlns:a16="http://schemas.microsoft.com/office/drawing/2014/main" id="{CD074874-AA85-310C-4941-EC6158A40209}"/>
              </a:ext>
            </a:extLst>
          </p:cNvPr>
          <p:cNvSpPr>
            <a:spLocks noGrp="1"/>
          </p:cNvSpPr>
          <p:nvPr>
            <p:ph sz="quarter" idx="14"/>
          </p:nvPr>
        </p:nvSpPr>
        <p:spPr>
          <a:xfrm>
            <a:off x="7551738" y="2119313"/>
            <a:ext cx="3919538" cy="4017962"/>
          </a:xfrm>
        </p:spPr>
        <p:txBody>
          <a:bodyPr numCol="1" spcCol="180000"/>
          <a:lstStyle>
            <a:lvl1pPr marL="177800" indent="-177800">
              <a:spcBef>
                <a:spcPts val="400"/>
              </a:spcBef>
              <a:spcAft>
                <a:spcPts val="400"/>
              </a:spcAft>
              <a:defRPr sz="1600">
                <a:solidFill>
                  <a:schemeClr val="tx1"/>
                </a:solidFill>
              </a:defRPr>
            </a:lvl1pPr>
            <a:lvl2pPr marL="361950" indent="-184150">
              <a:spcBef>
                <a:spcPts val="0"/>
              </a:spcBef>
              <a:spcAft>
                <a:spcPts val="400"/>
              </a:spcAft>
              <a:defRPr sz="1400">
                <a:solidFill>
                  <a:schemeClr val="tx1"/>
                </a:solidFill>
              </a:defRPr>
            </a:lvl2pPr>
            <a:lvl3pPr marL="539750" indent="-177800">
              <a:spcBef>
                <a:spcPts val="0"/>
              </a:spcBef>
              <a:spcAft>
                <a:spcPts val="400"/>
              </a:spcAft>
              <a:defRPr sz="1200">
                <a:solidFill>
                  <a:schemeClr val="tx1"/>
                </a:solidFill>
              </a:defRPr>
            </a:lvl3pPr>
            <a:lvl4pPr marL="717550" indent="-177800">
              <a:spcBef>
                <a:spcPts val="0"/>
              </a:spcBef>
              <a:spcAft>
                <a:spcPts val="400"/>
              </a:spcAft>
              <a:defRPr sz="1100">
                <a:solidFill>
                  <a:schemeClr val="tx1"/>
                </a:solidFill>
              </a:defRPr>
            </a:lvl4pPr>
            <a:lvl5pPr marL="895350" indent="-177800">
              <a:spcBef>
                <a:spcPts val="0"/>
              </a:spcBef>
              <a:spcAft>
                <a:spcPts val="400"/>
              </a:spcAft>
              <a:defRPr sz="1100">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Tree>
    <p:extLst>
      <p:ext uri="{BB962C8B-B14F-4D97-AF65-F5344CB8AC3E}">
        <p14:creationId xmlns:p14="http://schemas.microsoft.com/office/powerpoint/2010/main" val="4165177701"/>
      </p:ext>
    </p:extLst>
  </p:cSld>
  <p:clrMapOvr>
    <a:overrideClrMapping bg1="dk1" tx1="lt1" bg2="dk2" tx2="lt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elsida 3">
    <p:bg>
      <p:bgPr>
        <a:blipFill dpi="0" rotWithShape="1">
          <a:blip r:embed="rId2"/>
          <a:srcRect/>
          <a:stretch>
            <a:fillRect t="-9000" b="-9000"/>
          </a:stretch>
        </a:blipFill>
        <a:effectLst/>
      </p:bgPr>
    </p:bg>
    <p:spTree>
      <p:nvGrpSpPr>
        <p:cNvPr id="1" name=""/>
        <p:cNvGrpSpPr/>
        <p:nvPr/>
      </p:nvGrpSpPr>
      <p:grpSpPr>
        <a:xfrm>
          <a:off x="0" y="0"/>
          <a:ext cx="0" cy="0"/>
          <a:chOff x="0" y="0"/>
          <a:chExt cx="0" cy="0"/>
        </a:xfrm>
      </p:grpSpPr>
      <p:sp>
        <p:nvSpPr>
          <p:cNvPr id="25" name="Rektangel 24">
            <a:extLst>
              <a:ext uri="{FF2B5EF4-FFF2-40B4-BE49-F238E27FC236}">
                <a16:creationId xmlns:a16="http://schemas.microsoft.com/office/drawing/2014/main" id="{338E4338-AB0E-5467-9FF0-4E0FA2BDA5CA}"/>
              </a:ext>
            </a:extLst>
          </p:cNvPr>
          <p:cNvSpPr/>
          <p:nvPr userDrawn="1"/>
        </p:nvSpPr>
        <p:spPr>
          <a:xfrm>
            <a:off x="0" y="0"/>
            <a:ext cx="12192000"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err="1">
              <a:cs typeface="Arial" panose="020B0604020202020204" pitchFamily="34" charset="0"/>
            </a:endParaRPr>
          </a:p>
        </p:txBody>
      </p:sp>
      <p:pic>
        <p:nvPicPr>
          <p:cNvPr id="22" name="Bild 21">
            <a:extLst>
              <a:ext uri="{FF2B5EF4-FFF2-40B4-BE49-F238E27FC236}">
                <a16:creationId xmlns:a16="http://schemas.microsoft.com/office/drawing/2014/main" id="{07F5CE9D-D76C-A052-8E1F-59729B2063F5}"/>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19139" y="719138"/>
            <a:ext cx="8018462" cy="4017962"/>
          </a:xfrm>
          <a:prstGeom prst="rect">
            <a:avLst/>
          </a:prstGeom>
        </p:spPr>
        <p:txBody>
          <a:bodyPr anchor="b"/>
          <a:lstStyle>
            <a:lvl1pPr algn="l">
              <a:lnSpc>
                <a:spcPct val="70000"/>
              </a:lnSpc>
              <a:defRPr sz="6600">
                <a:solidFill>
                  <a:schemeClr val="accent4"/>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719139" y="4918075"/>
            <a:ext cx="8018462" cy="1219200"/>
          </a:xfrm>
        </p:spPr>
        <p:txBody>
          <a:bodyPr/>
          <a:lstStyle>
            <a:lvl1pPr marL="0" indent="0" algn="l">
              <a:buNone/>
              <a:defRPr sz="280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8" name="textruta 7">
            <a:extLst>
              <a:ext uri="{FF2B5EF4-FFF2-40B4-BE49-F238E27FC236}">
                <a16:creationId xmlns:a16="http://schemas.microsoft.com/office/drawing/2014/main" id="{45B0AD8F-6ED4-14F3-0415-BF8C70825B2F}"/>
              </a:ext>
            </a:extLst>
          </p:cNvPr>
          <p:cNvSpPr txBox="1"/>
          <p:nvPr userDrawn="1"/>
        </p:nvSpPr>
        <p:spPr>
          <a:xfrm>
            <a:off x="0" y="-367488"/>
            <a:ext cx="5118100" cy="234287"/>
          </a:xfrm>
          <a:prstGeom prst="rect">
            <a:avLst/>
          </a:prstGeom>
          <a:solidFill>
            <a:schemeClr val="tx1"/>
          </a:solidFill>
        </p:spPr>
        <p:txBody>
          <a:bodyPr wrap="square" lIns="36000" tIns="36000" rIns="36000" bIns="36000" rtlCol="0">
            <a:spAutoFit/>
          </a:bodyPr>
          <a:lstStyle/>
          <a:p>
            <a:pPr algn="l"/>
            <a:r>
              <a:rPr lang="sv-SE" sz="1050">
                <a:solidFill>
                  <a:schemeClr val="bg1"/>
                </a:solidFill>
              </a:rPr>
              <a:t>För att ändra bild i bakgrunden: Högerklicka på bakgrunden, välj formatera bakgrund</a:t>
            </a:r>
          </a:p>
        </p:txBody>
      </p:sp>
      <p:sp>
        <p:nvSpPr>
          <p:cNvPr id="9" name="Platshållare för datum 3">
            <a:extLst>
              <a:ext uri="{FF2B5EF4-FFF2-40B4-BE49-F238E27FC236}">
                <a16:creationId xmlns:a16="http://schemas.microsoft.com/office/drawing/2014/main" id="{74DDF891-8D8D-CE9D-EFF3-CBAF39DADBA1}"/>
              </a:ext>
            </a:extLst>
          </p:cNvPr>
          <p:cNvSpPr>
            <a:spLocks noGrp="1"/>
          </p:cNvSpPr>
          <p:nvPr>
            <p:ph type="dt" sz="half" idx="10"/>
          </p:nvPr>
        </p:nvSpPr>
        <p:spPr>
          <a:xfrm>
            <a:off x="717612" y="6991199"/>
            <a:ext cx="815913" cy="260349"/>
          </a:xfrm>
        </p:spPr>
        <p:txBody>
          <a:bodyPr/>
          <a:lstStyle>
            <a:lvl1pPr>
              <a:defRPr>
                <a:solidFill>
                  <a:schemeClr val="tx1">
                    <a:lumMod val="65000"/>
                    <a:lumOff val="35000"/>
                    <a:alpha val="0"/>
                  </a:schemeClr>
                </a:solidFill>
              </a:defRPr>
            </a:lvl1pPr>
          </a:lstStyle>
          <a:p>
            <a:fld id="{FD403CD0-842C-4BCD-83D3-BB78B185EE38}" type="datetimeFigureOut">
              <a:rPr lang="sv-SE" smtClean="0"/>
              <a:pPr/>
              <a:t>2026-09-03</a:t>
            </a:fld>
            <a:endParaRPr lang="sv-SE"/>
          </a:p>
        </p:txBody>
      </p:sp>
      <p:sp>
        <p:nvSpPr>
          <p:cNvPr id="10" name="Platshållare för sidfot 4">
            <a:extLst>
              <a:ext uri="{FF2B5EF4-FFF2-40B4-BE49-F238E27FC236}">
                <a16:creationId xmlns:a16="http://schemas.microsoft.com/office/drawing/2014/main" id="{95690C39-9262-9A62-4097-DDB7C52230F4}"/>
              </a:ext>
            </a:extLst>
          </p:cNvPr>
          <p:cNvSpPr>
            <a:spLocks noGrp="1"/>
          </p:cNvSpPr>
          <p:nvPr>
            <p:ph type="ftr" sz="quarter" idx="11"/>
          </p:nvPr>
        </p:nvSpPr>
        <p:spPr>
          <a:xfrm>
            <a:off x="1533525" y="6991199"/>
            <a:ext cx="6619875" cy="260349"/>
          </a:xfrm>
        </p:spPr>
        <p:txBody>
          <a:bodyPr/>
          <a:lstStyle>
            <a:lvl1pPr>
              <a:defRPr>
                <a:solidFill>
                  <a:schemeClr val="tx1">
                    <a:lumMod val="65000"/>
                    <a:lumOff val="35000"/>
                    <a:alpha val="0"/>
                  </a:schemeClr>
                </a:solidFill>
              </a:defRPr>
            </a:lvl1pPr>
          </a:lstStyle>
          <a:p>
            <a:endParaRPr lang="sv-SE"/>
          </a:p>
        </p:txBody>
      </p:sp>
      <p:sp>
        <p:nvSpPr>
          <p:cNvPr id="11" name="Platshållare för bildnummer 5">
            <a:extLst>
              <a:ext uri="{FF2B5EF4-FFF2-40B4-BE49-F238E27FC236}">
                <a16:creationId xmlns:a16="http://schemas.microsoft.com/office/drawing/2014/main" id="{3E57F026-F9F6-6D1B-8537-AC28320A4362}"/>
              </a:ext>
            </a:extLst>
          </p:cNvPr>
          <p:cNvSpPr>
            <a:spLocks noGrp="1"/>
          </p:cNvSpPr>
          <p:nvPr>
            <p:ph type="sldNum" sz="quarter" idx="12"/>
          </p:nvPr>
        </p:nvSpPr>
        <p:spPr>
          <a:xfrm>
            <a:off x="8610599" y="6991199"/>
            <a:ext cx="2860677" cy="260349"/>
          </a:xfrm>
        </p:spPr>
        <p:txBody>
          <a:bodyPr/>
          <a:lstStyle>
            <a:lvl1pPr>
              <a:defRPr>
                <a:solidFill>
                  <a:schemeClr val="tx1">
                    <a:lumMod val="65000"/>
                    <a:lumOff val="35000"/>
                    <a:alpha val="0"/>
                  </a:schemeClr>
                </a:solidFill>
              </a:defRPr>
            </a:lvl1pPr>
          </a:lstStyle>
          <a:p>
            <a:fld id="{AE086683-F536-42AB-ABBC-F4803DFE8DBC}" type="slidenum">
              <a:rPr lang="sv-SE" smtClean="0"/>
              <a:pPr/>
              <a:t>‹#›</a:t>
            </a:fld>
            <a:endParaRPr lang="sv-SE"/>
          </a:p>
        </p:txBody>
      </p:sp>
      <p:pic>
        <p:nvPicPr>
          <p:cNvPr id="12" name="Bild 11">
            <a:extLst>
              <a:ext uri="{FF2B5EF4-FFF2-40B4-BE49-F238E27FC236}">
                <a16:creationId xmlns:a16="http://schemas.microsoft.com/office/drawing/2014/main" id="{02ADC72A-32D2-2D4B-92DF-5128DB5F2A1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17769262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Only" preserve="1">
  <p:cSld name="Endast rubrik -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8" y="719138"/>
            <a:ext cx="10752138" cy="659957"/>
          </a:xfrm>
          <a:prstGeom prst="rect">
            <a:avLst/>
          </a:prstGeom>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p>
            <a:fld id="{AE086683-F536-42AB-ABBC-F4803DFE8DBC}" type="slidenum">
              <a:rPr lang="sv-SE" smtClean="0"/>
              <a:t>‹#›</a:t>
            </a:fld>
            <a:endParaRPr lang="sv-SE"/>
          </a:p>
        </p:txBody>
      </p:sp>
      <p:pic>
        <p:nvPicPr>
          <p:cNvPr id="6" name="Bild 5">
            <a:extLst>
              <a:ext uri="{FF2B5EF4-FFF2-40B4-BE49-F238E27FC236}">
                <a16:creationId xmlns:a16="http://schemas.microsoft.com/office/drawing/2014/main" id="{210218B2-CA32-D65F-CCC3-1AC004E6ED7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19321272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itleOnly" preserve="1">
  <p:cSld name="Endast rubrik - Grön">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05571902-9019-4326-9DA4-70B9743B49ED}"/>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sp>
        <p:nvSpPr>
          <p:cNvPr id="3" name="Platshållare för datum 2">
            <a:extLst>
              <a:ext uri="{FF2B5EF4-FFF2-40B4-BE49-F238E27FC236}">
                <a16:creationId xmlns:a16="http://schemas.microsoft.com/office/drawing/2014/main" id="{4B906970-3E04-4D0D-B628-981C4A918A6F}"/>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4" name="Platshållare för sidfot 3">
            <a:extLst>
              <a:ext uri="{FF2B5EF4-FFF2-40B4-BE49-F238E27FC236}">
                <a16:creationId xmlns:a16="http://schemas.microsoft.com/office/drawing/2014/main" id="{86059243-015F-4404-ADE1-14E49E0315F6}"/>
              </a:ext>
            </a:extLst>
          </p:cNvPr>
          <p:cNvSpPr>
            <a:spLocks noGrp="1"/>
          </p:cNvSpPr>
          <p:nvPr>
            <p:ph type="ftr" sz="quarter" idx="11"/>
          </p:nvPr>
        </p:nvSpPr>
        <p:spPr/>
        <p:txBody>
          <a:bodyPr/>
          <a:lstStyle>
            <a:lvl1pPr>
              <a:defRPr>
                <a:solidFill>
                  <a:schemeClr val="tx1"/>
                </a:solidFill>
              </a:defRPr>
            </a:lvl1pPr>
          </a:lstStyle>
          <a:p>
            <a:endParaRPr lang="sv-SE"/>
          </a:p>
        </p:txBody>
      </p:sp>
      <p:sp>
        <p:nvSpPr>
          <p:cNvPr id="5" name="Platshållare för bildnummer 4">
            <a:extLst>
              <a:ext uri="{FF2B5EF4-FFF2-40B4-BE49-F238E27FC236}">
                <a16:creationId xmlns:a16="http://schemas.microsoft.com/office/drawing/2014/main" id="{3F1E028D-3B14-4181-8E8B-87D9D42D9C5D}"/>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6" name="Bild 5">
            <a:extLst>
              <a:ext uri="{FF2B5EF4-FFF2-40B4-BE49-F238E27FC236}">
                <a16:creationId xmlns:a16="http://schemas.microsoft.com/office/drawing/2014/main" id="{C7F4ED34-2103-5A66-0EEF-1362EC72465F}"/>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608350987"/>
      </p:ext>
    </p:extLst>
  </p:cSld>
  <p:clrMapOvr>
    <a:overrideClrMapping bg1="dk1" tx1="lt1" bg2="dk2" tx2="lt2" accent1="accent1" accent2="accent2" accent3="accent3" accent4="accent4" accent5="accent5" accent6="accent6" hlink="hlink" folHlink="folHlink"/>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om - Vit">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p>
            <a:fld id="{FD403CD0-842C-4BCD-83D3-BB78B185EE38}" type="datetimeFigureOut">
              <a:rPr lang="sv-SE" smtClean="0"/>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p>
            <a:fld id="{AE086683-F536-42AB-ABBC-F4803DFE8DBC}" type="slidenum">
              <a:rPr lang="sv-SE" smtClean="0"/>
              <a:t>‹#›</a:t>
            </a:fld>
            <a:endParaRPr lang="sv-SE"/>
          </a:p>
        </p:txBody>
      </p:sp>
      <p:pic>
        <p:nvPicPr>
          <p:cNvPr id="5" name="Bild 4">
            <a:extLst>
              <a:ext uri="{FF2B5EF4-FFF2-40B4-BE49-F238E27FC236}">
                <a16:creationId xmlns:a16="http://schemas.microsoft.com/office/drawing/2014/main" id="{5035E8FA-B297-F1AF-1782-EC347B792C49}"/>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
        <p:nvSpPr>
          <p:cNvPr id="6" name="Rubrik 5">
            <a:extLst>
              <a:ext uri="{FF2B5EF4-FFF2-40B4-BE49-F238E27FC236}">
                <a16:creationId xmlns:a16="http://schemas.microsoft.com/office/drawing/2014/main" id="{FD53E597-55D6-B9AE-F7AA-A519382A9AAD}"/>
              </a:ext>
            </a:extLst>
          </p:cNvPr>
          <p:cNvSpPr>
            <a:spLocks noGrp="1"/>
          </p:cNvSpPr>
          <p:nvPr>
            <p:ph type="title"/>
          </p:nvPr>
        </p:nvSpPr>
        <p:spPr/>
        <p:txBody>
          <a:bodyPr/>
          <a:lstStyle/>
          <a:p>
            <a:r>
              <a:rPr lang="sv-SE"/>
              <a:t>Klicka här för att ändra mall för rubrikformat</a:t>
            </a:r>
          </a:p>
        </p:txBody>
      </p:sp>
    </p:spTree>
    <p:extLst>
      <p:ext uri="{BB962C8B-B14F-4D97-AF65-F5344CB8AC3E}">
        <p14:creationId xmlns:p14="http://schemas.microsoft.com/office/powerpoint/2010/main" val="180042205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Tom - Grön">
    <p:bg>
      <p:bgRef idx="1001">
        <a:schemeClr val="bg2"/>
      </p:bgRef>
    </p:bg>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lvl1pPr>
              <a:defRPr>
                <a:solidFill>
                  <a:schemeClr val="tx1"/>
                </a:solidFill>
              </a:defRPr>
            </a:lvl1p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5" name="Bild 4">
            <a:extLst>
              <a:ext uri="{FF2B5EF4-FFF2-40B4-BE49-F238E27FC236}">
                <a16:creationId xmlns:a16="http://schemas.microsoft.com/office/drawing/2014/main" id="{42348FEF-9109-72FB-8AED-E3C20BB4BAC5}"/>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174985029"/>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idslinje - grön">
    <p:bg>
      <p:bgRef idx="1001">
        <a:schemeClr val="bg2"/>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81FB-A7EC-0014-95B9-734EA77FBAAE}"/>
              </a:ext>
            </a:extLst>
          </p:cNvPr>
          <p:cNvSpPr>
            <a:spLocks noGrp="1"/>
          </p:cNvSpPr>
          <p:nvPr>
            <p:ph type="title"/>
          </p:nvPr>
        </p:nvSpPr>
        <p:spPr/>
        <p:txBody>
          <a:bodyPr/>
          <a:lstStyle>
            <a:lvl1pPr>
              <a:defRPr>
                <a:solidFill>
                  <a:schemeClr val="accent4"/>
                </a:solidFill>
              </a:defRPr>
            </a:lvl1pPr>
          </a:lstStyle>
          <a:p>
            <a:r>
              <a:rPr lang="sv-SE"/>
              <a:t>Klicka här för att ändra mall för rubrikformat</a:t>
            </a:r>
            <a:endParaRPr lang="en-US"/>
          </a:p>
        </p:txBody>
      </p:sp>
      <p:sp>
        <p:nvSpPr>
          <p:cNvPr id="3" name="Date Placeholder 2">
            <a:extLst>
              <a:ext uri="{FF2B5EF4-FFF2-40B4-BE49-F238E27FC236}">
                <a16:creationId xmlns:a16="http://schemas.microsoft.com/office/drawing/2014/main" id="{F9950031-E99A-91C8-3E84-D511E589418B}"/>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4" name="Footer Placeholder 3">
            <a:extLst>
              <a:ext uri="{FF2B5EF4-FFF2-40B4-BE49-F238E27FC236}">
                <a16:creationId xmlns:a16="http://schemas.microsoft.com/office/drawing/2014/main" id="{EEA7019D-2622-AEE7-AB62-D17BF5B708DA}"/>
              </a:ext>
            </a:extLst>
          </p:cNvPr>
          <p:cNvSpPr>
            <a:spLocks noGrp="1"/>
          </p:cNvSpPr>
          <p:nvPr>
            <p:ph type="ftr" sz="quarter" idx="11"/>
          </p:nvPr>
        </p:nvSpPr>
        <p:spPr/>
        <p:txBody>
          <a:bodyPr/>
          <a:lstStyle>
            <a:lvl1pPr>
              <a:defRPr>
                <a:solidFill>
                  <a:schemeClr val="tx1"/>
                </a:solidFill>
              </a:defRPr>
            </a:lvl1pPr>
          </a:lstStyle>
          <a:p>
            <a:endParaRPr lang="sv-SE"/>
          </a:p>
        </p:txBody>
      </p:sp>
      <p:sp>
        <p:nvSpPr>
          <p:cNvPr id="5" name="Slide Number Placeholder 4">
            <a:extLst>
              <a:ext uri="{FF2B5EF4-FFF2-40B4-BE49-F238E27FC236}">
                <a16:creationId xmlns:a16="http://schemas.microsoft.com/office/drawing/2014/main" id="{D64B0D6D-6AF5-12D6-7AB8-B3DCC78F6C2E}"/>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8" name="Text Placeholder 6">
            <a:extLst>
              <a:ext uri="{FF2B5EF4-FFF2-40B4-BE49-F238E27FC236}">
                <a16:creationId xmlns:a16="http://schemas.microsoft.com/office/drawing/2014/main" id="{B0D5E23F-4163-B915-8EFD-3422BF3B65C8}"/>
              </a:ext>
            </a:extLst>
          </p:cNvPr>
          <p:cNvSpPr>
            <a:spLocks noGrp="1"/>
          </p:cNvSpPr>
          <p:nvPr>
            <p:ph type="body" sz="quarter" idx="13" hasCustomPrompt="1"/>
          </p:nvPr>
        </p:nvSpPr>
        <p:spPr>
          <a:xfrm>
            <a:off x="719138" y="3829080"/>
            <a:ext cx="10752137" cy="84235"/>
          </a:xfrm>
          <a:solidFill>
            <a:schemeClr val="tx1"/>
          </a:solidFill>
        </p:spPr>
        <p:txBody>
          <a:bodyPr/>
          <a:lstStyle>
            <a:lvl1pPr>
              <a:defRPr>
                <a:solidFill>
                  <a:srgbClr val="FFFFFF">
                    <a:alpha val="0"/>
                  </a:srgbClr>
                </a:solidFill>
              </a:defRPr>
            </a:lvl1pPr>
          </a:lstStyle>
          <a:p>
            <a:pPr lvl="0"/>
            <a:r>
              <a:rPr lang="sv-SE"/>
              <a:t> </a:t>
            </a:r>
            <a:endParaRPr lang="en-US"/>
          </a:p>
        </p:txBody>
      </p:sp>
      <p:sp>
        <p:nvSpPr>
          <p:cNvPr id="10" name="Text Placeholder 9">
            <a:extLst>
              <a:ext uri="{FF2B5EF4-FFF2-40B4-BE49-F238E27FC236}">
                <a16:creationId xmlns:a16="http://schemas.microsoft.com/office/drawing/2014/main" id="{E39D7C3E-5227-6642-0329-7F35EAEEB6EA}"/>
              </a:ext>
            </a:extLst>
          </p:cNvPr>
          <p:cNvSpPr>
            <a:spLocks noGrp="1"/>
          </p:cNvSpPr>
          <p:nvPr>
            <p:ph type="body" sz="quarter" idx="14" hasCustomPrompt="1"/>
          </p:nvPr>
        </p:nvSpPr>
        <p:spPr>
          <a:xfrm>
            <a:off x="1213644" y="3055143"/>
            <a:ext cx="1773238" cy="747713"/>
          </a:xfrm>
          <a:prstGeom prst="callout1">
            <a:avLst>
              <a:gd name="adj1" fmla="val -14136"/>
              <a:gd name="adj2" fmla="val -8565"/>
              <a:gd name="adj3" fmla="val 109103"/>
              <a:gd name="adj4" fmla="val -8252"/>
            </a:avLst>
          </a:prstGeom>
          <a:ln>
            <a:solidFill>
              <a:schemeClr val="accent4"/>
            </a:solidFill>
            <a:tailEnd type="oval"/>
          </a:ln>
        </p:spPr>
        <p:txBody>
          <a:bodyPr/>
          <a:lstStyle>
            <a:lvl1pPr marL="0" indent="0">
              <a:buNone/>
              <a:defRPr sz="1400">
                <a:solidFill>
                  <a:srgbClr val="FFFFFF"/>
                </a:solidFill>
              </a:defRPr>
            </a:lvl1pPr>
            <a:lvl5pPr>
              <a:defRPr/>
            </a:lvl5pPr>
          </a:lstStyle>
          <a:p>
            <a:pPr lvl="0"/>
            <a:r>
              <a:rPr lang="en-US"/>
              <a:t>Text</a:t>
            </a:r>
          </a:p>
        </p:txBody>
      </p:sp>
      <p:sp>
        <p:nvSpPr>
          <p:cNvPr id="15" name="Text Placeholder 9">
            <a:extLst>
              <a:ext uri="{FF2B5EF4-FFF2-40B4-BE49-F238E27FC236}">
                <a16:creationId xmlns:a16="http://schemas.microsoft.com/office/drawing/2014/main" id="{84FD0C44-A037-9CD1-75DC-8F118A30624C}"/>
              </a:ext>
            </a:extLst>
          </p:cNvPr>
          <p:cNvSpPr>
            <a:spLocks noGrp="1"/>
          </p:cNvSpPr>
          <p:nvPr>
            <p:ph type="body" sz="quarter" idx="15" hasCustomPrompt="1"/>
          </p:nvPr>
        </p:nvSpPr>
        <p:spPr>
          <a:xfrm>
            <a:off x="2910523" y="3984508"/>
            <a:ext cx="1773238" cy="747713"/>
          </a:xfrm>
          <a:prstGeom prst="callout1">
            <a:avLst>
              <a:gd name="adj1" fmla="val -14136"/>
              <a:gd name="adj2" fmla="val -8565"/>
              <a:gd name="adj3" fmla="val 109103"/>
              <a:gd name="adj4" fmla="val -8252"/>
            </a:avLst>
          </a:prstGeom>
          <a:ln>
            <a:solidFill>
              <a:schemeClr val="accent4"/>
            </a:solidFill>
            <a:headEnd type="oval"/>
            <a:tailEnd type="none"/>
          </a:ln>
        </p:spPr>
        <p:txBody>
          <a:bodyPr anchor="b"/>
          <a:lstStyle>
            <a:lvl1pPr marL="0" indent="0">
              <a:buNone/>
              <a:defRPr sz="1400">
                <a:solidFill>
                  <a:srgbClr val="FFFFFF"/>
                </a:solidFill>
              </a:defRPr>
            </a:lvl1pPr>
            <a:lvl5pPr>
              <a:defRPr/>
            </a:lvl5pPr>
          </a:lstStyle>
          <a:p>
            <a:pPr lvl="0"/>
            <a:r>
              <a:rPr lang="en-US"/>
              <a:t>Text</a:t>
            </a:r>
          </a:p>
        </p:txBody>
      </p:sp>
      <p:sp>
        <p:nvSpPr>
          <p:cNvPr id="16" name="Text Placeholder 9">
            <a:extLst>
              <a:ext uri="{FF2B5EF4-FFF2-40B4-BE49-F238E27FC236}">
                <a16:creationId xmlns:a16="http://schemas.microsoft.com/office/drawing/2014/main" id="{28740582-E8C6-31BC-C16D-ADF86C350675}"/>
              </a:ext>
            </a:extLst>
          </p:cNvPr>
          <p:cNvSpPr>
            <a:spLocks noGrp="1"/>
          </p:cNvSpPr>
          <p:nvPr>
            <p:ph type="body" sz="quarter" idx="16" hasCustomPrompt="1"/>
          </p:nvPr>
        </p:nvSpPr>
        <p:spPr>
          <a:xfrm>
            <a:off x="4607402" y="3055143"/>
            <a:ext cx="1773238" cy="747713"/>
          </a:xfrm>
          <a:prstGeom prst="callout1">
            <a:avLst>
              <a:gd name="adj1" fmla="val -14136"/>
              <a:gd name="adj2" fmla="val -8565"/>
              <a:gd name="adj3" fmla="val 109103"/>
              <a:gd name="adj4" fmla="val -8252"/>
            </a:avLst>
          </a:prstGeom>
          <a:ln>
            <a:solidFill>
              <a:schemeClr val="accent4"/>
            </a:solidFill>
            <a:tailEnd type="oval"/>
          </a:ln>
        </p:spPr>
        <p:txBody>
          <a:bodyPr/>
          <a:lstStyle>
            <a:lvl1pPr marL="0" indent="0">
              <a:buNone/>
              <a:defRPr sz="1400">
                <a:solidFill>
                  <a:srgbClr val="FFFFFF"/>
                </a:solidFill>
              </a:defRPr>
            </a:lvl1pPr>
            <a:lvl5pPr>
              <a:defRPr/>
            </a:lvl5pPr>
          </a:lstStyle>
          <a:p>
            <a:pPr lvl="0"/>
            <a:r>
              <a:rPr lang="en-US"/>
              <a:t>Text</a:t>
            </a:r>
          </a:p>
        </p:txBody>
      </p:sp>
      <p:sp>
        <p:nvSpPr>
          <p:cNvPr id="17" name="Text Placeholder 9">
            <a:extLst>
              <a:ext uri="{FF2B5EF4-FFF2-40B4-BE49-F238E27FC236}">
                <a16:creationId xmlns:a16="http://schemas.microsoft.com/office/drawing/2014/main" id="{5612CDE6-9968-7BF5-B963-69D7BDA0DE28}"/>
              </a:ext>
            </a:extLst>
          </p:cNvPr>
          <p:cNvSpPr>
            <a:spLocks noGrp="1"/>
          </p:cNvSpPr>
          <p:nvPr>
            <p:ph type="body" sz="quarter" idx="17" hasCustomPrompt="1"/>
          </p:nvPr>
        </p:nvSpPr>
        <p:spPr>
          <a:xfrm>
            <a:off x="6304281" y="3984508"/>
            <a:ext cx="1773238" cy="747713"/>
          </a:xfrm>
          <a:prstGeom prst="callout1">
            <a:avLst>
              <a:gd name="adj1" fmla="val -14136"/>
              <a:gd name="adj2" fmla="val -8565"/>
              <a:gd name="adj3" fmla="val 109103"/>
              <a:gd name="adj4" fmla="val -8252"/>
            </a:avLst>
          </a:prstGeom>
          <a:ln>
            <a:solidFill>
              <a:schemeClr val="accent4"/>
            </a:solidFill>
            <a:headEnd type="oval"/>
            <a:tailEnd type="none"/>
          </a:ln>
        </p:spPr>
        <p:txBody>
          <a:bodyPr anchor="b"/>
          <a:lstStyle>
            <a:lvl1pPr marL="0" indent="0">
              <a:buNone/>
              <a:defRPr sz="1400">
                <a:solidFill>
                  <a:srgbClr val="FFFFFF"/>
                </a:solidFill>
              </a:defRPr>
            </a:lvl1pPr>
            <a:lvl5pPr>
              <a:defRPr/>
            </a:lvl5pPr>
          </a:lstStyle>
          <a:p>
            <a:pPr lvl="0"/>
            <a:r>
              <a:rPr lang="en-US"/>
              <a:t>Text</a:t>
            </a:r>
          </a:p>
        </p:txBody>
      </p:sp>
      <p:sp>
        <p:nvSpPr>
          <p:cNvPr id="18" name="Text Placeholder 9">
            <a:extLst>
              <a:ext uri="{FF2B5EF4-FFF2-40B4-BE49-F238E27FC236}">
                <a16:creationId xmlns:a16="http://schemas.microsoft.com/office/drawing/2014/main" id="{E15E3AC8-4CD5-857C-EB5C-647A14D885E3}"/>
              </a:ext>
            </a:extLst>
          </p:cNvPr>
          <p:cNvSpPr>
            <a:spLocks noGrp="1"/>
          </p:cNvSpPr>
          <p:nvPr>
            <p:ph type="body" sz="quarter" idx="18" hasCustomPrompt="1"/>
          </p:nvPr>
        </p:nvSpPr>
        <p:spPr>
          <a:xfrm>
            <a:off x="8001160" y="3055143"/>
            <a:ext cx="1773238" cy="747713"/>
          </a:xfrm>
          <a:prstGeom prst="callout1">
            <a:avLst>
              <a:gd name="adj1" fmla="val -14136"/>
              <a:gd name="adj2" fmla="val -8565"/>
              <a:gd name="adj3" fmla="val 109103"/>
              <a:gd name="adj4" fmla="val -8252"/>
            </a:avLst>
          </a:prstGeom>
          <a:ln>
            <a:solidFill>
              <a:schemeClr val="accent4"/>
            </a:solidFill>
            <a:tailEnd type="oval"/>
          </a:ln>
        </p:spPr>
        <p:txBody>
          <a:bodyPr/>
          <a:lstStyle>
            <a:lvl1pPr marL="0" indent="0">
              <a:buNone/>
              <a:defRPr sz="1400">
                <a:solidFill>
                  <a:srgbClr val="FFFFFF"/>
                </a:solidFill>
              </a:defRPr>
            </a:lvl1pPr>
            <a:lvl5pPr>
              <a:defRPr/>
            </a:lvl5pPr>
          </a:lstStyle>
          <a:p>
            <a:pPr lvl="0"/>
            <a:r>
              <a:rPr lang="en-US"/>
              <a:t>Text</a:t>
            </a:r>
          </a:p>
        </p:txBody>
      </p:sp>
      <p:sp>
        <p:nvSpPr>
          <p:cNvPr id="19" name="Text Placeholder 9">
            <a:extLst>
              <a:ext uri="{FF2B5EF4-FFF2-40B4-BE49-F238E27FC236}">
                <a16:creationId xmlns:a16="http://schemas.microsoft.com/office/drawing/2014/main" id="{B5214753-BB10-93DC-A77A-6F55FD63FD06}"/>
              </a:ext>
            </a:extLst>
          </p:cNvPr>
          <p:cNvSpPr>
            <a:spLocks noGrp="1"/>
          </p:cNvSpPr>
          <p:nvPr>
            <p:ph type="body" sz="quarter" idx="19" hasCustomPrompt="1"/>
          </p:nvPr>
        </p:nvSpPr>
        <p:spPr>
          <a:xfrm>
            <a:off x="9698037" y="3984508"/>
            <a:ext cx="1773238" cy="747713"/>
          </a:xfrm>
          <a:prstGeom prst="callout1">
            <a:avLst>
              <a:gd name="adj1" fmla="val -14136"/>
              <a:gd name="adj2" fmla="val -8565"/>
              <a:gd name="adj3" fmla="val 109103"/>
              <a:gd name="adj4" fmla="val -8252"/>
            </a:avLst>
          </a:prstGeom>
          <a:ln>
            <a:solidFill>
              <a:schemeClr val="accent4"/>
            </a:solidFill>
            <a:headEnd type="oval"/>
            <a:tailEnd type="none"/>
          </a:ln>
        </p:spPr>
        <p:txBody>
          <a:bodyPr anchor="b"/>
          <a:lstStyle>
            <a:lvl1pPr marL="0" indent="0">
              <a:buNone/>
              <a:defRPr sz="1400">
                <a:solidFill>
                  <a:srgbClr val="FFFFFF"/>
                </a:solidFill>
              </a:defRPr>
            </a:lvl1pPr>
            <a:lvl5pPr>
              <a:defRPr/>
            </a:lvl5pPr>
          </a:lstStyle>
          <a:p>
            <a:pPr lvl="0"/>
            <a:r>
              <a:rPr lang="en-US"/>
              <a:t>Text</a:t>
            </a:r>
          </a:p>
        </p:txBody>
      </p:sp>
      <p:pic>
        <p:nvPicPr>
          <p:cNvPr id="6" name="Bild 5">
            <a:extLst>
              <a:ext uri="{FF2B5EF4-FFF2-40B4-BE49-F238E27FC236}">
                <a16:creationId xmlns:a16="http://schemas.microsoft.com/office/drawing/2014/main" id="{187BC38D-2AF5-8395-BB9A-F5858F8A38A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580166047"/>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idslinje">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6481FB-A7EC-0014-95B9-734EA77FBAAE}"/>
              </a:ext>
            </a:extLst>
          </p:cNvPr>
          <p:cNvSpPr>
            <a:spLocks noGrp="1"/>
          </p:cNvSpPr>
          <p:nvPr>
            <p:ph type="title"/>
          </p:nvPr>
        </p:nvSpPr>
        <p:spPr/>
        <p:txBody>
          <a:bodyPr/>
          <a:lstStyle>
            <a:lvl1pPr>
              <a:defRPr>
                <a:solidFill>
                  <a:schemeClr val="tx2"/>
                </a:solidFill>
              </a:defRPr>
            </a:lvl1pPr>
          </a:lstStyle>
          <a:p>
            <a:r>
              <a:rPr lang="sv-SE"/>
              <a:t>Klicka här för att ändra mall för rubrikformat</a:t>
            </a:r>
            <a:endParaRPr lang="en-US"/>
          </a:p>
        </p:txBody>
      </p:sp>
      <p:sp>
        <p:nvSpPr>
          <p:cNvPr id="3" name="Date Placeholder 2">
            <a:extLst>
              <a:ext uri="{FF2B5EF4-FFF2-40B4-BE49-F238E27FC236}">
                <a16:creationId xmlns:a16="http://schemas.microsoft.com/office/drawing/2014/main" id="{F9950031-E99A-91C8-3E84-D511E589418B}"/>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4" name="Footer Placeholder 3">
            <a:extLst>
              <a:ext uri="{FF2B5EF4-FFF2-40B4-BE49-F238E27FC236}">
                <a16:creationId xmlns:a16="http://schemas.microsoft.com/office/drawing/2014/main" id="{EEA7019D-2622-AEE7-AB62-D17BF5B708DA}"/>
              </a:ext>
            </a:extLst>
          </p:cNvPr>
          <p:cNvSpPr>
            <a:spLocks noGrp="1"/>
          </p:cNvSpPr>
          <p:nvPr>
            <p:ph type="ftr" sz="quarter" idx="11"/>
          </p:nvPr>
        </p:nvSpPr>
        <p:spPr/>
        <p:txBody>
          <a:bodyPr/>
          <a:lstStyle>
            <a:lvl1pPr>
              <a:defRPr>
                <a:solidFill>
                  <a:schemeClr val="tx1"/>
                </a:solidFill>
              </a:defRPr>
            </a:lvl1pPr>
          </a:lstStyle>
          <a:p>
            <a:endParaRPr lang="sv-SE"/>
          </a:p>
        </p:txBody>
      </p:sp>
      <p:sp>
        <p:nvSpPr>
          <p:cNvPr id="5" name="Slide Number Placeholder 4">
            <a:extLst>
              <a:ext uri="{FF2B5EF4-FFF2-40B4-BE49-F238E27FC236}">
                <a16:creationId xmlns:a16="http://schemas.microsoft.com/office/drawing/2014/main" id="{D64B0D6D-6AF5-12D6-7AB8-B3DCC78F6C2E}"/>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sp>
        <p:nvSpPr>
          <p:cNvPr id="8" name="Text Placeholder 6">
            <a:extLst>
              <a:ext uri="{FF2B5EF4-FFF2-40B4-BE49-F238E27FC236}">
                <a16:creationId xmlns:a16="http://schemas.microsoft.com/office/drawing/2014/main" id="{B0D5E23F-4163-B915-8EFD-3422BF3B65C8}"/>
              </a:ext>
            </a:extLst>
          </p:cNvPr>
          <p:cNvSpPr>
            <a:spLocks noGrp="1"/>
          </p:cNvSpPr>
          <p:nvPr>
            <p:ph type="body" sz="quarter" idx="13" hasCustomPrompt="1"/>
          </p:nvPr>
        </p:nvSpPr>
        <p:spPr>
          <a:xfrm>
            <a:off x="719138" y="3829080"/>
            <a:ext cx="10752137" cy="84235"/>
          </a:xfrm>
          <a:solidFill>
            <a:schemeClr val="accent1"/>
          </a:solidFill>
        </p:spPr>
        <p:txBody>
          <a:bodyPr/>
          <a:lstStyle>
            <a:lvl1pPr>
              <a:defRPr>
                <a:solidFill>
                  <a:srgbClr val="FFFFFF">
                    <a:alpha val="0"/>
                  </a:srgbClr>
                </a:solidFill>
              </a:defRPr>
            </a:lvl1pPr>
          </a:lstStyle>
          <a:p>
            <a:pPr lvl="0"/>
            <a:r>
              <a:rPr lang="sv-SE"/>
              <a:t> </a:t>
            </a:r>
            <a:endParaRPr lang="en-US"/>
          </a:p>
        </p:txBody>
      </p:sp>
      <p:sp>
        <p:nvSpPr>
          <p:cNvPr id="10" name="Text Placeholder 9">
            <a:extLst>
              <a:ext uri="{FF2B5EF4-FFF2-40B4-BE49-F238E27FC236}">
                <a16:creationId xmlns:a16="http://schemas.microsoft.com/office/drawing/2014/main" id="{E39D7C3E-5227-6642-0329-7F35EAEEB6EA}"/>
              </a:ext>
            </a:extLst>
          </p:cNvPr>
          <p:cNvSpPr>
            <a:spLocks noGrp="1"/>
          </p:cNvSpPr>
          <p:nvPr>
            <p:ph type="body" sz="quarter" idx="14" hasCustomPrompt="1"/>
          </p:nvPr>
        </p:nvSpPr>
        <p:spPr>
          <a:xfrm>
            <a:off x="1213644" y="3055143"/>
            <a:ext cx="1773238" cy="747713"/>
          </a:xfrm>
          <a:prstGeom prst="callout1">
            <a:avLst>
              <a:gd name="adj1" fmla="val -14136"/>
              <a:gd name="adj2" fmla="val -8565"/>
              <a:gd name="adj3" fmla="val 109103"/>
              <a:gd name="adj4" fmla="val -8252"/>
            </a:avLst>
          </a:prstGeom>
          <a:ln>
            <a:solidFill>
              <a:schemeClr val="tx2"/>
            </a:solidFill>
            <a:tailEnd type="oval"/>
          </a:ln>
        </p:spPr>
        <p:txBody>
          <a:bodyPr/>
          <a:lstStyle>
            <a:lvl1pPr marL="0" indent="0">
              <a:buNone/>
              <a:defRPr sz="1400">
                <a:solidFill>
                  <a:schemeClr val="tx1"/>
                </a:solidFill>
              </a:defRPr>
            </a:lvl1pPr>
            <a:lvl5pPr>
              <a:defRPr/>
            </a:lvl5pPr>
          </a:lstStyle>
          <a:p>
            <a:pPr lvl="0"/>
            <a:r>
              <a:rPr lang="en-US"/>
              <a:t>Text</a:t>
            </a:r>
          </a:p>
        </p:txBody>
      </p:sp>
      <p:sp>
        <p:nvSpPr>
          <p:cNvPr id="15" name="Text Placeholder 9">
            <a:extLst>
              <a:ext uri="{FF2B5EF4-FFF2-40B4-BE49-F238E27FC236}">
                <a16:creationId xmlns:a16="http://schemas.microsoft.com/office/drawing/2014/main" id="{84FD0C44-A037-9CD1-75DC-8F118A30624C}"/>
              </a:ext>
            </a:extLst>
          </p:cNvPr>
          <p:cNvSpPr>
            <a:spLocks noGrp="1"/>
          </p:cNvSpPr>
          <p:nvPr>
            <p:ph type="body" sz="quarter" idx="15" hasCustomPrompt="1"/>
          </p:nvPr>
        </p:nvSpPr>
        <p:spPr>
          <a:xfrm>
            <a:off x="2910523" y="3984508"/>
            <a:ext cx="1773238" cy="747713"/>
          </a:xfrm>
          <a:prstGeom prst="callout1">
            <a:avLst>
              <a:gd name="adj1" fmla="val -14136"/>
              <a:gd name="adj2" fmla="val -8565"/>
              <a:gd name="adj3" fmla="val 109103"/>
              <a:gd name="adj4" fmla="val -8252"/>
            </a:avLst>
          </a:prstGeom>
          <a:ln>
            <a:solidFill>
              <a:schemeClr val="tx2"/>
            </a:solidFill>
            <a:headEnd type="oval"/>
            <a:tailEnd type="none"/>
          </a:ln>
        </p:spPr>
        <p:txBody>
          <a:bodyPr anchor="b"/>
          <a:lstStyle>
            <a:lvl1pPr marL="0" indent="0">
              <a:buNone/>
              <a:defRPr sz="1400">
                <a:solidFill>
                  <a:schemeClr val="tx1"/>
                </a:solidFill>
              </a:defRPr>
            </a:lvl1pPr>
            <a:lvl5pPr>
              <a:defRPr/>
            </a:lvl5pPr>
          </a:lstStyle>
          <a:p>
            <a:pPr lvl="0"/>
            <a:r>
              <a:rPr lang="en-US"/>
              <a:t>Text</a:t>
            </a:r>
          </a:p>
        </p:txBody>
      </p:sp>
      <p:sp>
        <p:nvSpPr>
          <p:cNvPr id="16" name="Text Placeholder 9">
            <a:extLst>
              <a:ext uri="{FF2B5EF4-FFF2-40B4-BE49-F238E27FC236}">
                <a16:creationId xmlns:a16="http://schemas.microsoft.com/office/drawing/2014/main" id="{28740582-E8C6-31BC-C16D-ADF86C350675}"/>
              </a:ext>
            </a:extLst>
          </p:cNvPr>
          <p:cNvSpPr>
            <a:spLocks noGrp="1"/>
          </p:cNvSpPr>
          <p:nvPr>
            <p:ph type="body" sz="quarter" idx="16" hasCustomPrompt="1"/>
          </p:nvPr>
        </p:nvSpPr>
        <p:spPr>
          <a:xfrm>
            <a:off x="4607402" y="3055143"/>
            <a:ext cx="1773238" cy="747713"/>
          </a:xfrm>
          <a:prstGeom prst="callout1">
            <a:avLst>
              <a:gd name="adj1" fmla="val -14136"/>
              <a:gd name="adj2" fmla="val -8565"/>
              <a:gd name="adj3" fmla="val 109103"/>
              <a:gd name="adj4" fmla="val -8252"/>
            </a:avLst>
          </a:prstGeom>
          <a:ln>
            <a:solidFill>
              <a:schemeClr val="tx2"/>
            </a:solidFill>
            <a:tailEnd type="oval"/>
          </a:ln>
        </p:spPr>
        <p:txBody>
          <a:bodyPr/>
          <a:lstStyle>
            <a:lvl1pPr marL="0" indent="0">
              <a:buNone/>
              <a:defRPr sz="1400">
                <a:solidFill>
                  <a:schemeClr val="tx1"/>
                </a:solidFill>
              </a:defRPr>
            </a:lvl1pPr>
            <a:lvl5pPr>
              <a:defRPr/>
            </a:lvl5pPr>
          </a:lstStyle>
          <a:p>
            <a:pPr lvl="0"/>
            <a:r>
              <a:rPr lang="en-US"/>
              <a:t>Text</a:t>
            </a:r>
          </a:p>
        </p:txBody>
      </p:sp>
      <p:sp>
        <p:nvSpPr>
          <p:cNvPr id="17" name="Text Placeholder 9">
            <a:extLst>
              <a:ext uri="{FF2B5EF4-FFF2-40B4-BE49-F238E27FC236}">
                <a16:creationId xmlns:a16="http://schemas.microsoft.com/office/drawing/2014/main" id="{5612CDE6-9968-7BF5-B963-69D7BDA0DE28}"/>
              </a:ext>
            </a:extLst>
          </p:cNvPr>
          <p:cNvSpPr>
            <a:spLocks noGrp="1"/>
          </p:cNvSpPr>
          <p:nvPr>
            <p:ph type="body" sz="quarter" idx="17" hasCustomPrompt="1"/>
          </p:nvPr>
        </p:nvSpPr>
        <p:spPr>
          <a:xfrm>
            <a:off x="6304281" y="3984508"/>
            <a:ext cx="1773238" cy="747713"/>
          </a:xfrm>
          <a:prstGeom prst="callout1">
            <a:avLst>
              <a:gd name="adj1" fmla="val -14136"/>
              <a:gd name="adj2" fmla="val -8565"/>
              <a:gd name="adj3" fmla="val 109103"/>
              <a:gd name="adj4" fmla="val -8252"/>
            </a:avLst>
          </a:prstGeom>
          <a:ln>
            <a:solidFill>
              <a:schemeClr val="tx2"/>
            </a:solidFill>
            <a:headEnd type="oval"/>
            <a:tailEnd type="none"/>
          </a:ln>
        </p:spPr>
        <p:txBody>
          <a:bodyPr anchor="b"/>
          <a:lstStyle>
            <a:lvl1pPr marL="0" indent="0">
              <a:buNone/>
              <a:defRPr sz="1400">
                <a:solidFill>
                  <a:schemeClr val="tx1"/>
                </a:solidFill>
              </a:defRPr>
            </a:lvl1pPr>
            <a:lvl5pPr>
              <a:defRPr/>
            </a:lvl5pPr>
          </a:lstStyle>
          <a:p>
            <a:pPr lvl="0"/>
            <a:r>
              <a:rPr lang="en-US"/>
              <a:t>Text</a:t>
            </a:r>
          </a:p>
        </p:txBody>
      </p:sp>
      <p:sp>
        <p:nvSpPr>
          <p:cNvPr id="18" name="Text Placeholder 9">
            <a:extLst>
              <a:ext uri="{FF2B5EF4-FFF2-40B4-BE49-F238E27FC236}">
                <a16:creationId xmlns:a16="http://schemas.microsoft.com/office/drawing/2014/main" id="{E15E3AC8-4CD5-857C-EB5C-647A14D885E3}"/>
              </a:ext>
            </a:extLst>
          </p:cNvPr>
          <p:cNvSpPr>
            <a:spLocks noGrp="1"/>
          </p:cNvSpPr>
          <p:nvPr>
            <p:ph type="body" sz="quarter" idx="18" hasCustomPrompt="1"/>
          </p:nvPr>
        </p:nvSpPr>
        <p:spPr>
          <a:xfrm>
            <a:off x="8001160" y="3055143"/>
            <a:ext cx="1773238" cy="747713"/>
          </a:xfrm>
          <a:prstGeom prst="callout1">
            <a:avLst>
              <a:gd name="adj1" fmla="val -14136"/>
              <a:gd name="adj2" fmla="val -8565"/>
              <a:gd name="adj3" fmla="val 109103"/>
              <a:gd name="adj4" fmla="val -8252"/>
            </a:avLst>
          </a:prstGeom>
          <a:ln>
            <a:solidFill>
              <a:schemeClr val="tx2"/>
            </a:solidFill>
            <a:tailEnd type="oval"/>
          </a:ln>
        </p:spPr>
        <p:txBody>
          <a:bodyPr/>
          <a:lstStyle>
            <a:lvl1pPr marL="0" indent="0">
              <a:buNone/>
              <a:defRPr sz="1400">
                <a:solidFill>
                  <a:schemeClr val="tx1"/>
                </a:solidFill>
              </a:defRPr>
            </a:lvl1pPr>
            <a:lvl5pPr>
              <a:defRPr/>
            </a:lvl5pPr>
          </a:lstStyle>
          <a:p>
            <a:pPr lvl="0"/>
            <a:r>
              <a:rPr lang="en-US"/>
              <a:t>Text</a:t>
            </a:r>
          </a:p>
        </p:txBody>
      </p:sp>
      <p:sp>
        <p:nvSpPr>
          <p:cNvPr id="19" name="Text Placeholder 9">
            <a:extLst>
              <a:ext uri="{FF2B5EF4-FFF2-40B4-BE49-F238E27FC236}">
                <a16:creationId xmlns:a16="http://schemas.microsoft.com/office/drawing/2014/main" id="{B5214753-BB10-93DC-A77A-6F55FD63FD06}"/>
              </a:ext>
            </a:extLst>
          </p:cNvPr>
          <p:cNvSpPr>
            <a:spLocks noGrp="1"/>
          </p:cNvSpPr>
          <p:nvPr>
            <p:ph type="body" sz="quarter" idx="19" hasCustomPrompt="1"/>
          </p:nvPr>
        </p:nvSpPr>
        <p:spPr>
          <a:xfrm>
            <a:off x="9698037" y="3984508"/>
            <a:ext cx="1773238" cy="747713"/>
          </a:xfrm>
          <a:prstGeom prst="callout1">
            <a:avLst>
              <a:gd name="adj1" fmla="val -14136"/>
              <a:gd name="adj2" fmla="val -8565"/>
              <a:gd name="adj3" fmla="val 109103"/>
              <a:gd name="adj4" fmla="val -8252"/>
            </a:avLst>
          </a:prstGeom>
          <a:ln>
            <a:solidFill>
              <a:schemeClr val="tx2"/>
            </a:solidFill>
            <a:headEnd type="oval"/>
            <a:tailEnd type="none"/>
          </a:ln>
        </p:spPr>
        <p:txBody>
          <a:bodyPr anchor="b"/>
          <a:lstStyle>
            <a:lvl1pPr marL="0" indent="0">
              <a:buNone/>
              <a:defRPr sz="1400">
                <a:solidFill>
                  <a:schemeClr val="tx1"/>
                </a:solidFill>
              </a:defRPr>
            </a:lvl1pPr>
            <a:lvl5pPr>
              <a:defRPr/>
            </a:lvl5pPr>
          </a:lstStyle>
          <a:p>
            <a:pPr lvl="0"/>
            <a:r>
              <a:rPr lang="en-US"/>
              <a:t>Text</a:t>
            </a:r>
          </a:p>
        </p:txBody>
      </p:sp>
      <p:pic>
        <p:nvPicPr>
          <p:cNvPr id="6" name="Bild 5">
            <a:extLst>
              <a:ext uri="{FF2B5EF4-FFF2-40B4-BE49-F238E27FC236}">
                <a16:creationId xmlns:a16="http://schemas.microsoft.com/office/drawing/2014/main" id="{732CC5FD-5C7D-5CBC-8664-4FB04CCCBC2A}"/>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602623434"/>
      </p:ext>
    </p:extLst>
  </p:cSld>
  <p:clrMapOvr>
    <a:overrideClrMapping bg1="lt1" tx1="dk1" bg2="lt2" tx2="dk2" accent1="accent1" accent2="accent2" accent3="accent3" accent4="accent4" accent5="accent5" accent6="accent6" hlink="hlink" folHlink="folHlink"/>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Tack!">
    <p:bg>
      <p:bgRef idx="1001">
        <a:schemeClr val="bg2"/>
      </p:bgRef>
    </p:bg>
    <p:spTree>
      <p:nvGrpSpPr>
        <p:cNvPr id="1" name=""/>
        <p:cNvGrpSpPr/>
        <p:nvPr/>
      </p:nvGrpSpPr>
      <p:grpSpPr>
        <a:xfrm>
          <a:off x="0" y="0"/>
          <a:ext cx="0" cy="0"/>
          <a:chOff x="0" y="0"/>
          <a:chExt cx="0" cy="0"/>
        </a:xfrm>
      </p:grpSpPr>
      <p:pic>
        <p:nvPicPr>
          <p:cNvPr id="28" name="Bild 27">
            <a:extLst>
              <a:ext uri="{FF2B5EF4-FFF2-40B4-BE49-F238E27FC236}">
                <a16:creationId xmlns:a16="http://schemas.microsoft.com/office/drawing/2014/main" id="{D617B9FB-DB9F-3639-DEFC-AC6B237F1AA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6874617"/>
          </a:xfrm>
          <a:prstGeom prst="rect">
            <a:avLst/>
          </a:prstGeom>
        </p:spPr>
      </p:pic>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lvl1pPr>
              <a:defRPr>
                <a:solidFill>
                  <a:schemeClr val="bg1"/>
                </a:solidFill>
              </a:defRPr>
            </a:lvl1pPr>
          </a:lstStyle>
          <a:p>
            <a:fld id="{FD403CD0-842C-4BCD-83D3-BB78B185EE38}" type="datetimeFigureOut">
              <a:rPr lang="sv-SE" smtClean="0"/>
              <a:pPr/>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31" name="textruta 30">
            <a:extLst>
              <a:ext uri="{FF2B5EF4-FFF2-40B4-BE49-F238E27FC236}">
                <a16:creationId xmlns:a16="http://schemas.microsoft.com/office/drawing/2014/main" id="{6B54668B-20CA-7851-5BB5-306A95F91D06}"/>
              </a:ext>
            </a:extLst>
          </p:cNvPr>
          <p:cNvSpPr txBox="1"/>
          <p:nvPr userDrawn="1"/>
        </p:nvSpPr>
        <p:spPr>
          <a:xfrm>
            <a:off x="3791042" y="1414131"/>
            <a:ext cx="4608328" cy="923330"/>
          </a:xfrm>
          <a:prstGeom prst="rect">
            <a:avLst/>
          </a:prstGeom>
          <a:noFill/>
        </p:spPr>
        <p:txBody>
          <a:bodyPr wrap="square" lIns="0" tIns="0" rIns="0" bIns="0" rtlCol="0">
            <a:spAutoFit/>
          </a:bodyPr>
          <a:lstStyle/>
          <a:p>
            <a:pPr algn="ctr"/>
            <a:r>
              <a:rPr lang="sv-SE" sz="6000">
                <a:solidFill>
                  <a:schemeClr val="accent4"/>
                </a:solidFill>
                <a:latin typeface="+mj-lt"/>
                <a:cs typeface="Arial" panose="020B0604020202020204" pitchFamily="34" charset="0"/>
              </a:rPr>
              <a:t>Tack!</a:t>
            </a:r>
          </a:p>
        </p:txBody>
      </p:sp>
      <p:pic>
        <p:nvPicPr>
          <p:cNvPr id="33" name="Bild 32">
            <a:extLst>
              <a:ext uri="{FF2B5EF4-FFF2-40B4-BE49-F238E27FC236}">
                <a16:creationId xmlns:a16="http://schemas.microsoft.com/office/drawing/2014/main" id="{C0DBEB1A-5440-B850-E477-3C06D2E3684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25182" y="3067219"/>
            <a:ext cx="754853" cy="754853"/>
          </a:xfrm>
          <a:prstGeom prst="rect">
            <a:avLst/>
          </a:prstGeom>
        </p:spPr>
      </p:pic>
      <p:sp>
        <p:nvSpPr>
          <p:cNvPr id="34" name="TextBox 66">
            <a:extLst>
              <a:ext uri="{FF2B5EF4-FFF2-40B4-BE49-F238E27FC236}">
                <a16:creationId xmlns:a16="http://schemas.microsoft.com/office/drawing/2014/main" id="{A408EED0-AF95-EDD8-40F0-650AB19C382D}"/>
              </a:ext>
            </a:extLst>
          </p:cNvPr>
          <p:cNvSpPr txBox="1"/>
          <p:nvPr userDrawn="1"/>
        </p:nvSpPr>
        <p:spPr>
          <a:xfrm>
            <a:off x="4901157" y="4145219"/>
            <a:ext cx="802903" cy="461665"/>
          </a:xfrm>
          <a:prstGeom prst="rect">
            <a:avLst/>
          </a:prstGeom>
          <a:noFill/>
        </p:spPr>
        <p:txBody>
          <a:bodyPr wrap="square" rtlCol="0" anchor="ctr" anchorCtr="0">
            <a:spAutoFit/>
          </a:bodyPr>
          <a:lstStyle/>
          <a:p>
            <a:pPr algn="ctr"/>
            <a:r>
              <a:rPr lang="sv-SE" sz="1200" err="1">
                <a:solidFill>
                  <a:schemeClr val="accent4"/>
                </a:solidFill>
                <a:latin typeface="Franklin Gothic Medium" panose="020B0603020102020204" pitchFamily="34" charset="0"/>
                <a:ea typeface="Montserrat" charset="0"/>
                <a:cs typeface="Montserrat" charset="0"/>
              </a:rPr>
              <a:t>company</a:t>
            </a: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35" name="Bild 34">
            <a:extLst>
              <a:ext uri="{FF2B5EF4-FFF2-40B4-BE49-F238E27FC236}">
                <a16:creationId xmlns:a16="http://schemas.microsoft.com/office/drawing/2014/main" id="{0F45D9B2-FF73-8724-28B5-E6C97EF78DA8}"/>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004098" y="3072810"/>
            <a:ext cx="754853" cy="749262"/>
          </a:xfrm>
          <a:prstGeom prst="rect">
            <a:avLst/>
          </a:prstGeom>
        </p:spPr>
      </p:pic>
      <p:sp>
        <p:nvSpPr>
          <p:cNvPr id="36" name="TextBox 67">
            <a:extLst>
              <a:ext uri="{FF2B5EF4-FFF2-40B4-BE49-F238E27FC236}">
                <a16:creationId xmlns:a16="http://schemas.microsoft.com/office/drawing/2014/main" id="{69EB20C3-78BB-1251-DB0A-25B233195336}"/>
              </a:ext>
            </a:extLst>
          </p:cNvPr>
          <p:cNvSpPr txBox="1"/>
          <p:nvPr userDrawn="1"/>
        </p:nvSpPr>
        <p:spPr>
          <a:xfrm>
            <a:off x="7905308" y="4237552"/>
            <a:ext cx="952433"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vinnovase</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37" name="Bild 36">
            <a:extLst>
              <a:ext uri="{FF2B5EF4-FFF2-40B4-BE49-F238E27FC236}">
                <a16:creationId xmlns:a16="http://schemas.microsoft.com/office/drawing/2014/main" id="{A804C829-2D0C-57D3-D55D-36A4826E4395}"/>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427258" y="3067219"/>
            <a:ext cx="754853" cy="754853"/>
          </a:xfrm>
          <a:prstGeom prst="rect">
            <a:avLst/>
          </a:prstGeom>
        </p:spPr>
      </p:pic>
      <p:sp>
        <p:nvSpPr>
          <p:cNvPr id="38" name="TextBox 68">
            <a:extLst>
              <a:ext uri="{FF2B5EF4-FFF2-40B4-BE49-F238E27FC236}">
                <a16:creationId xmlns:a16="http://schemas.microsoft.com/office/drawing/2014/main" id="{81B697B6-4AF9-4474-EEEB-CC2A755C3F7E}"/>
              </a:ext>
            </a:extLst>
          </p:cNvPr>
          <p:cNvSpPr txBox="1"/>
          <p:nvPr userDrawn="1"/>
        </p:nvSpPr>
        <p:spPr>
          <a:xfrm>
            <a:off x="6258419" y="4237552"/>
            <a:ext cx="1092531"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vinnovase</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39" name="Bild 38">
            <a:extLst>
              <a:ext uri="{FF2B5EF4-FFF2-40B4-BE49-F238E27FC236}">
                <a16:creationId xmlns:a16="http://schemas.microsoft.com/office/drawing/2014/main" id="{8C6396D6-F304-B16F-FD70-8DD33BAF2D40}"/>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465898" y="3067219"/>
            <a:ext cx="749263" cy="749263"/>
          </a:xfrm>
          <a:prstGeom prst="rect">
            <a:avLst/>
          </a:prstGeom>
        </p:spPr>
      </p:pic>
      <p:sp>
        <p:nvSpPr>
          <p:cNvPr id="40" name="TextBox 69">
            <a:extLst>
              <a:ext uri="{FF2B5EF4-FFF2-40B4-BE49-F238E27FC236}">
                <a16:creationId xmlns:a16="http://schemas.microsoft.com/office/drawing/2014/main" id="{7C2A52A8-06DE-92B6-4856-9C949BD608BA}"/>
              </a:ext>
            </a:extLst>
          </p:cNvPr>
          <p:cNvSpPr txBox="1"/>
          <p:nvPr userDrawn="1"/>
        </p:nvSpPr>
        <p:spPr>
          <a:xfrm>
            <a:off x="3334260" y="4237552"/>
            <a:ext cx="1012538"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vinnova.se</a:t>
            </a:r>
          </a:p>
        </p:txBody>
      </p:sp>
      <p:pic>
        <p:nvPicPr>
          <p:cNvPr id="43" name="Bild 42">
            <a:extLst>
              <a:ext uri="{FF2B5EF4-FFF2-40B4-BE49-F238E27FC236}">
                <a16:creationId xmlns:a16="http://schemas.microsoft.com/office/drawing/2014/main" id="{C272015C-1015-EFBF-ADD1-A4A943B0E80D}"/>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013908" y="5300120"/>
            <a:ext cx="2164184" cy="462984"/>
          </a:xfrm>
          <a:prstGeom prst="rect">
            <a:avLst/>
          </a:prstGeom>
        </p:spPr>
      </p:pic>
    </p:spTree>
    <p:extLst>
      <p:ext uri="{BB962C8B-B14F-4D97-AF65-F5344CB8AC3E}">
        <p14:creationId xmlns:p14="http://schemas.microsoft.com/office/powerpoint/2010/main" val="3121897992"/>
      </p:ext>
    </p:extLst>
  </p:cSld>
  <p:clrMapOvr>
    <a:overrideClrMapping bg1="dk1" tx1="lt1" bg2="dk2" tx2="lt2" accent1="accent1" accent2="accent2" accent3="accent3" accent4="accent4" accent5="accent5" accent6="accent6" hlink="hlink" folHlink="folHlink"/>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blank" preserve="1">
  <p:cSld name="Tack">
    <p:bg>
      <p:bgPr>
        <a:solidFill>
          <a:schemeClr val="bg1"/>
        </a:solidFill>
        <a:effectLst/>
      </p:bgPr>
    </p:bg>
    <p:spTree>
      <p:nvGrpSpPr>
        <p:cNvPr id="1" name=""/>
        <p:cNvGrpSpPr/>
        <p:nvPr/>
      </p:nvGrpSpPr>
      <p:grpSpPr>
        <a:xfrm>
          <a:off x="0" y="0"/>
          <a:ext cx="0" cy="0"/>
          <a:chOff x="0" y="0"/>
          <a:chExt cx="0" cy="0"/>
        </a:xfrm>
      </p:grpSpPr>
      <p:pic>
        <p:nvPicPr>
          <p:cNvPr id="28" name="Bild 27">
            <a:extLst>
              <a:ext uri="{FF2B5EF4-FFF2-40B4-BE49-F238E27FC236}">
                <a16:creationId xmlns:a16="http://schemas.microsoft.com/office/drawing/2014/main" id="{D617B9FB-DB9F-3639-DEFC-AC6B237F1AA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6874617"/>
          </a:xfrm>
          <a:prstGeom prst="rect">
            <a:avLst/>
          </a:prstGeom>
        </p:spPr>
      </p:pic>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lvl1pPr>
              <a:defRPr>
                <a:solidFill>
                  <a:schemeClr val="bg1"/>
                </a:solidFill>
              </a:defRPr>
            </a:lvl1pPr>
          </a:lstStyle>
          <a:p>
            <a:fld id="{FD403CD0-842C-4BCD-83D3-BB78B185EE38}" type="datetimeFigureOut">
              <a:rPr lang="sv-SE" smtClean="0"/>
              <a:pPr/>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6" name="textruta 5">
            <a:extLst>
              <a:ext uri="{FF2B5EF4-FFF2-40B4-BE49-F238E27FC236}">
                <a16:creationId xmlns:a16="http://schemas.microsoft.com/office/drawing/2014/main" id="{BCBA9418-B75A-DC2A-4D5A-0A0C51568B24}"/>
              </a:ext>
            </a:extLst>
          </p:cNvPr>
          <p:cNvSpPr txBox="1"/>
          <p:nvPr userDrawn="1"/>
        </p:nvSpPr>
        <p:spPr>
          <a:xfrm>
            <a:off x="4743007" y="1414131"/>
            <a:ext cx="2705986" cy="923330"/>
          </a:xfrm>
          <a:prstGeom prst="rect">
            <a:avLst/>
          </a:prstGeom>
          <a:noFill/>
        </p:spPr>
        <p:txBody>
          <a:bodyPr wrap="square" lIns="0" tIns="0" rIns="0" bIns="0" rtlCol="0">
            <a:spAutoFit/>
          </a:bodyPr>
          <a:lstStyle/>
          <a:p>
            <a:pPr algn="ctr"/>
            <a:r>
              <a:rPr lang="sv-SE" sz="6000">
                <a:solidFill>
                  <a:schemeClr val="tx2"/>
                </a:solidFill>
                <a:latin typeface="+mj-lt"/>
                <a:cs typeface="Arial" panose="020B0604020202020204" pitchFamily="34" charset="0"/>
              </a:rPr>
              <a:t>Tack!</a:t>
            </a:r>
          </a:p>
        </p:txBody>
      </p:sp>
      <p:pic>
        <p:nvPicPr>
          <p:cNvPr id="8" name="Bild 7">
            <a:extLst>
              <a:ext uri="{FF2B5EF4-FFF2-40B4-BE49-F238E27FC236}">
                <a16:creationId xmlns:a16="http://schemas.microsoft.com/office/drawing/2014/main" id="{3754C3F1-2AC7-D86C-6F85-0F2ED1BB95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25182" y="3067219"/>
            <a:ext cx="754853" cy="754853"/>
          </a:xfrm>
          <a:prstGeom prst="rect">
            <a:avLst/>
          </a:prstGeom>
        </p:spPr>
      </p:pic>
      <p:sp>
        <p:nvSpPr>
          <p:cNvPr id="17" name="TextBox 66">
            <a:extLst>
              <a:ext uri="{FF2B5EF4-FFF2-40B4-BE49-F238E27FC236}">
                <a16:creationId xmlns:a16="http://schemas.microsoft.com/office/drawing/2014/main" id="{8711F597-5F04-CA90-66B9-998C933BC3CA}"/>
              </a:ext>
            </a:extLst>
          </p:cNvPr>
          <p:cNvSpPr txBox="1"/>
          <p:nvPr userDrawn="1"/>
        </p:nvSpPr>
        <p:spPr>
          <a:xfrm>
            <a:off x="4901157" y="4145219"/>
            <a:ext cx="802903" cy="461665"/>
          </a:xfrm>
          <a:prstGeom prst="rect">
            <a:avLst/>
          </a:prstGeom>
          <a:noFill/>
        </p:spPr>
        <p:txBody>
          <a:bodyPr wrap="square" rtlCol="0" anchor="ctr" anchorCtr="0">
            <a:spAutoFit/>
          </a:bodyPr>
          <a:lstStyle/>
          <a:p>
            <a:pPr algn="ctr"/>
            <a:r>
              <a:rPr lang="sv-SE" sz="1200" err="1">
                <a:solidFill>
                  <a:schemeClr val="tx2"/>
                </a:solidFill>
                <a:latin typeface="Franklin Gothic Medium" panose="020B0603020102020204" pitchFamily="34" charset="0"/>
                <a:ea typeface="Montserrat" charset="0"/>
                <a:cs typeface="Montserrat" charset="0"/>
              </a:rPr>
              <a:t>company</a:t>
            </a: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a:t>
            </a:r>
            <a:endParaRPr lang="sv-SE" sz="1200">
              <a:solidFill>
                <a:schemeClr val="tx2"/>
              </a:solidFill>
              <a:latin typeface="Franklin Gothic Medium" panose="020B0603020102020204" pitchFamily="34" charset="0"/>
              <a:ea typeface="Montserrat" charset="0"/>
              <a:cs typeface="Montserrat" charset="0"/>
            </a:endParaRPr>
          </a:p>
        </p:txBody>
      </p:sp>
      <p:pic>
        <p:nvPicPr>
          <p:cNvPr id="12" name="Bild 11">
            <a:extLst>
              <a:ext uri="{FF2B5EF4-FFF2-40B4-BE49-F238E27FC236}">
                <a16:creationId xmlns:a16="http://schemas.microsoft.com/office/drawing/2014/main" id="{3831AA6C-11CE-1945-4853-779E4D77CC0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004098" y="3072810"/>
            <a:ext cx="754853" cy="749262"/>
          </a:xfrm>
          <a:prstGeom prst="rect">
            <a:avLst/>
          </a:prstGeom>
        </p:spPr>
      </p:pic>
      <p:sp>
        <p:nvSpPr>
          <p:cNvPr id="18" name="TextBox 67">
            <a:extLst>
              <a:ext uri="{FF2B5EF4-FFF2-40B4-BE49-F238E27FC236}">
                <a16:creationId xmlns:a16="http://schemas.microsoft.com/office/drawing/2014/main" id="{DD615C7E-422A-30B8-D1E0-ABF4AFBCB3BD}"/>
              </a:ext>
            </a:extLst>
          </p:cNvPr>
          <p:cNvSpPr txBox="1"/>
          <p:nvPr userDrawn="1"/>
        </p:nvSpPr>
        <p:spPr>
          <a:xfrm>
            <a:off x="7905308" y="4237552"/>
            <a:ext cx="952433"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vinnovase</a:t>
            </a:r>
            <a:endParaRPr lang="sv-SE" sz="1200">
              <a:solidFill>
                <a:schemeClr val="tx2"/>
              </a:solidFill>
              <a:latin typeface="Franklin Gothic Medium" panose="020B0603020102020204" pitchFamily="34" charset="0"/>
              <a:ea typeface="Montserrat" charset="0"/>
              <a:cs typeface="Montserrat" charset="0"/>
            </a:endParaRPr>
          </a:p>
        </p:txBody>
      </p:sp>
      <p:pic>
        <p:nvPicPr>
          <p:cNvPr id="10" name="Bild 9">
            <a:extLst>
              <a:ext uri="{FF2B5EF4-FFF2-40B4-BE49-F238E27FC236}">
                <a16:creationId xmlns:a16="http://schemas.microsoft.com/office/drawing/2014/main" id="{7CFF462F-617B-259B-6AE3-B91A41C43B8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427258" y="3067219"/>
            <a:ext cx="754853" cy="754853"/>
          </a:xfrm>
          <a:prstGeom prst="rect">
            <a:avLst/>
          </a:prstGeom>
        </p:spPr>
      </p:pic>
      <p:sp>
        <p:nvSpPr>
          <p:cNvPr id="19" name="TextBox 68">
            <a:extLst>
              <a:ext uri="{FF2B5EF4-FFF2-40B4-BE49-F238E27FC236}">
                <a16:creationId xmlns:a16="http://schemas.microsoft.com/office/drawing/2014/main" id="{4598DB2C-54B8-F7EB-8714-483EEE71C2FE}"/>
              </a:ext>
            </a:extLst>
          </p:cNvPr>
          <p:cNvSpPr txBox="1"/>
          <p:nvPr userDrawn="1"/>
        </p:nvSpPr>
        <p:spPr>
          <a:xfrm>
            <a:off x="6258419" y="4237552"/>
            <a:ext cx="1092531"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vinnovase</a:t>
            </a:r>
            <a:endParaRPr lang="sv-SE" sz="1200">
              <a:solidFill>
                <a:schemeClr val="tx2"/>
              </a:solidFill>
              <a:latin typeface="Franklin Gothic Medium" panose="020B0603020102020204" pitchFamily="34" charset="0"/>
              <a:ea typeface="Montserrat" charset="0"/>
              <a:cs typeface="Montserrat" charset="0"/>
            </a:endParaRPr>
          </a:p>
        </p:txBody>
      </p:sp>
      <p:pic>
        <p:nvPicPr>
          <p:cNvPr id="14" name="Bild 13">
            <a:extLst>
              <a:ext uri="{FF2B5EF4-FFF2-40B4-BE49-F238E27FC236}">
                <a16:creationId xmlns:a16="http://schemas.microsoft.com/office/drawing/2014/main" id="{C2F2845A-B275-4B8E-56F7-6927B67FAAE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465898" y="3067219"/>
            <a:ext cx="749263" cy="749263"/>
          </a:xfrm>
          <a:prstGeom prst="rect">
            <a:avLst/>
          </a:prstGeom>
        </p:spPr>
      </p:pic>
      <p:sp>
        <p:nvSpPr>
          <p:cNvPr id="20" name="TextBox 69">
            <a:extLst>
              <a:ext uri="{FF2B5EF4-FFF2-40B4-BE49-F238E27FC236}">
                <a16:creationId xmlns:a16="http://schemas.microsoft.com/office/drawing/2014/main" id="{297D3160-85C6-7C63-BDA6-3D6154E178CA}"/>
              </a:ext>
            </a:extLst>
          </p:cNvPr>
          <p:cNvSpPr txBox="1"/>
          <p:nvPr userDrawn="1"/>
        </p:nvSpPr>
        <p:spPr>
          <a:xfrm>
            <a:off x="3334260" y="4237552"/>
            <a:ext cx="1012538"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vinnova.se</a:t>
            </a:r>
          </a:p>
        </p:txBody>
      </p:sp>
      <p:pic>
        <p:nvPicPr>
          <p:cNvPr id="25" name="Bild 24">
            <a:extLst>
              <a:ext uri="{FF2B5EF4-FFF2-40B4-BE49-F238E27FC236}">
                <a16:creationId xmlns:a16="http://schemas.microsoft.com/office/drawing/2014/main" id="{BF36D406-631C-FFA1-B651-26AADCE7CAA2}"/>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013908" y="5300120"/>
            <a:ext cx="2164184" cy="462984"/>
          </a:xfrm>
          <a:prstGeom prst="rect">
            <a:avLst/>
          </a:prstGeom>
        </p:spPr>
      </p:pic>
    </p:spTree>
    <p:extLst>
      <p:ext uri="{BB962C8B-B14F-4D97-AF65-F5344CB8AC3E}">
        <p14:creationId xmlns:p14="http://schemas.microsoft.com/office/powerpoint/2010/main" val="4290518958"/>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Thank you!">
    <p:bg>
      <p:bgRef idx="1001">
        <a:schemeClr val="bg2"/>
      </p:bgRef>
    </p:bg>
    <p:spTree>
      <p:nvGrpSpPr>
        <p:cNvPr id="1" name=""/>
        <p:cNvGrpSpPr/>
        <p:nvPr/>
      </p:nvGrpSpPr>
      <p:grpSpPr>
        <a:xfrm>
          <a:off x="0" y="0"/>
          <a:ext cx="0" cy="0"/>
          <a:chOff x="0" y="0"/>
          <a:chExt cx="0" cy="0"/>
        </a:xfrm>
      </p:grpSpPr>
      <p:pic>
        <p:nvPicPr>
          <p:cNvPr id="5" name="Bild 4">
            <a:extLst>
              <a:ext uri="{FF2B5EF4-FFF2-40B4-BE49-F238E27FC236}">
                <a16:creationId xmlns:a16="http://schemas.microsoft.com/office/drawing/2014/main" id="{5029B1FF-7367-FC96-D608-B7A188592AD1}"/>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6874617"/>
          </a:xfrm>
          <a:prstGeom prst="rect">
            <a:avLst/>
          </a:prstGeom>
        </p:spPr>
      </p:pic>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lvl1pPr>
              <a:defRPr>
                <a:solidFill>
                  <a:schemeClr val="bg1"/>
                </a:solidFill>
              </a:defRPr>
            </a:lvl1pPr>
          </a:lstStyle>
          <a:p>
            <a:fld id="{FD403CD0-842C-4BCD-83D3-BB78B185EE38}" type="datetimeFigureOut">
              <a:rPr lang="sv-SE" smtClean="0"/>
              <a:pPr/>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sp>
        <p:nvSpPr>
          <p:cNvPr id="6" name="textruta 5">
            <a:extLst>
              <a:ext uri="{FF2B5EF4-FFF2-40B4-BE49-F238E27FC236}">
                <a16:creationId xmlns:a16="http://schemas.microsoft.com/office/drawing/2014/main" id="{BCBA9418-B75A-DC2A-4D5A-0A0C51568B24}"/>
              </a:ext>
            </a:extLst>
          </p:cNvPr>
          <p:cNvSpPr txBox="1"/>
          <p:nvPr userDrawn="1"/>
        </p:nvSpPr>
        <p:spPr>
          <a:xfrm>
            <a:off x="3791042" y="1414131"/>
            <a:ext cx="4608328" cy="923330"/>
          </a:xfrm>
          <a:prstGeom prst="rect">
            <a:avLst/>
          </a:prstGeom>
          <a:noFill/>
        </p:spPr>
        <p:txBody>
          <a:bodyPr wrap="square" lIns="0" tIns="0" rIns="0" bIns="0" rtlCol="0">
            <a:spAutoFit/>
          </a:bodyPr>
          <a:lstStyle/>
          <a:p>
            <a:pPr algn="ctr"/>
            <a:r>
              <a:rPr lang="sv-SE" sz="6000" err="1">
                <a:solidFill>
                  <a:schemeClr val="accent4"/>
                </a:solidFill>
                <a:latin typeface="+mj-lt"/>
                <a:cs typeface="Arial" panose="020B0604020202020204" pitchFamily="34" charset="0"/>
              </a:rPr>
              <a:t>Thank</a:t>
            </a:r>
            <a:r>
              <a:rPr lang="sv-SE" sz="6000">
                <a:solidFill>
                  <a:schemeClr val="accent4"/>
                </a:solidFill>
                <a:latin typeface="+mj-lt"/>
                <a:cs typeface="Arial" panose="020B0604020202020204" pitchFamily="34" charset="0"/>
              </a:rPr>
              <a:t> </a:t>
            </a:r>
            <a:r>
              <a:rPr lang="sv-SE" sz="6000" err="1">
                <a:solidFill>
                  <a:schemeClr val="accent4"/>
                </a:solidFill>
                <a:latin typeface="+mj-lt"/>
                <a:cs typeface="Arial" panose="020B0604020202020204" pitchFamily="34" charset="0"/>
              </a:rPr>
              <a:t>you</a:t>
            </a:r>
            <a:r>
              <a:rPr lang="sv-SE" sz="6000">
                <a:solidFill>
                  <a:schemeClr val="accent4"/>
                </a:solidFill>
                <a:latin typeface="+mj-lt"/>
                <a:cs typeface="Arial" panose="020B0604020202020204" pitchFamily="34" charset="0"/>
              </a:rPr>
              <a:t>!</a:t>
            </a:r>
          </a:p>
        </p:txBody>
      </p:sp>
      <p:pic>
        <p:nvPicPr>
          <p:cNvPr id="8" name="Bild 7">
            <a:extLst>
              <a:ext uri="{FF2B5EF4-FFF2-40B4-BE49-F238E27FC236}">
                <a16:creationId xmlns:a16="http://schemas.microsoft.com/office/drawing/2014/main" id="{3754C3F1-2AC7-D86C-6F85-0F2ED1BB95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925182" y="3067219"/>
            <a:ext cx="754853" cy="754853"/>
          </a:xfrm>
          <a:prstGeom prst="rect">
            <a:avLst/>
          </a:prstGeom>
        </p:spPr>
      </p:pic>
      <p:sp>
        <p:nvSpPr>
          <p:cNvPr id="17" name="TextBox 66">
            <a:extLst>
              <a:ext uri="{FF2B5EF4-FFF2-40B4-BE49-F238E27FC236}">
                <a16:creationId xmlns:a16="http://schemas.microsoft.com/office/drawing/2014/main" id="{8711F597-5F04-CA90-66B9-998C933BC3CA}"/>
              </a:ext>
            </a:extLst>
          </p:cNvPr>
          <p:cNvSpPr txBox="1"/>
          <p:nvPr userDrawn="1"/>
        </p:nvSpPr>
        <p:spPr>
          <a:xfrm>
            <a:off x="4901157" y="4145219"/>
            <a:ext cx="802903" cy="461665"/>
          </a:xfrm>
          <a:prstGeom prst="rect">
            <a:avLst/>
          </a:prstGeom>
          <a:noFill/>
        </p:spPr>
        <p:txBody>
          <a:bodyPr wrap="square" rtlCol="0" anchor="ctr" anchorCtr="0">
            <a:spAutoFit/>
          </a:bodyPr>
          <a:lstStyle/>
          <a:p>
            <a:pPr algn="ctr"/>
            <a:r>
              <a:rPr lang="sv-SE" sz="1200" err="1">
                <a:solidFill>
                  <a:schemeClr val="accent4"/>
                </a:solidFill>
                <a:latin typeface="Franklin Gothic Medium" panose="020B0603020102020204" pitchFamily="34" charset="0"/>
                <a:ea typeface="Montserrat" charset="0"/>
                <a:cs typeface="Montserrat" charset="0"/>
              </a:rPr>
              <a:t>company</a:t>
            </a: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12" name="Bild 11">
            <a:extLst>
              <a:ext uri="{FF2B5EF4-FFF2-40B4-BE49-F238E27FC236}">
                <a16:creationId xmlns:a16="http://schemas.microsoft.com/office/drawing/2014/main" id="{3831AA6C-11CE-1945-4853-779E4D77CC0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8004098" y="3072810"/>
            <a:ext cx="754853" cy="749262"/>
          </a:xfrm>
          <a:prstGeom prst="rect">
            <a:avLst/>
          </a:prstGeom>
        </p:spPr>
      </p:pic>
      <p:sp>
        <p:nvSpPr>
          <p:cNvPr id="18" name="TextBox 67">
            <a:extLst>
              <a:ext uri="{FF2B5EF4-FFF2-40B4-BE49-F238E27FC236}">
                <a16:creationId xmlns:a16="http://schemas.microsoft.com/office/drawing/2014/main" id="{DD615C7E-422A-30B8-D1E0-ABF4AFBCB3BD}"/>
              </a:ext>
            </a:extLst>
          </p:cNvPr>
          <p:cNvSpPr txBox="1"/>
          <p:nvPr userDrawn="1"/>
        </p:nvSpPr>
        <p:spPr>
          <a:xfrm>
            <a:off x="7905308" y="4237552"/>
            <a:ext cx="952433"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vinnovase</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10" name="Bild 9">
            <a:extLst>
              <a:ext uri="{FF2B5EF4-FFF2-40B4-BE49-F238E27FC236}">
                <a16:creationId xmlns:a16="http://schemas.microsoft.com/office/drawing/2014/main" id="{7CFF462F-617B-259B-6AE3-B91A41C43B8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427258" y="3067219"/>
            <a:ext cx="754853" cy="754853"/>
          </a:xfrm>
          <a:prstGeom prst="rect">
            <a:avLst/>
          </a:prstGeom>
        </p:spPr>
      </p:pic>
      <p:sp>
        <p:nvSpPr>
          <p:cNvPr id="19" name="TextBox 68">
            <a:extLst>
              <a:ext uri="{FF2B5EF4-FFF2-40B4-BE49-F238E27FC236}">
                <a16:creationId xmlns:a16="http://schemas.microsoft.com/office/drawing/2014/main" id="{4598DB2C-54B8-F7EB-8714-483EEE71C2FE}"/>
              </a:ext>
            </a:extLst>
          </p:cNvPr>
          <p:cNvSpPr txBox="1"/>
          <p:nvPr userDrawn="1"/>
        </p:nvSpPr>
        <p:spPr>
          <a:xfrm>
            <a:off x="6258419" y="4237552"/>
            <a:ext cx="1092531"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a:t>
            </a:r>
            <a:r>
              <a:rPr lang="sv-SE" sz="1200" err="1">
                <a:solidFill>
                  <a:schemeClr val="accent4"/>
                </a:solidFill>
                <a:latin typeface="Franklin Gothic Medium" panose="020B0603020102020204" pitchFamily="34" charset="0"/>
                <a:ea typeface="Montserrat" charset="0"/>
                <a:cs typeface="Montserrat" charset="0"/>
              </a:rPr>
              <a:t>vinnovase</a:t>
            </a:r>
            <a:endParaRPr lang="sv-SE" sz="1200">
              <a:solidFill>
                <a:schemeClr val="accent4"/>
              </a:solidFill>
              <a:latin typeface="Franklin Gothic Medium" panose="020B0603020102020204" pitchFamily="34" charset="0"/>
              <a:ea typeface="Montserrat" charset="0"/>
              <a:cs typeface="Montserrat" charset="0"/>
            </a:endParaRPr>
          </a:p>
        </p:txBody>
      </p:sp>
      <p:pic>
        <p:nvPicPr>
          <p:cNvPr id="14" name="Bild 13">
            <a:extLst>
              <a:ext uri="{FF2B5EF4-FFF2-40B4-BE49-F238E27FC236}">
                <a16:creationId xmlns:a16="http://schemas.microsoft.com/office/drawing/2014/main" id="{C2F2845A-B275-4B8E-56F7-6927B67FAAE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465898" y="3067219"/>
            <a:ext cx="749263" cy="749263"/>
          </a:xfrm>
          <a:prstGeom prst="rect">
            <a:avLst/>
          </a:prstGeom>
        </p:spPr>
      </p:pic>
      <p:sp>
        <p:nvSpPr>
          <p:cNvPr id="20" name="TextBox 69">
            <a:extLst>
              <a:ext uri="{FF2B5EF4-FFF2-40B4-BE49-F238E27FC236}">
                <a16:creationId xmlns:a16="http://schemas.microsoft.com/office/drawing/2014/main" id="{297D3160-85C6-7C63-BDA6-3D6154E178CA}"/>
              </a:ext>
            </a:extLst>
          </p:cNvPr>
          <p:cNvSpPr txBox="1"/>
          <p:nvPr userDrawn="1"/>
        </p:nvSpPr>
        <p:spPr>
          <a:xfrm>
            <a:off x="3334260" y="4237552"/>
            <a:ext cx="1012538" cy="276999"/>
          </a:xfrm>
          <a:prstGeom prst="rect">
            <a:avLst/>
          </a:prstGeom>
          <a:noFill/>
        </p:spPr>
        <p:txBody>
          <a:bodyPr wrap="square" rtlCol="0" anchor="ctr" anchorCtr="0">
            <a:spAutoFit/>
          </a:bodyPr>
          <a:lstStyle/>
          <a:p>
            <a:pPr algn="ctr"/>
            <a:r>
              <a:rPr lang="sv-SE" sz="1200">
                <a:solidFill>
                  <a:schemeClr val="accent4"/>
                </a:solidFill>
                <a:latin typeface="Franklin Gothic Medium" panose="020B0603020102020204" pitchFamily="34" charset="0"/>
                <a:ea typeface="Montserrat" charset="0"/>
                <a:cs typeface="Montserrat" charset="0"/>
              </a:rPr>
              <a:t>vinnova.se</a:t>
            </a:r>
          </a:p>
        </p:txBody>
      </p:sp>
      <p:pic>
        <p:nvPicPr>
          <p:cNvPr id="9" name="Bild 8">
            <a:extLst>
              <a:ext uri="{FF2B5EF4-FFF2-40B4-BE49-F238E27FC236}">
                <a16:creationId xmlns:a16="http://schemas.microsoft.com/office/drawing/2014/main" id="{3EA3A9B3-C569-AAA4-6B6A-8B326AC8F264}"/>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017928" y="5306627"/>
            <a:ext cx="2156143" cy="461264"/>
          </a:xfrm>
          <a:prstGeom prst="rect">
            <a:avLst/>
          </a:prstGeom>
        </p:spPr>
      </p:pic>
    </p:spTree>
    <p:extLst>
      <p:ext uri="{BB962C8B-B14F-4D97-AF65-F5344CB8AC3E}">
        <p14:creationId xmlns:p14="http://schemas.microsoft.com/office/powerpoint/2010/main" val="1439698642"/>
      </p:ext>
    </p:extLst>
  </p:cSld>
  <p:clrMapOvr>
    <a:overrideClrMapping bg1="dk1" tx1="lt1" bg2="dk2" tx2="lt2" accent1="accent1" accent2="accent2" accent3="accent3" accent4="accent4" accent5="accent5" accent6="accent6" hlink="hlink" folHlink="folHlink"/>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blank" preserve="1">
  <p:cSld name="Thank you">
    <p:bg>
      <p:bgPr>
        <a:solidFill>
          <a:schemeClr val="bg1"/>
        </a:solidFill>
        <a:effectLst/>
      </p:bgPr>
    </p:bg>
    <p:spTree>
      <p:nvGrpSpPr>
        <p:cNvPr id="1" name=""/>
        <p:cNvGrpSpPr/>
        <p:nvPr/>
      </p:nvGrpSpPr>
      <p:grpSpPr>
        <a:xfrm>
          <a:off x="0" y="0"/>
          <a:ext cx="0" cy="0"/>
          <a:chOff x="0" y="0"/>
          <a:chExt cx="0" cy="0"/>
        </a:xfrm>
      </p:grpSpPr>
      <p:pic>
        <p:nvPicPr>
          <p:cNvPr id="28" name="Bild 27">
            <a:extLst>
              <a:ext uri="{FF2B5EF4-FFF2-40B4-BE49-F238E27FC236}">
                <a16:creationId xmlns:a16="http://schemas.microsoft.com/office/drawing/2014/main" id="{D617B9FB-DB9F-3639-DEFC-AC6B237F1AA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0" y="-1"/>
            <a:ext cx="12192000" cy="6874617"/>
          </a:xfrm>
          <a:prstGeom prst="rect">
            <a:avLst/>
          </a:prstGeom>
        </p:spPr>
      </p:pic>
      <p:sp>
        <p:nvSpPr>
          <p:cNvPr id="2" name="Platshållare för datum 1">
            <a:extLst>
              <a:ext uri="{FF2B5EF4-FFF2-40B4-BE49-F238E27FC236}">
                <a16:creationId xmlns:a16="http://schemas.microsoft.com/office/drawing/2014/main" id="{EF0C26C3-B13E-495A-A6E4-2EC4E724A264}"/>
              </a:ext>
            </a:extLst>
          </p:cNvPr>
          <p:cNvSpPr>
            <a:spLocks noGrp="1"/>
          </p:cNvSpPr>
          <p:nvPr>
            <p:ph type="dt" sz="half" idx="10"/>
          </p:nvPr>
        </p:nvSpPr>
        <p:spPr/>
        <p:txBody>
          <a:bodyPr/>
          <a:lstStyle>
            <a:lvl1pPr>
              <a:defRPr>
                <a:solidFill>
                  <a:schemeClr val="bg1"/>
                </a:solidFill>
              </a:defRPr>
            </a:lvl1pPr>
          </a:lstStyle>
          <a:p>
            <a:fld id="{FD403CD0-842C-4BCD-83D3-BB78B185EE38}" type="datetimeFigureOut">
              <a:rPr lang="sv-SE" smtClean="0"/>
              <a:pPr/>
              <a:t>2026-09-03</a:t>
            </a:fld>
            <a:endParaRPr lang="sv-SE"/>
          </a:p>
        </p:txBody>
      </p:sp>
      <p:sp>
        <p:nvSpPr>
          <p:cNvPr id="3" name="Platshållare för sidfot 2">
            <a:extLst>
              <a:ext uri="{FF2B5EF4-FFF2-40B4-BE49-F238E27FC236}">
                <a16:creationId xmlns:a16="http://schemas.microsoft.com/office/drawing/2014/main" id="{BF95847E-A091-4B48-90CC-8498D25ED01A}"/>
              </a:ext>
            </a:extLst>
          </p:cNvPr>
          <p:cNvSpPr>
            <a:spLocks noGrp="1"/>
          </p:cNvSpPr>
          <p:nvPr>
            <p:ph type="ftr" sz="quarter" idx="11"/>
          </p:nvPr>
        </p:nvSpPr>
        <p:spPr/>
        <p:txBody>
          <a:bodyPr/>
          <a:lstStyle>
            <a:lvl1pPr>
              <a:defRPr>
                <a:solidFill>
                  <a:schemeClr val="bg1"/>
                </a:solidFill>
              </a:defRPr>
            </a:lvl1pPr>
          </a:lstStyle>
          <a:p>
            <a:endParaRPr lang="sv-SE"/>
          </a:p>
        </p:txBody>
      </p:sp>
      <p:sp>
        <p:nvSpPr>
          <p:cNvPr id="4" name="Platshållare för bildnummer 3">
            <a:extLst>
              <a:ext uri="{FF2B5EF4-FFF2-40B4-BE49-F238E27FC236}">
                <a16:creationId xmlns:a16="http://schemas.microsoft.com/office/drawing/2014/main" id="{81B4C505-33E4-4681-8C5B-77BB1E17C2CB}"/>
              </a:ext>
            </a:extLst>
          </p:cNvPr>
          <p:cNvSpPr>
            <a:spLocks noGrp="1"/>
          </p:cNvSpPr>
          <p:nvPr>
            <p:ph type="sldNum" sz="quarter" idx="12"/>
          </p:nvPr>
        </p:nvSpPr>
        <p:spPr/>
        <p:txBody>
          <a:bodyPr/>
          <a:lstStyle>
            <a:lvl1pPr>
              <a:defRPr>
                <a:solidFill>
                  <a:schemeClr val="bg1"/>
                </a:solidFill>
              </a:defRPr>
            </a:lvl1pPr>
          </a:lstStyle>
          <a:p>
            <a:fld id="{AE086683-F536-42AB-ABBC-F4803DFE8DBC}" type="slidenum">
              <a:rPr lang="sv-SE" smtClean="0"/>
              <a:pPr/>
              <a:t>‹#›</a:t>
            </a:fld>
            <a:endParaRPr lang="sv-SE"/>
          </a:p>
        </p:txBody>
      </p:sp>
      <p:grpSp>
        <p:nvGrpSpPr>
          <p:cNvPr id="27" name="Grupp 26">
            <a:extLst>
              <a:ext uri="{FF2B5EF4-FFF2-40B4-BE49-F238E27FC236}">
                <a16:creationId xmlns:a16="http://schemas.microsoft.com/office/drawing/2014/main" id="{DF79DDCD-7F14-B67C-CE38-14F3F79C9D18}"/>
              </a:ext>
            </a:extLst>
          </p:cNvPr>
          <p:cNvGrpSpPr/>
          <p:nvPr userDrawn="1"/>
        </p:nvGrpSpPr>
        <p:grpSpPr>
          <a:xfrm>
            <a:off x="3334260" y="1414131"/>
            <a:ext cx="5523481" cy="3192753"/>
            <a:chOff x="3172346" y="2153093"/>
            <a:chExt cx="5523481" cy="3192753"/>
          </a:xfrm>
        </p:grpSpPr>
        <p:sp>
          <p:nvSpPr>
            <p:cNvPr id="6" name="textruta 5">
              <a:extLst>
                <a:ext uri="{FF2B5EF4-FFF2-40B4-BE49-F238E27FC236}">
                  <a16:creationId xmlns:a16="http://schemas.microsoft.com/office/drawing/2014/main" id="{BCBA9418-B75A-DC2A-4D5A-0A0C51568B24}"/>
                </a:ext>
              </a:extLst>
            </p:cNvPr>
            <p:cNvSpPr txBox="1"/>
            <p:nvPr userDrawn="1"/>
          </p:nvSpPr>
          <p:spPr>
            <a:xfrm>
              <a:off x="3838354" y="2153093"/>
              <a:ext cx="4189876" cy="923330"/>
            </a:xfrm>
            <a:prstGeom prst="rect">
              <a:avLst/>
            </a:prstGeom>
            <a:noFill/>
          </p:spPr>
          <p:txBody>
            <a:bodyPr wrap="square" lIns="0" tIns="0" rIns="0" bIns="0" rtlCol="0">
              <a:spAutoFit/>
            </a:bodyPr>
            <a:lstStyle/>
            <a:p>
              <a:pPr algn="ctr"/>
              <a:r>
                <a:rPr lang="sv-SE" sz="6000" err="1">
                  <a:solidFill>
                    <a:schemeClr val="tx2"/>
                  </a:solidFill>
                  <a:latin typeface="+mj-lt"/>
                  <a:cs typeface="Arial" panose="020B0604020202020204" pitchFamily="34" charset="0"/>
                </a:rPr>
                <a:t>Thank</a:t>
              </a:r>
              <a:r>
                <a:rPr lang="sv-SE" sz="6000">
                  <a:solidFill>
                    <a:schemeClr val="tx2"/>
                  </a:solidFill>
                  <a:latin typeface="+mj-lt"/>
                  <a:cs typeface="Arial" panose="020B0604020202020204" pitchFamily="34" charset="0"/>
                </a:rPr>
                <a:t> </a:t>
              </a:r>
              <a:r>
                <a:rPr lang="sv-SE" sz="6000" err="1">
                  <a:solidFill>
                    <a:schemeClr val="tx2"/>
                  </a:solidFill>
                  <a:latin typeface="+mj-lt"/>
                  <a:cs typeface="Arial" panose="020B0604020202020204" pitchFamily="34" charset="0"/>
                </a:rPr>
                <a:t>you</a:t>
              </a:r>
              <a:r>
                <a:rPr lang="sv-SE" sz="6000">
                  <a:solidFill>
                    <a:schemeClr val="tx2"/>
                  </a:solidFill>
                  <a:latin typeface="+mj-lt"/>
                  <a:cs typeface="Arial" panose="020B0604020202020204" pitchFamily="34" charset="0"/>
                </a:rPr>
                <a:t>!</a:t>
              </a:r>
            </a:p>
          </p:txBody>
        </p:sp>
        <p:grpSp>
          <p:nvGrpSpPr>
            <p:cNvPr id="26" name="Grupp 25">
              <a:extLst>
                <a:ext uri="{FF2B5EF4-FFF2-40B4-BE49-F238E27FC236}">
                  <a16:creationId xmlns:a16="http://schemas.microsoft.com/office/drawing/2014/main" id="{9E5C02EB-AB2E-C5D8-2335-F7CFE5185384}"/>
                </a:ext>
              </a:extLst>
            </p:cNvPr>
            <p:cNvGrpSpPr/>
            <p:nvPr userDrawn="1"/>
          </p:nvGrpSpPr>
          <p:grpSpPr>
            <a:xfrm>
              <a:off x="3172346" y="3806181"/>
              <a:ext cx="5523481" cy="1539665"/>
              <a:chOff x="3172346" y="3806181"/>
              <a:chExt cx="5523481" cy="1539665"/>
            </a:xfrm>
          </p:grpSpPr>
          <p:pic>
            <p:nvPicPr>
              <p:cNvPr id="8" name="Bild 7">
                <a:extLst>
                  <a:ext uri="{FF2B5EF4-FFF2-40B4-BE49-F238E27FC236}">
                    <a16:creationId xmlns:a16="http://schemas.microsoft.com/office/drawing/2014/main" id="{3754C3F1-2AC7-D86C-6F85-0F2ED1BB95EC}"/>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4763268" y="3806181"/>
                <a:ext cx="754853" cy="754853"/>
              </a:xfrm>
              <a:prstGeom prst="rect">
                <a:avLst/>
              </a:prstGeom>
            </p:spPr>
          </p:pic>
          <p:sp>
            <p:nvSpPr>
              <p:cNvPr id="17" name="TextBox 66">
                <a:extLst>
                  <a:ext uri="{FF2B5EF4-FFF2-40B4-BE49-F238E27FC236}">
                    <a16:creationId xmlns:a16="http://schemas.microsoft.com/office/drawing/2014/main" id="{8711F597-5F04-CA90-66B9-998C933BC3CA}"/>
                  </a:ext>
                </a:extLst>
              </p:cNvPr>
              <p:cNvSpPr txBox="1"/>
              <p:nvPr userDrawn="1"/>
            </p:nvSpPr>
            <p:spPr>
              <a:xfrm>
                <a:off x="4739243" y="4884181"/>
                <a:ext cx="802903" cy="461665"/>
              </a:xfrm>
              <a:prstGeom prst="rect">
                <a:avLst/>
              </a:prstGeom>
              <a:noFill/>
            </p:spPr>
            <p:txBody>
              <a:bodyPr wrap="square" rtlCol="0" anchor="ctr" anchorCtr="0">
                <a:spAutoFit/>
              </a:bodyPr>
              <a:lstStyle/>
              <a:p>
                <a:pPr algn="ctr"/>
                <a:r>
                  <a:rPr lang="sv-SE" sz="1200" err="1">
                    <a:solidFill>
                      <a:schemeClr val="tx2"/>
                    </a:solidFill>
                    <a:latin typeface="Franklin Gothic Medium" panose="020B0603020102020204" pitchFamily="34" charset="0"/>
                    <a:ea typeface="Montserrat" charset="0"/>
                    <a:cs typeface="Montserrat" charset="0"/>
                  </a:rPr>
                  <a:t>company</a:t>
                </a: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a:t>
                </a:r>
                <a:endParaRPr lang="sv-SE" sz="1200">
                  <a:solidFill>
                    <a:schemeClr val="tx2"/>
                  </a:solidFill>
                  <a:latin typeface="Franklin Gothic Medium" panose="020B0603020102020204" pitchFamily="34" charset="0"/>
                  <a:ea typeface="Montserrat" charset="0"/>
                  <a:cs typeface="Montserrat" charset="0"/>
                </a:endParaRPr>
              </a:p>
            </p:txBody>
          </p:sp>
          <p:pic>
            <p:nvPicPr>
              <p:cNvPr id="12" name="Bild 11">
                <a:extLst>
                  <a:ext uri="{FF2B5EF4-FFF2-40B4-BE49-F238E27FC236}">
                    <a16:creationId xmlns:a16="http://schemas.microsoft.com/office/drawing/2014/main" id="{3831AA6C-11CE-1945-4853-779E4D77CC0E}"/>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842184" y="3811772"/>
                <a:ext cx="754853" cy="749262"/>
              </a:xfrm>
              <a:prstGeom prst="rect">
                <a:avLst/>
              </a:prstGeom>
            </p:spPr>
          </p:pic>
          <p:sp>
            <p:nvSpPr>
              <p:cNvPr id="18" name="TextBox 67">
                <a:extLst>
                  <a:ext uri="{FF2B5EF4-FFF2-40B4-BE49-F238E27FC236}">
                    <a16:creationId xmlns:a16="http://schemas.microsoft.com/office/drawing/2014/main" id="{DD615C7E-422A-30B8-D1E0-ABF4AFBCB3BD}"/>
                  </a:ext>
                </a:extLst>
              </p:cNvPr>
              <p:cNvSpPr txBox="1"/>
              <p:nvPr userDrawn="1"/>
            </p:nvSpPr>
            <p:spPr>
              <a:xfrm>
                <a:off x="7743394" y="4976514"/>
                <a:ext cx="952433"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vinnovase</a:t>
                </a:r>
                <a:endParaRPr lang="sv-SE" sz="1200">
                  <a:solidFill>
                    <a:schemeClr val="tx2"/>
                  </a:solidFill>
                  <a:latin typeface="Franklin Gothic Medium" panose="020B0603020102020204" pitchFamily="34" charset="0"/>
                  <a:ea typeface="Montserrat" charset="0"/>
                  <a:cs typeface="Montserrat" charset="0"/>
                </a:endParaRPr>
              </a:p>
            </p:txBody>
          </p:sp>
          <p:pic>
            <p:nvPicPr>
              <p:cNvPr id="10" name="Bild 9">
                <a:extLst>
                  <a:ext uri="{FF2B5EF4-FFF2-40B4-BE49-F238E27FC236}">
                    <a16:creationId xmlns:a16="http://schemas.microsoft.com/office/drawing/2014/main" id="{7CFF462F-617B-259B-6AE3-B91A41C43B87}"/>
                  </a:ext>
                </a:extLst>
              </p:cNvPr>
              <p:cNvPicPr>
                <a:picLocks noChangeAspect="1"/>
              </p:cNvPicPr>
              <p:nvPr userDrawn="1"/>
            </p:nvPicPr>
            <p:blipFill>
              <a:blip>
                <a:extLst>
                  <a:ext uri="{96DAC541-7B7A-43D3-8B79-37D633B846F1}">
                    <asvg:svgBlip xmlns:asvg="http://schemas.microsoft.com/office/drawing/2016/SVG/main" r:embed="rId5"/>
                  </a:ext>
                </a:extLst>
              </a:blip>
              <a:stretch>
                <a:fillRect/>
              </a:stretch>
            </p:blipFill>
            <p:spPr>
              <a:xfrm>
                <a:off x="6265344" y="3806181"/>
                <a:ext cx="754853" cy="754853"/>
              </a:xfrm>
              <a:prstGeom prst="rect">
                <a:avLst/>
              </a:prstGeom>
            </p:spPr>
          </p:pic>
          <p:sp>
            <p:nvSpPr>
              <p:cNvPr id="19" name="TextBox 68">
                <a:extLst>
                  <a:ext uri="{FF2B5EF4-FFF2-40B4-BE49-F238E27FC236}">
                    <a16:creationId xmlns:a16="http://schemas.microsoft.com/office/drawing/2014/main" id="{4598DB2C-54B8-F7EB-8714-483EEE71C2FE}"/>
                  </a:ext>
                </a:extLst>
              </p:cNvPr>
              <p:cNvSpPr txBox="1"/>
              <p:nvPr userDrawn="1"/>
            </p:nvSpPr>
            <p:spPr>
              <a:xfrm>
                <a:off x="6096505" y="4976514"/>
                <a:ext cx="1092531"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a:t>
                </a:r>
                <a:r>
                  <a:rPr lang="sv-SE" sz="1200" err="1">
                    <a:solidFill>
                      <a:schemeClr val="tx2"/>
                    </a:solidFill>
                    <a:latin typeface="Franklin Gothic Medium" panose="020B0603020102020204" pitchFamily="34" charset="0"/>
                    <a:ea typeface="Montserrat" charset="0"/>
                    <a:cs typeface="Montserrat" charset="0"/>
                  </a:rPr>
                  <a:t>vinnovase</a:t>
                </a:r>
                <a:endParaRPr lang="sv-SE" sz="1200">
                  <a:solidFill>
                    <a:schemeClr val="tx2"/>
                  </a:solidFill>
                  <a:latin typeface="Franklin Gothic Medium" panose="020B0603020102020204" pitchFamily="34" charset="0"/>
                  <a:ea typeface="Montserrat" charset="0"/>
                  <a:cs typeface="Montserrat" charset="0"/>
                </a:endParaRPr>
              </a:p>
            </p:txBody>
          </p:sp>
          <p:pic>
            <p:nvPicPr>
              <p:cNvPr id="14" name="Bild 13">
                <a:extLst>
                  <a:ext uri="{FF2B5EF4-FFF2-40B4-BE49-F238E27FC236}">
                    <a16:creationId xmlns:a16="http://schemas.microsoft.com/office/drawing/2014/main" id="{C2F2845A-B275-4B8E-56F7-6927B67FAAEF}"/>
                  </a:ext>
                </a:extLst>
              </p:cNvPr>
              <p:cNvPicPr>
                <a:picLocks noChangeAspect="1"/>
              </p:cNvPicPr>
              <p:nvPr userDrawn="1"/>
            </p:nvPicPr>
            <p:blipFill>
              <a:blip>
                <a:extLst>
                  <a:ext uri="{96DAC541-7B7A-43D3-8B79-37D633B846F1}">
                    <asvg:svgBlip xmlns:asvg="http://schemas.microsoft.com/office/drawing/2016/SVG/main" r:embed="rId6"/>
                  </a:ext>
                </a:extLst>
              </a:blip>
              <a:stretch>
                <a:fillRect/>
              </a:stretch>
            </p:blipFill>
            <p:spPr>
              <a:xfrm>
                <a:off x="3303984" y="3806181"/>
                <a:ext cx="749263" cy="749263"/>
              </a:xfrm>
              <a:prstGeom prst="rect">
                <a:avLst/>
              </a:prstGeom>
            </p:spPr>
          </p:pic>
          <p:sp>
            <p:nvSpPr>
              <p:cNvPr id="20" name="TextBox 69">
                <a:extLst>
                  <a:ext uri="{FF2B5EF4-FFF2-40B4-BE49-F238E27FC236}">
                    <a16:creationId xmlns:a16="http://schemas.microsoft.com/office/drawing/2014/main" id="{297D3160-85C6-7C63-BDA6-3D6154E178CA}"/>
                  </a:ext>
                </a:extLst>
              </p:cNvPr>
              <p:cNvSpPr txBox="1"/>
              <p:nvPr userDrawn="1"/>
            </p:nvSpPr>
            <p:spPr>
              <a:xfrm>
                <a:off x="3172346" y="4976514"/>
                <a:ext cx="1012538" cy="276999"/>
              </a:xfrm>
              <a:prstGeom prst="rect">
                <a:avLst/>
              </a:prstGeom>
              <a:noFill/>
            </p:spPr>
            <p:txBody>
              <a:bodyPr wrap="square" rtlCol="0" anchor="ctr" anchorCtr="0">
                <a:spAutoFit/>
              </a:bodyPr>
              <a:lstStyle/>
              <a:p>
                <a:pPr algn="ctr"/>
                <a:r>
                  <a:rPr lang="sv-SE" sz="1200">
                    <a:solidFill>
                      <a:schemeClr val="tx2"/>
                    </a:solidFill>
                    <a:latin typeface="Franklin Gothic Medium" panose="020B0603020102020204" pitchFamily="34" charset="0"/>
                    <a:ea typeface="Montserrat" charset="0"/>
                    <a:cs typeface="Montserrat" charset="0"/>
                  </a:rPr>
                  <a:t>vinnova.se</a:t>
                </a:r>
              </a:p>
            </p:txBody>
          </p:sp>
        </p:grpSp>
      </p:grpSp>
      <p:pic>
        <p:nvPicPr>
          <p:cNvPr id="25" name="Bild 24">
            <a:extLst>
              <a:ext uri="{FF2B5EF4-FFF2-40B4-BE49-F238E27FC236}">
                <a16:creationId xmlns:a16="http://schemas.microsoft.com/office/drawing/2014/main" id="{06300215-94A2-93CA-10FC-48AE15202836}"/>
              </a:ext>
            </a:extLst>
          </p:cNvPr>
          <p:cNvPicPr>
            <a:picLocks noChangeAspect="1"/>
          </p:cNvPicPr>
          <p:nvPr userDrawn="1"/>
        </p:nvPicPr>
        <p:blipFill>
          <a:blip>
            <a:extLst>
              <a:ext uri="{96DAC541-7B7A-43D3-8B79-37D633B846F1}">
                <asvg:svgBlip xmlns:asvg="http://schemas.microsoft.com/office/drawing/2016/SVG/main" r:embed="rId7"/>
              </a:ext>
            </a:extLst>
          </a:blip>
          <a:stretch>
            <a:fillRect/>
          </a:stretch>
        </p:blipFill>
        <p:spPr>
          <a:xfrm>
            <a:off x="5017928" y="5306627"/>
            <a:ext cx="2156143" cy="461264"/>
          </a:xfrm>
          <a:prstGeom prst="rect">
            <a:avLst/>
          </a:prstGeom>
        </p:spPr>
      </p:pic>
    </p:spTree>
    <p:extLst>
      <p:ext uri="{BB962C8B-B14F-4D97-AF65-F5344CB8AC3E}">
        <p14:creationId xmlns:p14="http://schemas.microsoft.com/office/powerpoint/2010/main" val="275569152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sida 4">
    <p:bg>
      <p:bgPr>
        <a:blipFill dpi="0" rotWithShape="1">
          <a:blip r:embed="rId2"/>
          <a:srcRect/>
          <a:stretch>
            <a:fillRect t="-9000" b="-9000"/>
          </a:stretch>
        </a:blipFill>
        <a:effectLst/>
      </p:bgPr>
    </p:bg>
    <p:spTree>
      <p:nvGrpSpPr>
        <p:cNvPr id="1" name=""/>
        <p:cNvGrpSpPr/>
        <p:nvPr/>
      </p:nvGrpSpPr>
      <p:grpSpPr>
        <a:xfrm>
          <a:off x="0" y="0"/>
          <a:ext cx="0" cy="0"/>
          <a:chOff x="0" y="0"/>
          <a:chExt cx="0" cy="0"/>
        </a:xfrm>
      </p:grpSpPr>
      <p:sp>
        <p:nvSpPr>
          <p:cNvPr id="2" name="Rektangel 1">
            <a:extLst>
              <a:ext uri="{FF2B5EF4-FFF2-40B4-BE49-F238E27FC236}">
                <a16:creationId xmlns:a16="http://schemas.microsoft.com/office/drawing/2014/main" id="{E2A44191-897B-E5BC-15EB-E37B65716BAF}"/>
              </a:ext>
            </a:extLst>
          </p:cNvPr>
          <p:cNvSpPr/>
          <p:nvPr userDrawn="1"/>
        </p:nvSpPr>
        <p:spPr>
          <a:xfrm>
            <a:off x="0" y="0"/>
            <a:ext cx="12192000"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err="1">
              <a:cs typeface="Arial" panose="020B0604020202020204" pitchFamily="34" charset="0"/>
            </a:endParaRPr>
          </a:p>
        </p:txBody>
      </p:sp>
      <p:sp>
        <p:nvSpPr>
          <p:cNvPr id="19" name="Rektangel 18">
            <a:extLst>
              <a:ext uri="{FF2B5EF4-FFF2-40B4-BE49-F238E27FC236}">
                <a16:creationId xmlns:a16="http://schemas.microsoft.com/office/drawing/2014/main" id="{B2B50DA0-1693-550E-470D-7DF11F8C2F47}"/>
              </a:ext>
            </a:extLst>
          </p:cNvPr>
          <p:cNvSpPr/>
          <p:nvPr userDrawn="1"/>
        </p:nvSpPr>
        <p:spPr>
          <a:xfrm>
            <a:off x="0" y="0"/>
            <a:ext cx="12192000" cy="6858000"/>
          </a:xfrm>
          <a:prstGeom prst="rect">
            <a:avLst/>
          </a:prstGeom>
          <a:solidFill>
            <a:schemeClr val="tx2">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err="1">
              <a:cs typeface="Arial" panose="020B0604020202020204" pitchFamily="34" charset="0"/>
            </a:endParaRPr>
          </a:p>
        </p:txBody>
      </p:sp>
      <p:pic>
        <p:nvPicPr>
          <p:cNvPr id="14" name="Bild 13">
            <a:extLst>
              <a:ext uri="{FF2B5EF4-FFF2-40B4-BE49-F238E27FC236}">
                <a16:creationId xmlns:a16="http://schemas.microsoft.com/office/drawing/2014/main" id="{AE287A73-2E0F-45E2-4EEE-E6478DA7CB64}"/>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1849100" cy="6858000"/>
          </a:xfrm>
          <a:prstGeom prst="rect">
            <a:avLst/>
          </a:prstGeom>
        </p:spPr>
      </p:pic>
      <p:sp>
        <p:nvSpPr>
          <p:cNvPr id="4" name="Platshållare för datum 3">
            <a:extLst>
              <a:ext uri="{FF2B5EF4-FFF2-40B4-BE49-F238E27FC236}">
                <a16:creationId xmlns:a16="http://schemas.microsoft.com/office/drawing/2014/main" id="{9964F6B1-10EC-43D7-8A6F-B43A304B5901}"/>
              </a:ext>
            </a:extLst>
          </p:cNvPr>
          <p:cNvSpPr>
            <a:spLocks noGrp="1"/>
          </p:cNvSpPr>
          <p:nvPr>
            <p:ph type="dt" sz="half" idx="10"/>
          </p:nvPr>
        </p:nvSpPr>
        <p:spPr>
          <a:xfrm>
            <a:off x="717612" y="6991199"/>
            <a:ext cx="815913" cy="260349"/>
          </a:xfrm>
        </p:spPr>
        <p:txBody>
          <a:bodyPr/>
          <a:lstStyle>
            <a:lvl1pPr>
              <a:defRPr>
                <a:solidFill>
                  <a:schemeClr val="tx1">
                    <a:lumMod val="65000"/>
                    <a:lumOff val="35000"/>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637ACD31-1B3B-4C51-AAAF-B74C576BADD5}"/>
              </a:ext>
            </a:extLst>
          </p:cNvPr>
          <p:cNvSpPr>
            <a:spLocks noGrp="1"/>
          </p:cNvSpPr>
          <p:nvPr>
            <p:ph type="ftr" sz="quarter" idx="11"/>
          </p:nvPr>
        </p:nvSpPr>
        <p:spPr>
          <a:xfrm>
            <a:off x="1533525" y="6991199"/>
            <a:ext cx="6619875" cy="260349"/>
          </a:xfrm>
        </p:spPr>
        <p:txBody>
          <a:bodyPr/>
          <a:lstStyle>
            <a:lvl1pPr>
              <a:defRPr>
                <a:solidFill>
                  <a:schemeClr val="tx1">
                    <a:lumMod val="65000"/>
                    <a:lumOff val="35000"/>
                    <a:alpha val="0"/>
                  </a:schemeClr>
                </a:solidFill>
              </a:defRPr>
            </a:lvl1pPr>
          </a:lstStyle>
          <a:p>
            <a:endParaRPr lang="sv-SE"/>
          </a:p>
        </p:txBody>
      </p:sp>
      <p:sp>
        <p:nvSpPr>
          <p:cNvPr id="6" name="Platshållare för bildnummer 5">
            <a:extLst>
              <a:ext uri="{FF2B5EF4-FFF2-40B4-BE49-F238E27FC236}">
                <a16:creationId xmlns:a16="http://schemas.microsoft.com/office/drawing/2014/main" id="{81FD2A41-9C0C-486B-814D-D78D722ED64C}"/>
              </a:ext>
            </a:extLst>
          </p:cNvPr>
          <p:cNvSpPr>
            <a:spLocks noGrp="1"/>
          </p:cNvSpPr>
          <p:nvPr>
            <p:ph type="sldNum" sz="quarter" idx="12"/>
          </p:nvPr>
        </p:nvSpPr>
        <p:spPr>
          <a:xfrm>
            <a:off x="8610599" y="6991199"/>
            <a:ext cx="2860677" cy="260349"/>
          </a:xfrm>
        </p:spPr>
        <p:txBody>
          <a:bodyPr/>
          <a:lstStyle>
            <a:lvl1pPr>
              <a:defRPr>
                <a:solidFill>
                  <a:schemeClr val="tx1">
                    <a:lumMod val="65000"/>
                    <a:lumOff val="35000"/>
                    <a:alpha val="0"/>
                  </a:schemeClr>
                </a:solidFill>
              </a:defRPr>
            </a:lvl1pPr>
          </a:lstStyle>
          <a:p>
            <a:fld id="{AE086683-F536-42AB-ABBC-F4803DFE8DBC}" type="slidenum">
              <a:rPr lang="sv-SE" smtClean="0"/>
              <a:pPr/>
              <a:t>‹#›</a:t>
            </a:fld>
            <a:endParaRPr lang="sv-SE"/>
          </a:p>
        </p:txBody>
      </p:sp>
      <p:pic>
        <p:nvPicPr>
          <p:cNvPr id="10" name="Bild 9">
            <a:extLst>
              <a:ext uri="{FF2B5EF4-FFF2-40B4-BE49-F238E27FC236}">
                <a16:creationId xmlns:a16="http://schemas.microsoft.com/office/drawing/2014/main" id="{8CF9A8DE-EAFC-6A4E-06A1-36531540A783}"/>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
        <p:nvSpPr>
          <p:cNvPr id="11" name="textruta 10">
            <a:extLst>
              <a:ext uri="{FF2B5EF4-FFF2-40B4-BE49-F238E27FC236}">
                <a16:creationId xmlns:a16="http://schemas.microsoft.com/office/drawing/2014/main" id="{C41AE6F0-8DC6-3C66-F09F-AF336AFA8B94}"/>
              </a:ext>
            </a:extLst>
          </p:cNvPr>
          <p:cNvSpPr txBox="1"/>
          <p:nvPr userDrawn="1"/>
        </p:nvSpPr>
        <p:spPr>
          <a:xfrm>
            <a:off x="0" y="-367488"/>
            <a:ext cx="5118100" cy="234287"/>
          </a:xfrm>
          <a:prstGeom prst="rect">
            <a:avLst/>
          </a:prstGeom>
          <a:solidFill>
            <a:schemeClr val="tx1"/>
          </a:solidFill>
        </p:spPr>
        <p:txBody>
          <a:bodyPr wrap="square" lIns="36000" tIns="36000" rIns="36000" bIns="36000" rtlCol="0">
            <a:spAutoFit/>
          </a:bodyPr>
          <a:lstStyle/>
          <a:p>
            <a:pPr algn="l"/>
            <a:r>
              <a:rPr lang="sv-SE" sz="1050">
                <a:solidFill>
                  <a:schemeClr val="bg1"/>
                </a:solidFill>
              </a:rPr>
              <a:t>För att ändra bild i bakgrunden: Högerklicka på bakgrunden, välj formatera bakgrund</a:t>
            </a:r>
          </a:p>
        </p:txBody>
      </p:sp>
      <p:sp>
        <p:nvSpPr>
          <p:cNvPr id="16" name="Rubrik 1">
            <a:extLst>
              <a:ext uri="{FF2B5EF4-FFF2-40B4-BE49-F238E27FC236}">
                <a16:creationId xmlns:a16="http://schemas.microsoft.com/office/drawing/2014/main" id="{504431FE-1F1A-C2CF-26FF-5971429220F0}"/>
              </a:ext>
            </a:extLst>
          </p:cNvPr>
          <p:cNvSpPr>
            <a:spLocks noGrp="1"/>
          </p:cNvSpPr>
          <p:nvPr>
            <p:ph type="ctrTitle"/>
          </p:nvPr>
        </p:nvSpPr>
        <p:spPr>
          <a:xfrm>
            <a:off x="719139" y="719138"/>
            <a:ext cx="8018462" cy="4017962"/>
          </a:xfrm>
          <a:prstGeom prst="rect">
            <a:avLst/>
          </a:prstGeom>
        </p:spPr>
        <p:txBody>
          <a:bodyPr anchor="b"/>
          <a:lstStyle>
            <a:lvl1pPr algn="l">
              <a:lnSpc>
                <a:spcPct val="70000"/>
              </a:lnSpc>
              <a:defRPr sz="6600">
                <a:solidFill>
                  <a:schemeClr val="accent4"/>
                </a:solidFill>
              </a:defRPr>
            </a:lvl1pPr>
          </a:lstStyle>
          <a:p>
            <a:r>
              <a:rPr lang="sv-SE"/>
              <a:t>Klicka här för att ändra mall för rubrikformat</a:t>
            </a:r>
          </a:p>
        </p:txBody>
      </p:sp>
      <p:sp>
        <p:nvSpPr>
          <p:cNvPr id="17" name="Underrubrik 2">
            <a:extLst>
              <a:ext uri="{FF2B5EF4-FFF2-40B4-BE49-F238E27FC236}">
                <a16:creationId xmlns:a16="http://schemas.microsoft.com/office/drawing/2014/main" id="{E48BD2C6-842F-5509-27D0-8585FE419024}"/>
              </a:ext>
            </a:extLst>
          </p:cNvPr>
          <p:cNvSpPr>
            <a:spLocks noGrp="1"/>
          </p:cNvSpPr>
          <p:nvPr>
            <p:ph type="subTitle" idx="1"/>
          </p:nvPr>
        </p:nvSpPr>
        <p:spPr>
          <a:xfrm>
            <a:off x="719139" y="4918075"/>
            <a:ext cx="8018462" cy="1219200"/>
          </a:xfrm>
        </p:spPr>
        <p:txBody>
          <a:bodyPr/>
          <a:lstStyle>
            <a:lvl1pPr marL="0" indent="0" algn="l">
              <a:buNone/>
              <a:defRPr sz="2800">
                <a:solidFill>
                  <a:schemeClr val="accent4"/>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Tree>
    <p:extLst>
      <p:ext uri="{BB962C8B-B14F-4D97-AF65-F5344CB8AC3E}">
        <p14:creationId xmlns:p14="http://schemas.microsoft.com/office/powerpoint/2010/main" val="287332888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Sidor efter denna sida tillhör ej mallen">
    <p:spTree>
      <p:nvGrpSpPr>
        <p:cNvPr id="1" name=""/>
        <p:cNvGrpSpPr/>
        <p:nvPr/>
      </p:nvGrpSpPr>
      <p:grpSpPr>
        <a:xfrm>
          <a:off x="0" y="0"/>
          <a:ext cx="0" cy="0"/>
          <a:chOff x="0" y="0"/>
          <a:chExt cx="0" cy="0"/>
        </a:xfrm>
      </p:grpSpPr>
      <p:sp>
        <p:nvSpPr>
          <p:cNvPr id="5" name="textruta 4">
            <a:extLst>
              <a:ext uri="{FF2B5EF4-FFF2-40B4-BE49-F238E27FC236}">
                <a16:creationId xmlns:a16="http://schemas.microsoft.com/office/drawing/2014/main" id="{4405A5C8-297E-E3EB-142A-5DE16BD606D2}"/>
              </a:ext>
            </a:extLst>
          </p:cNvPr>
          <p:cNvSpPr txBox="1"/>
          <p:nvPr userDrawn="1"/>
        </p:nvSpPr>
        <p:spPr>
          <a:xfrm>
            <a:off x="694774" y="2103121"/>
            <a:ext cx="10802452" cy="2834622"/>
          </a:xfrm>
          <a:prstGeom prst="rect">
            <a:avLst/>
          </a:prstGeom>
          <a:noFill/>
        </p:spPr>
        <p:txBody>
          <a:bodyPr wrap="square" rtlCol="0">
            <a:spAutoFit/>
          </a:bodyPr>
          <a:lstStyle/>
          <a:p>
            <a:pPr algn="ctr">
              <a:lnSpc>
                <a:spcPct val="90000"/>
              </a:lnSpc>
            </a:pPr>
            <a:r>
              <a:rPr lang="sv-SE" sz="6600" b="1" kern="1200">
                <a:solidFill>
                  <a:schemeClr val="tx1"/>
                </a:solidFill>
                <a:latin typeface="+mj-lt"/>
                <a:ea typeface="+mj-ea"/>
                <a:cs typeface="+mj-cs"/>
              </a:rPr>
              <a:t>Sidor efter denna sida tillhör ej mallen. Byt istället till en layout innan denna sida.</a:t>
            </a:r>
          </a:p>
        </p:txBody>
      </p:sp>
    </p:spTree>
    <p:extLst>
      <p:ext uri="{BB962C8B-B14F-4D97-AF65-F5344CB8AC3E}">
        <p14:creationId xmlns:p14="http://schemas.microsoft.com/office/powerpoint/2010/main" val="79489936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type="title">
  <p:cSld name="Rubrikbild 1">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7" name="Bild 6">
            <a:extLst>
              <a:ext uri="{FF2B5EF4-FFF2-40B4-BE49-F238E27FC236}">
                <a16:creationId xmlns:a16="http://schemas.microsoft.com/office/drawing/2014/main" id="{5954572B-11CD-88C9-9D00-27498E55CD00}"/>
              </a:ext>
            </a:extLst>
          </p:cNvPr>
          <p:cNvPicPr>
            <a:picLocks noChangeAspect="1"/>
          </p:cNvPicPr>
          <p:nvPr userDrawn="1"/>
        </p:nvPicPr>
        <p:blipFill rotWithShape="1">
          <a:blip>
            <a:extLst>
              <a:ext uri="{96DAC541-7B7A-43D3-8B79-37D633B846F1}">
                <asvg:svgBlip xmlns:asvg="http://schemas.microsoft.com/office/drawing/2016/SVG/main" r:embed="rId3"/>
              </a:ext>
            </a:extLst>
          </a:blip>
          <a:srcRect l="38026" t="44849" r="28965" b="24745"/>
          <a:stretch/>
        </p:blipFill>
        <p:spPr>
          <a:xfrm>
            <a:off x="0" y="-1"/>
            <a:ext cx="12217266" cy="6858001"/>
          </a:xfrm>
          <a:prstGeom prst="rect">
            <a:avLst/>
          </a:prstGeom>
        </p:spPr>
      </p:pic>
      <p:sp>
        <p:nvSpPr>
          <p:cNvPr id="2" name="Rubrik 1">
            <a:extLst>
              <a:ext uri="{FF2B5EF4-FFF2-40B4-BE49-F238E27FC236}">
                <a16:creationId xmlns:a16="http://schemas.microsoft.com/office/drawing/2014/main" id="{A258EC79-F416-4E3D-A67E-4A13E8004581}"/>
              </a:ext>
            </a:extLst>
          </p:cNvPr>
          <p:cNvSpPr>
            <a:spLocks noGrp="1"/>
          </p:cNvSpPr>
          <p:nvPr>
            <p:ph type="ctrTitle"/>
          </p:nvPr>
        </p:nvSpPr>
        <p:spPr>
          <a:xfrm>
            <a:off x="719139" y="719138"/>
            <a:ext cx="8018462" cy="4017962"/>
          </a:xfrm>
          <a:prstGeom prst="rect">
            <a:avLst/>
          </a:prstGeom>
        </p:spPr>
        <p:txBody>
          <a:bodyPr anchor="b"/>
          <a:lstStyle>
            <a:lvl1pPr algn="l">
              <a:defRPr sz="8000">
                <a:solidFill>
                  <a:schemeClr val="accent5"/>
                </a:solidFill>
              </a:defRPr>
            </a:lvl1pPr>
          </a:lstStyle>
          <a:p>
            <a:r>
              <a:rPr lang="sv-SE"/>
              <a:t>Klicka här för att ändra mall för rubrikformat</a:t>
            </a:r>
          </a:p>
        </p:txBody>
      </p:sp>
      <p:sp>
        <p:nvSpPr>
          <p:cNvPr id="3" name="Underrubrik 2">
            <a:extLst>
              <a:ext uri="{FF2B5EF4-FFF2-40B4-BE49-F238E27FC236}">
                <a16:creationId xmlns:a16="http://schemas.microsoft.com/office/drawing/2014/main" id="{0B04F11C-8931-4F2C-862F-B58C9926FB12}"/>
              </a:ext>
            </a:extLst>
          </p:cNvPr>
          <p:cNvSpPr>
            <a:spLocks noGrp="1"/>
          </p:cNvSpPr>
          <p:nvPr>
            <p:ph type="subTitle" idx="1"/>
          </p:nvPr>
        </p:nvSpPr>
        <p:spPr>
          <a:xfrm>
            <a:off x="719139" y="4918075"/>
            <a:ext cx="8018462" cy="1219200"/>
          </a:xfrm>
        </p:spPr>
        <p:txBody>
          <a:bodyPr/>
          <a:lstStyle>
            <a:lvl1pPr marL="0" indent="0" algn="l">
              <a:buNone/>
              <a:defRPr sz="280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8" name="textruta 7">
            <a:extLst>
              <a:ext uri="{FF2B5EF4-FFF2-40B4-BE49-F238E27FC236}">
                <a16:creationId xmlns:a16="http://schemas.microsoft.com/office/drawing/2014/main" id="{45B0AD8F-6ED4-14F3-0415-BF8C70825B2F}"/>
              </a:ext>
            </a:extLst>
          </p:cNvPr>
          <p:cNvSpPr txBox="1"/>
          <p:nvPr userDrawn="1"/>
        </p:nvSpPr>
        <p:spPr>
          <a:xfrm>
            <a:off x="0" y="-367488"/>
            <a:ext cx="5118100" cy="234287"/>
          </a:xfrm>
          <a:prstGeom prst="rect">
            <a:avLst/>
          </a:prstGeom>
          <a:solidFill>
            <a:schemeClr val="accent6"/>
          </a:solidFill>
        </p:spPr>
        <p:txBody>
          <a:bodyPr wrap="square" lIns="36000" tIns="36000" rIns="36000" bIns="36000" rtlCol="0">
            <a:spAutoFit/>
          </a:bodyPr>
          <a:lstStyle/>
          <a:p>
            <a:pPr algn="l"/>
            <a:r>
              <a:rPr lang="sv-SE" sz="1050">
                <a:solidFill>
                  <a:schemeClr val="bg1"/>
                </a:solidFill>
              </a:rPr>
              <a:t>För att ändra bild i bakgrunden: Högerklicka på bakgrunden, välj formatera bakgrund</a:t>
            </a:r>
          </a:p>
        </p:txBody>
      </p:sp>
      <p:sp>
        <p:nvSpPr>
          <p:cNvPr id="9" name="Platshållare för datum 3">
            <a:extLst>
              <a:ext uri="{FF2B5EF4-FFF2-40B4-BE49-F238E27FC236}">
                <a16:creationId xmlns:a16="http://schemas.microsoft.com/office/drawing/2014/main" id="{74DDF891-8D8D-CE9D-EFF3-CBAF39DADBA1}"/>
              </a:ext>
            </a:extLst>
          </p:cNvPr>
          <p:cNvSpPr>
            <a:spLocks noGrp="1"/>
          </p:cNvSpPr>
          <p:nvPr>
            <p:ph type="dt" sz="half" idx="10"/>
          </p:nvPr>
        </p:nvSpPr>
        <p:spPr>
          <a:xfrm>
            <a:off x="717612" y="6991199"/>
            <a:ext cx="815913" cy="260349"/>
          </a:xfrm>
        </p:spPr>
        <p:txBody>
          <a:bodyPr/>
          <a:lstStyle>
            <a:lvl1pPr>
              <a:defRPr>
                <a:solidFill>
                  <a:schemeClr val="tx1">
                    <a:lumMod val="65000"/>
                    <a:lumOff val="35000"/>
                    <a:alpha val="0"/>
                  </a:schemeClr>
                </a:solidFill>
              </a:defRPr>
            </a:lvl1pPr>
          </a:lstStyle>
          <a:p>
            <a:fld id="{FD403CD0-842C-4BCD-83D3-BB78B185EE38}" type="datetimeFigureOut">
              <a:rPr lang="sv-SE" smtClean="0"/>
              <a:pPr/>
              <a:t>2026-09-03</a:t>
            </a:fld>
            <a:endParaRPr lang="sv-SE"/>
          </a:p>
        </p:txBody>
      </p:sp>
      <p:sp>
        <p:nvSpPr>
          <p:cNvPr id="10" name="Platshållare för sidfot 4">
            <a:extLst>
              <a:ext uri="{FF2B5EF4-FFF2-40B4-BE49-F238E27FC236}">
                <a16:creationId xmlns:a16="http://schemas.microsoft.com/office/drawing/2014/main" id="{95690C39-9262-9A62-4097-DDB7C52230F4}"/>
              </a:ext>
            </a:extLst>
          </p:cNvPr>
          <p:cNvSpPr>
            <a:spLocks noGrp="1"/>
          </p:cNvSpPr>
          <p:nvPr>
            <p:ph type="ftr" sz="quarter" idx="11"/>
          </p:nvPr>
        </p:nvSpPr>
        <p:spPr>
          <a:xfrm>
            <a:off x="1533525" y="6991199"/>
            <a:ext cx="6619875" cy="260349"/>
          </a:xfrm>
        </p:spPr>
        <p:txBody>
          <a:bodyPr/>
          <a:lstStyle>
            <a:lvl1pPr>
              <a:defRPr>
                <a:solidFill>
                  <a:schemeClr val="tx1">
                    <a:lumMod val="65000"/>
                    <a:lumOff val="35000"/>
                    <a:alpha val="0"/>
                  </a:schemeClr>
                </a:solidFill>
              </a:defRPr>
            </a:lvl1pPr>
          </a:lstStyle>
          <a:p>
            <a:endParaRPr lang="sv-SE"/>
          </a:p>
        </p:txBody>
      </p:sp>
      <p:sp>
        <p:nvSpPr>
          <p:cNvPr id="11" name="Platshållare för bildnummer 5">
            <a:extLst>
              <a:ext uri="{FF2B5EF4-FFF2-40B4-BE49-F238E27FC236}">
                <a16:creationId xmlns:a16="http://schemas.microsoft.com/office/drawing/2014/main" id="{3E57F026-F9F6-6D1B-8537-AC28320A4362}"/>
              </a:ext>
            </a:extLst>
          </p:cNvPr>
          <p:cNvSpPr>
            <a:spLocks noGrp="1"/>
          </p:cNvSpPr>
          <p:nvPr>
            <p:ph type="sldNum" sz="quarter" idx="12"/>
          </p:nvPr>
        </p:nvSpPr>
        <p:spPr>
          <a:xfrm>
            <a:off x="8610599" y="6991199"/>
            <a:ext cx="2860677" cy="260349"/>
          </a:xfrm>
        </p:spPr>
        <p:txBody>
          <a:bodyPr/>
          <a:lstStyle>
            <a:lvl1pPr>
              <a:defRPr>
                <a:solidFill>
                  <a:schemeClr val="tx1">
                    <a:lumMod val="65000"/>
                    <a:lumOff val="35000"/>
                    <a:alpha val="0"/>
                  </a:schemeClr>
                </a:solidFill>
              </a:defRPr>
            </a:lvl1pPr>
          </a:lstStyle>
          <a:p>
            <a:fld id="{AE086683-F536-42AB-ABBC-F4803DFE8DBC}" type="slidenum">
              <a:rPr lang="sv-SE" smtClean="0"/>
              <a:pPr/>
              <a:t>‹#›</a:t>
            </a:fld>
            <a:endParaRPr lang="sv-SE"/>
          </a:p>
        </p:txBody>
      </p:sp>
      <p:pic>
        <p:nvPicPr>
          <p:cNvPr id="12" name="Bild 11">
            <a:extLst>
              <a:ext uri="{FF2B5EF4-FFF2-40B4-BE49-F238E27FC236}">
                <a16:creationId xmlns:a16="http://schemas.microsoft.com/office/drawing/2014/main" id="{02ADC72A-32D2-2D4B-92DF-5128DB5F2A1F}"/>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8420840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Avsnittsrubrik 1">
    <p:bg>
      <p:bgRef idx="1001">
        <a:schemeClr val="bg2"/>
      </p:bgRef>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717612" y="7003257"/>
            <a:ext cx="815913" cy="260349"/>
          </a:xfrm>
        </p:spPr>
        <p:txBody>
          <a:bodyPr/>
          <a:lstStyle>
            <a:lvl1pPr>
              <a:defRPr>
                <a:solidFill>
                  <a:schemeClr val="bg1">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1533525" y="7003257"/>
            <a:ext cx="6619875" cy="260349"/>
          </a:xfrm>
        </p:spPr>
        <p:txBody>
          <a:bodyPr/>
          <a:lstStyle>
            <a:lvl1pPr>
              <a:defRPr>
                <a:solidFill>
                  <a:schemeClr val="bg1">
                    <a:alpha val="0"/>
                  </a:schemeClr>
                </a:solidFill>
              </a:defRPr>
            </a:lvl1p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10599" y="7003257"/>
            <a:ext cx="2860677" cy="260349"/>
          </a:xfrm>
        </p:spPr>
        <p:txBody>
          <a:bodyPr/>
          <a:lstStyle>
            <a:lvl1pPr>
              <a:defRPr>
                <a:solidFill>
                  <a:schemeClr val="bg1">
                    <a:alpha val="0"/>
                  </a:schemeClr>
                </a:solidFill>
              </a:defRPr>
            </a:lvl1pPr>
          </a:lstStyle>
          <a:p>
            <a:fld id="{AE086683-F536-42AB-ABBC-F4803DFE8DBC}" type="slidenum">
              <a:rPr lang="sv-SE" smtClean="0"/>
              <a:pPr/>
              <a:t>‹#›</a:t>
            </a:fld>
            <a:endParaRPr lang="sv-SE"/>
          </a:p>
        </p:txBody>
      </p:sp>
      <p:sp>
        <p:nvSpPr>
          <p:cNvPr id="2" name="Rubrik 1">
            <a:extLst>
              <a:ext uri="{FF2B5EF4-FFF2-40B4-BE49-F238E27FC236}">
                <a16:creationId xmlns:a16="http://schemas.microsoft.com/office/drawing/2014/main" id="{2E316B54-B6AB-993C-2F3E-B2DBD8209C2A}"/>
              </a:ext>
            </a:extLst>
          </p:cNvPr>
          <p:cNvSpPr>
            <a:spLocks noGrp="1"/>
          </p:cNvSpPr>
          <p:nvPr>
            <p:ph type="ctrTitle"/>
          </p:nvPr>
        </p:nvSpPr>
        <p:spPr>
          <a:xfrm>
            <a:off x="719139" y="719138"/>
            <a:ext cx="6325473" cy="4017962"/>
          </a:xfrm>
          <a:prstGeom prst="rect">
            <a:avLst/>
          </a:prstGeom>
        </p:spPr>
        <p:txBody>
          <a:bodyPr anchor="b"/>
          <a:lstStyle>
            <a:lvl1pPr algn="l">
              <a:lnSpc>
                <a:spcPct val="70000"/>
              </a:lnSpc>
              <a:defRPr sz="4800">
                <a:solidFill>
                  <a:schemeClr val="accent4"/>
                </a:solidFill>
              </a:defRPr>
            </a:lvl1pPr>
          </a:lstStyle>
          <a:p>
            <a:r>
              <a:rPr lang="sv-SE"/>
              <a:t>Klicka här för att ändra mall för rubrikformat</a:t>
            </a:r>
          </a:p>
        </p:txBody>
      </p:sp>
      <p:pic>
        <p:nvPicPr>
          <p:cNvPr id="3" name="Bild 2">
            <a:extLst>
              <a:ext uri="{FF2B5EF4-FFF2-40B4-BE49-F238E27FC236}">
                <a16:creationId xmlns:a16="http://schemas.microsoft.com/office/drawing/2014/main" id="{385E8F05-1229-69CA-FBA2-582CF781615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953768298"/>
      </p:ext>
    </p:extLst>
  </p:cSld>
  <p:clrMapOvr>
    <a:overrideClrMapping bg1="dk1" tx1="lt1" bg2="dk2" tx2="lt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Avsnittsrubrik 2">
    <p:bg>
      <p:bgPr>
        <a:blipFill dpi="0" rotWithShape="1">
          <a:blip r:embed="rId2">
            <a:lum/>
          </a:blip>
          <a:srcRect/>
          <a:stretch>
            <a:fillRect t="-9000" b="-9000"/>
          </a:stretch>
        </a:blipFill>
        <a:effectLst/>
      </p:bgPr>
    </p:bg>
    <p:spTree>
      <p:nvGrpSpPr>
        <p:cNvPr id="1" name=""/>
        <p:cNvGrpSpPr/>
        <p:nvPr/>
      </p:nvGrpSpPr>
      <p:grpSpPr>
        <a:xfrm>
          <a:off x="0" y="0"/>
          <a:ext cx="0" cy="0"/>
          <a:chOff x="0" y="0"/>
          <a:chExt cx="0" cy="0"/>
        </a:xfrm>
      </p:grpSpPr>
      <p:sp>
        <p:nvSpPr>
          <p:cNvPr id="8" name="Rektangel 7">
            <a:extLst>
              <a:ext uri="{FF2B5EF4-FFF2-40B4-BE49-F238E27FC236}">
                <a16:creationId xmlns:a16="http://schemas.microsoft.com/office/drawing/2014/main" id="{A134731C-1D01-F6EE-AF7D-82272A35A3F7}"/>
              </a:ext>
            </a:extLst>
          </p:cNvPr>
          <p:cNvSpPr/>
          <p:nvPr userDrawn="1"/>
        </p:nvSpPr>
        <p:spPr>
          <a:xfrm>
            <a:off x="0" y="0"/>
            <a:ext cx="12192000" cy="6858000"/>
          </a:xfrm>
          <a:prstGeom prst="rect">
            <a:avLst/>
          </a:prstGeom>
          <a:solidFill>
            <a:schemeClr val="tx2">
              <a:alpha val="3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467" err="1">
              <a:cs typeface="Arial" panose="020B0604020202020204" pitchFamily="34" charset="0"/>
            </a:endParaRPr>
          </a:p>
        </p:txBody>
      </p:sp>
      <p:pic>
        <p:nvPicPr>
          <p:cNvPr id="7" name="Bild 6">
            <a:extLst>
              <a:ext uri="{FF2B5EF4-FFF2-40B4-BE49-F238E27FC236}">
                <a16:creationId xmlns:a16="http://schemas.microsoft.com/office/drawing/2014/main" id="{0682EAB6-F35F-16E2-5735-6D12ADA6C839}"/>
              </a:ext>
            </a:extLst>
          </p:cNvPr>
          <p:cNvPicPr>
            <a:picLocks noChangeAspect="1"/>
          </p:cNvPicPr>
          <p:nvPr userDrawn="1"/>
        </p:nvPicPr>
        <p:blipFill>
          <a:blip>
            <a:extLst>
              <a:ext uri="{96DAC541-7B7A-43D3-8B79-37D633B846F1}">
                <asvg:svgBlip xmlns:asvg="http://schemas.microsoft.com/office/drawing/2016/SVG/main" r:embed="rId3"/>
              </a:ext>
            </a:extLst>
          </a:blip>
          <a:stretch>
            <a:fillRect/>
          </a:stretch>
        </p:blipFill>
        <p:spPr>
          <a:xfrm>
            <a:off x="0" y="0"/>
            <a:ext cx="12192000" cy="6858000"/>
          </a:xfrm>
          <a:prstGeom prst="rect">
            <a:avLst/>
          </a:prstGeom>
        </p:spPr>
      </p:pic>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717612" y="7003257"/>
            <a:ext cx="815913" cy="260349"/>
          </a:xfrm>
        </p:spPr>
        <p:txBody>
          <a:bodyPr/>
          <a:lstStyle>
            <a:lvl1pPr>
              <a:defRPr>
                <a:solidFill>
                  <a:schemeClr val="bg1">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1533525" y="7003257"/>
            <a:ext cx="6619875" cy="260349"/>
          </a:xfrm>
        </p:spPr>
        <p:txBody>
          <a:bodyPr/>
          <a:lstStyle>
            <a:lvl1pPr>
              <a:defRPr>
                <a:solidFill>
                  <a:schemeClr val="bg1">
                    <a:alpha val="0"/>
                  </a:schemeClr>
                </a:solidFill>
              </a:defRPr>
            </a:lvl1p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10599" y="7003257"/>
            <a:ext cx="2860677" cy="260349"/>
          </a:xfrm>
        </p:spPr>
        <p:txBody>
          <a:bodyPr/>
          <a:lstStyle>
            <a:lvl1pPr>
              <a:defRPr>
                <a:solidFill>
                  <a:schemeClr val="bg1">
                    <a:alpha val="0"/>
                  </a:schemeClr>
                </a:solidFill>
              </a:defRPr>
            </a:lvl1pPr>
          </a:lstStyle>
          <a:p>
            <a:fld id="{AE086683-F536-42AB-ABBC-F4803DFE8DBC}" type="slidenum">
              <a:rPr lang="sv-SE" smtClean="0"/>
              <a:pPr/>
              <a:t>‹#›</a:t>
            </a:fld>
            <a:endParaRPr lang="sv-SE"/>
          </a:p>
        </p:txBody>
      </p:sp>
      <p:sp>
        <p:nvSpPr>
          <p:cNvPr id="2" name="Rubrik 1">
            <a:extLst>
              <a:ext uri="{FF2B5EF4-FFF2-40B4-BE49-F238E27FC236}">
                <a16:creationId xmlns:a16="http://schemas.microsoft.com/office/drawing/2014/main" id="{2E316B54-B6AB-993C-2F3E-B2DBD8209C2A}"/>
              </a:ext>
            </a:extLst>
          </p:cNvPr>
          <p:cNvSpPr>
            <a:spLocks noGrp="1"/>
          </p:cNvSpPr>
          <p:nvPr>
            <p:ph type="ctrTitle"/>
          </p:nvPr>
        </p:nvSpPr>
        <p:spPr>
          <a:xfrm>
            <a:off x="719139" y="719138"/>
            <a:ext cx="6325473" cy="4017962"/>
          </a:xfrm>
          <a:prstGeom prst="rect">
            <a:avLst/>
          </a:prstGeom>
        </p:spPr>
        <p:txBody>
          <a:bodyPr anchor="b"/>
          <a:lstStyle>
            <a:lvl1pPr algn="l">
              <a:lnSpc>
                <a:spcPct val="70000"/>
              </a:lnSpc>
              <a:defRPr sz="4800">
                <a:solidFill>
                  <a:schemeClr val="accent4"/>
                </a:solidFill>
              </a:defRPr>
            </a:lvl1pPr>
          </a:lstStyle>
          <a:p>
            <a:r>
              <a:rPr lang="sv-SE"/>
              <a:t>Klicka här för att ändra mall för rubrikformat</a:t>
            </a:r>
          </a:p>
        </p:txBody>
      </p:sp>
      <p:pic>
        <p:nvPicPr>
          <p:cNvPr id="3" name="Bild 2">
            <a:extLst>
              <a:ext uri="{FF2B5EF4-FFF2-40B4-BE49-F238E27FC236}">
                <a16:creationId xmlns:a16="http://schemas.microsoft.com/office/drawing/2014/main" id="{385E8F05-1229-69CA-FBA2-582CF7816150}"/>
              </a:ext>
            </a:extLst>
          </p:cNvPr>
          <p:cNvPicPr>
            <a:picLocks noChangeAspect="1"/>
          </p:cNvPicPr>
          <p:nvPr userDrawn="1"/>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091213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Avsnittsrubrik 3">
    <p:bg>
      <p:bgPr>
        <a:solidFill>
          <a:schemeClr val="bg1"/>
        </a:solidFill>
        <a:effectLst/>
      </p:bgPr>
    </p:bg>
    <p:spTree>
      <p:nvGrpSpPr>
        <p:cNvPr id="1" name=""/>
        <p:cNvGrpSpPr/>
        <p:nvPr/>
      </p:nvGrpSpPr>
      <p:grpSpPr>
        <a:xfrm>
          <a:off x="0" y="0"/>
          <a:ext cx="0" cy="0"/>
          <a:chOff x="0" y="0"/>
          <a:chExt cx="0" cy="0"/>
        </a:xfrm>
      </p:grpSpPr>
      <p:sp>
        <p:nvSpPr>
          <p:cNvPr id="4" name="Platshållare för datum 3">
            <a:extLst>
              <a:ext uri="{FF2B5EF4-FFF2-40B4-BE49-F238E27FC236}">
                <a16:creationId xmlns:a16="http://schemas.microsoft.com/office/drawing/2014/main" id="{15FD365D-8709-4288-B31C-9EDA4CFD9EE3}"/>
              </a:ext>
            </a:extLst>
          </p:cNvPr>
          <p:cNvSpPr>
            <a:spLocks noGrp="1"/>
          </p:cNvSpPr>
          <p:nvPr>
            <p:ph type="dt" sz="half" idx="10"/>
          </p:nvPr>
        </p:nvSpPr>
        <p:spPr>
          <a:xfrm>
            <a:off x="717612" y="7003257"/>
            <a:ext cx="815913" cy="260349"/>
          </a:xfrm>
        </p:spPr>
        <p:txBody>
          <a:bodyPr/>
          <a:lstStyle>
            <a:lvl1pPr>
              <a:defRPr>
                <a:solidFill>
                  <a:schemeClr val="bg1">
                    <a:alpha val="0"/>
                  </a:schemeClr>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0BEC5015-75F5-4019-9FE1-99AF477F6865}"/>
              </a:ext>
            </a:extLst>
          </p:cNvPr>
          <p:cNvSpPr>
            <a:spLocks noGrp="1"/>
          </p:cNvSpPr>
          <p:nvPr>
            <p:ph type="ftr" sz="quarter" idx="11"/>
          </p:nvPr>
        </p:nvSpPr>
        <p:spPr>
          <a:xfrm>
            <a:off x="1533525" y="7003257"/>
            <a:ext cx="6619875" cy="260349"/>
          </a:xfrm>
        </p:spPr>
        <p:txBody>
          <a:bodyPr/>
          <a:lstStyle>
            <a:lvl1pPr>
              <a:defRPr>
                <a:solidFill>
                  <a:schemeClr val="bg1">
                    <a:alpha val="0"/>
                  </a:schemeClr>
                </a:solidFill>
              </a:defRPr>
            </a:lvl1pPr>
          </a:lstStyle>
          <a:p>
            <a:endParaRPr lang="sv-SE"/>
          </a:p>
        </p:txBody>
      </p:sp>
      <p:sp>
        <p:nvSpPr>
          <p:cNvPr id="6" name="Platshållare för bildnummer 5">
            <a:extLst>
              <a:ext uri="{FF2B5EF4-FFF2-40B4-BE49-F238E27FC236}">
                <a16:creationId xmlns:a16="http://schemas.microsoft.com/office/drawing/2014/main" id="{4DEBBFDA-2391-4373-9266-2ED5FFB6DB63}"/>
              </a:ext>
            </a:extLst>
          </p:cNvPr>
          <p:cNvSpPr>
            <a:spLocks noGrp="1"/>
          </p:cNvSpPr>
          <p:nvPr>
            <p:ph type="sldNum" sz="quarter" idx="12"/>
          </p:nvPr>
        </p:nvSpPr>
        <p:spPr>
          <a:xfrm>
            <a:off x="8610599" y="7003257"/>
            <a:ext cx="2860677" cy="260349"/>
          </a:xfrm>
        </p:spPr>
        <p:txBody>
          <a:bodyPr/>
          <a:lstStyle>
            <a:lvl1pPr>
              <a:defRPr>
                <a:solidFill>
                  <a:schemeClr val="bg1">
                    <a:alpha val="0"/>
                  </a:schemeClr>
                </a:solidFill>
              </a:defRPr>
            </a:lvl1pPr>
          </a:lstStyle>
          <a:p>
            <a:fld id="{AE086683-F536-42AB-ABBC-F4803DFE8DBC}" type="slidenum">
              <a:rPr lang="sv-SE" smtClean="0"/>
              <a:pPr/>
              <a:t>‹#›</a:t>
            </a:fld>
            <a:endParaRPr lang="sv-SE"/>
          </a:p>
        </p:txBody>
      </p:sp>
      <p:sp>
        <p:nvSpPr>
          <p:cNvPr id="2" name="Rubrik 1">
            <a:extLst>
              <a:ext uri="{FF2B5EF4-FFF2-40B4-BE49-F238E27FC236}">
                <a16:creationId xmlns:a16="http://schemas.microsoft.com/office/drawing/2014/main" id="{2E316B54-B6AB-993C-2F3E-B2DBD8209C2A}"/>
              </a:ext>
            </a:extLst>
          </p:cNvPr>
          <p:cNvSpPr>
            <a:spLocks noGrp="1"/>
          </p:cNvSpPr>
          <p:nvPr>
            <p:ph type="ctrTitle"/>
          </p:nvPr>
        </p:nvSpPr>
        <p:spPr>
          <a:xfrm>
            <a:off x="719139" y="719138"/>
            <a:ext cx="6325473" cy="4017962"/>
          </a:xfrm>
          <a:prstGeom prst="rect">
            <a:avLst/>
          </a:prstGeom>
        </p:spPr>
        <p:txBody>
          <a:bodyPr anchor="b"/>
          <a:lstStyle>
            <a:lvl1pPr algn="l">
              <a:lnSpc>
                <a:spcPct val="70000"/>
              </a:lnSpc>
              <a:defRPr sz="4800">
                <a:solidFill>
                  <a:schemeClr val="tx2"/>
                </a:solidFill>
              </a:defRPr>
            </a:lvl1pPr>
          </a:lstStyle>
          <a:p>
            <a:r>
              <a:rPr lang="sv-SE"/>
              <a:t>Klicka här för att ändra mall för rubrikformat</a:t>
            </a:r>
          </a:p>
        </p:txBody>
      </p:sp>
      <p:pic>
        <p:nvPicPr>
          <p:cNvPr id="7" name="Bild 6">
            <a:extLst>
              <a:ext uri="{FF2B5EF4-FFF2-40B4-BE49-F238E27FC236}">
                <a16:creationId xmlns:a16="http://schemas.microsoft.com/office/drawing/2014/main" id="{A444FD02-08BF-76ED-C1E9-5BF303BFA540}"/>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64985843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Rubrik och innehåll - Vi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10752138" cy="659957"/>
          </a:xfrm>
          <a:prstGeom prst="rect">
            <a:avLst/>
          </a:prstGeom>
        </p:spPr>
        <p:txBody>
          <a:bodyPr/>
          <a:lstStyle>
            <a:lvl1pPr>
              <a:defRPr>
                <a:solidFill>
                  <a:schemeClr val="tx2"/>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717612" y="2119313"/>
            <a:ext cx="10755190" cy="4017962"/>
          </a:xfrm>
        </p:spPr>
        <p:txBody>
          <a:bodyPr/>
          <a:lstStyle>
            <a:lvl1pPr>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2EACF839-9CC4-C74A-8E91-CCD626D8DEF2}"/>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20545118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 preserve="1">
  <p:cSld name="Rubrik och innehåll - Grön">
    <p:bg>
      <p:bgRef idx="1001">
        <a:schemeClr val="bg2"/>
      </p:bgRef>
    </p:bg>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76B25631-0701-40C3-A2E5-991715C6245C}"/>
              </a:ext>
            </a:extLst>
          </p:cNvPr>
          <p:cNvSpPr>
            <a:spLocks noGrp="1"/>
          </p:cNvSpPr>
          <p:nvPr>
            <p:ph type="title"/>
          </p:nvPr>
        </p:nvSpPr>
        <p:spPr>
          <a:xfrm>
            <a:off x="719138" y="719138"/>
            <a:ext cx="10752138" cy="659957"/>
          </a:xfrm>
          <a:prstGeom prst="rect">
            <a:avLst/>
          </a:prstGeom>
        </p:spPr>
        <p:txBody>
          <a:bodyPr/>
          <a:lstStyle>
            <a:lvl1pPr>
              <a:defRPr>
                <a:solidFill>
                  <a:schemeClr val="accent4"/>
                </a:solidFill>
              </a:defRPr>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94DD60AF-FC73-41DA-8ECD-F5290F6D92CF}"/>
              </a:ext>
            </a:extLst>
          </p:cNvPr>
          <p:cNvSpPr>
            <a:spLocks noGrp="1"/>
          </p:cNvSpPr>
          <p:nvPr>
            <p:ph idx="1"/>
          </p:nvPr>
        </p:nvSpPr>
        <p:spPr>
          <a:xfrm>
            <a:off x="717612" y="2119313"/>
            <a:ext cx="10755190" cy="4017962"/>
          </a:xfrm>
        </p:spPr>
        <p:txBody>
          <a:bodyPr/>
          <a:lstStyle>
            <a:lvl1pPr>
              <a:defRPr>
                <a:solidFill>
                  <a:schemeClr val="tx1"/>
                </a:solidFill>
              </a:defRPr>
            </a:lvl1pPr>
            <a:lvl2pPr>
              <a:defRPr>
                <a:solidFill>
                  <a:schemeClr val="tx1"/>
                </a:solidFill>
              </a:defRPr>
            </a:lvl2pPr>
            <a:lvl3pPr>
              <a:defRPr>
                <a:solidFill>
                  <a:schemeClr val="tx1"/>
                </a:solidFill>
              </a:defRPr>
            </a:lvl3pPr>
            <a:lvl4pPr>
              <a:defRPr>
                <a:solidFill>
                  <a:schemeClr val="tx1"/>
                </a:solidFill>
              </a:defRPr>
            </a:lvl4pPr>
            <a:lvl5pPr>
              <a:defRPr>
                <a:solidFill>
                  <a:schemeClr val="tx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0976B228-402E-404C-A134-9A6A7E7BB343}"/>
              </a:ext>
            </a:extLst>
          </p:cNvPr>
          <p:cNvSpPr>
            <a:spLocks noGrp="1"/>
          </p:cNvSpPr>
          <p:nvPr>
            <p:ph type="dt" sz="half" idx="10"/>
          </p:nvPr>
        </p:nvSpPr>
        <p:spPr/>
        <p:txBody>
          <a:bodyPr/>
          <a:lstStyle>
            <a:lvl1pPr>
              <a:defRPr>
                <a:solidFill>
                  <a:schemeClr val="tx1"/>
                </a:solidFill>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3094C615-7E13-4A8A-90D6-32013DC87285}"/>
              </a:ext>
            </a:extLst>
          </p:cNvPr>
          <p:cNvSpPr>
            <a:spLocks noGrp="1"/>
          </p:cNvSpPr>
          <p:nvPr>
            <p:ph type="ftr" sz="quarter" idx="11"/>
          </p:nvPr>
        </p:nvSpPr>
        <p:spPr/>
        <p:txBody>
          <a:bodyPr/>
          <a:lstStyle>
            <a:lvl1pPr>
              <a:defRPr>
                <a:solidFill>
                  <a:schemeClr val="tx1"/>
                </a:solidFill>
              </a:defRPr>
            </a:lvl1pPr>
          </a:lstStyle>
          <a:p>
            <a:endParaRPr lang="sv-SE"/>
          </a:p>
        </p:txBody>
      </p:sp>
      <p:sp>
        <p:nvSpPr>
          <p:cNvPr id="6" name="Platshållare för bildnummer 5">
            <a:extLst>
              <a:ext uri="{FF2B5EF4-FFF2-40B4-BE49-F238E27FC236}">
                <a16:creationId xmlns:a16="http://schemas.microsoft.com/office/drawing/2014/main" id="{9C085466-4788-495F-AA4A-842866450A58}"/>
              </a:ext>
            </a:extLst>
          </p:cNvPr>
          <p:cNvSpPr>
            <a:spLocks noGrp="1"/>
          </p:cNvSpPr>
          <p:nvPr>
            <p:ph type="sldNum" sz="quarter" idx="12"/>
          </p:nvPr>
        </p:nvSpPr>
        <p:spPr/>
        <p:txBody>
          <a:bodyPr/>
          <a:lstStyle>
            <a:lvl1pPr>
              <a:defRPr>
                <a:solidFill>
                  <a:schemeClr val="tx1"/>
                </a:solidFill>
              </a:defRPr>
            </a:lvl1pPr>
          </a:lstStyle>
          <a:p>
            <a:fld id="{AE086683-F536-42AB-ABBC-F4803DFE8DBC}" type="slidenum">
              <a:rPr lang="sv-SE" smtClean="0"/>
              <a:pPr/>
              <a:t>‹#›</a:t>
            </a:fld>
            <a:endParaRPr lang="sv-SE"/>
          </a:p>
        </p:txBody>
      </p:sp>
      <p:pic>
        <p:nvPicPr>
          <p:cNvPr id="7" name="Bild 6">
            <a:extLst>
              <a:ext uri="{FF2B5EF4-FFF2-40B4-BE49-F238E27FC236}">
                <a16:creationId xmlns:a16="http://schemas.microsoft.com/office/drawing/2014/main" id="{5DF2DA38-4EB7-8A0D-08F7-1CD46A55EEBD}"/>
              </a:ext>
            </a:extLst>
          </p:cNvPr>
          <p:cNvPicPr>
            <a:picLocks noChangeAspect="1"/>
          </p:cNvPicPr>
          <p:nvPr userDrawn="1"/>
        </p:nvPicPr>
        <p:blipFill>
          <a:blip>
            <a:extLst>
              <a:ext uri="{96DAC541-7B7A-43D3-8B79-37D633B846F1}">
                <asvg:svgBlip xmlns:asvg="http://schemas.microsoft.com/office/drawing/2016/SVG/main" r:embed="rId2"/>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03714559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theme" Target="../theme/theme1.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152683E2-9A31-4B47-ACFE-390B6E0AF714}"/>
              </a:ext>
            </a:extLst>
          </p:cNvPr>
          <p:cNvSpPr>
            <a:spLocks noGrp="1"/>
          </p:cNvSpPr>
          <p:nvPr>
            <p:ph type="title"/>
          </p:nvPr>
        </p:nvSpPr>
        <p:spPr>
          <a:xfrm>
            <a:off x="719138" y="719138"/>
            <a:ext cx="10752138" cy="1219200"/>
          </a:xfrm>
          <a:prstGeom prst="rect">
            <a:avLst/>
          </a:prstGeom>
        </p:spPr>
        <p:txBody>
          <a:bodyPr vert="horz" lIns="0" tIns="0" rIns="0" bIns="0" rtlCol="0" anchor="t">
            <a:no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81C0710F-3CB3-4F01-9977-A1A69928F1E2}"/>
              </a:ext>
            </a:extLst>
          </p:cNvPr>
          <p:cNvSpPr>
            <a:spLocks noGrp="1"/>
          </p:cNvSpPr>
          <p:nvPr>
            <p:ph type="body" idx="1"/>
          </p:nvPr>
        </p:nvSpPr>
        <p:spPr>
          <a:xfrm>
            <a:off x="719138" y="2119313"/>
            <a:ext cx="10753664" cy="4233862"/>
          </a:xfrm>
          <a:prstGeom prst="rect">
            <a:avLst/>
          </a:prstGeom>
        </p:spPr>
        <p:txBody>
          <a:bodyPr vert="horz" lIns="0" tIns="0" rIns="0" bIns="0" rtlCol="0">
            <a:no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a:p>
            <a:pPr lvl="5"/>
            <a:r>
              <a:rPr lang="sv-SE"/>
              <a:t>Nivå 6</a:t>
            </a:r>
          </a:p>
          <a:p>
            <a:pPr lvl="6"/>
            <a:r>
              <a:rPr lang="sv-SE"/>
              <a:t>Nivå 7</a:t>
            </a:r>
          </a:p>
          <a:p>
            <a:pPr lvl="7"/>
            <a:r>
              <a:rPr lang="sv-SE"/>
              <a:t>Nivå 8</a:t>
            </a:r>
          </a:p>
          <a:p>
            <a:pPr lvl="8"/>
            <a:r>
              <a:rPr lang="sv-SE"/>
              <a:t>Nivå 9</a:t>
            </a:r>
          </a:p>
        </p:txBody>
      </p:sp>
      <p:sp>
        <p:nvSpPr>
          <p:cNvPr id="4" name="Platshållare för datum 3">
            <a:extLst>
              <a:ext uri="{FF2B5EF4-FFF2-40B4-BE49-F238E27FC236}">
                <a16:creationId xmlns:a16="http://schemas.microsoft.com/office/drawing/2014/main" id="{907D54BB-8EC7-458A-A082-8AF4306364DF}"/>
              </a:ext>
            </a:extLst>
          </p:cNvPr>
          <p:cNvSpPr>
            <a:spLocks noGrp="1"/>
          </p:cNvSpPr>
          <p:nvPr>
            <p:ph type="dt" sz="half" idx="2"/>
          </p:nvPr>
        </p:nvSpPr>
        <p:spPr>
          <a:xfrm>
            <a:off x="2455925" y="6461126"/>
            <a:ext cx="815913" cy="260349"/>
          </a:xfrm>
          <a:prstGeom prst="rect">
            <a:avLst/>
          </a:prstGeom>
        </p:spPr>
        <p:txBody>
          <a:bodyPr vert="horz" lIns="0" tIns="0" rIns="0" bIns="0" rtlCol="0" anchor="ctr">
            <a:noAutofit/>
          </a:bodyPr>
          <a:lstStyle>
            <a:lvl1pPr algn="r">
              <a:defRPr sz="1000">
                <a:solidFill>
                  <a:schemeClr val="tx1">
                    <a:lumMod val="65000"/>
                    <a:lumOff val="35000"/>
                  </a:schemeClr>
                </a:solidFill>
                <a:latin typeface="Franklin Gothic Medium" panose="020B0603020102020204" pitchFamily="34" charset="0"/>
              </a:defRPr>
            </a:lvl1pPr>
          </a:lstStyle>
          <a:p>
            <a:fld id="{FD403CD0-842C-4BCD-83D3-BB78B185EE38}" type="datetimeFigureOut">
              <a:rPr lang="sv-SE" smtClean="0"/>
              <a:pPr/>
              <a:t>2026-09-03</a:t>
            </a:fld>
            <a:endParaRPr lang="sv-SE"/>
          </a:p>
        </p:txBody>
      </p:sp>
      <p:sp>
        <p:nvSpPr>
          <p:cNvPr id="5" name="Platshållare för sidfot 4">
            <a:extLst>
              <a:ext uri="{FF2B5EF4-FFF2-40B4-BE49-F238E27FC236}">
                <a16:creationId xmlns:a16="http://schemas.microsoft.com/office/drawing/2014/main" id="{5C0A3ABB-C906-40E9-AF35-0DB0B3403226}"/>
              </a:ext>
            </a:extLst>
          </p:cNvPr>
          <p:cNvSpPr>
            <a:spLocks noGrp="1"/>
          </p:cNvSpPr>
          <p:nvPr>
            <p:ph type="ftr" sz="quarter" idx="3"/>
          </p:nvPr>
        </p:nvSpPr>
        <p:spPr>
          <a:xfrm>
            <a:off x="3452813" y="6461126"/>
            <a:ext cx="5284787" cy="260349"/>
          </a:xfrm>
          <a:prstGeom prst="rect">
            <a:avLst/>
          </a:prstGeom>
        </p:spPr>
        <p:txBody>
          <a:bodyPr vert="horz" lIns="0" tIns="0" rIns="0" bIns="0" rtlCol="0" anchor="ctr">
            <a:noAutofit/>
          </a:bodyPr>
          <a:lstStyle>
            <a:lvl1pPr algn="l">
              <a:defRPr sz="1000">
                <a:solidFill>
                  <a:schemeClr val="tx1">
                    <a:lumMod val="65000"/>
                    <a:lumOff val="35000"/>
                  </a:schemeClr>
                </a:solidFill>
                <a:latin typeface="Franklin Gothic Medium" panose="020B0603020102020204" pitchFamily="34" charset="0"/>
              </a:defRPr>
            </a:lvl1pPr>
          </a:lstStyle>
          <a:p>
            <a:endParaRPr lang="sv-SE"/>
          </a:p>
        </p:txBody>
      </p:sp>
      <p:sp>
        <p:nvSpPr>
          <p:cNvPr id="6" name="Platshållare för bildnummer 5">
            <a:extLst>
              <a:ext uri="{FF2B5EF4-FFF2-40B4-BE49-F238E27FC236}">
                <a16:creationId xmlns:a16="http://schemas.microsoft.com/office/drawing/2014/main" id="{37249AA9-CC7D-40E0-9894-3652F2EE8CF5}"/>
              </a:ext>
            </a:extLst>
          </p:cNvPr>
          <p:cNvSpPr>
            <a:spLocks noGrp="1"/>
          </p:cNvSpPr>
          <p:nvPr>
            <p:ph type="sldNum" sz="quarter" idx="4"/>
          </p:nvPr>
        </p:nvSpPr>
        <p:spPr>
          <a:xfrm>
            <a:off x="8918575" y="6461126"/>
            <a:ext cx="2552701" cy="260349"/>
          </a:xfrm>
          <a:prstGeom prst="rect">
            <a:avLst/>
          </a:prstGeom>
        </p:spPr>
        <p:txBody>
          <a:bodyPr vert="horz" lIns="0" tIns="0" rIns="0" bIns="0" rtlCol="0" anchor="ctr">
            <a:noAutofit/>
          </a:bodyPr>
          <a:lstStyle>
            <a:lvl1pPr algn="r">
              <a:defRPr sz="1000">
                <a:solidFill>
                  <a:schemeClr val="tx1">
                    <a:lumMod val="65000"/>
                    <a:lumOff val="35000"/>
                  </a:schemeClr>
                </a:solidFill>
                <a:latin typeface="Franklin Gothic Medium" panose="020B0603020102020204" pitchFamily="34" charset="0"/>
              </a:defRPr>
            </a:lvl1pPr>
          </a:lstStyle>
          <a:p>
            <a:fld id="{AE086683-F536-42AB-ABBC-F4803DFE8DBC}" type="slidenum">
              <a:rPr lang="sv-SE" smtClean="0"/>
              <a:pPr/>
              <a:t>‹#›</a:t>
            </a:fld>
            <a:endParaRPr lang="sv-SE"/>
          </a:p>
        </p:txBody>
      </p:sp>
    </p:spTree>
    <p:extLst>
      <p:ext uri="{BB962C8B-B14F-4D97-AF65-F5344CB8AC3E}">
        <p14:creationId xmlns:p14="http://schemas.microsoft.com/office/powerpoint/2010/main" val="149138282"/>
      </p:ext>
    </p:extLst>
  </p:cSld>
  <p:clrMap bg1="lt1" tx1="dk1" bg2="lt2" tx2="dk2" accent1="accent1" accent2="accent2" accent3="accent3" accent4="accent4" accent5="accent5" accent6="accent6" hlink="hlink" folHlink="folHlink"/>
  <p:sldLayoutIdLst>
    <p:sldLayoutId id="2147483651" r:id="rId1"/>
    <p:sldLayoutId id="2147483680" r:id="rId2"/>
    <p:sldLayoutId id="2147483649" r:id="rId3"/>
    <p:sldLayoutId id="2147483661" r:id="rId4"/>
    <p:sldLayoutId id="2147483673" r:id="rId5"/>
    <p:sldLayoutId id="2147483689" r:id="rId6"/>
    <p:sldLayoutId id="2147483682" r:id="rId7"/>
    <p:sldLayoutId id="2147483650" r:id="rId8"/>
    <p:sldLayoutId id="2147483662" r:id="rId9"/>
    <p:sldLayoutId id="2147483663" r:id="rId10"/>
    <p:sldLayoutId id="2147483652" r:id="rId11"/>
    <p:sldLayoutId id="2147483664" r:id="rId12"/>
    <p:sldLayoutId id="2147483659" r:id="rId13"/>
    <p:sldLayoutId id="2147483668" r:id="rId14"/>
    <p:sldLayoutId id="2147483674" r:id="rId15"/>
    <p:sldLayoutId id="2147483675" r:id="rId16"/>
    <p:sldLayoutId id="2147483692" r:id="rId17"/>
    <p:sldLayoutId id="2147483686" r:id="rId18"/>
    <p:sldLayoutId id="2147483666" r:id="rId19"/>
    <p:sldLayoutId id="2147483667" r:id="rId20"/>
    <p:sldLayoutId id="2147483671" r:id="rId21"/>
    <p:sldLayoutId id="2147483665" r:id="rId22"/>
    <p:sldLayoutId id="2147483676" r:id="rId23"/>
    <p:sldLayoutId id="2147483693" r:id="rId24"/>
    <p:sldLayoutId id="2147483694" r:id="rId25"/>
    <p:sldLayoutId id="2147483695" r:id="rId26"/>
    <p:sldLayoutId id="2147483696" r:id="rId27"/>
    <p:sldLayoutId id="2147483697" r:id="rId28"/>
    <p:sldLayoutId id="2147483698" r:id="rId29"/>
    <p:sldLayoutId id="2147483654" r:id="rId30"/>
    <p:sldLayoutId id="2147483677" r:id="rId31"/>
    <p:sldLayoutId id="2147483655" r:id="rId32"/>
    <p:sldLayoutId id="2147483678" r:id="rId33"/>
    <p:sldLayoutId id="2147483690" r:id="rId34"/>
    <p:sldLayoutId id="2147483691" r:id="rId35"/>
    <p:sldLayoutId id="2147483683" r:id="rId36"/>
    <p:sldLayoutId id="2147483687" r:id="rId37"/>
    <p:sldLayoutId id="2147483684" r:id="rId38"/>
    <p:sldLayoutId id="2147483688" r:id="rId39"/>
    <p:sldLayoutId id="2147483658" r:id="rId40"/>
    <p:sldLayoutId id="2147483699" r:id="rId41"/>
  </p:sldLayoutIdLst>
  <p:txStyles>
    <p:titleStyle>
      <a:lvl1pPr algn="l" defTabSz="914400" rtl="0" eaLnBrk="1" latinLnBrk="0" hangingPunct="1">
        <a:lnSpc>
          <a:spcPct val="90000"/>
        </a:lnSpc>
        <a:spcBef>
          <a:spcPct val="0"/>
        </a:spcBef>
        <a:buNone/>
        <a:defRPr sz="4400" kern="1200">
          <a:solidFill>
            <a:schemeClr val="tx2"/>
          </a:solidFill>
          <a:latin typeface="+mj-lt"/>
          <a:ea typeface="Calibri" panose="020F0502020204030204" pitchFamily="34" charset="0"/>
          <a:cs typeface="Calibri" panose="020F0502020204030204" pitchFamily="34" charset="0"/>
        </a:defRPr>
      </a:lvl1pPr>
    </p:titleStyle>
    <p:bodyStyle>
      <a:lvl1pPr marL="361950" indent="-361950" algn="l" defTabSz="914400" rtl="0" eaLnBrk="1" latinLnBrk="0" hangingPunct="1">
        <a:lnSpc>
          <a:spcPct val="90000"/>
        </a:lnSpc>
        <a:spcBef>
          <a:spcPts val="600"/>
        </a:spcBef>
        <a:spcAft>
          <a:spcPts val="600"/>
        </a:spcAft>
        <a:buFont typeface="Arial" panose="020B0604020202020204" pitchFamily="34" charset="0"/>
        <a:buChar char="•"/>
        <a:defRPr sz="2400" kern="1200">
          <a:solidFill>
            <a:schemeClr val="tx1"/>
          </a:solidFill>
          <a:latin typeface="Franklin Gothic Book" panose="020B0503020102020204" pitchFamily="34" charset="0"/>
          <a:ea typeface="+mn-ea"/>
          <a:cs typeface="+mn-cs"/>
        </a:defRPr>
      </a:lvl1pPr>
      <a:lvl2pPr marL="714375" indent="-352425" algn="l" defTabSz="914400" rtl="0" eaLnBrk="1" latinLnBrk="0" hangingPunct="1">
        <a:lnSpc>
          <a:spcPct val="90000"/>
        </a:lnSpc>
        <a:spcBef>
          <a:spcPts val="0"/>
        </a:spcBef>
        <a:spcAft>
          <a:spcPts val="600"/>
        </a:spcAft>
        <a:buFont typeface="Arial" panose="020B0604020202020204" pitchFamily="34" charset="0"/>
        <a:buChar char="•"/>
        <a:defRPr sz="2000" kern="1200">
          <a:solidFill>
            <a:schemeClr val="tx1"/>
          </a:solidFill>
          <a:latin typeface="Franklin Gothic Book" panose="020B0503020102020204" pitchFamily="34" charset="0"/>
          <a:ea typeface="+mn-ea"/>
          <a:cs typeface="+mn-cs"/>
        </a:defRPr>
      </a:lvl2pPr>
      <a:lvl3pPr marL="1076325" indent="-361950" algn="l" defTabSz="914400" rtl="0" eaLnBrk="1" latinLnBrk="0" hangingPunct="1">
        <a:lnSpc>
          <a:spcPct val="90000"/>
        </a:lnSpc>
        <a:spcBef>
          <a:spcPts val="0"/>
        </a:spcBef>
        <a:spcAft>
          <a:spcPts val="600"/>
        </a:spcAft>
        <a:buFont typeface="Arial" panose="020B0604020202020204" pitchFamily="34" charset="0"/>
        <a:buChar char="•"/>
        <a:defRPr sz="1800" kern="1200">
          <a:solidFill>
            <a:schemeClr val="tx1"/>
          </a:solidFill>
          <a:latin typeface="Franklin Gothic Book" panose="020B0503020102020204" pitchFamily="34" charset="0"/>
          <a:ea typeface="+mn-ea"/>
          <a:cs typeface="+mn-cs"/>
        </a:defRPr>
      </a:lvl3pPr>
      <a:lvl4pPr marL="1438275" indent="-361950"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Franklin Gothic Book" panose="020B0503020102020204" pitchFamily="34" charset="0"/>
          <a:ea typeface="+mn-ea"/>
          <a:cs typeface="+mn-cs"/>
        </a:defRPr>
      </a:lvl4pPr>
      <a:lvl5pPr marL="1790700" indent="-352425" algn="l" defTabSz="914400" rtl="0" eaLnBrk="1" latinLnBrk="0" hangingPunct="1">
        <a:lnSpc>
          <a:spcPct val="90000"/>
        </a:lnSpc>
        <a:spcBef>
          <a:spcPts val="0"/>
        </a:spcBef>
        <a:spcAft>
          <a:spcPts val="600"/>
        </a:spcAft>
        <a:buFont typeface="Arial" panose="020B0604020202020204" pitchFamily="34" charset="0"/>
        <a:buChar char="•"/>
        <a:defRPr sz="1600" kern="1200">
          <a:solidFill>
            <a:schemeClr val="tx1"/>
          </a:solidFill>
          <a:latin typeface="Franklin Gothic Book" panose="020B0503020102020204" pitchFamily="34" charset="0"/>
          <a:ea typeface="+mn-ea"/>
          <a:cs typeface="+mn-cs"/>
        </a:defRPr>
      </a:lvl5pPr>
      <a:lvl6pPr marL="2152650" indent="-36195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Franklin Gothic Book" panose="020B0503020102020204" pitchFamily="34" charset="0"/>
          <a:ea typeface="+mn-ea"/>
          <a:cs typeface="+mn-cs"/>
        </a:defRPr>
      </a:lvl6pPr>
      <a:lvl7pPr marL="2514600" indent="-361950"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Franklin Gothic Book" panose="020B0503020102020204" pitchFamily="34" charset="0"/>
          <a:ea typeface="+mn-ea"/>
          <a:cs typeface="+mn-cs"/>
        </a:defRPr>
      </a:lvl7pPr>
      <a:lvl8pPr marL="2962275" indent="-447675" algn="l" defTabSz="914400" rtl="0" eaLnBrk="1" latinLnBrk="0" hangingPunct="1">
        <a:lnSpc>
          <a:spcPct val="90000"/>
        </a:lnSpc>
        <a:spcBef>
          <a:spcPts val="0"/>
        </a:spcBef>
        <a:spcAft>
          <a:spcPts val="600"/>
        </a:spcAft>
        <a:buFont typeface="Arial" panose="020B0604020202020204" pitchFamily="34" charset="0"/>
        <a:buChar char="•"/>
        <a:defRPr sz="1400" kern="1200">
          <a:solidFill>
            <a:schemeClr val="tx1"/>
          </a:solidFill>
          <a:latin typeface="Franklin Gothic Book" panose="020B0503020102020204" pitchFamily="34" charset="0"/>
          <a:ea typeface="+mn-ea"/>
          <a:cs typeface="+mn-cs"/>
        </a:defRPr>
      </a:lvl8pPr>
      <a:lvl9pPr marL="3314700" indent="-352425" algn="l" defTabSz="914400" rtl="0" eaLnBrk="1" latinLnBrk="0" hangingPunct="1">
        <a:lnSpc>
          <a:spcPct val="90000"/>
        </a:lnSpc>
        <a:spcBef>
          <a:spcPts val="0"/>
        </a:spcBef>
        <a:spcAft>
          <a:spcPts val="600"/>
        </a:spcAft>
        <a:buFont typeface="Arial" panose="020B0604020202020204" pitchFamily="34" charset="0"/>
        <a:buChar char="•"/>
        <a:tabLst>
          <a:tab pos="1971675" algn="l"/>
        </a:tabLst>
        <a:defRPr sz="1400" kern="1200">
          <a:solidFill>
            <a:schemeClr val="tx1"/>
          </a:solidFill>
          <a:latin typeface="Franklin Gothic Book" panose="020B0503020102020204" pitchFamily="34" charset="0"/>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453" userDrawn="1">
          <p15:clr>
            <a:srgbClr val="F26B43"/>
          </p15:clr>
        </p15:guide>
        <p15:guide id="2" pos="1200" userDrawn="1">
          <p15:clr>
            <a:srgbClr val="C8C8C8"/>
          </p15:clr>
        </p15:guide>
        <p15:guide id="4" pos="2061" userDrawn="1">
          <p15:clr>
            <a:srgbClr val="C8C8C8"/>
          </p15:clr>
        </p15:guide>
        <p15:guide id="5" pos="2175" userDrawn="1">
          <p15:clr>
            <a:srgbClr val="C8C8C8"/>
          </p15:clr>
        </p15:guide>
        <p15:guide id="6" pos="2922" userDrawn="1">
          <p15:clr>
            <a:srgbClr val="C8C8C8"/>
          </p15:clr>
        </p15:guide>
        <p15:guide id="7" pos="3035" userDrawn="1">
          <p15:clr>
            <a:srgbClr val="C8C8C8"/>
          </p15:clr>
        </p15:guide>
        <p15:guide id="8" pos="3783" userDrawn="1">
          <p15:clr>
            <a:srgbClr val="C8C8C8"/>
          </p15:clr>
        </p15:guide>
        <p15:guide id="9" pos="3896" userDrawn="1">
          <p15:clr>
            <a:srgbClr val="C8C8C8"/>
          </p15:clr>
        </p15:guide>
        <p15:guide id="10" pos="4644" userDrawn="1">
          <p15:clr>
            <a:srgbClr val="C8C8C8"/>
          </p15:clr>
        </p15:guide>
        <p15:guide id="11" pos="4757" userDrawn="1">
          <p15:clr>
            <a:srgbClr val="C8C8C8"/>
          </p15:clr>
        </p15:guide>
        <p15:guide id="12" pos="5504" userDrawn="1">
          <p15:clr>
            <a:srgbClr val="C8C8C8"/>
          </p15:clr>
        </p15:guide>
        <p15:guide id="13" pos="5618" userDrawn="1">
          <p15:clr>
            <a:srgbClr val="C8C8C8"/>
          </p15:clr>
        </p15:guide>
        <p15:guide id="14" pos="6365" userDrawn="1">
          <p15:clr>
            <a:srgbClr val="C8C8C8"/>
          </p15:clr>
        </p15:guide>
        <p15:guide id="15" pos="6479" userDrawn="1">
          <p15:clr>
            <a:srgbClr val="C8C8C8"/>
          </p15:clr>
        </p15:guide>
        <p15:guide id="16" pos="7226" userDrawn="1">
          <p15:clr>
            <a:srgbClr val="F26B43"/>
          </p15:clr>
        </p15:guide>
        <p15:guide id="17" orient="horz" pos="453" userDrawn="1">
          <p15:clr>
            <a:srgbClr val="F26B43"/>
          </p15:clr>
        </p15:guide>
        <p15:guide id="18" orient="horz" pos="1221" userDrawn="1">
          <p15:clr>
            <a:srgbClr val="C8C8C8"/>
          </p15:clr>
        </p15:guide>
        <p15:guide id="19" orient="horz" pos="1335" userDrawn="1">
          <p15:clr>
            <a:srgbClr val="C8C8C8"/>
          </p15:clr>
        </p15:guide>
        <p15:guide id="20" orient="horz" pos="2103" userDrawn="1">
          <p15:clr>
            <a:srgbClr val="C8C8C8"/>
          </p15:clr>
        </p15:guide>
        <p15:guide id="21" orient="horz" pos="2216" userDrawn="1">
          <p15:clr>
            <a:srgbClr val="C8C8C8"/>
          </p15:clr>
        </p15:guide>
        <p15:guide id="22" orient="horz" pos="2984" userDrawn="1">
          <p15:clr>
            <a:srgbClr val="C8C8C8"/>
          </p15:clr>
        </p15:guide>
        <p15:guide id="23" orient="horz" pos="3098" userDrawn="1">
          <p15:clr>
            <a:srgbClr val="C8C8C8"/>
          </p15:clr>
        </p15:guide>
        <p15:guide id="24" orient="horz" pos="3866" userDrawn="1">
          <p15:clr>
            <a:srgbClr val="F26B43"/>
          </p15:clr>
        </p15:guide>
        <p15:guide id="25" pos="1323" userDrawn="1">
          <p15:clr>
            <a:srgbClr val="C8C8C8"/>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8.xml"/></Relationships>
</file>

<file path=ppt/slides/_rels/slide2.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1.xml"/><Relationship Id="rId1" Type="http://schemas.openxmlformats.org/officeDocument/2006/relationships/slideLayout" Target="../slideLayouts/slideLayout19.xml"/><Relationship Id="rId4" Type="http://schemas.openxmlformats.org/officeDocument/2006/relationships/image" Target="../media/image2.svg"/></Relationships>
</file>

<file path=ppt/slides/_rels/slide3.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notesSlide" Target="../notesSlides/notesSlide2.xml"/><Relationship Id="rId1" Type="http://schemas.openxmlformats.org/officeDocument/2006/relationships/slideLayout" Target="../slideLayouts/slideLayout19.xml"/><Relationship Id="rId4" Type="http://schemas.openxmlformats.org/officeDocument/2006/relationships/image" Target="../media/image2.svg"/></Relationships>
</file>

<file path=ppt/slides/_rels/slide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19.xml"/><Relationship Id="rId4" Type="http://schemas.openxmlformats.org/officeDocument/2006/relationships/image" Target="../media/image2.sv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1.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5.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9000" b="-9000"/>
          </a:stretch>
        </a:blipFill>
        <a:effectLst/>
      </p:bgPr>
    </p:bg>
    <p:spTree>
      <p:nvGrpSpPr>
        <p:cNvPr id="1" name="">
          <a:extLst>
            <a:ext uri="{FF2B5EF4-FFF2-40B4-BE49-F238E27FC236}">
              <a16:creationId xmlns:a16="http://schemas.microsoft.com/office/drawing/2014/main" id="{D7F8DCC2-C87E-F4E5-8166-CCACFE8B5703}"/>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234A0EDB-0CF3-64D9-B8B6-7398432FF479}"/>
              </a:ext>
            </a:extLst>
          </p:cNvPr>
          <p:cNvSpPr>
            <a:spLocks noGrp="1"/>
          </p:cNvSpPr>
          <p:nvPr>
            <p:ph type="ctrTitle"/>
          </p:nvPr>
        </p:nvSpPr>
        <p:spPr/>
        <p:txBody>
          <a:bodyPr/>
          <a:lstStyle/>
          <a:p>
            <a:r>
              <a:rPr lang="sv-SE" dirty="0"/>
              <a:t>Vinnova</a:t>
            </a:r>
          </a:p>
        </p:txBody>
      </p:sp>
      <p:sp>
        <p:nvSpPr>
          <p:cNvPr id="3" name="Underrubrik 2">
            <a:extLst>
              <a:ext uri="{FF2B5EF4-FFF2-40B4-BE49-F238E27FC236}">
                <a16:creationId xmlns:a16="http://schemas.microsoft.com/office/drawing/2014/main" id="{FB960A5C-E639-73FF-32E6-6B454F4152F5}"/>
              </a:ext>
            </a:extLst>
          </p:cNvPr>
          <p:cNvSpPr>
            <a:spLocks noGrp="1"/>
          </p:cNvSpPr>
          <p:nvPr>
            <p:ph type="subTitle" idx="1"/>
          </p:nvPr>
        </p:nvSpPr>
        <p:spPr>
          <a:xfrm>
            <a:off x="719139" y="4918075"/>
            <a:ext cx="10061932" cy="1219200"/>
          </a:xfrm>
        </p:spPr>
        <p:txBody>
          <a:bodyPr/>
          <a:lstStyle/>
          <a:p>
            <a:r>
              <a:rPr lang="sv-SE" dirty="0" err="1"/>
              <a:t>We</a:t>
            </a:r>
            <a:r>
              <a:rPr lang="sv-SE" dirty="0"/>
              <a:t> </a:t>
            </a:r>
            <a:r>
              <a:rPr lang="sv-SE" dirty="0" err="1"/>
              <a:t>are</a:t>
            </a:r>
            <a:r>
              <a:rPr lang="sv-SE" dirty="0"/>
              <a:t> Sweden’s innovation </a:t>
            </a:r>
            <a:r>
              <a:rPr lang="sv-SE" dirty="0" err="1"/>
              <a:t>agency</a:t>
            </a:r>
            <a:endParaRPr lang="sv-SE" dirty="0"/>
          </a:p>
          <a:p>
            <a:r>
              <a:rPr lang="sv-SE" sz="2000" i="1" dirty="0"/>
              <a:t>Lars Gustafsson, Program Manager, Vinnova. </a:t>
            </a:r>
          </a:p>
          <a:p>
            <a:r>
              <a:rPr lang="sv-SE" sz="2000" i="1" dirty="0"/>
              <a:t>Berlin 6G Conference, 8 September 2026</a:t>
            </a:r>
          </a:p>
        </p:txBody>
      </p:sp>
    </p:spTree>
    <p:extLst>
      <p:ext uri="{BB962C8B-B14F-4D97-AF65-F5344CB8AC3E}">
        <p14:creationId xmlns:p14="http://schemas.microsoft.com/office/powerpoint/2010/main" val="143450633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1654662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ED52A1-5371-DB0B-9C9A-91FFF9D12468}"/>
            </a:ext>
          </a:extLst>
        </p:cNvPr>
        <p:cNvGrpSpPr/>
        <p:nvPr/>
      </p:nvGrpSpPr>
      <p:grpSpPr>
        <a:xfrm>
          <a:off x="0" y="0"/>
          <a:ext cx="0" cy="0"/>
          <a:chOff x="0" y="0"/>
          <a:chExt cx="0" cy="0"/>
        </a:xfrm>
      </p:grpSpPr>
      <p:pic>
        <p:nvPicPr>
          <p:cNvPr id="7" name="Platshållare för bild 6" descr="En bild som visar utomhus, gräs, Landfordon, jordbruksmaskin&#10;&#10;AI-genererat innehåll kan vara felaktigt.">
            <a:extLst>
              <a:ext uri="{FF2B5EF4-FFF2-40B4-BE49-F238E27FC236}">
                <a16:creationId xmlns:a16="http://schemas.microsoft.com/office/drawing/2014/main" id="{9AFFAE75-48F0-6A38-DCA1-F892976B4A1B}"/>
              </a:ext>
            </a:extLst>
          </p:cNvPr>
          <p:cNvPicPr>
            <a:picLocks noGrp="1" noChangeAspect="1"/>
          </p:cNvPicPr>
          <p:nvPr>
            <p:ph type="pic" sz="quarter" idx="13"/>
          </p:nvPr>
        </p:nvPicPr>
        <p:blipFill>
          <a:blip r:embed="rId3">
            <a:alphaModFix amt="35000"/>
          </a:blip>
          <a:srcRect t="7786" b="7786"/>
          <a:stretch>
            <a:fillRect/>
          </a:stretch>
        </p:blipFill>
        <p:spPr/>
      </p:pic>
      <p:sp>
        <p:nvSpPr>
          <p:cNvPr id="11" name="Rubrik 10">
            <a:extLst>
              <a:ext uri="{FF2B5EF4-FFF2-40B4-BE49-F238E27FC236}">
                <a16:creationId xmlns:a16="http://schemas.microsoft.com/office/drawing/2014/main" id="{ADE43E53-EAE8-4328-D57E-C9324003E6B8}"/>
              </a:ext>
            </a:extLst>
          </p:cNvPr>
          <p:cNvSpPr>
            <a:spLocks noGrp="1"/>
          </p:cNvSpPr>
          <p:nvPr>
            <p:ph type="title"/>
          </p:nvPr>
        </p:nvSpPr>
        <p:spPr>
          <a:xfrm>
            <a:off x="2103778" y="2454682"/>
            <a:ext cx="7984444" cy="1661993"/>
          </a:xfrm>
        </p:spPr>
        <p:txBody>
          <a:bodyPr/>
          <a:lstStyle/>
          <a:p>
            <a:r>
              <a:rPr lang="en-US" dirty="0"/>
              <a:t>Innovation is needed throughout society</a:t>
            </a:r>
            <a:endParaRPr lang="sv-SE" dirty="0"/>
          </a:p>
        </p:txBody>
      </p:sp>
      <p:sp>
        <p:nvSpPr>
          <p:cNvPr id="13" name="Rubrik 10">
            <a:extLst>
              <a:ext uri="{FF2B5EF4-FFF2-40B4-BE49-F238E27FC236}">
                <a16:creationId xmlns:a16="http://schemas.microsoft.com/office/drawing/2014/main" id="{AC787A66-C252-04A2-2F4C-505892E6F82F}"/>
              </a:ext>
            </a:extLst>
          </p:cNvPr>
          <p:cNvSpPr txBox="1">
            <a:spLocks/>
          </p:cNvSpPr>
          <p:nvPr/>
        </p:nvSpPr>
        <p:spPr>
          <a:xfrm>
            <a:off x="2103778" y="4260355"/>
            <a:ext cx="7984444" cy="387798"/>
          </a:xfrm>
          <a:prstGeom prst="rect">
            <a:avLst/>
          </a:prstGeom>
        </p:spPr>
        <p:txBody>
          <a:bodyPr vert="horz" lIns="0" tIns="0" rIns="0" bIns="0" rtlCol="0" anchor="ctr">
            <a:spAutoFit/>
          </a:bodyPr>
          <a:lstStyle>
            <a:lvl1pPr algn="ctr" defTabSz="914400" rtl="0" eaLnBrk="1" latinLnBrk="0" hangingPunct="1">
              <a:lnSpc>
                <a:spcPct val="90000"/>
              </a:lnSpc>
              <a:spcBef>
                <a:spcPct val="0"/>
              </a:spcBef>
              <a:buNone/>
              <a:defRPr sz="6000" kern="1200">
                <a:solidFill>
                  <a:schemeClr val="accent4"/>
                </a:solidFill>
                <a:latin typeface="+mj-lt"/>
                <a:ea typeface="Calibri" panose="020F0502020204030204" pitchFamily="34" charset="0"/>
                <a:cs typeface="Calibri" panose="020F0502020204030204" pitchFamily="34" charset="0"/>
              </a:defRPr>
            </a:lvl1pPr>
          </a:lstStyle>
          <a:p>
            <a:r>
              <a:rPr lang="en-US" sz="2800" dirty="0"/>
              <a:t>as we face complex challenges</a:t>
            </a:r>
            <a:endParaRPr lang="sv-SE" sz="2500" dirty="0"/>
          </a:p>
        </p:txBody>
      </p:sp>
      <p:pic>
        <p:nvPicPr>
          <p:cNvPr id="8" name="Bild 7">
            <a:extLst>
              <a:ext uri="{FF2B5EF4-FFF2-40B4-BE49-F238E27FC236}">
                <a16:creationId xmlns:a16="http://schemas.microsoft.com/office/drawing/2014/main" id="{290B4E39-C7C3-DE97-F737-544992B426CA}"/>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31784455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52EBA1C-85D4-EF5A-B2A0-6ED00A5ED698}"/>
            </a:ext>
          </a:extLst>
        </p:cNvPr>
        <p:cNvGrpSpPr/>
        <p:nvPr/>
      </p:nvGrpSpPr>
      <p:grpSpPr>
        <a:xfrm>
          <a:off x="0" y="0"/>
          <a:ext cx="0" cy="0"/>
          <a:chOff x="0" y="0"/>
          <a:chExt cx="0" cy="0"/>
        </a:xfrm>
      </p:grpSpPr>
      <p:pic>
        <p:nvPicPr>
          <p:cNvPr id="4" name="Bildobjekt 3" descr="En bild som visar klädsel, person, person, Människoansikte&#10;&#10;AI-genererat innehåll kan vara felaktigt.">
            <a:extLst>
              <a:ext uri="{FF2B5EF4-FFF2-40B4-BE49-F238E27FC236}">
                <a16:creationId xmlns:a16="http://schemas.microsoft.com/office/drawing/2014/main" id="{281FB728-DA8D-FC9B-FC30-9ED299C3D36A}"/>
              </a:ext>
            </a:extLst>
          </p:cNvPr>
          <p:cNvPicPr>
            <a:picLocks noChangeAspect="1"/>
          </p:cNvPicPr>
          <p:nvPr/>
        </p:nvPicPr>
        <p:blipFill>
          <a:blip r:embed="rId3">
            <a:alphaModFix amt="35000"/>
          </a:blip>
          <a:srcRect t="9239" b="6424"/>
          <a:stretch/>
        </p:blipFill>
        <p:spPr>
          <a:xfrm>
            <a:off x="0" y="1"/>
            <a:ext cx="12192000" cy="6857998"/>
          </a:xfrm>
          <a:prstGeom prst="rect">
            <a:avLst/>
          </a:prstGeom>
        </p:spPr>
      </p:pic>
      <p:sp>
        <p:nvSpPr>
          <p:cNvPr id="7" name="Platshållare för bild 6">
            <a:extLst>
              <a:ext uri="{FF2B5EF4-FFF2-40B4-BE49-F238E27FC236}">
                <a16:creationId xmlns:a16="http://schemas.microsoft.com/office/drawing/2014/main" id="{1CE5CE1A-87DF-727E-FA65-C20AC0D54739}"/>
              </a:ext>
            </a:extLst>
          </p:cNvPr>
          <p:cNvSpPr>
            <a:spLocks noGrp="1"/>
          </p:cNvSpPr>
          <p:nvPr>
            <p:ph type="pic" sz="quarter" idx="13"/>
          </p:nvPr>
        </p:nvSpPr>
        <p:spPr/>
        <p:txBody>
          <a:bodyPr/>
          <a:lstStyle/>
          <a:p>
            <a:endParaRPr lang="sv-SE" dirty="0"/>
          </a:p>
        </p:txBody>
      </p:sp>
      <p:sp>
        <p:nvSpPr>
          <p:cNvPr id="11" name="Rubrik 10">
            <a:extLst>
              <a:ext uri="{FF2B5EF4-FFF2-40B4-BE49-F238E27FC236}">
                <a16:creationId xmlns:a16="http://schemas.microsoft.com/office/drawing/2014/main" id="{CC50BD6C-66DB-0C20-65A1-E6F2F3020BE0}"/>
              </a:ext>
            </a:extLst>
          </p:cNvPr>
          <p:cNvSpPr>
            <a:spLocks noGrp="1"/>
          </p:cNvSpPr>
          <p:nvPr>
            <p:ph type="title"/>
          </p:nvPr>
        </p:nvSpPr>
        <p:spPr>
          <a:xfrm>
            <a:off x="1692875" y="2320211"/>
            <a:ext cx="8637373" cy="1661993"/>
          </a:xfrm>
        </p:spPr>
        <p:txBody>
          <a:bodyPr/>
          <a:lstStyle/>
          <a:p>
            <a:r>
              <a:rPr lang="sv-SE" dirty="0" err="1"/>
              <a:t>We</a:t>
            </a:r>
            <a:r>
              <a:rPr lang="sv-SE" dirty="0"/>
              <a:t> </a:t>
            </a:r>
            <a:r>
              <a:rPr lang="sv-SE" dirty="0" err="1"/>
              <a:t>bring</a:t>
            </a:r>
            <a:r>
              <a:rPr lang="sv-SE" dirty="0"/>
              <a:t> </a:t>
            </a:r>
            <a:r>
              <a:rPr lang="sv-SE" dirty="0" err="1"/>
              <a:t>people</a:t>
            </a:r>
            <a:r>
              <a:rPr lang="sv-SE" dirty="0"/>
              <a:t> </a:t>
            </a:r>
            <a:r>
              <a:rPr lang="sv-SE" dirty="0" err="1"/>
              <a:t>together</a:t>
            </a:r>
            <a:endParaRPr lang="sv-SE" dirty="0"/>
          </a:p>
        </p:txBody>
      </p:sp>
      <p:sp>
        <p:nvSpPr>
          <p:cNvPr id="13" name="Rubrik 10">
            <a:extLst>
              <a:ext uri="{FF2B5EF4-FFF2-40B4-BE49-F238E27FC236}">
                <a16:creationId xmlns:a16="http://schemas.microsoft.com/office/drawing/2014/main" id="{4E3E5678-2A70-8B84-3452-58F617A6F05C}"/>
              </a:ext>
            </a:extLst>
          </p:cNvPr>
          <p:cNvSpPr txBox="1">
            <a:spLocks/>
          </p:cNvSpPr>
          <p:nvPr/>
        </p:nvSpPr>
        <p:spPr>
          <a:xfrm>
            <a:off x="2103778" y="3698593"/>
            <a:ext cx="7984444" cy="830997"/>
          </a:xfrm>
          <a:prstGeom prst="rect">
            <a:avLst/>
          </a:prstGeom>
        </p:spPr>
        <p:txBody>
          <a:bodyPr vert="horz" lIns="0" tIns="0" rIns="0" bIns="0" rtlCol="0" anchor="ctr">
            <a:spAutoFit/>
          </a:bodyPr>
          <a:lstStyle>
            <a:lvl1pPr algn="ctr" defTabSz="914400" rtl="0" eaLnBrk="1" latinLnBrk="0" hangingPunct="1">
              <a:lnSpc>
                <a:spcPct val="90000"/>
              </a:lnSpc>
              <a:spcBef>
                <a:spcPct val="0"/>
              </a:spcBef>
              <a:buNone/>
              <a:defRPr sz="6000" kern="1200">
                <a:solidFill>
                  <a:schemeClr val="accent4"/>
                </a:solidFill>
                <a:latin typeface="+mj-lt"/>
                <a:ea typeface="Calibri" panose="020F0502020204030204" pitchFamily="34" charset="0"/>
                <a:cs typeface="Calibri" panose="020F0502020204030204" pitchFamily="34" charset="0"/>
              </a:defRPr>
            </a:lvl1pPr>
          </a:lstStyle>
          <a:p>
            <a:r>
              <a:rPr lang="sv-SE" sz="3000" dirty="0"/>
              <a:t>From </a:t>
            </a:r>
            <a:r>
              <a:rPr lang="sv-SE" sz="3000" dirty="0" err="1"/>
              <a:t>companies</a:t>
            </a:r>
            <a:r>
              <a:rPr lang="sv-SE" sz="3000" dirty="0"/>
              <a:t>, </a:t>
            </a:r>
            <a:r>
              <a:rPr lang="sv-SE" sz="3000" dirty="0" err="1"/>
              <a:t>academia</a:t>
            </a:r>
            <a:r>
              <a:rPr lang="sv-SE" sz="3000" dirty="0"/>
              <a:t>, research, the public </a:t>
            </a:r>
            <a:r>
              <a:rPr lang="sv-SE" sz="3000" dirty="0" err="1"/>
              <a:t>sector</a:t>
            </a:r>
            <a:r>
              <a:rPr lang="sv-SE" sz="3000" dirty="0"/>
              <a:t> and civil </a:t>
            </a:r>
            <a:r>
              <a:rPr lang="sv-SE" sz="3000" dirty="0" err="1"/>
              <a:t>society</a:t>
            </a:r>
            <a:endParaRPr lang="sv-SE" sz="3000" dirty="0"/>
          </a:p>
        </p:txBody>
      </p:sp>
      <p:pic>
        <p:nvPicPr>
          <p:cNvPr id="2" name="Bild 1">
            <a:extLst>
              <a:ext uri="{FF2B5EF4-FFF2-40B4-BE49-F238E27FC236}">
                <a16:creationId xmlns:a16="http://schemas.microsoft.com/office/drawing/2014/main" id="{B97FE7F3-55CA-7204-9BEC-DCF5BB0381B8}"/>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12754180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15828-28B9-F569-9D86-A8C9F87892E8}"/>
            </a:ext>
          </a:extLst>
        </p:cNvPr>
        <p:cNvGrpSpPr/>
        <p:nvPr/>
      </p:nvGrpSpPr>
      <p:grpSpPr>
        <a:xfrm>
          <a:off x="0" y="0"/>
          <a:ext cx="0" cy="0"/>
          <a:chOff x="0" y="0"/>
          <a:chExt cx="0" cy="0"/>
        </a:xfrm>
      </p:grpSpPr>
      <p:pic>
        <p:nvPicPr>
          <p:cNvPr id="7" name="Platshållare för bild 6" descr="En bild som visar himmel, utomhus, byggnad, vatten&#10;&#10;AI-genererat innehåll kan vara felaktigt.">
            <a:extLst>
              <a:ext uri="{FF2B5EF4-FFF2-40B4-BE49-F238E27FC236}">
                <a16:creationId xmlns:a16="http://schemas.microsoft.com/office/drawing/2014/main" id="{F87A5EEA-15DA-A93F-39D0-70CED1C5C862}"/>
              </a:ext>
            </a:extLst>
          </p:cNvPr>
          <p:cNvPicPr>
            <a:picLocks noGrp="1" noChangeAspect="1"/>
          </p:cNvPicPr>
          <p:nvPr>
            <p:ph type="pic" sz="quarter" idx="13"/>
          </p:nvPr>
        </p:nvPicPr>
        <p:blipFill>
          <a:blip r:embed="rId3">
            <a:alphaModFix amt="35000"/>
          </a:blip>
          <a:srcRect t="12500" b="12500"/>
          <a:stretch>
            <a:fillRect/>
          </a:stretch>
        </p:blipFill>
        <p:spPr/>
      </p:pic>
      <p:sp>
        <p:nvSpPr>
          <p:cNvPr id="11" name="Rubrik 10">
            <a:extLst>
              <a:ext uri="{FF2B5EF4-FFF2-40B4-BE49-F238E27FC236}">
                <a16:creationId xmlns:a16="http://schemas.microsoft.com/office/drawing/2014/main" id="{88FC572B-F3A5-53D5-2B14-353684BF79FE}"/>
              </a:ext>
            </a:extLst>
          </p:cNvPr>
          <p:cNvSpPr>
            <a:spLocks noGrp="1"/>
          </p:cNvSpPr>
          <p:nvPr>
            <p:ph type="title"/>
          </p:nvPr>
        </p:nvSpPr>
        <p:spPr>
          <a:xfrm>
            <a:off x="2103778" y="2723972"/>
            <a:ext cx="7984444" cy="1661993"/>
          </a:xfrm>
        </p:spPr>
        <p:txBody>
          <a:bodyPr/>
          <a:lstStyle/>
          <a:p>
            <a:r>
              <a:rPr lang="sv-SE" dirty="0" err="1"/>
              <a:t>Indentify</a:t>
            </a:r>
            <a:r>
              <a:rPr lang="sv-SE" dirty="0"/>
              <a:t>, </a:t>
            </a:r>
            <a:r>
              <a:rPr lang="sv-SE" dirty="0" err="1"/>
              <a:t>mobilise</a:t>
            </a:r>
            <a:r>
              <a:rPr lang="sv-SE" dirty="0"/>
              <a:t> </a:t>
            </a:r>
            <a:br>
              <a:rPr lang="sv-SE" dirty="0"/>
            </a:br>
            <a:r>
              <a:rPr lang="sv-SE" dirty="0"/>
              <a:t>and </a:t>
            </a:r>
            <a:r>
              <a:rPr lang="sv-SE" dirty="0" err="1"/>
              <a:t>fund</a:t>
            </a:r>
            <a:endParaRPr lang="sv-SE" dirty="0"/>
          </a:p>
        </p:txBody>
      </p:sp>
      <p:sp>
        <p:nvSpPr>
          <p:cNvPr id="13" name="Rubrik 10">
            <a:extLst>
              <a:ext uri="{FF2B5EF4-FFF2-40B4-BE49-F238E27FC236}">
                <a16:creationId xmlns:a16="http://schemas.microsoft.com/office/drawing/2014/main" id="{FEC78B29-838A-63B5-123C-5C4EA315D1ED}"/>
              </a:ext>
            </a:extLst>
          </p:cNvPr>
          <p:cNvSpPr txBox="1">
            <a:spLocks/>
          </p:cNvSpPr>
          <p:nvPr/>
        </p:nvSpPr>
        <p:spPr>
          <a:xfrm>
            <a:off x="1676266" y="2225347"/>
            <a:ext cx="7984444" cy="415498"/>
          </a:xfrm>
          <a:prstGeom prst="rect">
            <a:avLst/>
          </a:prstGeom>
        </p:spPr>
        <p:txBody>
          <a:bodyPr vert="horz" wrap="square" lIns="0" tIns="0" rIns="0" bIns="0" rtlCol="0" anchor="ctr">
            <a:spAutoFit/>
          </a:bodyPr>
          <a:lstStyle>
            <a:lvl1pPr algn="ctr" defTabSz="914400" rtl="0" eaLnBrk="1" latinLnBrk="0" hangingPunct="1">
              <a:lnSpc>
                <a:spcPct val="90000"/>
              </a:lnSpc>
              <a:spcBef>
                <a:spcPct val="0"/>
              </a:spcBef>
              <a:buNone/>
              <a:defRPr sz="6000" kern="1200">
                <a:solidFill>
                  <a:schemeClr val="accent4"/>
                </a:solidFill>
                <a:latin typeface="+mj-lt"/>
                <a:ea typeface="Calibri" panose="020F0502020204030204" pitchFamily="34" charset="0"/>
                <a:cs typeface="Calibri" panose="020F0502020204030204" pitchFamily="34" charset="0"/>
              </a:defRPr>
            </a:lvl1pPr>
          </a:lstStyle>
          <a:p>
            <a:r>
              <a:rPr lang="sv-SE" sz="3000" err="1"/>
              <a:t>Our</a:t>
            </a:r>
            <a:r>
              <a:rPr lang="sv-SE" sz="3000"/>
              <a:t> </a:t>
            </a:r>
            <a:r>
              <a:rPr lang="sv-SE" sz="3000" err="1"/>
              <a:t>role</a:t>
            </a:r>
            <a:r>
              <a:rPr lang="sv-SE" sz="3000"/>
              <a:t> is to</a:t>
            </a:r>
          </a:p>
        </p:txBody>
      </p:sp>
      <p:pic>
        <p:nvPicPr>
          <p:cNvPr id="8" name="Bild 7">
            <a:extLst>
              <a:ext uri="{FF2B5EF4-FFF2-40B4-BE49-F238E27FC236}">
                <a16:creationId xmlns:a16="http://schemas.microsoft.com/office/drawing/2014/main" id="{157B3E7A-A126-5EEC-5B8C-2EBB7476E085}"/>
              </a:ext>
            </a:extLst>
          </p:cNvPr>
          <p:cNvPicPr>
            <a:picLocks noGrp="1" noRot="1" noChangeAspect="1" noMove="1" noResize="1" noEditPoints="1" noAdjustHandles="1" noChangeArrowheads="1" noChangeShapeType="1" noCrop="1"/>
          </p:cNvPicPr>
          <p:nvPr/>
        </p:nvPicPr>
        <p:blipFill>
          <a:blip>
            <a:extLst>
              <a:ext uri="{96DAC541-7B7A-43D3-8B79-37D633B846F1}">
                <asvg:svgBlip xmlns:asvg="http://schemas.microsoft.com/office/drawing/2016/SVG/main" r:embed="rId4"/>
              </a:ext>
            </a:extLst>
          </a:blip>
          <a:stretch>
            <a:fillRect/>
          </a:stretch>
        </p:blipFill>
        <p:spPr>
          <a:xfrm>
            <a:off x="719138" y="6487497"/>
            <a:ext cx="1457176" cy="166742"/>
          </a:xfrm>
          <a:prstGeom prst="rect">
            <a:avLst/>
          </a:prstGeom>
        </p:spPr>
      </p:pic>
    </p:spTree>
    <p:extLst>
      <p:ext uri="{BB962C8B-B14F-4D97-AF65-F5344CB8AC3E}">
        <p14:creationId xmlns:p14="http://schemas.microsoft.com/office/powerpoint/2010/main" val="519463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BF170770-0CFD-72EC-D413-3A0B9F58BDCF}"/>
              </a:ext>
            </a:extLst>
          </p:cNvPr>
          <p:cNvSpPr>
            <a:spLocks noGrp="1"/>
          </p:cNvSpPr>
          <p:nvPr>
            <p:ph type="ctrTitle"/>
          </p:nvPr>
        </p:nvSpPr>
        <p:spPr>
          <a:xfrm>
            <a:off x="719138" y="719138"/>
            <a:ext cx="9167811" cy="4017962"/>
          </a:xfrm>
        </p:spPr>
        <p:txBody>
          <a:bodyPr/>
          <a:lstStyle/>
          <a:p>
            <a:r>
              <a:rPr lang="en-US" dirty="0">
                <a:solidFill>
                  <a:schemeClr val="accent4"/>
                </a:solidFill>
              </a:rPr>
              <a:t>Sweden’s National 6G Initiative</a:t>
            </a:r>
            <a:endParaRPr lang="sv-SE" dirty="0">
              <a:solidFill>
                <a:schemeClr val="accent4"/>
              </a:solidFill>
            </a:endParaRPr>
          </a:p>
        </p:txBody>
      </p:sp>
      <p:sp>
        <p:nvSpPr>
          <p:cNvPr id="5" name="Underrubrik 4">
            <a:extLst>
              <a:ext uri="{FF2B5EF4-FFF2-40B4-BE49-F238E27FC236}">
                <a16:creationId xmlns:a16="http://schemas.microsoft.com/office/drawing/2014/main" id="{1A745774-3ADB-84B0-8DE3-B7A599357113}"/>
              </a:ext>
            </a:extLst>
          </p:cNvPr>
          <p:cNvSpPr>
            <a:spLocks noGrp="1"/>
          </p:cNvSpPr>
          <p:nvPr>
            <p:ph type="subTitle" idx="1"/>
          </p:nvPr>
        </p:nvSpPr>
        <p:spPr/>
        <p:txBody>
          <a:bodyPr/>
          <a:lstStyle/>
          <a:p>
            <a:r>
              <a:rPr lang="en-US" dirty="0">
                <a:solidFill>
                  <a:schemeClr val="accent4"/>
                </a:solidFill>
              </a:rPr>
              <a:t>Strengthening global leadership in wireless systems and connectivity</a:t>
            </a:r>
            <a:endParaRPr lang="sv-SE" dirty="0">
              <a:solidFill>
                <a:schemeClr val="accent4"/>
              </a:solidFill>
            </a:endParaRPr>
          </a:p>
          <a:p>
            <a:r>
              <a:rPr lang="sv-SE" sz="2000" dirty="0">
                <a:solidFill>
                  <a:schemeClr val="accent4"/>
                </a:solidFill>
              </a:rPr>
              <a:t>Lars Gustafsson, Programme Manager, Vinnova</a:t>
            </a:r>
          </a:p>
          <a:p>
            <a:endParaRPr lang="sv-SE" dirty="0"/>
          </a:p>
        </p:txBody>
      </p:sp>
    </p:spTree>
    <p:extLst>
      <p:ext uri="{BB962C8B-B14F-4D97-AF65-F5344CB8AC3E}">
        <p14:creationId xmlns:p14="http://schemas.microsoft.com/office/powerpoint/2010/main" val="106556778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9F0366A3-9C69-138A-E1BA-69F4B39CC398}"/>
              </a:ext>
            </a:extLst>
          </p:cNvPr>
          <p:cNvSpPr>
            <a:spLocks noGrp="1"/>
          </p:cNvSpPr>
          <p:nvPr>
            <p:ph type="title"/>
          </p:nvPr>
        </p:nvSpPr>
        <p:spPr>
          <a:xfrm>
            <a:off x="595847" y="719138"/>
            <a:ext cx="7058399" cy="659957"/>
          </a:xfrm>
        </p:spPr>
        <p:txBody>
          <a:bodyPr/>
          <a:lstStyle/>
          <a:p>
            <a:r>
              <a:rPr lang="sv-SE" sz="3600" dirty="0" err="1"/>
              <a:t>Why</a:t>
            </a:r>
            <a:r>
              <a:rPr lang="sv-SE" sz="3600" dirty="0"/>
              <a:t> &amp; </a:t>
            </a:r>
            <a:r>
              <a:rPr lang="sv-SE" sz="3600" dirty="0" err="1"/>
              <a:t>What</a:t>
            </a:r>
            <a:endParaRPr lang="sv-SE" sz="3600" dirty="0"/>
          </a:p>
        </p:txBody>
      </p:sp>
      <p:sp>
        <p:nvSpPr>
          <p:cNvPr id="5" name="Platshållare för innehåll 4">
            <a:extLst>
              <a:ext uri="{FF2B5EF4-FFF2-40B4-BE49-F238E27FC236}">
                <a16:creationId xmlns:a16="http://schemas.microsoft.com/office/drawing/2014/main" id="{EC38CBCD-205D-70CE-B882-19BE180995A9}"/>
              </a:ext>
            </a:extLst>
          </p:cNvPr>
          <p:cNvSpPr>
            <a:spLocks noGrp="1"/>
          </p:cNvSpPr>
          <p:nvPr>
            <p:ph idx="1"/>
          </p:nvPr>
        </p:nvSpPr>
        <p:spPr>
          <a:xfrm>
            <a:off x="719138" y="1636427"/>
            <a:ext cx="6811819" cy="4671906"/>
          </a:xfrm>
        </p:spPr>
        <p:txBody>
          <a:bodyPr/>
          <a:lstStyle/>
          <a:p>
            <a:r>
              <a:rPr lang="en-US" sz="2800" dirty="0"/>
              <a:t>Government assignment: SEK 390M (EUR 36 M) (2024–2026)</a:t>
            </a:r>
          </a:p>
          <a:p>
            <a:r>
              <a:rPr lang="en-US" sz="2800" dirty="0"/>
              <a:t>Goals:</a:t>
            </a:r>
          </a:p>
          <a:p>
            <a:pPr lvl="1"/>
            <a:r>
              <a:rPr lang="en-US" dirty="0"/>
              <a:t>Strengthen Sweden’s position in wireless innovation.</a:t>
            </a:r>
          </a:p>
          <a:p>
            <a:pPr lvl="1"/>
            <a:r>
              <a:rPr lang="en-US" dirty="0"/>
              <a:t>Boost industrial competitiveness.</a:t>
            </a:r>
          </a:p>
          <a:p>
            <a:pPr lvl="1"/>
            <a:r>
              <a:rPr lang="en-US" dirty="0"/>
              <a:t>Enable international collaboration.</a:t>
            </a:r>
            <a:endParaRPr lang="sv-SE" dirty="0"/>
          </a:p>
        </p:txBody>
      </p:sp>
      <p:pic>
        <p:nvPicPr>
          <p:cNvPr id="3" name="Bildobjekt 2" descr="En bild som visar himmel, moln, stad, skyskrapa&#10;&#10;AI-genererat innehåll kan vara felaktigt.">
            <a:extLst>
              <a:ext uri="{FF2B5EF4-FFF2-40B4-BE49-F238E27FC236}">
                <a16:creationId xmlns:a16="http://schemas.microsoft.com/office/drawing/2014/main" id="{BF41B034-CA5C-FAB6-F6DB-C2108014DE9A}"/>
              </a:ext>
            </a:extLst>
          </p:cNvPr>
          <p:cNvPicPr>
            <a:picLocks noChangeAspect="1"/>
          </p:cNvPicPr>
          <p:nvPr/>
        </p:nvPicPr>
        <p:blipFill>
          <a:blip r:embed="rId3"/>
          <a:stretch>
            <a:fillRect/>
          </a:stretch>
        </p:blipFill>
        <p:spPr>
          <a:xfrm>
            <a:off x="7638658" y="0"/>
            <a:ext cx="4553342" cy="6830014"/>
          </a:xfrm>
          <a:prstGeom prst="rect">
            <a:avLst/>
          </a:prstGeom>
        </p:spPr>
      </p:pic>
    </p:spTree>
    <p:extLst>
      <p:ext uri="{BB962C8B-B14F-4D97-AF65-F5344CB8AC3E}">
        <p14:creationId xmlns:p14="http://schemas.microsoft.com/office/powerpoint/2010/main" val="23359914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Bildobjekt 4">
            <a:extLst>
              <a:ext uri="{FF2B5EF4-FFF2-40B4-BE49-F238E27FC236}">
                <a16:creationId xmlns:a16="http://schemas.microsoft.com/office/drawing/2014/main" id="{C2BDAF21-7D87-5FA9-9C2C-DB966AB5E1DF}"/>
              </a:ext>
            </a:extLst>
          </p:cNvPr>
          <p:cNvPicPr>
            <a:picLocks noChangeAspect="1"/>
          </p:cNvPicPr>
          <p:nvPr/>
        </p:nvPicPr>
        <p:blipFill>
          <a:blip r:embed="rId3"/>
          <a:stretch>
            <a:fillRect/>
          </a:stretch>
        </p:blipFill>
        <p:spPr>
          <a:xfrm>
            <a:off x="5668983" y="1379095"/>
            <a:ext cx="6502257" cy="3641264"/>
          </a:xfrm>
          <a:prstGeom prst="rect">
            <a:avLst/>
          </a:prstGeom>
          <a:noFill/>
        </p:spPr>
      </p:pic>
      <p:sp>
        <p:nvSpPr>
          <p:cNvPr id="2" name="Rubrik 1">
            <a:extLst>
              <a:ext uri="{FF2B5EF4-FFF2-40B4-BE49-F238E27FC236}">
                <a16:creationId xmlns:a16="http://schemas.microsoft.com/office/drawing/2014/main" id="{DFF10B0A-4538-F0B7-A27D-A822AB8DDC43}"/>
              </a:ext>
            </a:extLst>
          </p:cNvPr>
          <p:cNvSpPr>
            <a:spLocks noGrp="1"/>
          </p:cNvSpPr>
          <p:nvPr>
            <p:ph type="title"/>
          </p:nvPr>
        </p:nvSpPr>
        <p:spPr>
          <a:xfrm>
            <a:off x="719138" y="719138"/>
            <a:ext cx="10752138" cy="659957"/>
          </a:xfrm>
        </p:spPr>
        <p:txBody>
          <a:bodyPr anchor="t">
            <a:noAutofit/>
          </a:bodyPr>
          <a:lstStyle/>
          <a:p>
            <a:r>
              <a:rPr lang="en-US" sz="3600" dirty="0" err="1"/>
              <a:t>Vinnova’s</a:t>
            </a:r>
            <a:r>
              <a:rPr lang="en-US" sz="3600" dirty="0"/>
              <a:t> Part in the 6G Government Assignment</a:t>
            </a:r>
            <a:endParaRPr lang="sv-SE" sz="3600" dirty="0"/>
          </a:p>
        </p:txBody>
      </p:sp>
      <p:sp>
        <p:nvSpPr>
          <p:cNvPr id="3" name="Platshållare för innehåll 2">
            <a:extLst>
              <a:ext uri="{FF2B5EF4-FFF2-40B4-BE49-F238E27FC236}">
                <a16:creationId xmlns:a16="http://schemas.microsoft.com/office/drawing/2014/main" id="{1173CE46-992A-4E3D-2DAD-DC8747900590}"/>
              </a:ext>
            </a:extLst>
          </p:cNvPr>
          <p:cNvSpPr>
            <a:spLocks noGrp="1"/>
          </p:cNvSpPr>
          <p:nvPr>
            <p:ph sz="half" idx="1"/>
          </p:nvPr>
        </p:nvSpPr>
        <p:spPr>
          <a:xfrm>
            <a:off x="719138" y="1602769"/>
            <a:ext cx="5286375" cy="4534506"/>
          </a:xfrm>
        </p:spPr>
        <p:txBody>
          <a:bodyPr>
            <a:normAutofit/>
          </a:bodyPr>
          <a:lstStyle/>
          <a:p>
            <a:r>
              <a:rPr lang="en-US" sz="2000" b="1" dirty="0"/>
              <a:t>79 funded projects (national + international).</a:t>
            </a:r>
          </a:p>
          <a:p>
            <a:r>
              <a:rPr lang="en-US" sz="2000" b="1" dirty="0"/>
              <a:t>Research and Innovation Collaboration</a:t>
            </a:r>
          </a:p>
          <a:p>
            <a:r>
              <a:rPr lang="en-US" sz="2000" b="1" dirty="0"/>
              <a:t>International Collaboration</a:t>
            </a:r>
          </a:p>
          <a:p>
            <a:r>
              <a:rPr lang="en-US" sz="2000" b="1" dirty="0"/>
              <a:t>Skills and Competence </a:t>
            </a:r>
          </a:p>
          <a:p>
            <a:r>
              <a:rPr lang="en-US" sz="2000" b="1" dirty="0"/>
              <a:t>Development Synergies Between Technology Areas</a:t>
            </a:r>
            <a:endParaRPr lang="sv-SE" sz="2000" b="1" dirty="0"/>
          </a:p>
        </p:txBody>
      </p:sp>
      <p:sp>
        <p:nvSpPr>
          <p:cNvPr id="6" name="textruta 5">
            <a:extLst>
              <a:ext uri="{FF2B5EF4-FFF2-40B4-BE49-F238E27FC236}">
                <a16:creationId xmlns:a16="http://schemas.microsoft.com/office/drawing/2014/main" id="{F828EF35-D4D7-B663-0E08-F7E3FDEBEB3D}"/>
              </a:ext>
            </a:extLst>
          </p:cNvPr>
          <p:cNvSpPr txBox="1"/>
          <p:nvPr/>
        </p:nvSpPr>
        <p:spPr>
          <a:xfrm>
            <a:off x="10079115" y="3406976"/>
            <a:ext cx="1819922" cy="221599"/>
          </a:xfrm>
          <a:prstGeom prst="rect">
            <a:avLst/>
          </a:prstGeom>
          <a:noFill/>
        </p:spPr>
        <p:txBody>
          <a:bodyPr wrap="square" lIns="0" tIns="0" rIns="0" bIns="0" rtlCol="0">
            <a:spAutoFit/>
          </a:bodyPr>
          <a:lstStyle/>
          <a:p>
            <a:pPr algn="l">
              <a:lnSpc>
                <a:spcPct val="90000"/>
              </a:lnSpc>
            </a:pPr>
            <a:r>
              <a:rPr lang="sv-SE" sz="1600" dirty="0" err="1">
                <a:highlight>
                  <a:srgbClr val="FFFF00"/>
                </a:highlight>
                <a:cs typeface="Arial" panose="020B0604020202020204" pitchFamily="34" charset="0"/>
              </a:rPr>
              <a:t>Universities</a:t>
            </a:r>
            <a:endParaRPr lang="sv-SE" sz="1600" dirty="0">
              <a:highlight>
                <a:srgbClr val="FFFF00"/>
              </a:highlight>
              <a:cs typeface="Arial" panose="020B0604020202020204" pitchFamily="34" charset="0"/>
            </a:endParaRPr>
          </a:p>
        </p:txBody>
      </p:sp>
      <p:sp>
        <p:nvSpPr>
          <p:cNvPr id="7" name="textruta 6">
            <a:extLst>
              <a:ext uri="{FF2B5EF4-FFF2-40B4-BE49-F238E27FC236}">
                <a16:creationId xmlns:a16="http://schemas.microsoft.com/office/drawing/2014/main" id="{A0BF5C23-4F77-A2F1-20BC-45848973A8FF}"/>
              </a:ext>
            </a:extLst>
          </p:cNvPr>
          <p:cNvSpPr txBox="1"/>
          <p:nvPr/>
        </p:nvSpPr>
        <p:spPr>
          <a:xfrm>
            <a:off x="5588494" y="3807878"/>
            <a:ext cx="1819922" cy="221599"/>
          </a:xfrm>
          <a:prstGeom prst="rect">
            <a:avLst/>
          </a:prstGeom>
          <a:noFill/>
        </p:spPr>
        <p:txBody>
          <a:bodyPr wrap="square" lIns="0" tIns="0" rIns="0" bIns="0" rtlCol="0">
            <a:spAutoFit/>
          </a:bodyPr>
          <a:lstStyle/>
          <a:p>
            <a:pPr algn="l">
              <a:lnSpc>
                <a:spcPct val="90000"/>
              </a:lnSpc>
            </a:pPr>
            <a:r>
              <a:rPr lang="sv-SE" sz="1600" dirty="0">
                <a:highlight>
                  <a:srgbClr val="FFFF00"/>
                </a:highlight>
                <a:cs typeface="Arial" panose="020B0604020202020204" pitchFamily="34" charset="0"/>
              </a:rPr>
              <a:t>Private </a:t>
            </a:r>
            <a:r>
              <a:rPr lang="sv-SE" sz="1600" dirty="0" err="1">
                <a:highlight>
                  <a:srgbClr val="FFFF00"/>
                </a:highlight>
                <a:cs typeface="Arial" panose="020B0604020202020204" pitchFamily="34" charset="0"/>
              </a:rPr>
              <a:t>companies</a:t>
            </a:r>
            <a:endParaRPr lang="sv-SE" sz="1600" dirty="0">
              <a:highlight>
                <a:srgbClr val="FFFF00"/>
              </a:highlight>
              <a:cs typeface="Arial" panose="020B0604020202020204" pitchFamily="34" charset="0"/>
            </a:endParaRPr>
          </a:p>
        </p:txBody>
      </p:sp>
      <p:sp>
        <p:nvSpPr>
          <p:cNvPr id="8" name="textruta 7">
            <a:extLst>
              <a:ext uri="{FF2B5EF4-FFF2-40B4-BE49-F238E27FC236}">
                <a16:creationId xmlns:a16="http://schemas.microsoft.com/office/drawing/2014/main" id="{4A949F06-0805-4A63-E9C2-7E77FCEF55F5}"/>
              </a:ext>
            </a:extLst>
          </p:cNvPr>
          <p:cNvSpPr txBox="1"/>
          <p:nvPr/>
        </p:nvSpPr>
        <p:spPr>
          <a:xfrm>
            <a:off x="6005513" y="2205962"/>
            <a:ext cx="1819922" cy="221599"/>
          </a:xfrm>
          <a:prstGeom prst="rect">
            <a:avLst/>
          </a:prstGeom>
          <a:noFill/>
        </p:spPr>
        <p:txBody>
          <a:bodyPr wrap="square" lIns="0" tIns="0" rIns="0" bIns="0" rtlCol="0">
            <a:spAutoFit/>
          </a:bodyPr>
          <a:lstStyle/>
          <a:p>
            <a:pPr algn="l">
              <a:lnSpc>
                <a:spcPct val="90000"/>
              </a:lnSpc>
            </a:pPr>
            <a:r>
              <a:rPr lang="sv-SE" sz="1600" dirty="0">
                <a:highlight>
                  <a:srgbClr val="FFFF00"/>
                </a:highlight>
                <a:cs typeface="Arial" panose="020B0604020202020204" pitchFamily="34" charset="0"/>
              </a:rPr>
              <a:t>Research </a:t>
            </a:r>
            <a:r>
              <a:rPr lang="sv-SE" sz="1600" dirty="0" err="1">
                <a:highlight>
                  <a:srgbClr val="FFFF00"/>
                </a:highlight>
                <a:cs typeface="Arial" panose="020B0604020202020204" pitchFamily="34" charset="0"/>
              </a:rPr>
              <a:t>insitutes</a:t>
            </a:r>
            <a:endParaRPr lang="sv-SE" sz="1600" dirty="0">
              <a:highlight>
                <a:srgbClr val="FFFF00"/>
              </a:highlight>
              <a:cs typeface="Arial" panose="020B0604020202020204" pitchFamily="34" charset="0"/>
            </a:endParaRPr>
          </a:p>
        </p:txBody>
      </p:sp>
      <p:sp>
        <p:nvSpPr>
          <p:cNvPr id="9" name="textruta 8">
            <a:extLst>
              <a:ext uri="{FF2B5EF4-FFF2-40B4-BE49-F238E27FC236}">
                <a16:creationId xmlns:a16="http://schemas.microsoft.com/office/drawing/2014/main" id="{55192C15-5E5F-F32D-6D87-5AFB30F02CDF}"/>
              </a:ext>
            </a:extLst>
          </p:cNvPr>
          <p:cNvSpPr txBox="1"/>
          <p:nvPr/>
        </p:nvSpPr>
        <p:spPr>
          <a:xfrm>
            <a:off x="6793499" y="1543585"/>
            <a:ext cx="2294877" cy="221599"/>
          </a:xfrm>
          <a:prstGeom prst="rect">
            <a:avLst/>
          </a:prstGeom>
          <a:noFill/>
        </p:spPr>
        <p:txBody>
          <a:bodyPr wrap="square" lIns="0" tIns="0" rIns="0" bIns="0" rtlCol="0">
            <a:spAutoFit/>
          </a:bodyPr>
          <a:lstStyle/>
          <a:p>
            <a:pPr algn="l">
              <a:lnSpc>
                <a:spcPct val="90000"/>
              </a:lnSpc>
            </a:pPr>
            <a:r>
              <a:rPr lang="sv-SE" sz="1600" dirty="0" err="1">
                <a:highlight>
                  <a:srgbClr val="FFFF00"/>
                </a:highlight>
                <a:cs typeface="Arial" panose="020B0604020202020204" pitchFamily="34" charset="0"/>
              </a:rPr>
              <a:t>Publicly</a:t>
            </a:r>
            <a:r>
              <a:rPr lang="sv-SE" sz="1600" dirty="0">
                <a:highlight>
                  <a:srgbClr val="FFFF00"/>
                </a:highlight>
                <a:cs typeface="Arial" panose="020B0604020202020204" pitchFamily="34" charset="0"/>
              </a:rPr>
              <a:t> </a:t>
            </a:r>
            <a:r>
              <a:rPr lang="sv-SE" sz="1600" dirty="0" err="1">
                <a:highlight>
                  <a:srgbClr val="FFFF00"/>
                </a:highlight>
                <a:cs typeface="Arial" panose="020B0604020202020204" pitchFamily="34" charset="0"/>
              </a:rPr>
              <a:t>owned</a:t>
            </a:r>
            <a:r>
              <a:rPr lang="sv-SE" sz="1600" dirty="0">
                <a:highlight>
                  <a:srgbClr val="FFFF00"/>
                </a:highlight>
                <a:cs typeface="Arial" panose="020B0604020202020204" pitchFamily="34" charset="0"/>
              </a:rPr>
              <a:t> </a:t>
            </a:r>
            <a:r>
              <a:rPr lang="sv-SE" sz="1600" dirty="0" err="1">
                <a:highlight>
                  <a:srgbClr val="FFFF00"/>
                </a:highlight>
                <a:cs typeface="Arial" panose="020B0604020202020204" pitchFamily="34" charset="0"/>
              </a:rPr>
              <a:t>companies</a:t>
            </a:r>
            <a:endParaRPr lang="sv-SE" sz="1600" dirty="0">
              <a:highlight>
                <a:srgbClr val="FFFF00"/>
              </a:highlight>
              <a:cs typeface="Arial" panose="020B0604020202020204" pitchFamily="34" charset="0"/>
            </a:endParaRPr>
          </a:p>
        </p:txBody>
      </p:sp>
    </p:spTree>
    <p:extLst>
      <p:ext uri="{BB962C8B-B14F-4D97-AF65-F5344CB8AC3E}">
        <p14:creationId xmlns:p14="http://schemas.microsoft.com/office/powerpoint/2010/main" val="261724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80DE252B-0F63-E95D-3C4C-CBB3AABB0997}"/>
              </a:ext>
            </a:extLst>
          </p:cNvPr>
          <p:cNvSpPr>
            <a:spLocks noGrp="1"/>
          </p:cNvSpPr>
          <p:nvPr>
            <p:ph sz="half" idx="1"/>
          </p:nvPr>
        </p:nvSpPr>
        <p:spPr>
          <a:xfrm>
            <a:off x="725958" y="1253040"/>
            <a:ext cx="2046118" cy="4019549"/>
          </a:xfrm>
        </p:spPr>
        <p:txBody>
          <a:bodyPr/>
          <a:lstStyle/>
          <a:p>
            <a:pPr marL="0" indent="0">
              <a:buNone/>
            </a:pPr>
            <a:r>
              <a:rPr lang="sv-SE" b="1" dirty="0">
                <a:solidFill>
                  <a:schemeClr val="accent4"/>
                </a:solidFill>
                <a:cs typeface="Arial" panose="020B0604020202020204" pitchFamily="34" charset="0"/>
              </a:rPr>
              <a:t>National</a:t>
            </a:r>
          </a:p>
          <a:p>
            <a:pPr marL="0" indent="0">
              <a:buNone/>
            </a:pPr>
            <a:r>
              <a:rPr lang="en-US" dirty="0"/>
              <a:t>15 projects in total</a:t>
            </a:r>
          </a:p>
          <a:p>
            <a:r>
              <a:rPr lang="en-US" sz="2000" dirty="0"/>
              <a:t>2024: 8 projects</a:t>
            </a:r>
          </a:p>
          <a:p>
            <a:r>
              <a:rPr lang="en-US" sz="2000" dirty="0"/>
              <a:t>2025: 7 projects</a:t>
            </a:r>
            <a:endParaRPr lang="sv-SE" sz="2000" dirty="0"/>
          </a:p>
        </p:txBody>
      </p:sp>
      <p:sp>
        <p:nvSpPr>
          <p:cNvPr id="4" name="Platshållare för innehåll 3">
            <a:extLst>
              <a:ext uri="{FF2B5EF4-FFF2-40B4-BE49-F238E27FC236}">
                <a16:creationId xmlns:a16="http://schemas.microsoft.com/office/drawing/2014/main" id="{E82DB702-9037-8C3E-EABC-FE75387BEEB5}"/>
              </a:ext>
            </a:extLst>
          </p:cNvPr>
          <p:cNvSpPr>
            <a:spLocks noGrp="1"/>
          </p:cNvSpPr>
          <p:nvPr>
            <p:ph sz="half" idx="2"/>
          </p:nvPr>
        </p:nvSpPr>
        <p:spPr>
          <a:xfrm>
            <a:off x="3031958" y="1253039"/>
            <a:ext cx="3754808" cy="4017961"/>
          </a:xfrm>
        </p:spPr>
        <p:txBody>
          <a:bodyPr/>
          <a:lstStyle/>
          <a:p>
            <a:pPr marL="0" indent="0">
              <a:buNone/>
            </a:pPr>
            <a:r>
              <a:rPr lang="sv-SE" b="1" dirty="0">
                <a:solidFill>
                  <a:schemeClr val="accent4"/>
                </a:solidFill>
                <a:cs typeface="Arial" panose="020B0604020202020204" pitchFamily="34" charset="0"/>
              </a:rPr>
              <a:t>International</a:t>
            </a:r>
          </a:p>
          <a:p>
            <a:pPr marL="0" indent="0">
              <a:buNone/>
            </a:pPr>
            <a:r>
              <a:rPr lang="sv-SE" dirty="0"/>
              <a:t>19 </a:t>
            </a:r>
            <a:r>
              <a:rPr lang="sv-SE" dirty="0" err="1"/>
              <a:t>projects</a:t>
            </a:r>
            <a:r>
              <a:rPr lang="sv-SE" dirty="0"/>
              <a:t> in total</a:t>
            </a:r>
          </a:p>
          <a:p>
            <a:r>
              <a:rPr lang="sv-SE" sz="2000" dirty="0"/>
              <a:t>2024: 9 </a:t>
            </a:r>
            <a:r>
              <a:rPr lang="sv-SE" sz="2000" dirty="0" err="1"/>
              <a:t>projects</a:t>
            </a:r>
            <a:endParaRPr lang="sv-SE" sz="2000" dirty="0"/>
          </a:p>
          <a:p>
            <a:r>
              <a:rPr lang="sv-SE" sz="2000" dirty="0"/>
              <a:t>2025: 10 </a:t>
            </a:r>
            <a:r>
              <a:rPr lang="sv-SE" sz="2000" dirty="0" err="1"/>
              <a:t>projects</a:t>
            </a:r>
            <a:endParaRPr lang="sv-SE" sz="2000" dirty="0"/>
          </a:p>
          <a:p>
            <a:pPr marL="0" indent="0">
              <a:buNone/>
            </a:pPr>
            <a:r>
              <a:rPr lang="sv-SE" sz="2000" dirty="0" err="1"/>
              <a:t>Collaboration</a:t>
            </a:r>
            <a:r>
              <a:rPr lang="sv-SE" sz="2000" dirty="0"/>
              <a:t> </a:t>
            </a:r>
            <a:r>
              <a:rPr lang="sv-SE" sz="2000" dirty="0" err="1"/>
              <a:t>with</a:t>
            </a:r>
            <a:r>
              <a:rPr lang="sv-SE" sz="2000" dirty="0"/>
              <a:t>:</a:t>
            </a:r>
            <a:r>
              <a:rPr lang="sv-SE" sz="2800" dirty="0"/>
              <a:t> </a:t>
            </a:r>
          </a:p>
          <a:p>
            <a:pPr marL="9525" indent="0">
              <a:buNone/>
            </a:pPr>
            <a:r>
              <a:rPr lang="sv-SE" sz="2000" dirty="0"/>
              <a:t>USA, United </a:t>
            </a:r>
            <a:r>
              <a:rPr lang="sv-SE" sz="2000" dirty="0" err="1"/>
              <a:t>Kingdom</a:t>
            </a:r>
            <a:r>
              <a:rPr lang="sv-SE" sz="2000" dirty="0"/>
              <a:t>, </a:t>
            </a:r>
            <a:r>
              <a:rPr lang="sv-SE" sz="2000" dirty="0" err="1"/>
              <a:t>Germany</a:t>
            </a:r>
            <a:r>
              <a:rPr lang="sv-SE" sz="2000" dirty="0"/>
              <a:t>, Singapore, South Korea, </a:t>
            </a:r>
            <a:r>
              <a:rPr lang="sv-SE" sz="2000" dirty="0" err="1"/>
              <a:t>Belgium</a:t>
            </a:r>
            <a:r>
              <a:rPr lang="sv-SE" sz="2000" dirty="0"/>
              <a:t>, </a:t>
            </a:r>
            <a:r>
              <a:rPr lang="sv-SE" sz="2000" dirty="0" err="1"/>
              <a:t>Netherlands</a:t>
            </a:r>
            <a:r>
              <a:rPr lang="sv-SE" sz="2000" dirty="0"/>
              <a:t>, </a:t>
            </a:r>
            <a:r>
              <a:rPr lang="sv-SE" sz="2000" dirty="0" err="1"/>
              <a:t>Denmark</a:t>
            </a:r>
            <a:r>
              <a:rPr lang="sv-SE" sz="2000" dirty="0"/>
              <a:t>, Finland, </a:t>
            </a:r>
            <a:r>
              <a:rPr lang="sv-SE" sz="2000" dirty="0" err="1"/>
              <a:t>Spain</a:t>
            </a:r>
            <a:r>
              <a:rPr lang="sv-SE" sz="2000" dirty="0"/>
              <a:t>, Portugal, </a:t>
            </a:r>
            <a:r>
              <a:rPr lang="sv-SE" sz="2000" dirty="0" err="1"/>
              <a:t>Poland</a:t>
            </a:r>
            <a:r>
              <a:rPr lang="sv-SE" sz="2000" dirty="0"/>
              <a:t>, </a:t>
            </a:r>
            <a:r>
              <a:rPr lang="sv-SE" sz="2000" dirty="0" err="1"/>
              <a:t>Italy</a:t>
            </a:r>
            <a:r>
              <a:rPr lang="sv-SE" sz="2000" dirty="0"/>
              <a:t>, and India.</a:t>
            </a:r>
          </a:p>
        </p:txBody>
      </p:sp>
      <p:sp>
        <p:nvSpPr>
          <p:cNvPr id="6" name="Platshållare för innehåll 5">
            <a:extLst>
              <a:ext uri="{FF2B5EF4-FFF2-40B4-BE49-F238E27FC236}">
                <a16:creationId xmlns:a16="http://schemas.microsoft.com/office/drawing/2014/main" id="{AC892125-E735-115A-4F51-2CDD1508A77B}"/>
              </a:ext>
            </a:extLst>
          </p:cNvPr>
          <p:cNvSpPr>
            <a:spLocks noGrp="1"/>
          </p:cNvSpPr>
          <p:nvPr>
            <p:ph sz="half" idx="13"/>
          </p:nvPr>
        </p:nvSpPr>
        <p:spPr>
          <a:xfrm>
            <a:off x="6786766" y="1353611"/>
            <a:ext cx="5148560" cy="4017961"/>
          </a:xfrm>
        </p:spPr>
        <p:txBody>
          <a:bodyPr/>
          <a:lstStyle/>
          <a:p>
            <a:pPr marL="0" indent="0">
              <a:buNone/>
            </a:pPr>
            <a:r>
              <a:rPr lang="sv-SE" b="1" dirty="0" err="1">
                <a:solidFill>
                  <a:schemeClr val="accent4"/>
                </a:solidFill>
                <a:cs typeface="Arial" panose="020B0604020202020204" pitchFamily="34" charset="0"/>
              </a:rPr>
              <a:t>Actors</a:t>
            </a:r>
            <a:endParaRPr lang="sv-SE" b="1" dirty="0">
              <a:solidFill>
                <a:schemeClr val="accent4"/>
              </a:solidFill>
              <a:cs typeface="Arial" panose="020B0604020202020204" pitchFamily="34" charset="0"/>
            </a:endParaRPr>
          </a:p>
          <a:p>
            <a:pPr marL="285750" indent="-285750"/>
            <a:r>
              <a:rPr lang="sv-SE" sz="2000" b="1" dirty="0" err="1">
                <a:cs typeface="Arial" panose="020B0604020202020204" pitchFamily="34" charset="0"/>
              </a:rPr>
              <a:t>Universities</a:t>
            </a:r>
            <a:r>
              <a:rPr lang="sv-SE" sz="2000" b="1" dirty="0">
                <a:cs typeface="Arial" panose="020B0604020202020204" pitchFamily="34" charset="0"/>
              </a:rPr>
              <a:t> </a:t>
            </a:r>
            <a:r>
              <a:rPr lang="sv-SE" sz="2000" b="1" dirty="0" err="1">
                <a:cs typeface="Arial" panose="020B0604020202020204" pitchFamily="34" charset="0"/>
              </a:rPr>
              <a:t>such</a:t>
            </a:r>
            <a:r>
              <a:rPr lang="sv-SE" sz="2000" b="1" dirty="0">
                <a:cs typeface="Arial" panose="020B0604020202020204" pitchFamily="34" charset="0"/>
              </a:rPr>
              <a:t> as</a:t>
            </a:r>
            <a:r>
              <a:rPr lang="sv-SE" sz="2000" dirty="0">
                <a:cs typeface="Arial" panose="020B0604020202020204" pitchFamily="34" charset="0"/>
              </a:rPr>
              <a:t>: Uppsala University, KTH Royal </a:t>
            </a:r>
            <a:r>
              <a:rPr lang="sv-SE" sz="2000" dirty="0" err="1">
                <a:cs typeface="Arial" panose="020B0604020202020204" pitchFamily="34" charset="0"/>
              </a:rPr>
              <a:t>Institute</a:t>
            </a:r>
            <a:r>
              <a:rPr lang="sv-SE" sz="2000" dirty="0">
                <a:cs typeface="Arial" panose="020B0604020202020204" pitchFamily="34" charset="0"/>
              </a:rPr>
              <a:t> </a:t>
            </a:r>
            <a:r>
              <a:rPr lang="sv-SE" sz="2000" dirty="0" err="1">
                <a:cs typeface="Arial" panose="020B0604020202020204" pitchFamily="34" charset="0"/>
              </a:rPr>
              <a:t>of</a:t>
            </a:r>
            <a:r>
              <a:rPr lang="sv-SE" sz="2000" dirty="0">
                <a:cs typeface="Arial" panose="020B0604020202020204" pitchFamily="34" charset="0"/>
              </a:rPr>
              <a:t> </a:t>
            </a:r>
            <a:r>
              <a:rPr lang="sv-SE" sz="2000" dirty="0" err="1">
                <a:cs typeface="Arial" panose="020B0604020202020204" pitchFamily="34" charset="0"/>
              </a:rPr>
              <a:t>Technology</a:t>
            </a:r>
            <a:r>
              <a:rPr lang="sv-SE" sz="2000" dirty="0">
                <a:cs typeface="Arial" panose="020B0604020202020204" pitchFamily="34" charset="0"/>
              </a:rPr>
              <a:t>, Chalmers University </a:t>
            </a:r>
            <a:r>
              <a:rPr lang="sv-SE" sz="2000" dirty="0" err="1">
                <a:cs typeface="Arial" panose="020B0604020202020204" pitchFamily="34" charset="0"/>
              </a:rPr>
              <a:t>of</a:t>
            </a:r>
            <a:r>
              <a:rPr lang="sv-SE" sz="2000" dirty="0">
                <a:cs typeface="Arial" panose="020B0604020202020204" pitchFamily="34" charset="0"/>
              </a:rPr>
              <a:t> </a:t>
            </a:r>
            <a:r>
              <a:rPr lang="sv-SE" sz="2000" dirty="0" err="1">
                <a:cs typeface="Arial" panose="020B0604020202020204" pitchFamily="34" charset="0"/>
              </a:rPr>
              <a:t>Technology</a:t>
            </a:r>
            <a:r>
              <a:rPr lang="sv-SE" sz="2000" dirty="0">
                <a:cs typeface="Arial" panose="020B0604020202020204" pitchFamily="34" charset="0"/>
              </a:rPr>
              <a:t>, Lund University, Linköping University, Luleå University </a:t>
            </a:r>
            <a:r>
              <a:rPr lang="sv-SE" sz="2000" dirty="0" err="1">
                <a:cs typeface="Arial" panose="020B0604020202020204" pitchFamily="34" charset="0"/>
              </a:rPr>
              <a:t>of</a:t>
            </a:r>
            <a:r>
              <a:rPr lang="sv-SE" sz="2000" dirty="0">
                <a:cs typeface="Arial" panose="020B0604020202020204" pitchFamily="34" charset="0"/>
              </a:rPr>
              <a:t> </a:t>
            </a:r>
            <a:r>
              <a:rPr lang="sv-SE" sz="2000" dirty="0" err="1">
                <a:cs typeface="Arial" panose="020B0604020202020204" pitchFamily="34" charset="0"/>
              </a:rPr>
              <a:t>Technology</a:t>
            </a:r>
            <a:r>
              <a:rPr lang="sv-SE" sz="2000" dirty="0">
                <a:cs typeface="Arial" panose="020B0604020202020204" pitchFamily="34" charset="0"/>
              </a:rPr>
              <a:t>, Umeå University, Mid Sweden University.</a:t>
            </a:r>
          </a:p>
          <a:p>
            <a:pPr marL="285750" indent="-285750"/>
            <a:r>
              <a:rPr lang="sv-SE" sz="2000" b="1" dirty="0">
                <a:cs typeface="Arial" panose="020B0604020202020204" pitchFamily="34" charset="0"/>
              </a:rPr>
              <a:t>Research </a:t>
            </a:r>
            <a:r>
              <a:rPr lang="sv-SE" sz="2000" b="1" dirty="0" err="1">
                <a:cs typeface="Arial" panose="020B0604020202020204" pitchFamily="34" charset="0"/>
              </a:rPr>
              <a:t>institute</a:t>
            </a:r>
            <a:r>
              <a:rPr lang="sv-SE" sz="2000" dirty="0">
                <a:cs typeface="Arial" panose="020B0604020202020204" pitchFamily="34" charset="0"/>
              </a:rPr>
              <a:t>: RISE.</a:t>
            </a:r>
          </a:p>
          <a:p>
            <a:pPr marL="285750" indent="-285750"/>
            <a:r>
              <a:rPr lang="sv-SE" sz="2000" b="1" dirty="0" err="1">
                <a:cs typeface="Arial" panose="020B0604020202020204" pitchFamily="34" charset="0"/>
              </a:rPr>
              <a:t>Large</a:t>
            </a:r>
            <a:r>
              <a:rPr lang="sv-SE" sz="2000" b="1" dirty="0">
                <a:cs typeface="Arial" panose="020B0604020202020204" pitchFamily="34" charset="0"/>
              </a:rPr>
              <a:t> </a:t>
            </a:r>
            <a:r>
              <a:rPr lang="sv-SE" sz="2000" b="1" dirty="0" err="1">
                <a:cs typeface="Arial" panose="020B0604020202020204" pitchFamily="34" charset="0"/>
              </a:rPr>
              <a:t>companies</a:t>
            </a:r>
            <a:r>
              <a:rPr lang="sv-SE" sz="2000" b="1" dirty="0">
                <a:cs typeface="Arial" panose="020B0604020202020204" pitchFamily="34" charset="0"/>
              </a:rPr>
              <a:t> </a:t>
            </a:r>
            <a:r>
              <a:rPr lang="sv-SE" sz="2000" b="1" dirty="0" err="1">
                <a:cs typeface="Arial" panose="020B0604020202020204" pitchFamily="34" charset="0"/>
              </a:rPr>
              <a:t>such</a:t>
            </a:r>
            <a:r>
              <a:rPr lang="sv-SE" sz="2000" b="1" dirty="0">
                <a:cs typeface="Arial" panose="020B0604020202020204" pitchFamily="34" charset="0"/>
              </a:rPr>
              <a:t> as</a:t>
            </a:r>
            <a:r>
              <a:rPr lang="sv-SE" sz="2000" dirty="0">
                <a:cs typeface="Arial" panose="020B0604020202020204" pitchFamily="34" charset="0"/>
              </a:rPr>
              <a:t>: Ericsson, Atlas </a:t>
            </a:r>
            <a:r>
              <a:rPr lang="sv-SE" sz="2000">
                <a:cs typeface="Arial" panose="020B0604020202020204" pitchFamily="34" charset="0"/>
              </a:rPr>
              <a:t>Copco, </a:t>
            </a:r>
            <a:r>
              <a:rPr lang="sv-SE" sz="2000" dirty="0">
                <a:cs typeface="Arial" panose="020B0604020202020204" pitchFamily="34" charset="0"/>
              </a:rPr>
              <a:t>Telia, Telenor, Google, </a:t>
            </a:r>
            <a:r>
              <a:rPr lang="sv-SE" sz="2000" dirty="0" err="1">
                <a:cs typeface="Arial" panose="020B0604020202020204" pitchFamily="34" charset="0"/>
              </a:rPr>
              <a:t>Vertiv</a:t>
            </a:r>
            <a:r>
              <a:rPr lang="sv-SE" sz="2000" dirty="0">
                <a:cs typeface="Arial" panose="020B0604020202020204" pitchFamily="34" charset="0"/>
              </a:rPr>
              <a:t>, Altair </a:t>
            </a:r>
            <a:r>
              <a:rPr lang="sv-SE" sz="2000" dirty="0" err="1">
                <a:cs typeface="Arial" panose="020B0604020202020204" pitchFamily="34" charset="0"/>
              </a:rPr>
              <a:t>Engineering</a:t>
            </a:r>
            <a:r>
              <a:rPr lang="sv-SE" sz="2000" dirty="0">
                <a:cs typeface="Arial" panose="020B0604020202020204" pitchFamily="34" charset="0"/>
              </a:rPr>
              <a:t>.</a:t>
            </a:r>
          </a:p>
          <a:p>
            <a:pPr marL="285750" indent="-285750"/>
            <a:r>
              <a:rPr lang="sv-SE" sz="2000" b="1" dirty="0">
                <a:cs typeface="Arial" panose="020B0604020202020204" pitchFamily="34" charset="0"/>
              </a:rPr>
              <a:t>SMEs </a:t>
            </a:r>
            <a:r>
              <a:rPr lang="sv-SE" sz="2000" b="1" dirty="0" err="1">
                <a:cs typeface="Arial" panose="020B0604020202020204" pitchFamily="34" charset="0"/>
              </a:rPr>
              <a:t>such</a:t>
            </a:r>
            <a:r>
              <a:rPr lang="sv-SE" sz="2000" b="1" dirty="0">
                <a:cs typeface="Arial" panose="020B0604020202020204" pitchFamily="34" charset="0"/>
              </a:rPr>
              <a:t> as</a:t>
            </a:r>
            <a:r>
              <a:rPr lang="sv-SE" sz="2000" dirty="0">
                <a:cs typeface="Arial" panose="020B0604020202020204" pitchFamily="34" charset="0"/>
              </a:rPr>
              <a:t>: Advenica, Gapwaves, Gotmic, Beammwave, Qamcom, Radtonics, Northern Waves, Emickers, </a:t>
            </a:r>
            <a:r>
              <a:rPr lang="sv-SE" sz="2000" dirty="0" err="1">
                <a:cs typeface="Arial" panose="020B0604020202020204" pitchFamily="34" charset="0"/>
              </a:rPr>
              <a:t>Nida</a:t>
            </a:r>
            <a:r>
              <a:rPr lang="sv-SE" sz="2000" dirty="0">
                <a:cs typeface="Arial" panose="020B0604020202020204" pitchFamily="34" charset="0"/>
              </a:rPr>
              <a:t> Tech.</a:t>
            </a:r>
            <a:endParaRPr lang="sv-SE" sz="2000" dirty="0"/>
          </a:p>
        </p:txBody>
      </p:sp>
      <p:sp>
        <p:nvSpPr>
          <p:cNvPr id="7" name="Rubrik 1">
            <a:extLst>
              <a:ext uri="{FF2B5EF4-FFF2-40B4-BE49-F238E27FC236}">
                <a16:creationId xmlns:a16="http://schemas.microsoft.com/office/drawing/2014/main" id="{1FA1AF45-C953-0733-3109-F4978B29FACF}"/>
              </a:ext>
            </a:extLst>
          </p:cNvPr>
          <p:cNvSpPr txBox="1">
            <a:spLocks/>
          </p:cNvSpPr>
          <p:nvPr/>
        </p:nvSpPr>
        <p:spPr>
          <a:xfrm>
            <a:off x="6184900" y="940235"/>
            <a:ext cx="2489735" cy="413376"/>
          </a:xfrm>
          <a:prstGeom prst="rect">
            <a:avLst/>
          </a:prstGeom>
        </p:spPr>
        <p:txBody>
          <a:bodyPr vert="horz" lIns="0" tIns="0" rIns="0" bIns="0" rtlCol="0" anchor="t">
            <a:noAutofit/>
          </a:bodyPr>
          <a:lstStyle>
            <a:lvl1pPr algn="l" defTabSz="914400" rtl="0" eaLnBrk="1" latinLnBrk="0" hangingPunct="1">
              <a:lnSpc>
                <a:spcPct val="90000"/>
              </a:lnSpc>
              <a:spcBef>
                <a:spcPct val="0"/>
              </a:spcBef>
              <a:buNone/>
              <a:defRPr sz="4400" kern="1200">
                <a:solidFill>
                  <a:schemeClr val="accent4"/>
                </a:solidFill>
                <a:latin typeface="+mj-lt"/>
                <a:ea typeface="Calibri" panose="020F0502020204030204" pitchFamily="34" charset="0"/>
                <a:cs typeface="Calibri" panose="020F0502020204030204" pitchFamily="34" charset="0"/>
              </a:defRPr>
            </a:lvl1pPr>
          </a:lstStyle>
          <a:p>
            <a:endParaRPr lang="sv-SE" sz="2000" dirty="0"/>
          </a:p>
        </p:txBody>
      </p:sp>
      <p:sp>
        <p:nvSpPr>
          <p:cNvPr id="5" name="textruta 4">
            <a:extLst>
              <a:ext uri="{FF2B5EF4-FFF2-40B4-BE49-F238E27FC236}">
                <a16:creationId xmlns:a16="http://schemas.microsoft.com/office/drawing/2014/main" id="{6CE8871C-8C17-1B39-98F6-77C655758520}"/>
              </a:ext>
            </a:extLst>
          </p:cNvPr>
          <p:cNvSpPr txBox="1"/>
          <p:nvPr/>
        </p:nvSpPr>
        <p:spPr>
          <a:xfrm>
            <a:off x="720724" y="446166"/>
            <a:ext cx="10869913" cy="387798"/>
          </a:xfrm>
          <a:prstGeom prst="rect">
            <a:avLst/>
          </a:prstGeom>
          <a:noFill/>
        </p:spPr>
        <p:txBody>
          <a:bodyPr wrap="square" lIns="0" tIns="0" rIns="0" bIns="0" rtlCol="0">
            <a:spAutoFit/>
          </a:bodyPr>
          <a:lstStyle/>
          <a:p>
            <a:pPr algn="l">
              <a:lnSpc>
                <a:spcPct val="90000"/>
              </a:lnSpc>
            </a:pPr>
            <a:r>
              <a:rPr lang="en-US" sz="2800" b="1" dirty="0">
                <a:solidFill>
                  <a:schemeClr val="accent4"/>
                </a:solidFill>
                <a:cs typeface="Arial" panose="020B0604020202020204" pitchFamily="34" charset="0"/>
              </a:rPr>
              <a:t>Research and Innovation – Total funding: SEK 129 million (EUR 12 M)</a:t>
            </a:r>
            <a:endParaRPr lang="sv-SE" sz="2800" b="1" dirty="0">
              <a:solidFill>
                <a:schemeClr val="accent4"/>
              </a:solidFill>
              <a:cs typeface="Arial" panose="020B0604020202020204" pitchFamily="34" charset="0"/>
            </a:endParaRPr>
          </a:p>
        </p:txBody>
      </p:sp>
    </p:spTree>
    <p:extLst>
      <p:ext uri="{BB962C8B-B14F-4D97-AF65-F5344CB8AC3E}">
        <p14:creationId xmlns:p14="http://schemas.microsoft.com/office/powerpoint/2010/main" val="20866318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innehåll 1">
            <a:extLst>
              <a:ext uri="{FF2B5EF4-FFF2-40B4-BE49-F238E27FC236}">
                <a16:creationId xmlns:a16="http://schemas.microsoft.com/office/drawing/2014/main" id="{AA8083A2-6D9C-EB3B-42A1-B471AF643871}"/>
              </a:ext>
            </a:extLst>
          </p:cNvPr>
          <p:cNvSpPr>
            <a:spLocks noGrp="1"/>
          </p:cNvSpPr>
          <p:nvPr>
            <p:ph sz="half" idx="1"/>
          </p:nvPr>
        </p:nvSpPr>
        <p:spPr/>
        <p:txBody>
          <a:bodyPr/>
          <a:lstStyle/>
          <a:p>
            <a:endParaRPr lang="sv-SE"/>
          </a:p>
        </p:txBody>
      </p:sp>
      <p:pic>
        <p:nvPicPr>
          <p:cNvPr id="6" name="Bildobjekt 5">
            <a:extLst>
              <a:ext uri="{FF2B5EF4-FFF2-40B4-BE49-F238E27FC236}">
                <a16:creationId xmlns:a16="http://schemas.microsoft.com/office/drawing/2014/main" id="{FF22E1FE-A20D-1FD1-D537-97E3F372A424}"/>
              </a:ext>
            </a:extLst>
          </p:cNvPr>
          <p:cNvPicPr>
            <a:picLocks noChangeAspect="1"/>
          </p:cNvPicPr>
          <p:nvPr/>
        </p:nvPicPr>
        <p:blipFill>
          <a:blip r:embed="rId3"/>
          <a:stretch>
            <a:fillRect/>
          </a:stretch>
        </p:blipFill>
        <p:spPr>
          <a:xfrm>
            <a:off x="601979" y="248229"/>
            <a:ext cx="10523221" cy="6254429"/>
          </a:xfrm>
          <a:prstGeom prst="rect">
            <a:avLst/>
          </a:prstGeom>
        </p:spPr>
      </p:pic>
      <p:cxnSp>
        <p:nvCxnSpPr>
          <p:cNvPr id="8" name="Rak pilkoppling 7">
            <a:extLst>
              <a:ext uri="{FF2B5EF4-FFF2-40B4-BE49-F238E27FC236}">
                <a16:creationId xmlns:a16="http://schemas.microsoft.com/office/drawing/2014/main" id="{03614E80-3789-F2B9-94CE-B6CB7BC11AA6}"/>
              </a:ext>
            </a:extLst>
          </p:cNvPr>
          <p:cNvCxnSpPr/>
          <p:nvPr/>
        </p:nvCxnSpPr>
        <p:spPr>
          <a:xfrm flipH="1">
            <a:off x="1257300" y="1775460"/>
            <a:ext cx="1264920" cy="1847670"/>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9" name="textruta 8">
            <a:extLst>
              <a:ext uri="{FF2B5EF4-FFF2-40B4-BE49-F238E27FC236}">
                <a16:creationId xmlns:a16="http://schemas.microsoft.com/office/drawing/2014/main" id="{F250781F-79D0-32F5-9B01-F8D15D68FC07}"/>
              </a:ext>
            </a:extLst>
          </p:cNvPr>
          <p:cNvSpPr txBox="1"/>
          <p:nvPr/>
        </p:nvSpPr>
        <p:spPr>
          <a:xfrm>
            <a:off x="373062" y="3365179"/>
            <a:ext cx="1768158" cy="1180699"/>
          </a:xfrm>
          <a:prstGeom prst="rect">
            <a:avLst/>
          </a:prstGeom>
          <a:solidFill>
            <a:schemeClr val="bg1"/>
          </a:solidFill>
          <a:ln w="12700">
            <a:solidFill>
              <a:schemeClr val="tx2"/>
            </a:solidFill>
          </a:ln>
        </p:spPr>
        <p:txBody>
          <a:bodyPr wrap="square" lIns="36000" tIns="36000" rIns="36000" bIns="36000" rtlCol="0" anchor="ctr" anchorCtr="0">
            <a:spAutoFit/>
          </a:bodyPr>
          <a:lstStyle/>
          <a:p>
            <a:pPr>
              <a:lnSpc>
                <a:spcPct val="90000"/>
              </a:lnSpc>
            </a:pPr>
            <a:r>
              <a:rPr lang="en-US" sz="2000" dirty="0"/>
              <a:t>Future Challenges and Opportunities in 6G Networks</a:t>
            </a:r>
            <a:endParaRPr lang="sv-SE" sz="2000" dirty="0">
              <a:cs typeface="Arial" panose="020B0604020202020204" pitchFamily="34" charset="0"/>
            </a:endParaRPr>
          </a:p>
        </p:txBody>
      </p:sp>
      <p:sp>
        <p:nvSpPr>
          <p:cNvPr id="11" name="textruta 10">
            <a:extLst>
              <a:ext uri="{FF2B5EF4-FFF2-40B4-BE49-F238E27FC236}">
                <a16:creationId xmlns:a16="http://schemas.microsoft.com/office/drawing/2014/main" id="{70C35B63-0B67-0947-B3CA-8EF9FF32690B}"/>
              </a:ext>
            </a:extLst>
          </p:cNvPr>
          <p:cNvSpPr txBox="1"/>
          <p:nvPr/>
        </p:nvSpPr>
        <p:spPr>
          <a:xfrm>
            <a:off x="9483725" y="1406054"/>
            <a:ext cx="2331720" cy="1180699"/>
          </a:xfrm>
          <a:prstGeom prst="rect">
            <a:avLst/>
          </a:prstGeom>
          <a:solidFill>
            <a:schemeClr val="bg1"/>
          </a:solidFill>
          <a:ln w="12700">
            <a:solidFill>
              <a:schemeClr val="tx2"/>
            </a:solidFill>
          </a:ln>
        </p:spPr>
        <p:txBody>
          <a:bodyPr wrap="square" lIns="36000" tIns="36000" rIns="36000" bIns="36000" rtlCol="0" anchor="ctr" anchorCtr="0">
            <a:spAutoFit/>
          </a:bodyPr>
          <a:lstStyle>
            <a:defPPr>
              <a:defRPr lang="sv-SE"/>
            </a:defPPr>
            <a:lvl1pPr>
              <a:lnSpc>
                <a:spcPct val="90000"/>
              </a:lnSpc>
              <a:defRPr sz="1600"/>
            </a:lvl1pPr>
          </a:lstStyle>
          <a:p>
            <a:r>
              <a:rPr lang="en-US" sz="2000" dirty="0"/>
              <a:t>Technologies and Innovations for Sustainable Development</a:t>
            </a:r>
            <a:endParaRPr lang="sv-SE" sz="2000" dirty="0" err="1"/>
          </a:p>
        </p:txBody>
      </p:sp>
      <p:cxnSp>
        <p:nvCxnSpPr>
          <p:cNvPr id="13" name="Rak pilkoppling 12">
            <a:extLst>
              <a:ext uri="{FF2B5EF4-FFF2-40B4-BE49-F238E27FC236}">
                <a16:creationId xmlns:a16="http://schemas.microsoft.com/office/drawing/2014/main" id="{77CAF6EA-398A-B86E-EB22-539355368BEA}"/>
              </a:ext>
            </a:extLst>
          </p:cNvPr>
          <p:cNvCxnSpPr>
            <a:cxnSpLocks/>
          </p:cNvCxnSpPr>
          <p:nvPr/>
        </p:nvCxnSpPr>
        <p:spPr>
          <a:xfrm flipH="1">
            <a:off x="4853940" y="5183402"/>
            <a:ext cx="2136457" cy="774409"/>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4" name="textruta 13">
            <a:extLst>
              <a:ext uri="{FF2B5EF4-FFF2-40B4-BE49-F238E27FC236}">
                <a16:creationId xmlns:a16="http://schemas.microsoft.com/office/drawing/2014/main" id="{3A42A450-1FB8-AB93-1123-E96CB12F50F3}"/>
              </a:ext>
            </a:extLst>
          </p:cNvPr>
          <p:cNvSpPr txBox="1"/>
          <p:nvPr/>
        </p:nvSpPr>
        <p:spPr>
          <a:xfrm>
            <a:off x="3362325" y="5504650"/>
            <a:ext cx="1981835" cy="1180699"/>
          </a:xfrm>
          <a:prstGeom prst="rect">
            <a:avLst/>
          </a:prstGeom>
          <a:solidFill>
            <a:schemeClr val="bg1"/>
          </a:solidFill>
          <a:ln w="12700">
            <a:solidFill>
              <a:schemeClr val="tx2"/>
            </a:solidFill>
          </a:ln>
        </p:spPr>
        <p:txBody>
          <a:bodyPr wrap="square" lIns="36000" tIns="36000" rIns="36000" bIns="36000" rtlCol="0" anchor="ctr" anchorCtr="0">
            <a:spAutoFit/>
          </a:bodyPr>
          <a:lstStyle>
            <a:defPPr>
              <a:defRPr lang="sv-SE"/>
            </a:defPPr>
            <a:lvl1pPr>
              <a:lnSpc>
                <a:spcPct val="90000"/>
              </a:lnSpc>
              <a:defRPr sz="1600"/>
            </a:lvl1pPr>
          </a:lstStyle>
          <a:p>
            <a:r>
              <a:rPr lang="en-US" sz="2000" dirty="0"/>
              <a:t>Future Development of 6G and Wireless Systems</a:t>
            </a:r>
            <a:endParaRPr lang="sv-SE" sz="2000" dirty="0" err="1"/>
          </a:p>
        </p:txBody>
      </p:sp>
      <p:cxnSp>
        <p:nvCxnSpPr>
          <p:cNvPr id="16" name="Rak pilkoppling 15">
            <a:extLst>
              <a:ext uri="{FF2B5EF4-FFF2-40B4-BE49-F238E27FC236}">
                <a16:creationId xmlns:a16="http://schemas.microsoft.com/office/drawing/2014/main" id="{21F65F3A-E430-7CE5-063A-51B8C1C9057F}"/>
              </a:ext>
            </a:extLst>
          </p:cNvPr>
          <p:cNvCxnSpPr/>
          <p:nvPr/>
        </p:nvCxnSpPr>
        <p:spPr>
          <a:xfrm flipV="1">
            <a:off x="7528560" y="1049116"/>
            <a:ext cx="1737360" cy="916844"/>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17" name="textruta 16">
            <a:extLst>
              <a:ext uri="{FF2B5EF4-FFF2-40B4-BE49-F238E27FC236}">
                <a16:creationId xmlns:a16="http://schemas.microsoft.com/office/drawing/2014/main" id="{7A17BB41-DA1D-675C-8EC2-580B19BB4CAD}"/>
              </a:ext>
            </a:extLst>
          </p:cNvPr>
          <p:cNvSpPr txBox="1"/>
          <p:nvPr/>
        </p:nvSpPr>
        <p:spPr>
          <a:xfrm>
            <a:off x="8740140" y="128788"/>
            <a:ext cx="2065020" cy="1180699"/>
          </a:xfrm>
          <a:prstGeom prst="rect">
            <a:avLst/>
          </a:prstGeom>
          <a:solidFill>
            <a:schemeClr val="bg1"/>
          </a:solidFill>
          <a:ln w="12700">
            <a:solidFill>
              <a:schemeClr val="tx2"/>
            </a:solidFill>
          </a:ln>
        </p:spPr>
        <p:txBody>
          <a:bodyPr wrap="square" lIns="36000" tIns="36000" rIns="36000" bIns="36000" rtlCol="0" anchor="ctr" anchorCtr="0">
            <a:spAutoFit/>
          </a:bodyPr>
          <a:lstStyle>
            <a:defPPr>
              <a:defRPr lang="sv-SE"/>
            </a:defPPr>
            <a:lvl1pPr>
              <a:lnSpc>
                <a:spcPct val="90000"/>
              </a:lnSpc>
              <a:defRPr sz="1600"/>
            </a:lvl1pPr>
          </a:lstStyle>
          <a:p>
            <a:r>
              <a:rPr lang="en-US" sz="2000" dirty="0"/>
              <a:t>Sustainability and Infrastructure for Future 6G Technology</a:t>
            </a:r>
            <a:endParaRPr lang="sv-SE" sz="2000" dirty="0" err="1"/>
          </a:p>
        </p:txBody>
      </p:sp>
      <p:cxnSp>
        <p:nvCxnSpPr>
          <p:cNvPr id="18" name="Rak pilkoppling 17">
            <a:extLst>
              <a:ext uri="{FF2B5EF4-FFF2-40B4-BE49-F238E27FC236}">
                <a16:creationId xmlns:a16="http://schemas.microsoft.com/office/drawing/2014/main" id="{1A7808EA-F0F2-B4CB-34BA-36A24CE5EEAA}"/>
              </a:ext>
            </a:extLst>
          </p:cNvPr>
          <p:cNvCxnSpPr>
            <a:cxnSpLocks/>
          </p:cNvCxnSpPr>
          <p:nvPr/>
        </p:nvCxnSpPr>
        <p:spPr>
          <a:xfrm flipV="1">
            <a:off x="6234430" y="1738634"/>
            <a:ext cx="3199130" cy="1362706"/>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1" name="textruta 20">
            <a:extLst>
              <a:ext uri="{FF2B5EF4-FFF2-40B4-BE49-F238E27FC236}">
                <a16:creationId xmlns:a16="http://schemas.microsoft.com/office/drawing/2014/main" id="{F17ED28E-B0D2-21E2-B679-973A13E98E2D}"/>
              </a:ext>
            </a:extLst>
          </p:cNvPr>
          <p:cNvSpPr txBox="1"/>
          <p:nvPr/>
        </p:nvSpPr>
        <p:spPr>
          <a:xfrm>
            <a:off x="9313862" y="2745088"/>
            <a:ext cx="2632075" cy="1180699"/>
          </a:xfrm>
          <a:prstGeom prst="rect">
            <a:avLst/>
          </a:prstGeom>
          <a:solidFill>
            <a:schemeClr val="bg1"/>
          </a:solidFill>
          <a:ln w="12700">
            <a:solidFill>
              <a:schemeClr val="tx2"/>
            </a:solidFill>
          </a:ln>
        </p:spPr>
        <p:txBody>
          <a:bodyPr wrap="square" lIns="36000" tIns="36000" rIns="36000" bIns="36000" rtlCol="0" anchor="ctr" anchorCtr="0">
            <a:spAutoFit/>
          </a:bodyPr>
          <a:lstStyle>
            <a:defPPr>
              <a:defRPr lang="sv-SE"/>
            </a:defPPr>
            <a:lvl1pPr>
              <a:lnSpc>
                <a:spcPct val="90000"/>
              </a:lnSpc>
              <a:defRPr sz="1600"/>
            </a:lvl1pPr>
          </a:lstStyle>
          <a:p>
            <a:r>
              <a:rPr lang="en-US" sz="2000" dirty="0"/>
              <a:t>High-Performance Antenna Systems for Millimeter-Wave Applications</a:t>
            </a:r>
            <a:endParaRPr lang="sv-SE" sz="2000" dirty="0" err="1"/>
          </a:p>
        </p:txBody>
      </p:sp>
      <p:cxnSp>
        <p:nvCxnSpPr>
          <p:cNvPr id="22" name="Rak pilkoppling 21">
            <a:extLst>
              <a:ext uri="{FF2B5EF4-FFF2-40B4-BE49-F238E27FC236}">
                <a16:creationId xmlns:a16="http://schemas.microsoft.com/office/drawing/2014/main" id="{1D794D49-B932-B791-0AEA-38350E8E2902}"/>
              </a:ext>
            </a:extLst>
          </p:cNvPr>
          <p:cNvCxnSpPr>
            <a:cxnSpLocks/>
          </p:cNvCxnSpPr>
          <p:nvPr/>
        </p:nvCxnSpPr>
        <p:spPr>
          <a:xfrm flipV="1">
            <a:off x="9326880" y="3955528"/>
            <a:ext cx="758189" cy="562494"/>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
        <p:nvSpPr>
          <p:cNvPr id="24" name="textruta 23">
            <a:extLst>
              <a:ext uri="{FF2B5EF4-FFF2-40B4-BE49-F238E27FC236}">
                <a16:creationId xmlns:a16="http://schemas.microsoft.com/office/drawing/2014/main" id="{33810732-076D-12D8-CB63-F58E1CFDD06B}"/>
              </a:ext>
            </a:extLst>
          </p:cNvPr>
          <p:cNvSpPr txBox="1"/>
          <p:nvPr/>
        </p:nvSpPr>
        <p:spPr>
          <a:xfrm>
            <a:off x="10576718" y="4402578"/>
            <a:ext cx="1516381" cy="1734697"/>
          </a:xfrm>
          <a:prstGeom prst="rect">
            <a:avLst/>
          </a:prstGeom>
          <a:solidFill>
            <a:schemeClr val="bg1"/>
          </a:solidFill>
          <a:ln w="12700">
            <a:solidFill>
              <a:schemeClr val="tx2"/>
            </a:solidFill>
          </a:ln>
        </p:spPr>
        <p:txBody>
          <a:bodyPr wrap="square" lIns="36000" tIns="36000" rIns="36000" bIns="36000" rtlCol="0" anchor="ctr" anchorCtr="0">
            <a:spAutoFit/>
          </a:bodyPr>
          <a:lstStyle>
            <a:defPPr>
              <a:defRPr lang="sv-SE"/>
            </a:defPPr>
            <a:lvl1pPr>
              <a:lnSpc>
                <a:spcPct val="90000"/>
              </a:lnSpc>
              <a:defRPr sz="1600"/>
            </a:lvl1pPr>
          </a:lstStyle>
          <a:p>
            <a:r>
              <a:rPr lang="en-US" sz="2000" dirty="0"/>
              <a:t>Future Development of 6G Technology and Antenna Systems</a:t>
            </a:r>
            <a:endParaRPr lang="sv-SE" sz="2000" dirty="0" err="1"/>
          </a:p>
        </p:txBody>
      </p:sp>
      <p:cxnSp>
        <p:nvCxnSpPr>
          <p:cNvPr id="25" name="Rak pilkoppling 24">
            <a:extLst>
              <a:ext uri="{FF2B5EF4-FFF2-40B4-BE49-F238E27FC236}">
                <a16:creationId xmlns:a16="http://schemas.microsoft.com/office/drawing/2014/main" id="{C06AAC53-431A-AF7B-B86B-752528677000}"/>
              </a:ext>
            </a:extLst>
          </p:cNvPr>
          <p:cNvCxnSpPr>
            <a:cxnSpLocks/>
          </p:cNvCxnSpPr>
          <p:nvPr/>
        </p:nvCxnSpPr>
        <p:spPr>
          <a:xfrm flipV="1">
            <a:off x="9694068" y="5361388"/>
            <a:ext cx="882650" cy="143262"/>
          </a:xfrm>
          <a:prstGeom prst="straightConnector1">
            <a:avLst/>
          </a:prstGeom>
          <a:ln w="12700">
            <a:solidFill>
              <a:schemeClr val="tx2"/>
            </a:solidFill>
            <a:headEnd type="triangl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397826383"/>
      </p:ext>
    </p:extLst>
  </p:cSld>
  <p:clrMapOvr>
    <a:masterClrMapping/>
  </p:clrMapOvr>
</p:sld>
</file>

<file path=ppt/theme/theme1.xml><?xml version="1.0" encoding="utf-8"?>
<a:theme xmlns:a="http://schemas.openxmlformats.org/drawingml/2006/main" name="Vinnova">
  <a:themeElements>
    <a:clrScheme name="Vinnova">
      <a:dk1>
        <a:srgbClr val="161616"/>
      </a:dk1>
      <a:lt1>
        <a:sysClr val="window" lastClr="FFFFFF"/>
      </a:lt1>
      <a:dk2>
        <a:srgbClr val="05301F"/>
      </a:dk2>
      <a:lt2>
        <a:srgbClr val="E3F0DC"/>
      </a:lt2>
      <a:accent1>
        <a:srgbClr val="24870F"/>
      </a:accent1>
      <a:accent2>
        <a:srgbClr val="5AA4B0"/>
      </a:accent2>
      <a:accent3>
        <a:srgbClr val="AE4AC6"/>
      </a:accent3>
      <a:accent4>
        <a:srgbClr val="9BF088"/>
      </a:accent4>
      <a:accent5>
        <a:srgbClr val="494949"/>
      </a:accent5>
      <a:accent6>
        <a:srgbClr val="D2ADD2"/>
      </a:accent6>
      <a:hlink>
        <a:srgbClr val="AE4AC6"/>
      </a:hlink>
      <a:folHlink>
        <a:srgbClr val="AE4AC6"/>
      </a:folHlink>
    </a:clrScheme>
    <a:fontScheme name="Vinnova v2">
      <a:majorFont>
        <a:latin typeface="Franklin Gothic Demi"/>
        <a:ea typeface=""/>
        <a:cs typeface=""/>
      </a:majorFont>
      <a:minorFont>
        <a:latin typeface="Franklin Gothic Book"/>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accent1"/>
        </a:solidFill>
        <a:ln>
          <a:noFill/>
        </a:ln>
      </a:spPr>
      <a:bodyPr rtlCol="0" anchor="ctr"/>
      <a:lstStyle>
        <a:defPPr algn="ctr">
          <a:defRPr sz="1600" dirty="0">
            <a:cs typeface="Arial" panose="020B0604020202020204" pitchFamily="34" charset="0"/>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olidFill>
            <a:schemeClr val="tx2"/>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a:lnSpc>
            <a:spcPct val="90000"/>
          </a:lnSpc>
          <a:defRPr sz="1600" dirty="0" err="1" smtClean="0">
            <a:cs typeface="Arial" panose="020B0604020202020204" pitchFamily="34" charset="0"/>
          </a:defRPr>
        </a:defPPr>
      </a:lstStyle>
    </a:txDef>
  </a:objectDefaults>
  <a:extraClrSchemeLst/>
  <a:extLst>
    <a:ext uri="{05A4C25C-085E-4340-85A3-A5531E510DB2}">
      <thm15:themeFamily xmlns:thm15="http://schemas.microsoft.com/office/thememl/2012/main" name="Vinnova master.potx" id="{AD4D0572-4B10-47DC-8C90-9B1745C1BE69}" vid="{9F18F326-25FD-4134-BCDB-C0DFFE575720}"/>
    </a:ext>
  </a:extLst>
</a:theme>
</file>

<file path=ppt/theme/theme2.xml><?xml version="1.0" encoding="utf-8"?>
<a:theme xmlns:a="http://schemas.openxmlformats.org/drawingml/2006/main" name="Office-tema">
  <a:themeElements>
    <a:clrScheme name="Vinnova">
      <a:dk1>
        <a:srgbClr val="161616"/>
      </a:dk1>
      <a:lt1>
        <a:sysClr val="window" lastClr="FFFFFF"/>
      </a:lt1>
      <a:dk2>
        <a:srgbClr val="05301F"/>
      </a:dk2>
      <a:lt2>
        <a:srgbClr val="E3F0DC"/>
      </a:lt2>
      <a:accent1>
        <a:srgbClr val="05301F"/>
      </a:accent1>
      <a:accent2>
        <a:srgbClr val="24870F"/>
      </a:accent2>
      <a:accent3>
        <a:srgbClr val="5AA4B0"/>
      </a:accent3>
      <a:accent4>
        <a:srgbClr val="AE4AC6"/>
      </a:accent4>
      <a:accent5>
        <a:srgbClr val="9BF088"/>
      </a:accent5>
      <a:accent6>
        <a:srgbClr val="494949"/>
      </a:accent6>
      <a:hlink>
        <a:srgbClr val="05301F"/>
      </a:hlink>
      <a:folHlink>
        <a:srgbClr val="05301F"/>
      </a:folHlink>
    </a:clrScheme>
    <a:fontScheme name="Vinnova">
      <a:majorFont>
        <a:latin typeface="Franklin Gothic Demi"/>
        <a:ea typeface=""/>
        <a:cs typeface=""/>
      </a:majorFont>
      <a:minorFont>
        <a:latin typeface="Franklin Gothic Dem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tema">
  <a:themeElements>
    <a:clrScheme name="Vinnova">
      <a:dk1>
        <a:srgbClr val="161616"/>
      </a:dk1>
      <a:lt1>
        <a:sysClr val="window" lastClr="FFFFFF"/>
      </a:lt1>
      <a:dk2>
        <a:srgbClr val="05301F"/>
      </a:dk2>
      <a:lt2>
        <a:srgbClr val="E3F0DC"/>
      </a:lt2>
      <a:accent1>
        <a:srgbClr val="05301F"/>
      </a:accent1>
      <a:accent2>
        <a:srgbClr val="24870F"/>
      </a:accent2>
      <a:accent3>
        <a:srgbClr val="5AA4B0"/>
      </a:accent3>
      <a:accent4>
        <a:srgbClr val="AE4AC6"/>
      </a:accent4>
      <a:accent5>
        <a:srgbClr val="9BF088"/>
      </a:accent5>
      <a:accent6>
        <a:srgbClr val="494949"/>
      </a:accent6>
      <a:hlink>
        <a:srgbClr val="05301F"/>
      </a:hlink>
      <a:folHlink>
        <a:srgbClr val="05301F"/>
      </a:folHlink>
    </a:clrScheme>
    <a:fontScheme name="Vinnova">
      <a:majorFont>
        <a:latin typeface="Franklin Gothic Demi"/>
        <a:ea typeface=""/>
        <a:cs typeface=""/>
      </a:majorFont>
      <a:minorFont>
        <a:latin typeface="Franklin Gothic Demi"/>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7">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B931610-F55B-482F-8719-FC5500382874}">
  <we:reference id="33491e4f-5d38-4c24-85cb-c5144f8a0d2f" version="1.0.0.0" store="EXCatalog" storeType="EXCatalog"/>
  <we:alternateReferences/>
  <we:properties>
    <we:property name="Office.AutoShowTaskpaneWithDocument" value="false"/>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TaxCatchAll xmlns="ff1ab6fb-b41b-45b7-b3cc-4d85793b262a" xsi:nil="true"/>
    <lcf76f155ced4ddcb4097134ff3c332f xmlns="ffca189f-d94a-4c97-9edf-7b63f8c7eff7">
      <Terms xmlns="http://schemas.microsoft.com/office/infopath/2007/PartnerControls"/>
    </lcf76f155ced4ddcb4097134ff3c332f>
    <Kommentar xmlns="ffca189f-d94a-4c97-9edf-7b63f8c7eff7" xsi:nil="true"/>
    <_x00c4_rendeansvarig xmlns="ffca189f-d94a-4c97-9edf-7b63f8c7eff7">
      <UserInfo>
        <DisplayName/>
        <AccountId xsi:nil="true"/>
        <AccountType/>
      </UserInfo>
    </_x00c4_rendeansvarig>
    <Deadline xmlns="ffca189f-d94a-4c97-9edf-7b63f8c7eff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92953B2E46F96546B6EAF95EEE92E3D9" ma:contentTypeVersion="18" ma:contentTypeDescription="Create a new document." ma:contentTypeScope="" ma:versionID="00bfddc8f5bb51bc37d56c390acbce87">
  <xsd:schema xmlns:xsd="http://www.w3.org/2001/XMLSchema" xmlns:xs="http://www.w3.org/2001/XMLSchema" xmlns:p="http://schemas.microsoft.com/office/2006/metadata/properties" xmlns:ns2="ffca189f-d94a-4c97-9edf-7b63f8c7eff7" xmlns:ns3="ff1ab6fb-b41b-45b7-b3cc-4d85793b262a" targetNamespace="http://schemas.microsoft.com/office/2006/metadata/properties" ma:root="true" ma:fieldsID="ec4da3f5e273309c49fd2d154a7feab0" ns2:_="" ns3:_="">
    <xsd:import namespace="ffca189f-d94a-4c97-9edf-7b63f8c7eff7"/>
    <xsd:import namespace="ff1ab6fb-b41b-45b7-b3cc-4d85793b262a"/>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GenerationTime" minOccurs="0"/>
                <xsd:element ref="ns2:MediaServiceEventHashCode" minOccurs="0"/>
                <xsd:element ref="ns2:MediaServiceOCR" minOccurs="0"/>
                <xsd:element ref="ns2:MediaLengthInSeconds" minOccurs="0"/>
                <xsd:element ref="ns2:Kommentar" minOccurs="0"/>
                <xsd:element ref="ns2:Deadline" minOccurs="0"/>
                <xsd:element ref="ns2:_x00c4_rendeansvarig"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fca189f-d94a-4c97-9edf-7b63f8c7eff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cfd68d59-1c67-44cd-8d14-c05e37d4202b"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LengthInSeconds" ma:index="22" nillable="true" ma:displayName="MediaLengthInSeconds" ma:hidden="true" ma:internalName="MediaLengthInSeconds" ma:readOnly="true">
      <xsd:simpleType>
        <xsd:restriction base="dms:Unknown"/>
      </xsd:simpleType>
    </xsd:element>
    <xsd:element name="Kommentar" ma:index="23" nillable="true" ma:displayName="Kommentar" ma:description="Kopia av denna är skickad till RISE, ej sammankopplade" ma:format="Dropdown" ma:internalName="Kommentar">
      <xsd:simpleType>
        <xsd:restriction base="dms:Text">
          <xsd:maxLength value="255"/>
        </xsd:restriction>
      </xsd:simpleType>
    </xsd:element>
    <xsd:element name="Deadline" ma:index="24" nillable="true" ma:displayName="Deadline" ma:format="DateOnly" ma:internalName="Deadline">
      <xsd:simpleType>
        <xsd:restriction base="dms:DateTime"/>
      </xsd:simpleType>
    </xsd:element>
    <xsd:element name="_x00c4_rendeansvarig" ma:index="25" nillable="true" ma:displayName="Ärendeansvarig" ma:format="Dropdown" ma:list="UserInfo" ma:SharePointGroup="0" ma:internalName="_x00c4_rendeansvarig">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ff1ab6fb-b41b-45b7-b3cc-4d85793b262a"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ad5d0af2-517a-4184-a906-83a66d7c67b1}" ma:internalName="TaxCatchAll" ma:showField="CatchAllData" ma:web="ff1ab6fb-b41b-45b7-b3cc-4d85793b262a">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CEBAD6A-AFE5-46E0-9A90-AF4AB80FFBEE}">
  <ds:schemaRefs>
    <ds:schemaRef ds:uri="http://schemas.microsoft.com/sharepoint/v3/contenttype/forms"/>
  </ds:schemaRefs>
</ds:datastoreItem>
</file>

<file path=customXml/itemProps2.xml><?xml version="1.0" encoding="utf-8"?>
<ds:datastoreItem xmlns:ds="http://schemas.openxmlformats.org/officeDocument/2006/customXml" ds:itemID="{D4ABDA6A-1F6C-4B42-8544-08E5AE6AC91F}">
  <ds:schemaRefs>
    <ds:schemaRef ds:uri="http://schemas.microsoft.com/office/2006/documentManagement/types"/>
    <ds:schemaRef ds:uri="ff1ab6fb-b41b-45b7-b3cc-4d85793b262a"/>
    <ds:schemaRef ds:uri="http://purl.org/dc/dcmitype/"/>
    <ds:schemaRef ds:uri="ffca189f-d94a-4c97-9edf-7b63f8c7eff7"/>
    <ds:schemaRef ds:uri="http://schemas.microsoft.com/office/infopath/2007/PartnerControls"/>
    <ds:schemaRef ds:uri="http://schemas.microsoft.com/office/2006/metadata/properties"/>
    <ds:schemaRef ds:uri="http://www.w3.org/XML/1998/namespace"/>
    <ds:schemaRef ds:uri="http://schemas.openxmlformats.org/package/2006/metadata/core-properties"/>
    <ds:schemaRef ds:uri="http://purl.org/dc/terms/"/>
    <ds:schemaRef ds:uri="http://purl.org/dc/elements/1.1/"/>
  </ds:schemaRefs>
</ds:datastoreItem>
</file>

<file path=customXml/itemProps3.xml><?xml version="1.0" encoding="utf-8"?>
<ds:datastoreItem xmlns:ds="http://schemas.openxmlformats.org/officeDocument/2006/customXml" ds:itemID="{9544B4C6-6549-4FF9-B72A-01FBE7FC8794}">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fca189f-d94a-4c97-9edf-7b63f8c7eff7"/>
    <ds:schemaRef ds:uri="ff1ab6fb-b41b-45b7-b3cc-4d85793b262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Metadata/LabelInfo.xml><?xml version="1.0" encoding="utf-8"?>
<clbl:labelList xmlns:clbl="http://schemas.microsoft.com/office/2020/mipLabelMetadata">
  <clbl:label id="{3dfbaa1c-4fe6-4983-a06f-9b7ff4ec4959}" enabled="1" method="Privileged" siteId="{4b552844-3bd0-4e19-bfd3-a566ea76a7b6}" removed="0"/>
</clbl:labelList>
</file>

<file path=docProps/app.xml><?xml version="1.0" encoding="utf-8"?>
<Properties xmlns="http://schemas.openxmlformats.org/officeDocument/2006/extended-properties" xmlns:vt="http://schemas.openxmlformats.org/officeDocument/2006/docPropsVTypes">
  <Template>blank</Template>
  <TotalTime>0</TotalTime>
  <Words>1592</Words>
  <Application>Microsoft Office PowerPoint</Application>
  <PresentationFormat>Bredbild</PresentationFormat>
  <Paragraphs>122</Paragraphs>
  <Slides>10</Slides>
  <Notes>9</Notes>
  <HiddenSlides>0</HiddenSlides>
  <MMClips>0</MMClips>
  <ScaleCrop>false</ScaleCrop>
  <HeadingPairs>
    <vt:vector size="6" baseType="variant">
      <vt:variant>
        <vt:lpstr>Använt teckensnitt</vt:lpstr>
      </vt:variant>
      <vt:variant>
        <vt:i4>6</vt:i4>
      </vt:variant>
      <vt:variant>
        <vt:lpstr>Tema</vt:lpstr>
      </vt:variant>
      <vt:variant>
        <vt:i4>1</vt:i4>
      </vt:variant>
      <vt:variant>
        <vt:lpstr>Bildrubriker</vt:lpstr>
      </vt:variant>
      <vt:variant>
        <vt:i4>10</vt:i4>
      </vt:variant>
    </vt:vector>
  </HeadingPairs>
  <TitlesOfParts>
    <vt:vector size="17" baseType="lpstr">
      <vt:lpstr>-apple-system</vt:lpstr>
      <vt:lpstr>TradeGothic</vt:lpstr>
      <vt:lpstr>Franklin Gothic Medium</vt:lpstr>
      <vt:lpstr>Arial</vt:lpstr>
      <vt:lpstr>Franklin Gothic Demi</vt:lpstr>
      <vt:lpstr>Franklin Gothic Book</vt:lpstr>
      <vt:lpstr>Vinnova</vt:lpstr>
      <vt:lpstr>Vinnova</vt:lpstr>
      <vt:lpstr>Innovation is needed throughout society</vt:lpstr>
      <vt:lpstr>We bring people together</vt:lpstr>
      <vt:lpstr>Indentify, mobilise  and fund</vt:lpstr>
      <vt:lpstr>Sweden’s National 6G Initiative</vt:lpstr>
      <vt:lpstr>Why &amp; What</vt:lpstr>
      <vt:lpstr>Vinnova’s Part in the 6G Government Assignment</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Sverker Brundin</dc:creator>
  <cp:lastModifiedBy>Lars Gustafsson</cp:lastModifiedBy>
  <cp:revision>4</cp:revision>
  <dcterms:created xsi:type="dcterms:W3CDTF">2025-08-05T12:15:38Z</dcterms:created>
  <dcterms:modified xsi:type="dcterms:W3CDTF">2026-09-03T10:32:11Z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Order">
    <vt:r8>32000</vt:r8>
  </property>
  <property fmtid="{D5CDD505-2E9C-101B-9397-08002B2CF9AE}" pid="3" name="MediaServiceImageTags">
    <vt:lpwstr/>
  </property>
  <property fmtid="{D5CDD505-2E9C-101B-9397-08002B2CF9AE}" pid="4" name="ContentTypeId">
    <vt:lpwstr>0x01010092953B2E46F96546B6EAF95EEE92E3D9</vt:lpwstr>
  </property>
</Properties>
</file>