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Lst>
  <p:notesMasterIdLst>
    <p:notesMasterId r:id="rId13"/>
  </p:notesMasterIdLst>
  <p:handoutMasterIdLst>
    <p:handoutMasterId r:id="rId14"/>
  </p:handoutMasterIdLst>
  <p:sldIdLst>
    <p:sldId id="270" r:id="rId5"/>
    <p:sldId id="2147482499" r:id="rId6"/>
    <p:sldId id="2147482508" r:id="rId7"/>
    <p:sldId id="2147482504" r:id="rId8"/>
    <p:sldId id="2147482505" r:id="rId9"/>
    <p:sldId id="2147482506" r:id="rId10"/>
    <p:sldId id="2582" r:id="rId11"/>
    <p:sldId id="2147482498" r:id="rId12"/>
  </p:sldIdLst>
  <p:sldSz cx="9144000" cy="5143500" type="screen16x9"/>
  <p:notesSz cx="6858000" cy="9144000"/>
  <p:defaultTextStyle>
    <a:defPPr>
      <a:defRPr lang="en-US"/>
    </a:defPPr>
    <a:lvl1pPr marL="0" indent="0" algn="l" defTabSz="685800" rtl="0" eaLnBrk="1" latinLnBrk="0" hangingPunct="1">
      <a:lnSpc>
        <a:spcPct val="100000"/>
      </a:lnSpc>
      <a:spcBef>
        <a:spcPts val="200"/>
      </a:spcBef>
      <a:spcAft>
        <a:spcPts val="100"/>
      </a:spcAft>
      <a:buFontTx/>
      <a:buNone/>
      <a:defRPr sz="1800" kern="1200" baseline="0">
        <a:solidFill>
          <a:schemeClr val="tx2"/>
        </a:solidFill>
        <a:latin typeface="+mn-lt"/>
        <a:ea typeface="+mn-ea"/>
        <a:cs typeface="Arial" panose="020B0604020202020204" pitchFamily="34" charset="0"/>
      </a:defRPr>
    </a:lvl1pPr>
    <a:lvl2pPr marL="1728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600" kern="1200">
        <a:solidFill>
          <a:schemeClr val="tx2"/>
        </a:solidFill>
        <a:latin typeface="+mn-lt"/>
        <a:ea typeface="+mn-ea"/>
        <a:cs typeface="Arial" panose="020B0604020202020204" pitchFamily="34" charset="0"/>
      </a:defRPr>
    </a:lvl2pPr>
    <a:lvl3pPr marL="3456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tabLst>
        <a:tab pos="600075" algn="l"/>
      </a:tabLst>
      <a:defRPr sz="1400" kern="1200">
        <a:solidFill>
          <a:schemeClr val="tx2"/>
        </a:solidFill>
        <a:latin typeface="+mn-lt"/>
        <a:ea typeface="+mn-ea"/>
        <a:cs typeface="Arial" panose="020B0604020202020204" pitchFamily="34" charset="0"/>
      </a:defRPr>
    </a:lvl3pPr>
    <a:lvl4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Arial" panose="020B0604020202020204" pitchFamily="34" charset="0"/>
      </a:defRPr>
    </a:lvl4pPr>
    <a:lvl5pPr marL="0" indent="0" algn="l" defTabSz="685800" rtl="0" eaLnBrk="1" latinLnBrk="0" hangingPunct="1">
      <a:lnSpc>
        <a:spcPct val="100000"/>
      </a:lnSpc>
      <a:spcBef>
        <a:spcPts val="200"/>
      </a:spcBef>
      <a:spcAft>
        <a:spcPts val="100"/>
      </a:spcAft>
      <a:buClr>
        <a:schemeClr val="accent1"/>
      </a:buClr>
      <a:buFontTx/>
      <a:buNone/>
      <a:defRPr sz="1800" kern="1200">
        <a:solidFill>
          <a:schemeClr val="tx2"/>
        </a:solidFill>
        <a:latin typeface="+mn-lt"/>
        <a:ea typeface="+mn-ea"/>
        <a:cs typeface="Arial" panose="020B0604020202020204" pitchFamily="34" charset="0"/>
      </a:defRPr>
    </a:lvl5pPr>
    <a:lvl6pPr marL="1728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600" kern="1200">
        <a:solidFill>
          <a:schemeClr val="tx2"/>
        </a:solidFill>
        <a:latin typeface="+mn-lt"/>
        <a:ea typeface="+mn-ea"/>
        <a:cs typeface="+mn-cs"/>
      </a:defRPr>
    </a:lvl6pPr>
    <a:lvl7pPr marL="3456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400" kern="1200">
        <a:solidFill>
          <a:schemeClr val="tx2"/>
        </a:solidFill>
        <a:latin typeface="+mn-lt"/>
        <a:ea typeface="+mn-ea"/>
        <a:cs typeface="+mn-cs"/>
      </a:defRPr>
    </a:lvl7pPr>
    <a:lvl8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8pPr>
    <a:lvl9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9pPr>
  </p:defaultTextStyle>
  <p:extLst>
    <p:ext uri="{521415D9-36F7-43E2-AB2F-B90AF26B5E84}">
      <p14:sectionLst xmlns:p14="http://schemas.microsoft.com/office/powerpoint/2010/main">
        <p14:section name="SUSTAINET public event" id="{07720732-7A24-4927-8030-DCA578E28E76}">
          <p14:sldIdLst>
            <p14:sldId id="270"/>
            <p14:sldId id="2147482499"/>
            <p14:sldId id="2147482508"/>
            <p14:sldId id="2147482504"/>
            <p14:sldId id="2147482505"/>
            <p14:sldId id="2147482506"/>
            <p14:sldId id="2582"/>
            <p14:sldId id="2147482498"/>
          </p14:sldIdLst>
        </p14:section>
      </p14:sectionLst>
    </p:ext>
    <p:ext uri="{EFAFB233-063F-42B5-8137-9DF3F51BA10A}">
      <p15:sldGuideLst xmlns:p15="http://schemas.microsoft.com/office/powerpoint/2012/main">
        <p15:guide id="1" pos="3107" userDrawn="1">
          <p15:clr>
            <a:srgbClr val="A4A3A4"/>
          </p15:clr>
        </p15:guide>
        <p15:guide id="2" pos="2925" userDrawn="1">
          <p15:clr>
            <a:srgbClr val="A4A3A4"/>
          </p15:clr>
        </p15:guide>
        <p15:guide id="3" orient="horz" pos="622" userDrawn="1">
          <p15:clr>
            <a:srgbClr val="A4A3A4"/>
          </p15:clr>
        </p15:guide>
        <p15:guide id="4" pos="378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4EB540-CABD-422F-6396-EEB728A5DB3F}" name="Dominic Schneider" initials="DS" userId="S::dominic.schneider@adtran.com::e7b99421-0c2c-49d5-afb9-ad1546ece53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omas Lebeth" initials="TL" lastIdx="11" clrIdx="0">
    <p:extLst>
      <p:ext uri="{19B8F6BF-5375-455C-9EA6-DF929625EA0E}">
        <p15:presenceInfo xmlns:p15="http://schemas.microsoft.com/office/powerpoint/2012/main" userId="S-1-5-21-3022334900-2212182829-3100331482-111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ECC00"/>
    <a:srgbClr val="006AA7"/>
    <a:srgbClr val="DD0000"/>
    <a:srgbClr val="FFCE00"/>
    <a:srgbClr val="FFFFCC"/>
    <a:srgbClr val="008476"/>
    <a:srgbClr val="EBF2FF"/>
    <a:srgbClr val="DDE9FF"/>
    <a:srgbClr val="F7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CF3FB2-68C6-4842-B04C-BD9E734D2BF3}" v="13" dt="2026-09-07T08:33:46.920"/>
  </p1510:revLst>
</p1510:revInfo>
</file>

<file path=ppt/tableStyles.xml><?xml version="1.0" encoding="utf-8"?>
<a:tblStyleLst xmlns:a="http://schemas.openxmlformats.org/drawingml/2006/main" def="{B604265E-C186-4717-A47B-A6B4999E2AB5}">
  <a:tblStyle styleId="{B604265E-C186-4717-A47B-A6B4999E2AB5}" styleName="Adtran Standard Table">
    <a:wholeTbl>
      <a:tcTxStyle>
        <a:fontRef idx="minor">
          <a:prstClr val="black"/>
        </a:fontRef>
        <a:schemeClr val="dk1"/>
      </a:tcTxStyle>
      <a:tcStyle>
        <a:tcBdr>
          <a:left>
            <a:ln w="3175" cmpd="sng">
              <a:solidFill>
                <a:srgbClr val="989898"/>
              </a:solidFill>
            </a:ln>
          </a:left>
          <a:right>
            <a:ln w="3175" cmpd="sng">
              <a:solidFill>
                <a:srgbClr val="989898"/>
              </a:solidFill>
            </a:ln>
          </a:right>
          <a:top>
            <a:ln w="3175" cmpd="sng">
              <a:solidFill>
                <a:srgbClr val="989898"/>
              </a:solidFill>
            </a:ln>
          </a:top>
          <a:bottom>
            <a:ln w="3175" cmpd="sng">
              <a:solidFill>
                <a:srgbClr val="989898"/>
              </a:solidFill>
            </a:ln>
          </a:bottom>
          <a:insideH>
            <a:ln w="3175" cmpd="sng">
              <a:solidFill>
                <a:srgbClr val="989898"/>
              </a:solidFill>
            </a:ln>
          </a:insideH>
          <a:insideV>
            <a:ln w="3175" cmpd="sng">
              <a:solidFill>
                <a:srgbClr val="989898"/>
              </a:solidFill>
            </a:ln>
          </a:insideV>
        </a:tcBdr>
        <a:fill>
          <a:solidFill>
            <a:schemeClr val="lt1">
              <a:tint val="100000"/>
            </a:schemeClr>
          </a:solidFill>
        </a:fill>
      </a:tcStyle>
    </a:wholeTbl>
    <a:band1H>
      <a:tcStyle>
        <a:tcBdr/>
      </a:tcStyle>
    </a:band1H>
    <a:band2H>
      <a:tcStyle>
        <a:tcBdr/>
        <a:fill>
          <a:solidFill>
            <a:srgbClr val="EDEDED"/>
          </a:solidFill>
        </a:fill>
      </a:tcStyle>
    </a:band2H>
    <a:band1V>
      <a:tcStyle>
        <a:tcBdr/>
      </a:tcStyle>
    </a:band1V>
    <a:band2V>
      <a:tcStyle>
        <a:tcBdr/>
        <a:fill>
          <a:solidFill>
            <a:srgbClr val="EDEDED"/>
          </a:solidFill>
        </a:fill>
      </a:tcStyle>
    </a:band2V>
    <a:lastCol>
      <a:tcTxStyle b="off">
        <a:fontRef idx="minor">
          <a:prstClr val="black"/>
        </a:fontRef>
        <a:schemeClr val="dk1"/>
      </a:tcTxStyle>
      <a:tcStyle>
        <a:tcBdr/>
        <a:fill>
          <a:solidFill>
            <a:srgbClr val="EDEDED"/>
          </a:solidFill>
        </a:fill>
      </a:tcStyle>
    </a:lastCol>
    <a:firstCol>
      <a:tcTxStyle b="off">
        <a:fontRef idx="minor">
          <a:prstClr val="black"/>
        </a:fontRef>
        <a:schemeClr val="dk1"/>
      </a:tcTxStyle>
      <a:tcStyle>
        <a:tcBdr/>
        <a:fill>
          <a:solidFill>
            <a:srgbClr val="EDEDED"/>
          </a:solidFill>
        </a:fill>
      </a:tcStyle>
    </a:firstCol>
    <a:lastRow>
      <a:tcTxStyle b="on">
        <a:fontRef idx="minor">
          <a:prstClr val="white"/>
        </a:fontRef>
        <a:schemeClr val="lt1"/>
      </a:tcTxStyle>
      <a:tcStyle>
        <a:tcBdr/>
        <a:fill>
          <a:solidFill>
            <a:schemeClr val="dk1"/>
          </a:solidFill>
        </a:fill>
      </a:tcStyle>
    </a:lastRow>
    <a:firstRow>
      <a:tcTxStyle b="on">
        <a:fontRef idx="minor">
          <a:prstClr val="white"/>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46" autoAdjust="0"/>
    <p:restoredTop sz="96345" autoAdjust="0"/>
  </p:normalViewPr>
  <p:slideViewPr>
    <p:cSldViewPr snapToGrid="0" showGuides="1">
      <p:cViewPr varScale="1">
        <p:scale>
          <a:sx n="78" d="100"/>
          <a:sy n="78" d="100"/>
        </p:scale>
        <p:origin x="1040" y="52"/>
      </p:cViewPr>
      <p:guideLst>
        <p:guide pos="3107"/>
        <p:guide pos="2925"/>
        <p:guide orient="horz" pos="622"/>
        <p:guide pos="3787"/>
      </p:guideLst>
    </p:cSldViewPr>
  </p:slideViewPr>
  <p:outlineViewPr>
    <p:cViewPr>
      <p:scale>
        <a:sx n="33" d="100"/>
        <a:sy n="33" d="100"/>
      </p:scale>
      <p:origin x="0" y="-15414"/>
    </p:cViewPr>
  </p:outlineViewPr>
  <p:notesTextViewPr>
    <p:cViewPr>
      <p:scale>
        <a:sx n="125" d="100"/>
        <a:sy n="125" d="100"/>
      </p:scale>
      <p:origin x="0" y="0"/>
    </p:cViewPr>
  </p:notesTextViewPr>
  <p:sorterViewPr>
    <p:cViewPr>
      <p:scale>
        <a:sx n="150" d="100"/>
        <a:sy n="150" d="100"/>
      </p:scale>
      <p:origin x="0" y="-6792"/>
    </p:cViewPr>
  </p:sorterViewPr>
  <p:notesViewPr>
    <p:cSldViewPr snapToGrid="0" showGuides="1">
      <p:cViewPr varScale="1">
        <p:scale>
          <a:sx n="79" d="100"/>
          <a:sy n="79" d="100"/>
        </p:scale>
        <p:origin x="3423" y="6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ph Glingener" userId="b57abc11-7cf2-42d2-a235-88e1bae30666" providerId="ADAL" clId="{3D46D1E1-6978-483F-88A2-FF7969CA3D47}"/>
    <pc:docChg chg="modSld">
      <pc:chgData name="Christoph Glingener" userId="b57abc11-7cf2-42d2-a235-88e1bae30666" providerId="ADAL" clId="{3D46D1E1-6978-483F-88A2-FF7969CA3D47}" dt="2026-09-07T08:33:46.920" v="8"/>
      <pc:docMkLst>
        <pc:docMk/>
      </pc:docMkLst>
      <pc:sldChg chg="addSp modSp">
        <pc:chgData name="Christoph Glingener" userId="b57abc11-7cf2-42d2-a235-88e1bae30666" providerId="ADAL" clId="{3D46D1E1-6978-483F-88A2-FF7969CA3D47}" dt="2026-09-07T08:09:39.457" v="1" actId="571"/>
        <pc:sldMkLst>
          <pc:docMk/>
          <pc:sldMk cId="4084239981" sldId="2147482506"/>
        </pc:sldMkLst>
        <pc:spChg chg="add mod">
          <ac:chgData name="Christoph Glingener" userId="b57abc11-7cf2-42d2-a235-88e1bae30666" providerId="ADAL" clId="{3D46D1E1-6978-483F-88A2-FF7969CA3D47}" dt="2026-09-07T08:09:39.457" v="1" actId="571"/>
          <ac:spMkLst>
            <pc:docMk/>
            <pc:sldMk cId="4084239981" sldId="2147482506"/>
            <ac:spMk id="51" creationId="{8DE09C64-424E-89B7-D884-4CD5129B209D}"/>
          </ac:spMkLst>
        </pc:spChg>
        <pc:spChg chg="add mod">
          <ac:chgData name="Christoph Glingener" userId="b57abc11-7cf2-42d2-a235-88e1bae30666" providerId="ADAL" clId="{3D46D1E1-6978-483F-88A2-FF7969CA3D47}" dt="2026-09-07T08:09:39.457" v="1" actId="571"/>
          <ac:spMkLst>
            <pc:docMk/>
            <pc:sldMk cId="4084239981" sldId="2147482506"/>
            <ac:spMk id="52" creationId="{33519448-9E46-D744-3232-9D8A298CDE79}"/>
          </ac:spMkLst>
        </pc:spChg>
        <pc:picChg chg="add mod">
          <ac:chgData name="Christoph Glingener" userId="b57abc11-7cf2-42d2-a235-88e1bae30666" providerId="ADAL" clId="{3D46D1E1-6978-483F-88A2-FF7969CA3D47}" dt="2026-09-07T08:09:39.457" v="1" actId="571"/>
          <ac:picMkLst>
            <pc:docMk/>
            <pc:sldMk cId="4084239981" sldId="2147482506"/>
            <ac:picMk id="50" creationId="{1ED367EB-30BA-D0D2-99F7-131071B02871}"/>
          </ac:picMkLst>
        </pc:picChg>
      </pc:sldChg>
      <pc:sldChg chg="addSp modSp">
        <pc:chgData name="Christoph Glingener" userId="b57abc11-7cf2-42d2-a235-88e1bae30666" providerId="ADAL" clId="{3D46D1E1-6978-483F-88A2-FF7969CA3D47}" dt="2026-09-07T08:16:03.202" v="3" actId="767"/>
        <pc:sldMkLst>
          <pc:docMk/>
          <pc:sldMk cId="2061972462" sldId="2147482507"/>
        </pc:sldMkLst>
        <pc:spChg chg="add mod">
          <ac:chgData name="Christoph Glingener" userId="b57abc11-7cf2-42d2-a235-88e1bae30666" providerId="ADAL" clId="{3D46D1E1-6978-483F-88A2-FF7969CA3D47}" dt="2026-09-07T08:16:03.202" v="3" actId="767"/>
          <ac:spMkLst>
            <pc:docMk/>
            <pc:sldMk cId="2061972462" sldId="2147482507"/>
            <ac:spMk id="11" creationId="{BB4A638B-7E3F-8A20-C05C-90E14F394753}"/>
          </ac:spMkLst>
        </pc:spChg>
      </pc:sldChg>
      <pc:sldChg chg="modSp">
        <pc:chgData name="Christoph Glingener" userId="b57abc11-7cf2-42d2-a235-88e1bae30666" providerId="ADAL" clId="{3D46D1E1-6978-483F-88A2-FF7969CA3D47}" dt="2026-09-07T08:33:46.920" v="8"/>
        <pc:sldMkLst>
          <pc:docMk/>
          <pc:sldMk cId="2000030726" sldId="2147482508"/>
        </pc:sldMkLst>
        <pc:spChg chg="mod">
          <ac:chgData name="Christoph Glingener" userId="b57abc11-7cf2-42d2-a235-88e1bae30666" providerId="ADAL" clId="{3D46D1E1-6978-483F-88A2-FF7969CA3D47}" dt="2026-09-07T08:15:17.069" v="2"/>
          <ac:spMkLst>
            <pc:docMk/>
            <pc:sldMk cId="2000030726" sldId="2147482508"/>
            <ac:spMk id="4" creationId="{B7BB7EEA-D3A7-7ECD-CB1C-6695470D5B7C}"/>
          </ac:spMkLst>
        </pc:spChg>
        <pc:spChg chg="mod">
          <ac:chgData name="Christoph Glingener" userId="b57abc11-7cf2-42d2-a235-88e1bae30666" providerId="ADAL" clId="{3D46D1E1-6978-483F-88A2-FF7969CA3D47}" dt="2026-09-07T08:33:46.920" v="8"/>
          <ac:spMkLst>
            <pc:docMk/>
            <pc:sldMk cId="2000030726" sldId="2147482508"/>
            <ac:spMk id="5" creationId="{CF7812B8-9EF9-1D85-A0A6-75E1F2B10144}"/>
          </ac:spMkLst>
        </pc:spChg>
        <pc:spChg chg="mod">
          <ac:chgData name="Christoph Glingener" userId="b57abc11-7cf2-42d2-a235-88e1bae30666" providerId="ADAL" clId="{3D46D1E1-6978-483F-88A2-FF7969CA3D47}" dt="2026-09-07T08:23:33.537" v="4"/>
          <ac:spMkLst>
            <pc:docMk/>
            <pc:sldMk cId="2000030726" sldId="2147482508"/>
            <ac:spMk id="7" creationId="{C08259BE-F255-6EAF-60CC-C010C5C1DA99}"/>
          </ac:spMkLst>
        </pc:spChg>
        <pc:spChg chg="mod">
          <ac:chgData name="Christoph Glingener" userId="b57abc11-7cf2-42d2-a235-88e1bae30666" providerId="ADAL" clId="{3D46D1E1-6978-483F-88A2-FF7969CA3D47}" dt="2026-09-07T08:28:17.905" v="5"/>
          <ac:spMkLst>
            <pc:docMk/>
            <pc:sldMk cId="2000030726" sldId="2147482508"/>
            <ac:spMk id="11" creationId="{5FDB53FE-B5A0-3870-5779-DE3AACB5CE97}"/>
          </ac:spMkLst>
        </pc:spChg>
        <pc:picChg chg="mod">
          <ac:chgData name="Christoph Glingener" userId="b57abc11-7cf2-42d2-a235-88e1bae30666" providerId="ADAL" clId="{3D46D1E1-6978-483F-88A2-FF7969CA3D47}" dt="2026-09-07T08:31:28.460" v="7" actId="14100"/>
          <ac:picMkLst>
            <pc:docMk/>
            <pc:sldMk cId="2000030726" sldId="2147482508"/>
            <ac:picMk id="15" creationId="{F04E9D3D-A74E-F973-7D05-6F1ACA7196E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289FF18-DB21-4FA9-96A7-FF8091AA4987}" type="datetimeFigureOut">
              <a:rPr lang="en-US" smtClean="0"/>
              <a:t>9/7/2026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5DC2D5A-B832-4080-A432-C04B1C748974}" type="slidenum">
              <a:rPr lang="en-US" smtClean="0"/>
              <a:t>‹#›</a:t>
            </a:fld>
            <a:endParaRPr lang="en-US"/>
          </a:p>
        </p:txBody>
      </p:sp>
    </p:spTree>
    <p:extLst>
      <p:ext uri="{BB962C8B-B14F-4D97-AF65-F5344CB8AC3E}">
        <p14:creationId xmlns:p14="http://schemas.microsoft.com/office/powerpoint/2010/main" val="3383330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1218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TIMING: 0:00 - 1:00</a:t>
            </a:r>
          </a:p>
          <a:p>
            <a:endParaRPr lang="en-US" dirty="0"/>
          </a:p>
          <a:p>
            <a:r>
              <a:rPr lang="en-US" dirty="0"/>
              <a:t>Opening. Good morning. Over the next fifteen minutes I want to make one argument: the networks that carry Europe's critical infrastructure now have to be resilient, sustainable and AI-ready at the same time - and none of those three can be retrofitted afterwards.</a:t>
            </a:r>
          </a:p>
          <a:p>
            <a:endParaRPr lang="en-US" dirty="0"/>
          </a:p>
          <a:p>
            <a:r>
              <a:rPr lang="en-US" dirty="0"/>
              <a:t>SUSTAINET-Advance is where we are building exactly that. It is a CELTIC-NEXT flagship subproject, it is running today, and it is producing results.</a:t>
            </a:r>
          </a:p>
          <a:p>
            <a:endParaRPr lang="en-US" dirty="0"/>
          </a:p>
          <a:p>
            <a:r>
              <a:rPr lang="en-US" dirty="0"/>
              <a:t>Say who you are and that Adtran coordinates both the umbrella programme and this subproject - it establishes credibility for everything that follows.</a:t>
            </a:r>
          </a:p>
          <a:p>
            <a:endParaRPr lang="en-US" dirty="0"/>
          </a:p>
          <a:p>
            <a:r>
              <a:rPr lang="en-US" dirty="0"/>
              <a:t>[Sources]</a:t>
            </a:r>
          </a:p>
          <a:p>
            <a:r>
              <a:rPr lang="en-US" dirty="0"/>
              <a:t>Internal: Adtran SUSTAINET public event deck, cover slide.</a:t>
            </a:r>
          </a:p>
          <a:p>
            <a:r>
              <a:rPr lang="en-US" dirty="0"/>
              <a:t>External: https://sustainet-project.eu/ ; https://sustainet-project.eu/sustainet-advance/</a:t>
            </a:r>
          </a:p>
        </p:txBody>
      </p:sp>
      <p:sp>
        <p:nvSpPr>
          <p:cNvPr id="4" name="Slide Number Placeholder 3"/>
          <p:cNvSpPr>
            <a:spLocks noGrp="1"/>
          </p:cNvSpPr>
          <p:nvPr>
            <p:ph type="sldNum" sz="quarter" idx="5"/>
          </p:nvPr>
        </p:nvSpPr>
        <p:spPr/>
        <p:txBody>
          <a:bodyPr/>
          <a:lstStyle/>
          <a:p>
            <a:fld id="{CC00D764-3679-4ABF-9EF8-0BBB04133716}" type="slidenum">
              <a:rPr lang="en-US" smtClean="0"/>
              <a:t>1</a:t>
            </a:fld>
            <a:endParaRPr lang="en-US"/>
          </a:p>
        </p:txBody>
      </p:sp>
    </p:spTree>
    <p:extLst>
      <p:ext uri="{BB962C8B-B14F-4D97-AF65-F5344CB8AC3E}">
        <p14:creationId xmlns:p14="http://schemas.microsoft.com/office/powerpoint/2010/main" val="785665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800F0-2347-B248-5C85-BEAE3F8FD2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8B2C4-80E6-C98B-F596-B749CC97D8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FDA2F9-7540-DC7B-3770-9258DF5B27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A51D33-C30B-BBDE-79B5-A584BD8B6C79}"/>
              </a:ext>
            </a:extLst>
          </p:cNvPr>
          <p:cNvSpPr>
            <a:spLocks noGrp="1"/>
          </p:cNvSpPr>
          <p:nvPr>
            <p:ph type="sldNum" sz="quarter" idx="5"/>
          </p:nvPr>
        </p:nvSpPr>
        <p:spPr/>
        <p:txBody>
          <a:bodyPr/>
          <a:lstStyle/>
          <a:p>
            <a:fld id="{CC00D764-3679-4ABF-9EF8-0BBB04133716}" type="slidenum">
              <a:rPr lang="en-US" smtClean="0"/>
              <a:t>2</a:t>
            </a:fld>
            <a:endParaRPr lang="en-US"/>
          </a:p>
        </p:txBody>
      </p:sp>
    </p:spTree>
    <p:extLst>
      <p:ext uri="{BB962C8B-B14F-4D97-AF65-F5344CB8AC3E}">
        <p14:creationId xmlns:p14="http://schemas.microsoft.com/office/powerpoint/2010/main" val="3480339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dirty="0"/>
              <a:t>
Adtran plays a significant role in enabling Europe’s digital infrastructure and supporting the connectivity needs of both service providers and enterprises. The company maintains strong relationships with many of the region’s top communication service providers, offering essential technology solutions that support broadband expansion, optical transport, </a:t>
            </a:r>
            <a:r>
              <a:rPr lang="en-US" dirty="0" err="1"/>
              <a:t>5G</a:t>
            </a:r>
            <a:r>
              <a:rPr lang="en-US" dirty="0"/>
              <a:t> rollouts, and enterprise connectivity. </a:t>
            </a:r>
            <a:r>
              <a:rPr lang="en-US" dirty="0" err="1"/>
              <a:t>Adtran’s</a:t>
            </a:r>
            <a:r>
              <a:rPr lang="en-US" dirty="0"/>
              <a:t> platforms serve tens of millions of broadband customers across Europe, reinforcing its position as a core contributor to the region’s digital transformation. Beyond communication service providers, Adtran supports many of Europe’s top enterprise customers, including institutions in finance, energy, transportation, healthcare, and public administration. These customers rely on </a:t>
            </a:r>
            <a:r>
              <a:rPr lang="en-US" dirty="0" err="1"/>
              <a:t>Adtran’s</a:t>
            </a:r>
            <a:r>
              <a:rPr lang="en-US" dirty="0"/>
              <a:t> secure, resilient, and high‑performance networking technologies to deliver mission‑critical digital services. The breadth of the company’s impact spans consumer connectivity, enterprise digitalization, critical infrastructure protection, and national security use cases. By powering networks that reach over 100 million users—alongside supporting leading enterprises and public institutions—Adtran helps accelerate innovation, economic competitiveness, and technological sovereignty across Europe.</a:t>
            </a:r>
          </a:p>
        </p:txBody>
      </p:sp>
      <p:sp>
        <p:nvSpPr>
          <p:cNvPr id="4" name="Slide Number Placeholder 3"/>
          <p:cNvSpPr>
            <a:spLocks noGrp="1"/>
          </p:cNvSpPr>
          <p:nvPr>
            <p:ph type="sldNum" sz="quarter" idx="5"/>
          </p:nvPr>
        </p:nvSpPr>
        <p:spPr/>
        <p:txBody>
          <a:bodyPr/>
          <a:lstStyle/>
          <a:p>
            <a:fld id="{742E5B5A-C175-4C17-879C-A25F50F472D7}" type="slidenum">
              <a:rPr lang="en-US" smtClean="0"/>
              <a:t>7</a:t>
            </a:fld>
            <a:endParaRPr lang="en-US" dirty="0"/>
          </a:p>
        </p:txBody>
      </p:sp>
    </p:spTree>
    <p:extLst>
      <p:ext uri="{BB962C8B-B14F-4D97-AF65-F5344CB8AC3E}">
        <p14:creationId xmlns:p14="http://schemas.microsoft.com/office/powerpoint/2010/main" val="20062197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hyperlink" Target="https://www.facebook.com/adtran.inc/" TargetMode="External"/><Relationship Id="rId18" Type="http://schemas.openxmlformats.org/officeDocument/2006/relationships/image" Target="../media/image20.png"/><Relationship Id="rId3" Type="http://schemas.openxmlformats.org/officeDocument/2006/relationships/hyperlink" Target="https://www.linkedin.com/company/adtran/" TargetMode="External"/><Relationship Id="rId7" Type="http://schemas.openxmlformats.org/officeDocument/2006/relationships/hyperlink" Target="https://www.youtube.com/@adtraninc" TargetMode="External"/><Relationship Id="rId12" Type="http://schemas.openxmlformats.org/officeDocument/2006/relationships/image" Target="../media/image17.png"/><Relationship Id="rId17" Type="http://schemas.openxmlformats.org/officeDocument/2006/relationships/hyperlink" Target="https://www.adtran.com/en/press-feed" TargetMode="External"/><Relationship Id="rId2" Type="http://schemas.openxmlformats.org/officeDocument/2006/relationships/image" Target="../media/image12.jpg"/><Relationship Id="rId16" Type="http://schemas.openxmlformats.org/officeDocument/2006/relationships/image" Target="../media/image19.png"/><Relationship Id="rId20"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hyperlink" Target="https://twitter.com/Adtran" TargetMode="External"/><Relationship Id="rId5" Type="http://schemas.openxmlformats.org/officeDocument/2006/relationships/hyperlink" Target="https://www.blog.adtran.com/" TargetMode="External"/><Relationship Id="rId15" Type="http://schemas.openxmlformats.org/officeDocument/2006/relationships/hyperlink" Target="https://soundcloud.com/thenetworks" TargetMode="External"/><Relationship Id="rId10" Type="http://schemas.openxmlformats.org/officeDocument/2006/relationships/image" Target="../media/image16.png"/><Relationship Id="rId19" Type="http://schemas.openxmlformats.org/officeDocument/2006/relationships/image" Target="../media/image4.svg"/><Relationship Id="rId4" Type="http://schemas.openxmlformats.org/officeDocument/2006/relationships/image" Target="../media/image13.png"/><Relationship Id="rId9" Type="http://schemas.openxmlformats.org/officeDocument/2006/relationships/hyperlink" Target="https://www.instagram.com/adtraninc/" TargetMode="External"/><Relationship Id="rId14" Type="http://schemas.openxmlformats.org/officeDocument/2006/relationships/image" Target="../media/image1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1">
    <p:bg>
      <p:bgRef idx="1001">
        <a:schemeClr val="bg1"/>
      </p:bgRef>
    </p:bg>
    <p:spTree>
      <p:nvGrpSpPr>
        <p:cNvPr id="1" name=""/>
        <p:cNvGrpSpPr/>
        <p:nvPr/>
      </p:nvGrpSpPr>
      <p:grpSpPr>
        <a:xfrm>
          <a:off x="0" y="0"/>
          <a:ext cx="0" cy="0"/>
          <a:chOff x="0" y="0"/>
          <a:chExt cx="0" cy="0"/>
        </a:xfrm>
      </p:grpSpPr>
      <p:pic>
        <p:nvPicPr>
          <p:cNvPr id="13" name="Picture 12" descr="A logo with blue lines and dots&#10;&#10;AI-generated content may be incorrect.">
            <a:extLst>
              <a:ext uri="{FF2B5EF4-FFF2-40B4-BE49-F238E27FC236}">
                <a16:creationId xmlns:a16="http://schemas.microsoft.com/office/drawing/2014/main" id="{0B99DC8A-B041-403A-5108-BFDCFAC947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39940" cy="5145786"/>
          </a:xfrm>
          <a:prstGeom prst="rect">
            <a:avLst/>
          </a:prstGeom>
        </p:spPr>
      </p:pic>
      <p:sp>
        <p:nvSpPr>
          <p:cNvPr id="2" name="Title 1"/>
          <p:cNvSpPr>
            <a:spLocks noGrp="1"/>
          </p:cNvSpPr>
          <p:nvPr>
            <p:ph type="ctrTitle" hasCustomPrompt="1"/>
          </p:nvPr>
        </p:nvSpPr>
        <p:spPr>
          <a:xfrm>
            <a:off x="323851" y="2336228"/>
            <a:ext cx="4776887" cy="1013758"/>
          </a:xfrm>
          <a:prstGeom prst="rect">
            <a:avLst/>
          </a:prstGeom>
        </p:spPr>
        <p:txBody>
          <a:bodyPr lIns="0" anchor="b" anchorCtr="0">
            <a:normAutofit/>
          </a:bodyPr>
          <a:lstStyle>
            <a:lvl1pPr algn="l">
              <a:defRPr sz="3300">
                <a:solidFill>
                  <a:schemeClr val="tx1"/>
                </a:solidFill>
                <a:latin typeface="+mj-lt"/>
                <a:ea typeface="Arial" panose="020B0604020202020204" pitchFamily="34" charset="0"/>
                <a:cs typeface="Arial" panose="020B0604020202020204" pitchFamily="34" charset="0"/>
              </a:defRPr>
            </a:lvl1pPr>
          </a:lstStyle>
          <a:p>
            <a:r>
              <a:rPr lang="en-US" dirty="0"/>
              <a:t>Presentation title</a:t>
            </a:r>
          </a:p>
        </p:txBody>
      </p:sp>
      <p:sp>
        <p:nvSpPr>
          <p:cNvPr id="5" name="Text Placeholder 4"/>
          <p:cNvSpPr>
            <a:spLocks noGrp="1"/>
          </p:cNvSpPr>
          <p:nvPr>
            <p:ph type="body" sz="quarter" idx="10" hasCustomPrompt="1"/>
          </p:nvPr>
        </p:nvSpPr>
        <p:spPr>
          <a:xfrm>
            <a:off x="323850" y="4594914"/>
            <a:ext cx="4776891" cy="123111"/>
          </a:xfrm>
          <a:prstGeom prst="rect">
            <a:avLst/>
          </a:prstGeom>
        </p:spPr>
        <p:txBody>
          <a:bodyPr lIns="0" tIns="0" rIns="0" bIns="0">
            <a:normAutofit/>
          </a:bodyPr>
          <a:lstStyle>
            <a:lvl1pPr marL="14400">
              <a:spcBef>
                <a:spcPts val="25"/>
              </a:spcBef>
              <a:spcAft>
                <a:spcPts val="600"/>
              </a:spcAft>
              <a:defRPr sz="800">
                <a:solidFill>
                  <a:schemeClr val="tx1"/>
                </a:solidFill>
                <a:latin typeface="+mn-lt"/>
                <a:cs typeface="Arial" panose="020B0604020202020204" pitchFamily="34" charset="0"/>
              </a:defRPr>
            </a:lvl1pPr>
          </a:lstStyle>
          <a:p>
            <a:pPr lvl="0"/>
            <a:r>
              <a:rPr lang="en-US" dirty="0"/>
              <a:t>Date, Presenter name</a:t>
            </a:r>
          </a:p>
        </p:txBody>
      </p:sp>
      <p:sp>
        <p:nvSpPr>
          <p:cNvPr id="9" name="Text Placeholder 8"/>
          <p:cNvSpPr>
            <a:spLocks noGrp="1"/>
          </p:cNvSpPr>
          <p:nvPr>
            <p:ph type="body" sz="quarter" idx="12" hasCustomPrompt="1"/>
          </p:nvPr>
        </p:nvSpPr>
        <p:spPr>
          <a:xfrm>
            <a:off x="323850" y="3415716"/>
            <a:ext cx="4776891" cy="348384"/>
          </a:xfrm>
          <a:prstGeom prst="rect">
            <a:avLst/>
          </a:prstGeom>
        </p:spPr>
        <p:txBody>
          <a:bodyPr lIns="0" tIns="0" rIns="0" bIns="0" anchor="t">
            <a:normAutofit/>
          </a:bodyPr>
          <a:lstStyle>
            <a:lvl1pPr>
              <a:spcBef>
                <a:spcPts val="0"/>
              </a:spcBef>
              <a:spcAft>
                <a:spcPts val="600"/>
              </a:spcAft>
              <a:defRPr sz="1400">
                <a:solidFill>
                  <a:schemeClr val="tx1"/>
                </a:solidFill>
                <a:latin typeface="+mj-lt"/>
                <a:cs typeface="Arial" panose="020B0604020202020204" pitchFamily="34" charset="0"/>
              </a:defRPr>
            </a:lvl1pPr>
          </a:lstStyle>
          <a:p>
            <a:pPr lvl="0"/>
            <a:r>
              <a:rPr lang="en-US" dirty="0"/>
              <a:t>Subtitle</a:t>
            </a:r>
          </a:p>
        </p:txBody>
      </p:sp>
      <p:pic>
        <p:nvPicPr>
          <p:cNvPr id="3" name="Picture 24">
            <a:extLst>
              <a:ext uri="{FF2B5EF4-FFF2-40B4-BE49-F238E27FC236}">
                <a16:creationId xmlns:a16="http://schemas.microsoft.com/office/drawing/2014/main" id="{232BC3D2-5FA3-60BD-31CE-94CEC715A58B}"/>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23851" y="460374"/>
            <a:ext cx="994434" cy="251034"/>
          </a:xfrm>
          <a:prstGeom prst="rect">
            <a:avLst/>
          </a:prstGeom>
        </p:spPr>
      </p:pic>
      <p:sp>
        <p:nvSpPr>
          <p:cNvPr id="19" name="Rectangle 18">
            <a:extLst>
              <a:ext uri="{FF2B5EF4-FFF2-40B4-BE49-F238E27FC236}">
                <a16:creationId xmlns:a16="http://schemas.microsoft.com/office/drawing/2014/main" id="{1498F078-CEFC-3F51-8778-709076BFF107}"/>
              </a:ext>
            </a:extLst>
          </p:cNvPr>
          <p:cNvSpPr/>
          <p:nvPr userDrawn="1"/>
        </p:nvSpPr>
        <p:spPr>
          <a:xfrm>
            <a:off x="1642412" y="282649"/>
            <a:ext cx="10800" cy="648000"/>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solidFill>
                <a:schemeClr val="bg1"/>
              </a:solidFill>
            </a:endParaRPr>
          </a:p>
        </p:txBody>
      </p:sp>
      <p:pic>
        <p:nvPicPr>
          <p:cNvPr id="22" name="Picture 21" descr="A colorful circle with white text&#10;&#10;AI-generated content may be incorrect.">
            <a:extLst>
              <a:ext uri="{FF2B5EF4-FFF2-40B4-BE49-F238E27FC236}">
                <a16:creationId xmlns:a16="http://schemas.microsoft.com/office/drawing/2014/main" id="{DFB9AB64-ED87-9BAD-6893-C7D6F9A6549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977339" y="391918"/>
            <a:ext cx="1077626" cy="387946"/>
          </a:xfrm>
          <a:prstGeom prst="rect">
            <a:avLst/>
          </a:prstGeom>
        </p:spPr>
      </p:pic>
    </p:spTree>
    <p:extLst>
      <p:ext uri="{BB962C8B-B14F-4D97-AF65-F5344CB8AC3E}">
        <p14:creationId xmlns:p14="http://schemas.microsoft.com/office/powerpoint/2010/main" val="2946133640"/>
      </p:ext>
    </p:extLst>
  </p:cSld>
  <p:clrMapOvr>
    <a:overrideClrMapping bg1="dk1" tx1="lt1" bg2="dk2" tx2="lt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3">
    <p:bg>
      <p:bgPr>
        <a:gradFill>
          <a:gsLst>
            <a:gs pos="15000">
              <a:schemeClr val="accent1"/>
            </a:gs>
            <a:gs pos="51000">
              <a:srgbClr val="00A0C8"/>
            </a:gs>
            <a:gs pos="90000">
              <a:schemeClr val="accent5"/>
            </a:gs>
          </a:gsLst>
          <a:lin ang="24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A7E6E3-9EA9-382E-08EC-83A8327CF4EF}"/>
              </a:ext>
            </a:extLst>
          </p:cNvPr>
          <p:cNvPicPr>
            <a:picLocks noChangeAspect="1"/>
          </p:cNvPicPr>
          <p:nvPr userDrawn="1"/>
        </p:nvPicPr>
        <p:blipFill>
          <a:blip r:embed="rId2">
            <a:extLst>
              <a:ext uri="{28A0092B-C50C-407E-A947-70E740481C1C}">
                <a14:useLocalDpi xmlns:a14="http://schemas.microsoft.com/office/drawing/2010/main" val="0"/>
              </a:ext>
            </a:extLst>
          </a:blip>
          <a:srcRect l="9" r="9"/>
          <a:stretch/>
        </p:blipFill>
        <p:spPr>
          <a:xfrm>
            <a:off x="4060" y="0"/>
            <a:ext cx="9138296" cy="5145786"/>
          </a:xfrm>
          <a:prstGeom prst="rect">
            <a:avLst/>
          </a:prstGeom>
        </p:spPr>
      </p:pic>
      <p:sp>
        <p:nvSpPr>
          <p:cNvPr id="3" name="Title 1"/>
          <p:cNvSpPr>
            <a:spLocks noGrp="1"/>
          </p:cNvSpPr>
          <p:nvPr>
            <p:ph type="ctrTitle" hasCustomPrompt="1"/>
          </p:nvPr>
        </p:nvSpPr>
        <p:spPr>
          <a:xfrm>
            <a:off x="323851" y="1757715"/>
            <a:ext cx="4248149" cy="902085"/>
          </a:xfrm>
          <a:prstGeom prst="rect">
            <a:avLst/>
          </a:prstGeom>
          <a:noFill/>
        </p:spPr>
        <p:txBody>
          <a:bodyPr lIns="0" anchor="b" anchorCtr="0">
            <a:normAutofit/>
          </a:bodyPr>
          <a:lstStyle>
            <a:lvl1pPr algn="l">
              <a:defRPr sz="2800" baseline="0">
                <a:solidFill>
                  <a:schemeClr val="bg1"/>
                </a:solidFill>
                <a:latin typeface="+mj-lt"/>
                <a:ea typeface="Arial" panose="020B0604020202020204" pitchFamily="34" charset="0"/>
                <a:cs typeface="Arial" panose="020B0604020202020204" pitchFamily="34" charset="0"/>
              </a:defRPr>
            </a:lvl1pPr>
          </a:lstStyle>
          <a:p>
            <a:r>
              <a:rPr lang="en-US" dirty="0"/>
              <a:t>Chapter title</a:t>
            </a:r>
          </a:p>
        </p:txBody>
      </p:sp>
      <p:sp>
        <p:nvSpPr>
          <p:cNvPr id="4" name="Text Placeholder 8">
            <a:extLst>
              <a:ext uri="{FF2B5EF4-FFF2-40B4-BE49-F238E27FC236}">
                <a16:creationId xmlns:a16="http://schemas.microsoft.com/office/drawing/2014/main" id="{82317A41-52B0-A664-B1D6-56D2D4CF78B6}"/>
              </a:ext>
            </a:extLst>
          </p:cNvPr>
          <p:cNvSpPr>
            <a:spLocks noGrp="1"/>
          </p:cNvSpPr>
          <p:nvPr>
            <p:ph type="body" sz="quarter" idx="12" hasCustomPrompt="1"/>
          </p:nvPr>
        </p:nvSpPr>
        <p:spPr>
          <a:xfrm>
            <a:off x="323851" y="2748761"/>
            <a:ext cx="4248149" cy="307777"/>
          </a:xfrm>
          <a:prstGeom prst="rect">
            <a:avLst/>
          </a:prstGeom>
        </p:spPr>
        <p:txBody>
          <a:bodyPr lIns="0" tIns="0" rIns="0" bIns="0" anchor="ctr">
            <a:normAutofit/>
          </a:bodyPr>
          <a:lstStyle>
            <a:lvl1pPr>
              <a:spcBef>
                <a:spcPts val="0"/>
              </a:spcBef>
              <a:spcAft>
                <a:spcPts val="600"/>
              </a:spcAft>
              <a:defRPr sz="2000" b="0">
                <a:solidFill>
                  <a:schemeClr val="bg1"/>
                </a:solidFill>
                <a:latin typeface="+mj-lt"/>
                <a:cs typeface="Arial" panose="020B0604020202020204" pitchFamily="34" charset="0"/>
              </a:defRPr>
            </a:lvl1pPr>
          </a:lstStyle>
          <a:p>
            <a:pPr lvl="0"/>
            <a:r>
              <a:rPr lang="en-US" dirty="0"/>
              <a:t>Subtitle</a:t>
            </a:r>
          </a:p>
        </p:txBody>
      </p:sp>
      <p:sp>
        <p:nvSpPr>
          <p:cNvPr id="2" name="TextBox 1">
            <a:extLst>
              <a:ext uri="{FF2B5EF4-FFF2-40B4-BE49-F238E27FC236}">
                <a16:creationId xmlns:a16="http://schemas.microsoft.com/office/drawing/2014/main" id="{CDA29843-C258-A51E-46F3-678544D0C9C5}"/>
              </a:ext>
            </a:extLst>
          </p:cNvPr>
          <p:cNvSpPr txBox="1">
            <a:spLocks/>
          </p:cNvSpPr>
          <p:nvPr/>
        </p:nvSpPr>
        <p:spPr>
          <a:xfrm>
            <a:off x="323851" y="4926796"/>
            <a:ext cx="215999" cy="107723"/>
          </a:xfrm>
          <a:prstGeom prst="rect">
            <a:avLst/>
          </a:prstGeom>
          <a:noFill/>
        </p:spPr>
        <p:txBody>
          <a:bodyPr wrap="none" lIns="0" tIns="0" rIns="0" bIns="0" rtlCol="0" anchor="t">
            <a:normAutofit/>
          </a:bodyPr>
          <a:lstStyle/>
          <a:p>
            <a:pPr marL="0" lvl="0" indent="-136800" algn="l">
              <a:buFontTx/>
              <a:buNone/>
            </a:pPr>
            <a:fld id="{F835BF9B-1E3F-4985-8662-C32EBC97455C}" type="slidenum">
              <a:rPr lang="en-US" sz="700" b="1" smtClean="0">
                <a:solidFill>
                  <a:schemeClr val="bg1"/>
                </a:solidFill>
                <a:latin typeface="Arial" panose="020B0604020202020204" pitchFamily="34" charset="0"/>
                <a:ea typeface="Arial" panose="020B0604020202020204" pitchFamily="34" charset="0"/>
                <a:cs typeface="Arial" panose="020B0604020202020204" pitchFamily="34" charset="0"/>
              </a:rPr>
              <a:pPr marL="0" lvl="0" indent="-136800" algn="l">
                <a:buFontTx/>
                <a:buNone/>
              </a:pPr>
              <a:t>‹#›</a:t>
            </a:fld>
            <a:endParaRPr lang="en-US" sz="700" b="1" dirty="0">
              <a:solidFill>
                <a:schemeClr val="bg1"/>
              </a:solidFill>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166124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4">
    <p:bg>
      <p:bgPr>
        <a:gradFill>
          <a:gsLst>
            <a:gs pos="15000">
              <a:schemeClr val="accent1"/>
            </a:gs>
            <a:gs pos="51000">
              <a:srgbClr val="00A0C8"/>
            </a:gs>
            <a:gs pos="90000">
              <a:schemeClr val="accent5"/>
            </a:gs>
          </a:gsLst>
          <a:lin ang="24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A7E6E3-9EA9-382E-08EC-83A8327CF4EF}"/>
              </a:ext>
            </a:extLst>
          </p:cNvPr>
          <p:cNvPicPr>
            <a:picLocks noChangeAspect="1"/>
          </p:cNvPicPr>
          <p:nvPr userDrawn="1"/>
        </p:nvPicPr>
        <p:blipFill>
          <a:blip r:embed="rId2">
            <a:extLst>
              <a:ext uri="{28A0092B-C50C-407E-A947-70E740481C1C}">
                <a14:useLocalDpi xmlns:a14="http://schemas.microsoft.com/office/drawing/2010/main" val="0"/>
              </a:ext>
            </a:extLst>
          </a:blip>
          <a:srcRect l="9" r="9"/>
          <a:stretch/>
        </p:blipFill>
        <p:spPr>
          <a:xfrm>
            <a:off x="2852" y="0"/>
            <a:ext cx="9138205" cy="5145786"/>
          </a:xfrm>
          <a:prstGeom prst="rect">
            <a:avLst/>
          </a:prstGeom>
        </p:spPr>
      </p:pic>
      <p:sp>
        <p:nvSpPr>
          <p:cNvPr id="3" name="Title 1"/>
          <p:cNvSpPr>
            <a:spLocks noGrp="1"/>
          </p:cNvSpPr>
          <p:nvPr>
            <p:ph type="ctrTitle" hasCustomPrompt="1"/>
          </p:nvPr>
        </p:nvSpPr>
        <p:spPr>
          <a:xfrm>
            <a:off x="323851" y="1757715"/>
            <a:ext cx="4248149" cy="902085"/>
          </a:xfrm>
          <a:prstGeom prst="rect">
            <a:avLst/>
          </a:prstGeom>
          <a:noFill/>
        </p:spPr>
        <p:txBody>
          <a:bodyPr lIns="0" anchor="b" anchorCtr="0">
            <a:normAutofit/>
          </a:bodyPr>
          <a:lstStyle>
            <a:lvl1pPr algn="l">
              <a:defRPr sz="2800" baseline="0">
                <a:solidFill>
                  <a:schemeClr val="bg1"/>
                </a:solidFill>
                <a:latin typeface="+mj-lt"/>
                <a:ea typeface="Arial" panose="020B0604020202020204" pitchFamily="34" charset="0"/>
                <a:cs typeface="Arial" panose="020B0604020202020204" pitchFamily="34" charset="0"/>
              </a:defRPr>
            </a:lvl1pPr>
          </a:lstStyle>
          <a:p>
            <a:r>
              <a:rPr lang="en-US" dirty="0"/>
              <a:t>Chapter title</a:t>
            </a:r>
          </a:p>
        </p:txBody>
      </p:sp>
      <p:sp>
        <p:nvSpPr>
          <p:cNvPr id="4" name="Text Placeholder 8">
            <a:extLst>
              <a:ext uri="{FF2B5EF4-FFF2-40B4-BE49-F238E27FC236}">
                <a16:creationId xmlns:a16="http://schemas.microsoft.com/office/drawing/2014/main" id="{82317A41-52B0-A664-B1D6-56D2D4CF78B6}"/>
              </a:ext>
            </a:extLst>
          </p:cNvPr>
          <p:cNvSpPr>
            <a:spLocks noGrp="1"/>
          </p:cNvSpPr>
          <p:nvPr>
            <p:ph type="body" sz="quarter" idx="12" hasCustomPrompt="1"/>
          </p:nvPr>
        </p:nvSpPr>
        <p:spPr>
          <a:xfrm>
            <a:off x="323851" y="2748761"/>
            <a:ext cx="4248149" cy="307777"/>
          </a:xfrm>
          <a:prstGeom prst="rect">
            <a:avLst/>
          </a:prstGeom>
        </p:spPr>
        <p:txBody>
          <a:bodyPr lIns="0" tIns="0" rIns="0" bIns="0" anchor="ctr">
            <a:normAutofit/>
          </a:bodyPr>
          <a:lstStyle>
            <a:lvl1pPr>
              <a:spcBef>
                <a:spcPts val="0"/>
              </a:spcBef>
              <a:spcAft>
                <a:spcPts val="600"/>
              </a:spcAft>
              <a:defRPr sz="2000" b="0">
                <a:solidFill>
                  <a:schemeClr val="bg1"/>
                </a:solidFill>
                <a:latin typeface="+mj-lt"/>
                <a:cs typeface="Arial" panose="020B0604020202020204" pitchFamily="34" charset="0"/>
              </a:defRPr>
            </a:lvl1pPr>
          </a:lstStyle>
          <a:p>
            <a:pPr lvl="0"/>
            <a:r>
              <a:rPr lang="en-US" dirty="0"/>
              <a:t>Subtitle</a:t>
            </a:r>
          </a:p>
        </p:txBody>
      </p:sp>
      <p:sp>
        <p:nvSpPr>
          <p:cNvPr id="2" name="TextBox 1">
            <a:extLst>
              <a:ext uri="{FF2B5EF4-FFF2-40B4-BE49-F238E27FC236}">
                <a16:creationId xmlns:a16="http://schemas.microsoft.com/office/drawing/2014/main" id="{CDA29843-C258-A51E-46F3-678544D0C9C5}"/>
              </a:ext>
            </a:extLst>
          </p:cNvPr>
          <p:cNvSpPr txBox="1">
            <a:spLocks/>
          </p:cNvSpPr>
          <p:nvPr/>
        </p:nvSpPr>
        <p:spPr>
          <a:xfrm>
            <a:off x="323851" y="4926796"/>
            <a:ext cx="215999" cy="107723"/>
          </a:xfrm>
          <a:prstGeom prst="rect">
            <a:avLst/>
          </a:prstGeom>
          <a:noFill/>
        </p:spPr>
        <p:txBody>
          <a:bodyPr wrap="none" lIns="0" tIns="0" rIns="0" bIns="0" rtlCol="0" anchor="t">
            <a:normAutofit/>
          </a:bodyPr>
          <a:lstStyle/>
          <a:p>
            <a:pPr marL="0" lvl="0" indent="-136800" algn="l">
              <a:buFontTx/>
              <a:buNone/>
            </a:pPr>
            <a:fld id="{F835BF9B-1E3F-4985-8662-C32EBC97455C}" type="slidenum">
              <a:rPr lang="en-US" sz="700" b="1" smtClean="0">
                <a:solidFill>
                  <a:schemeClr val="bg1"/>
                </a:solidFill>
                <a:latin typeface="Arial" panose="020B0604020202020204" pitchFamily="34" charset="0"/>
                <a:ea typeface="Arial" panose="020B0604020202020204" pitchFamily="34" charset="0"/>
                <a:cs typeface="Arial" panose="020B0604020202020204" pitchFamily="34" charset="0"/>
              </a:rPr>
              <a:pPr marL="0" lvl="0" indent="-136800" algn="l">
                <a:buFontTx/>
                <a:buNone/>
              </a:pPr>
              <a:t>‹#›</a:t>
            </a:fld>
            <a:endParaRPr lang="en-US" sz="700" b="1" dirty="0">
              <a:solidFill>
                <a:schemeClr val="bg1"/>
              </a:solidFill>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481942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5">
    <p:bg>
      <p:bgPr>
        <a:gradFill>
          <a:gsLst>
            <a:gs pos="15000">
              <a:schemeClr val="accent1"/>
            </a:gs>
            <a:gs pos="51000">
              <a:srgbClr val="00A0C8"/>
            </a:gs>
            <a:gs pos="90000">
              <a:schemeClr val="accent5"/>
            </a:gs>
          </a:gsLst>
          <a:lin ang="24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A7E6E3-9EA9-382E-08EC-83A8327CF4EF}"/>
              </a:ext>
            </a:extLst>
          </p:cNvPr>
          <p:cNvPicPr>
            <a:picLocks noChangeAspect="1"/>
          </p:cNvPicPr>
          <p:nvPr userDrawn="1"/>
        </p:nvPicPr>
        <p:blipFill>
          <a:blip r:embed="rId2">
            <a:extLst>
              <a:ext uri="{28A0092B-C50C-407E-A947-70E740481C1C}">
                <a14:useLocalDpi xmlns:a14="http://schemas.microsoft.com/office/drawing/2010/main" val="0"/>
              </a:ext>
            </a:extLst>
          </a:blip>
          <a:srcRect l="10" r="10"/>
          <a:stretch/>
        </p:blipFill>
        <p:spPr>
          <a:xfrm>
            <a:off x="2852" y="0"/>
            <a:ext cx="9138114" cy="5145786"/>
          </a:xfrm>
          <a:prstGeom prst="rect">
            <a:avLst/>
          </a:prstGeom>
        </p:spPr>
      </p:pic>
      <p:sp>
        <p:nvSpPr>
          <p:cNvPr id="3" name="Title 1"/>
          <p:cNvSpPr>
            <a:spLocks noGrp="1"/>
          </p:cNvSpPr>
          <p:nvPr>
            <p:ph type="ctrTitle" hasCustomPrompt="1"/>
          </p:nvPr>
        </p:nvSpPr>
        <p:spPr>
          <a:xfrm>
            <a:off x="323851" y="1757715"/>
            <a:ext cx="4248149" cy="902085"/>
          </a:xfrm>
          <a:prstGeom prst="rect">
            <a:avLst/>
          </a:prstGeom>
          <a:noFill/>
        </p:spPr>
        <p:txBody>
          <a:bodyPr lIns="0" anchor="b" anchorCtr="0">
            <a:normAutofit/>
          </a:bodyPr>
          <a:lstStyle>
            <a:lvl1pPr algn="l">
              <a:defRPr sz="2800" baseline="0">
                <a:solidFill>
                  <a:schemeClr val="bg1"/>
                </a:solidFill>
                <a:latin typeface="+mj-lt"/>
                <a:ea typeface="Arial" panose="020B0604020202020204" pitchFamily="34" charset="0"/>
                <a:cs typeface="Arial" panose="020B0604020202020204" pitchFamily="34" charset="0"/>
              </a:defRPr>
            </a:lvl1pPr>
          </a:lstStyle>
          <a:p>
            <a:r>
              <a:rPr lang="en-US" dirty="0"/>
              <a:t>Chapter title</a:t>
            </a:r>
          </a:p>
        </p:txBody>
      </p:sp>
      <p:sp>
        <p:nvSpPr>
          <p:cNvPr id="4" name="Text Placeholder 8">
            <a:extLst>
              <a:ext uri="{FF2B5EF4-FFF2-40B4-BE49-F238E27FC236}">
                <a16:creationId xmlns:a16="http://schemas.microsoft.com/office/drawing/2014/main" id="{82317A41-52B0-A664-B1D6-56D2D4CF78B6}"/>
              </a:ext>
            </a:extLst>
          </p:cNvPr>
          <p:cNvSpPr>
            <a:spLocks noGrp="1"/>
          </p:cNvSpPr>
          <p:nvPr>
            <p:ph type="body" sz="quarter" idx="12" hasCustomPrompt="1"/>
          </p:nvPr>
        </p:nvSpPr>
        <p:spPr>
          <a:xfrm>
            <a:off x="323851" y="2748761"/>
            <a:ext cx="4248149" cy="307777"/>
          </a:xfrm>
          <a:prstGeom prst="rect">
            <a:avLst/>
          </a:prstGeom>
        </p:spPr>
        <p:txBody>
          <a:bodyPr lIns="0" tIns="0" rIns="0" bIns="0" anchor="ctr">
            <a:normAutofit/>
          </a:bodyPr>
          <a:lstStyle>
            <a:lvl1pPr>
              <a:spcBef>
                <a:spcPts val="0"/>
              </a:spcBef>
              <a:spcAft>
                <a:spcPts val="600"/>
              </a:spcAft>
              <a:defRPr sz="2000" b="0">
                <a:solidFill>
                  <a:schemeClr val="bg1"/>
                </a:solidFill>
                <a:latin typeface="+mj-lt"/>
                <a:cs typeface="Arial" panose="020B0604020202020204" pitchFamily="34" charset="0"/>
              </a:defRPr>
            </a:lvl1pPr>
          </a:lstStyle>
          <a:p>
            <a:pPr lvl="0"/>
            <a:r>
              <a:rPr lang="en-US" dirty="0"/>
              <a:t>Subtitle</a:t>
            </a:r>
          </a:p>
        </p:txBody>
      </p:sp>
      <p:sp>
        <p:nvSpPr>
          <p:cNvPr id="2" name="TextBox 1">
            <a:extLst>
              <a:ext uri="{FF2B5EF4-FFF2-40B4-BE49-F238E27FC236}">
                <a16:creationId xmlns:a16="http://schemas.microsoft.com/office/drawing/2014/main" id="{CDA29843-C258-A51E-46F3-678544D0C9C5}"/>
              </a:ext>
            </a:extLst>
          </p:cNvPr>
          <p:cNvSpPr txBox="1">
            <a:spLocks/>
          </p:cNvSpPr>
          <p:nvPr/>
        </p:nvSpPr>
        <p:spPr>
          <a:xfrm>
            <a:off x="323851" y="4926796"/>
            <a:ext cx="215999" cy="107723"/>
          </a:xfrm>
          <a:prstGeom prst="rect">
            <a:avLst/>
          </a:prstGeom>
          <a:noFill/>
        </p:spPr>
        <p:txBody>
          <a:bodyPr wrap="none" lIns="0" tIns="0" rIns="0" bIns="0" rtlCol="0" anchor="t">
            <a:normAutofit/>
          </a:bodyPr>
          <a:lstStyle/>
          <a:p>
            <a:pPr marL="0" lvl="0" indent="-136800" algn="l">
              <a:buFontTx/>
              <a:buNone/>
            </a:pPr>
            <a:fld id="{F835BF9B-1E3F-4985-8662-C32EBC97455C}" type="slidenum">
              <a:rPr lang="en-US" sz="700" b="1" smtClean="0">
                <a:solidFill>
                  <a:schemeClr val="bg1"/>
                </a:solidFill>
                <a:latin typeface="Arial" panose="020B0604020202020204" pitchFamily="34" charset="0"/>
                <a:ea typeface="Arial" panose="020B0604020202020204" pitchFamily="34" charset="0"/>
                <a:cs typeface="Arial" panose="020B0604020202020204" pitchFamily="34" charset="0"/>
              </a:rPr>
              <a:pPr marL="0" lvl="0" indent="-136800" algn="l">
                <a:buFontTx/>
                <a:buNone/>
              </a:pPr>
              <a:t>‹#›</a:t>
            </a:fld>
            <a:endParaRPr lang="en-US" sz="700" b="1" dirty="0">
              <a:solidFill>
                <a:schemeClr val="bg1"/>
              </a:solidFill>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100735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6">
    <p:bg>
      <p:bgPr>
        <a:gradFill>
          <a:gsLst>
            <a:gs pos="15000">
              <a:schemeClr val="accent1"/>
            </a:gs>
            <a:gs pos="51000">
              <a:srgbClr val="00A0C8"/>
            </a:gs>
            <a:gs pos="90000">
              <a:schemeClr val="accent5"/>
            </a:gs>
          </a:gsLst>
          <a:lin ang="24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A7E6E3-9EA9-382E-08EC-83A8327CF4EF}"/>
              </a:ext>
            </a:extLst>
          </p:cNvPr>
          <p:cNvPicPr>
            <a:picLocks noChangeAspect="1"/>
          </p:cNvPicPr>
          <p:nvPr userDrawn="1"/>
        </p:nvPicPr>
        <p:blipFill>
          <a:blip r:embed="rId2">
            <a:extLst>
              <a:ext uri="{28A0092B-C50C-407E-A947-70E740481C1C}">
                <a14:useLocalDpi xmlns:a14="http://schemas.microsoft.com/office/drawing/2010/main" val="0"/>
              </a:ext>
            </a:extLst>
          </a:blip>
          <a:srcRect l="10" r="10"/>
          <a:stretch/>
        </p:blipFill>
        <p:spPr>
          <a:xfrm>
            <a:off x="2943" y="0"/>
            <a:ext cx="9138114" cy="5145786"/>
          </a:xfrm>
          <a:prstGeom prst="rect">
            <a:avLst/>
          </a:prstGeom>
        </p:spPr>
      </p:pic>
      <p:sp>
        <p:nvSpPr>
          <p:cNvPr id="3" name="Title 1"/>
          <p:cNvSpPr>
            <a:spLocks noGrp="1"/>
          </p:cNvSpPr>
          <p:nvPr>
            <p:ph type="ctrTitle" hasCustomPrompt="1"/>
          </p:nvPr>
        </p:nvSpPr>
        <p:spPr>
          <a:xfrm>
            <a:off x="323851" y="1757715"/>
            <a:ext cx="4248149" cy="902085"/>
          </a:xfrm>
          <a:prstGeom prst="rect">
            <a:avLst/>
          </a:prstGeom>
          <a:noFill/>
        </p:spPr>
        <p:txBody>
          <a:bodyPr lIns="0" anchor="b" anchorCtr="0">
            <a:normAutofit/>
          </a:bodyPr>
          <a:lstStyle>
            <a:lvl1pPr algn="l">
              <a:defRPr sz="2800" baseline="0">
                <a:solidFill>
                  <a:schemeClr val="bg1"/>
                </a:solidFill>
                <a:latin typeface="+mj-lt"/>
                <a:ea typeface="Arial" panose="020B0604020202020204" pitchFamily="34" charset="0"/>
                <a:cs typeface="Arial" panose="020B0604020202020204" pitchFamily="34" charset="0"/>
              </a:defRPr>
            </a:lvl1pPr>
          </a:lstStyle>
          <a:p>
            <a:r>
              <a:rPr lang="en-US" dirty="0"/>
              <a:t>Chapter title</a:t>
            </a:r>
          </a:p>
        </p:txBody>
      </p:sp>
      <p:sp>
        <p:nvSpPr>
          <p:cNvPr id="4" name="Text Placeholder 8">
            <a:extLst>
              <a:ext uri="{FF2B5EF4-FFF2-40B4-BE49-F238E27FC236}">
                <a16:creationId xmlns:a16="http://schemas.microsoft.com/office/drawing/2014/main" id="{82317A41-52B0-A664-B1D6-56D2D4CF78B6}"/>
              </a:ext>
            </a:extLst>
          </p:cNvPr>
          <p:cNvSpPr>
            <a:spLocks noGrp="1"/>
          </p:cNvSpPr>
          <p:nvPr>
            <p:ph type="body" sz="quarter" idx="12" hasCustomPrompt="1"/>
          </p:nvPr>
        </p:nvSpPr>
        <p:spPr>
          <a:xfrm>
            <a:off x="323851" y="2748761"/>
            <a:ext cx="4248149" cy="307777"/>
          </a:xfrm>
          <a:prstGeom prst="rect">
            <a:avLst/>
          </a:prstGeom>
        </p:spPr>
        <p:txBody>
          <a:bodyPr lIns="0" tIns="0" rIns="0" bIns="0" anchor="ctr">
            <a:normAutofit/>
          </a:bodyPr>
          <a:lstStyle>
            <a:lvl1pPr>
              <a:spcBef>
                <a:spcPts val="0"/>
              </a:spcBef>
              <a:spcAft>
                <a:spcPts val="600"/>
              </a:spcAft>
              <a:defRPr sz="2000" b="0">
                <a:solidFill>
                  <a:schemeClr val="bg1"/>
                </a:solidFill>
                <a:latin typeface="+mj-lt"/>
                <a:cs typeface="Arial" panose="020B0604020202020204" pitchFamily="34" charset="0"/>
              </a:defRPr>
            </a:lvl1pPr>
          </a:lstStyle>
          <a:p>
            <a:pPr lvl="0"/>
            <a:r>
              <a:rPr lang="en-US" dirty="0"/>
              <a:t>Subtitle</a:t>
            </a:r>
          </a:p>
        </p:txBody>
      </p:sp>
      <p:sp>
        <p:nvSpPr>
          <p:cNvPr id="2" name="TextBox 1">
            <a:extLst>
              <a:ext uri="{FF2B5EF4-FFF2-40B4-BE49-F238E27FC236}">
                <a16:creationId xmlns:a16="http://schemas.microsoft.com/office/drawing/2014/main" id="{CDA29843-C258-A51E-46F3-678544D0C9C5}"/>
              </a:ext>
            </a:extLst>
          </p:cNvPr>
          <p:cNvSpPr txBox="1">
            <a:spLocks/>
          </p:cNvSpPr>
          <p:nvPr/>
        </p:nvSpPr>
        <p:spPr>
          <a:xfrm>
            <a:off x="323851" y="4926796"/>
            <a:ext cx="215999" cy="107723"/>
          </a:xfrm>
          <a:prstGeom prst="rect">
            <a:avLst/>
          </a:prstGeom>
          <a:noFill/>
        </p:spPr>
        <p:txBody>
          <a:bodyPr wrap="none" lIns="0" tIns="0" rIns="0" bIns="0" rtlCol="0" anchor="t">
            <a:normAutofit/>
          </a:bodyPr>
          <a:lstStyle/>
          <a:p>
            <a:pPr marL="0" lvl="0" indent="-136800" algn="l">
              <a:buFontTx/>
              <a:buNone/>
            </a:pPr>
            <a:fld id="{F835BF9B-1E3F-4985-8662-C32EBC97455C}" type="slidenum">
              <a:rPr lang="en-US" sz="700" b="1" smtClean="0">
                <a:solidFill>
                  <a:schemeClr val="bg1"/>
                </a:solidFill>
                <a:latin typeface="Arial" panose="020B0604020202020204" pitchFamily="34" charset="0"/>
                <a:ea typeface="Arial" panose="020B0604020202020204" pitchFamily="34" charset="0"/>
                <a:cs typeface="Arial" panose="020B0604020202020204" pitchFamily="34" charset="0"/>
              </a:rPr>
              <a:pPr marL="0" lvl="0" indent="-136800" algn="l">
                <a:buFontTx/>
                <a:buNone/>
              </a:pPr>
              <a:t>‹#›</a:t>
            </a:fld>
            <a:endParaRPr lang="en-US" sz="700" b="1" dirty="0">
              <a:solidFill>
                <a:schemeClr val="bg1"/>
              </a:solidFill>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556676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hank you">
    <p:bg>
      <p:bgRef idx="1001">
        <a:schemeClr val="bg1"/>
      </p:bgRef>
    </p:bg>
    <p:spTree>
      <p:nvGrpSpPr>
        <p:cNvPr id="1" name=""/>
        <p:cNvGrpSpPr/>
        <p:nvPr/>
      </p:nvGrpSpPr>
      <p:grpSpPr>
        <a:xfrm>
          <a:off x="0" y="0"/>
          <a:ext cx="0" cy="0"/>
          <a:chOff x="0" y="0"/>
          <a:chExt cx="0" cy="0"/>
        </a:xfrm>
      </p:grpSpPr>
      <p:pic>
        <p:nvPicPr>
          <p:cNvPr id="20" name="Picture 19" descr="A blue light streaks&#10;&#10;AI-generated content may be incorrect.">
            <a:extLst>
              <a:ext uri="{FF2B5EF4-FFF2-40B4-BE49-F238E27FC236}">
                <a16:creationId xmlns:a16="http://schemas.microsoft.com/office/drawing/2014/main" id="{67C7600A-A601-6BD6-F3CD-789B1F7100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0" y="0"/>
            <a:ext cx="9139940" cy="5145786"/>
          </a:xfrm>
          <a:prstGeom prst="rect">
            <a:avLst/>
          </a:prstGeom>
        </p:spPr>
      </p:pic>
      <p:pic>
        <p:nvPicPr>
          <p:cNvPr id="2" name="Picture 1" descr="A black and white logo&#10;&#10;Description automatically generated">
            <a:hlinkClick r:id="rId3"/>
            <a:extLst>
              <a:ext uri="{FF2B5EF4-FFF2-40B4-BE49-F238E27FC236}">
                <a16:creationId xmlns:a16="http://schemas.microsoft.com/office/drawing/2014/main" id="{6FD98D43-31FB-445F-10C8-F56EB445FE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851" y="4408719"/>
            <a:ext cx="351010" cy="351010"/>
          </a:xfrm>
          <a:prstGeom prst="rect">
            <a:avLst/>
          </a:prstGeom>
        </p:spPr>
      </p:pic>
      <p:pic>
        <p:nvPicPr>
          <p:cNvPr id="3" name="Picture 2" descr="A white line on a black background&#10;&#10;Description automatically generated">
            <a:hlinkClick r:id="rId5"/>
            <a:extLst>
              <a:ext uri="{FF2B5EF4-FFF2-40B4-BE49-F238E27FC236}">
                <a16:creationId xmlns:a16="http://schemas.microsoft.com/office/drawing/2014/main" id="{559622B7-5C05-3F31-CDDA-E15DC1A533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51262" y="4408719"/>
            <a:ext cx="351010" cy="351010"/>
          </a:xfrm>
          <a:prstGeom prst="rect">
            <a:avLst/>
          </a:prstGeom>
        </p:spPr>
      </p:pic>
      <p:pic>
        <p:nvPicPr>
          <p:cNvPr id="4" name="Picture 3" descr="A white play button with a black background&#10;&#10;Description automatically generated">
            <a:hlinkClick r:id="rId7"/>
            <a:extLst>
              <a:ext uri="{FF2B5EF4-FFF2-40B4-BE49-F238E27FC236}">
                <a16:creationId xmlns:a16="http://schemas.microsoft.com/office/drawing/2014/main" id="{1FE6370C-385C-4E5B-0CA9-F37624E29BC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12692" y="4408719"/>
            <a:ext cx="351010" cy="351010"/>
          </a:xfrm>
          <a:prstGeom prst="rect">
            <a:avLst/>
          </a:prstGeom>
        </p:spPr>
      </p:pic>
      <p:pic>
        <p:nvPicPr>
          <p:cNvPr id="6" name="Picture 5" descr="A logo of a camera&#10;&#10;Description automatically generated">
            <a:hlinkClick r:id="rId9"/>
            <a:extLst>
              <a:ext uri="{FF2B5EF4-FFF2-40B4-BE49-F238E27FC236}">
                <a16:creationId xmlns:a16="http://schemas.microsoft.com/office/drawing/2014/main" id="{53D490FA-DA41-5AAD-33B4-23676782D21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93407" y="4408719"/>
            <a:ext cx="351010" cy="351010"/>
          </a:xfrm>
          <a:prstGeom prst="rect">
            <a:avLst/>
          </a:prstGeom>
        </p:spPr>
      </p:pic>
      <p:pic>
        <p:nvPicPr>
          <p:cNvPr id="10" name="Picture 9" descr="A white x in a black circle&#10;&#10;Description automatically generated">
            <a:hlinkClick r:id="rId11"/>
            <a:extLst>
              <a:ext uri="{FF2B5EF4-FFF2-40B4-BE49-F238E27FC236}">
                <a16:creationId xmlns:a16="http://schemas.microsoft.com/office/drawing/2014/main" id="{C42F3A9F-8382-13A6-47E9-A62707B4F2A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74122" y="4408719"/>
            <a:ext cx="351010" cy="351010"/>
          </a:xfrm>
          <a:prstGeom prst="rect">
            <a:avLst/>
          </a:prstGeom>
        </p:spPr>
      </p:pic>
      <p:pic>
        <p:nvPicPr>
          <p:cNvPr id="11" name="Picture 10" descr="A white letter in a black circle&#10;&#10;Description automatically generated">
            <a:hlinkClick r:id="rId13"/>
            <a:extLst>
              <a:ext uri="{FF2B5EF4-FFF2-40B4-BE49-F238E27FC236}">
                <a16:creationId xmlns:a16="http://schemas.microsoft.com/office/drawing/2014/main" id="{551A2DEE-8234-7152-9564-35974924850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43136" y="4408718"/>
            <a:ext cx="362711" cy="356861"/>
          </a:xfrm>
          <a:prstGeom prst="rect">
            <a:avLst/>
          </a:prstGeom>
        </p:spPr>
      </p:pic>
      <p:pic>
        <p:nvPicPr>
          <p:cNvPr id="13" name="Picture 12">
            <a:hlinkClick r:id="rId15"/>
            <a:extLst>
              <a:ext uri="{FF2B5EF4-FFF2-40B4-BE49-F238E27FC236}">
                <a16:creationId xmlns:a16="http://schemas.microsoft.com/office/drawing/2014/main" id="{64835DDD-EE16-D86B-D74A-0E744FF55EBA}"/>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2931977" y="4408719"/>
            <a:ext cx="351010" cy="351010"/>
          </a:xfrm>
          <a:prstGeom prst="rect">
            <a:avLst/>
          </a:prstGeom>
          <a:noFill/>
        </p:spPr>
      </p:pic>
      <p:pic>
        <p:nvPicPr>
          <p:cNvPr id="14" name="Picture 13" descr="A white rss symbol in a black circle&#10;&#10;Description automatically generated">
            <a:hlinkClick r:id="rId17"/>
            <a:extLst>
              <a:ext uri="{FF2B5EF4-FFF2-40B4-BE49-F238E27FC236}">
                <a16:creationId xmlns:a16="http://schemas.microsoft.com/office/drawing/2014/main" id="{580467EB-E426-25E1-A44E-0F4D974F6231}"/>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970548" y="4408719"/>
            <a:ext cx="351010" cy="351010"/>
          </a:xfrm>
          <a:prstGeom prst="rect">
            <a:avLst/>
          </a:prstGeom>
        </p:spPr>
      </p:pic>
      <p:sp>
        <p:nvSpPr>
          <p:cNvPr id="15" name="Title 2">
            <a:extLst>
              <a:ext uri="{FF2B5EF4-FFF2-40B4-BE49-F238E27FC236}">
                <a16:creationId xmlns:a16="http://schemas.microsoft.com/office/drawing/2014/main" id="{F0D4A29A-E533-7A07-CF49-B3AEF74023AD}"/>
              </a:ext>
            </a:extLst>
          </p:cNvPr>
          <p:cNvSpPr txBox="1">
            <a:spLocks/>
          </p:cNvSpPr>
          <p:nvPr userDrawn="1"/>
        </p:nvSpPr>
        <p:spPr>
          <a:xfrm>
            <a:off x="323850" y="2805691"/>
            <a:ext cx="6017315" cy="605403"/>
          </a:xfrm>
          <a:prstGeom prst="rect">
            <a:avLst/>
          </a:prstGeom>
        </p:spPr>
        <p:txBody>
          <a:bodyPr vert="horz" lIns="0" tIns="0" rIns="0" bIns="0" rtlCol="0" anchor="t">
            <a:normAutofit/>
          </a:bodyPr>
          <a:lstStyle>
            <a:lvl1pPr algn="l" defTabSz="685800" rtl="0" eaLnBrk="1" latinLnBrk="0" hangingPunct="1">
              <a:lnSpc>
                <a:spcPct val="82000"/>
              </a:lnSpc>
              <a:spcBef>
                <a:spcPct val="0"/>
              </a:spcBef>
              <a:buNone/>
              <a:defRPr sz="2400" b="1" kern="1200">
                <a:gradFill>
                  <a:gsLst>
                    <a:gs pos="100000">
                      <a:srgbClr val="00A0C8"/>
                    </a:gs>
                    <a:gs pos="0">
                      <a:schemeClr val="accent5"/>
                    </a:gs>
                  </a:gsLst>
                  <a:lin ang="0" scaled="0"/>
                </a:gradFill>
                <a:latin typeface="+mj-lt"/>
                <a:ea typeface="Arial" panose="020B0604020202020204" pitchFamily="34" charset="0"/>
                <a:cs typeface="Arial" panose="020B0604020202020204" pitchFamily="34" charset="0"/>
              </a:defRPr>
            </a:lvl1pPr>
          </a:lstStyle>
          <a:p>
            <a:pPr>
              <a:spcAft>
                <a:spcPts val="0"/>
              </a:spcAft>
            </a:pPr>
            <a:r>
              <a:rPr lang="en-US" sz="3200" spc="-40" baseline="0" dirty="0">
                <a:solidFill>
                  <a:schemeClr val="tx1"/>
                </a:solidFill>
                <a:latin typeface="+mj-lt"/>
                <a:cs typeface="Arial" panose="020B0604020202020204" pitchFamily="34" charset="0"/>
              </a:rPr>
              <a:t>Thank you</a:t>
            </a:r>
          </a:p>
        </p:txBody>
      </p:sp>
      <p:pic>
        <p:nvPicPr>
          <p:cNvPr id="16" name="Picture 24">
            <a:extLst>
              <a:ext uri="{FF2B5EF4-FFF2-40B4-BE49-F238E27FC236}">
                <a16:creationId xmlns:a16="http://schemas.microsoft.com/office/drawing/2014/main" id="{FA411860-4F97-CF62-4294-B299578E58FF}"/>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p:blipFill>
        <p:spPr>
          <a:xfrm>
            <a:off x="323851" y="460374"/>
            <a:ext cx="994434" cy="251034"/>
          </a:xfrm>
          <a:prstGeom prst="rect">
            <a:avLst/>
          </a:prstGeom>
        </p:spPr>
      </p:pic>
      <p:sp>
        <p:nvSpPr>
          <p:cNvPr id="17" name="Rectangle 16">
            <a:extLst>
              <a:ext uri="{FF2B5EF4-FFF2-40B4-BE49-F238E27FC236}">
                <a16:creationId xmlns:a16="http://schemas.microsoft.com/office/drawing/2014/main" id="{62EDDB6C-C2FA-DB44-B1BF-F5C00D4FD07F}"/>
              </a:ext>
            </a:extLst>
          </p:cNvPr>
          <p:cNvSpPr/>
          <p:nvPr userDrawn="1"/>
        </p:nvSpPr>
        <p:spPr>
          <a:xfrm>
            <a:off x="1642412" y="282649"/>
            <a:ext cx="10800" cy="648000"/>
          </a:xfrm>
          <a:prstGeom prst="rect">
            <a:avLst/>
          </a:prstGeom>
          <a:solidFill>
            <a:schemeClr val="tx1">
              <a:alpha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dirty="0">
              <a:solidFill>
                <a:schemeClr val="bg1"/>
              </a:solidFill>
            </a:endParaRPr>
          </a:p>
        </p:txBody>
      </p:sp>
      <p:pic>
        <p:nvPicPr>
          <p:cNvPr id="18" name="Picture 17" descr="A colorful circle with white text&#10;&#10;AI-generated content may be incorrect.">
            <a:extLst>
              <a:ext uri="{FF2B5EF4-FFF2-40B4-BE49-F238E27FC236}">
                <a16:creationId xmlns:a16="http://schemas.microsoft.com/office/drawing/2014/main" id="{3799E741-7B4E-5A2A-93B8-CCB2AD6A2D7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977339" y="391918"/>
            <a:ext cx="1077626" cy="387946"/>
          </a:xfrm>
          <a:prstGeom prst="rect">
            <a:avLst/>
          </a:prstGeom>
        </p:spPr>
      </p:pic>
      <p:sp>
        <p:nvSpPr>
          <p:cNvPr id="21" name="TextBox 20">
            <a:extLst>
              <a:ext uri="{FF2B5EF4-FFF2-40B4-BE49-F238E27FC236}">
                <a16:creationId xmlns:a16="http://schemas.microsoft.com/office/drawing/2014/main" id="{B954AB0A-D957-010B-211E-8BE1419AFF65}"/>
              </a:ext>
            </a:extLst>
          </p:cNvPr>
          <p:cNvSpPr txBox="1"/>
          <p:nvPr userDrawn="1"/>
        </p:nvSpPr>
        <p:spPr>
          <a:xfrm>
            <a:off x="-3732028" y="-744279"/>
            <a:ext cx="0" cy="0"/>
          </a:xfrm>
          <a:prstGeom prst="rect">
            <a:avLst/>
          </a:prstGeom>
          <a:noFill/>
        </p:spPr>
        <p:txBody>
          <a:bodyPr wrap="none" lIns="0" tIns="0" rIns="0" bIns="0" rtlCol="0">
            <a:normAutofit fontScale="25000" lnSpcReduction="20000"/>
          </a:bodyPr>
          <a:lstStyle/>
          <a:p>
            <a:pPr algn="l">
              <a:buClr>
                <a:srgbClr val="3264F0"/>
              </a:buClr>
            </a:pPr>
            <a:endParaRPr lang="en-US" noProof="0" dirty="0">
              <a:solidFill>
                <a:schemeClr val="tx1">
                  <a:lumMod val="85000"/>
                  <a:lumOff val="15000"/>
                </a:schemeClr>
              </a:solidFill>
            </a:endParaRPr>
          </a:p>
        </p:txBody>
      </p:sp>
    </p:spTree>
    <p:extLst>
      <p:ext uri="{BB962C8B-B14F-4D97-AF65-F5344CB8AC3E}">
        <p14:creationId xmlns:p14="http://schemas.microsoft.com/office/powerpoint/2010/main" val="4284616409"/>
      </p:ext>
    </p:extLst>
  </p:cSld>
  <p:clrMapOvr>
    <a:overrideClrMapping bg1="dk1" tx1="lt1" bg2="dk2" tx2="lt2" accent1="accent1" accent2="accent2" accent3="accent3" accent4="accent4" accent5="accent5" accent6="accent6" hlink="hlink" folHlink="folHlink"/>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7E437-2522-4A3C-BCD0-B96AA1BDCFB9}"/>
              </a:ext>
            </a:extLst>
          </p:cNvPr>
          <p:cNvSpPr>
            <a:spLocks noGrp="1"/>
          </p:cNvSpPr>
          <p:nvPr>
            <p:ph type="title" hasCustomPrompt="1"/>
          </p:nvPr>
        </p:nvSpPr>
        <p:spPr>
          <a:xfrm>
            <a:off x="323850" y="511788"/>
            <a:ext cx="8496301" cy="30284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4709639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C132046B-FEBF-4A62-ADB9-382CAB066332}"/>
              </a:ext>
            </a:extLst>
          </p:cNvPr>
          <p:cNvSpPr>
            <a:spLocks noGrp="1"/>
          </p:cNvSpPr>
          <p:nvPr>
            <p:ph type="body" sz="quarter" idx="11" hasCustomPrompt="1"/>
          </p:nvPr>
        </p:nvSpPr>
        <p:spPr>
          <a:xfrm>
            <a:off x="323850" y="278584"/>
            <a:ext cx="8496301" cy="169277"/>
          </a:xfrm>
          <a:prstGeom prst="rect">
            <a:avLst/>
          </a:prstGeom>
        </p:spPr>
        <p:txBody>
          <a:bodyPr lIns="0" tIns="0" rIns="0" bIns="0" anchor="b" anchorCtr="0">
            <a:normAutofit/>
          </a:bodyPr>
          <a:lstStyle>
            <a:lvl1pPr marL="183600" indent="-172800">
              <a:spcBef>
                <a:spcPts val="100"/>
              </a:spcBef>
              <a:spcAft>
                <a:spcPts val="600"/>
              </a:spcAft>
              <a:defRPr sz="1100" b="1" kern="1200" cap="all" spc="150" baseline="0">
                <a:solidFill>
                  <a:schemeClr val="tx1">
                    <a:lumMod val="85000"/>
                    <a:lumOff val="15000"/>
                  </a:schemeClr>
                </a:solidFill>
                <a:latin typeface="+mj-lt"/>
                <a:cs typeface="Arial" panose="020B0604020202020204" pitchFamily="34" charset="0"/>
              </a:defRPr>
            </a:lvl1pPr>
          </a:lstStyle>
          <a:p>
            <a:pPr lvl="0"/>
            <a:r>
              <a:rPr lang="en-US" dirty="0"/>
              <a:t>Subtitle</a:t>
            </a:r>
          </a:p>
        </p:txBody>
      </p:sp>
      <p:sp>
        <p:nvSpPr>
          <p:cNvPr id="4" name="Title 3">
            <a:extLst>
              <a:ext uri="{FF2B5EF4-FFF2-40B4-BE49-F238E27FC236}">
                <a16:creationId xmlns:a16="http://schemas.microsoft.com/office/drawing/2014/main" id="{EE335284-436E-4D1F-9714-609EA91E497A}"/>
              </a:ext>
            </a:extLst>
          </p:cNvPr>
          <p:cNvSpPr>
            <a:spLocks noGrp="1"/>
          </p:cNvSpPr>
          <p:nvPr>
            <p:ph type="title" hasCustomPrompt="1"/>
          </p:nvPr>
        </p:nvSpPr>
        <p:spPr>
          <a:xfrm>
            <a:off x="323850" y="511788"/>
            <a:ext cx="8496301" cy="30284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67944809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yebrow + Title +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2F561-4750-4A41-A0CD-D284B3CBA7A2}"/>
              </a:ext>
            </a:extLst>
          </p:cNvPr>
          <p:cNvSpPr>
            <a:spLocks noGrp="1"/>
          </p:cNvSpPr>
          <p:nvPr>
            <p:ph sz="quarter" idx="12" hasCustomPrompt="1"/>
          </p:nvPr>
        </p:nvSpPr>
        <p:spPr>
          <a:xfrm>
            <a:off x="323850" y="1089023"/>
            <a:ext cx="8496301" cy="3706814"/>
          </a:xfrm>
          <a:prstGeom prst="rect">
            <a:avLst/>
          </a:prstGeom>
        </p:spPr>
        <p:txBody>
          <a:bodyPr lIns="0" rIns="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8" name="Text Placeholder 11">
            <a:extLst>
              <a:ext uri="{FF2B5EF4-FFF2-40B4-BE49-F238E27FC236}">
                <a16:creationId xmlns:a16="http://schemas.microsoft.com/office/drawing/2014/main" id="{4E4B73ED-6C5D-4D21-B308-AC8989397838}"/>
              </a:ext>
            </a:extLst>
          </p:cNvPr>
          <p:cNvSpPr>
            <a:spLocks noGrp="1"/>
          </p:cNvSpPr>
          <p:nvPr>
            <p:ph type="body" sz="quarter" idx="11" hasCustomPrompt="1"/>
          </p:nvPr>
        </p:nvSpPr>
        <p:spPr>
          <a:xfrm>
            <a:off x="323850" y="278584"/>
            <a:ext cx="8496301" cy="169277"/>
          </a:xfrm>
          <a:prstGeom prst="rect">
            <a:avLst/>
          </a:prstGeom>
        </p:spPr>
        <p:txBody>
          <a:bodyPr lIns="0" tIns="0" rIns="0" bIns="0" anchor="b" anchorCtr="0">
            <a:normAutofit/>
          </a:bodyPr>
          <a:lstStyle>
            <a:lvl1pPr marL="183600" indent="-172800">
              <a:spcBef>
                <a:spcPts val="100"/>
              </a:spcBef>
              <a:spcAft>
                <a:spcPts val="600"/>
              </a:spcAft>
              <a:defRPr sz="1100" b="1" cap="all" spc="150" baseline="0">
                <a:solidFill>
                  <a:schemeClr val="tx1">
                    <a:lumMod val="85000"/>
                    <a:lumOff val="15000"/>
                  </a:schemeClr>
                </a:solidFill>
                <a:latin typeface="+mj-lt"/>
                <a:cs typeface="Arial" panose="020B0604020202020204" pitchFamily="34" charset="0"/>
              </a:defRPr>
            </a:lvl1pPr>
          </a:lstStyle>
          <a:p>
            <a:pPr lvl="0"/>
            <a:r>
              <a:rPr lang="en-US" dirty="0"/>
              <a:t>Subtitle</a:t>
            </a:r>
          </a:p>
        </p:txBody>
      </p:sp>
      <p:sp>
        <p:nvSpPr>
          <p:cNvPr id="4" name="Title 3">
            <a:extLst>
              <a:ext uri="{FF2B5EF4-FFF2-40B4-BE49-F238E27FC236}">
                <a16:creationId xmlns:a16="http://schemas.microsoft.com/office/drawing/2014/main" id="{213FD863-C5D4-4822-996F-8A38ADA9748C}"/>
              </a:ext>
            </a:extLst>
          </p:cNvPr>
          <p:cNvSpPr>
            <a:spLocks noGrp="1"/>
          </p:cNvSpPr>
          <p:nvPr>
            <p:ph type="title" hasCustomPrompt="1"/>
          </p:nvPr>
        </p:nvSpPr>
        <p:spPr>
          <a:xfrm>
            <a:off x="323850" y="511788"/>
            <a:ext cx="8496301" cy="30284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27407076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Eyebrow + Title + Bullets + 2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2F561-4750-4A41-A0CD-D284B3CBA7A2}"/>
              </a:ext>
            </a:extLst>
          </p:cNvPr>
          <p:cNvSpPr>
            <a:spLocks noGrp="1"/>
          </p:cNvSpPr>
          <p:nvPr>
            <p:ph sz="quarter" idx="12" hasCustomPrompt="1"/>
          </p:nvPr>
        </p:nvSpPr>
        <p:spPr>
          <a:xfrm>
            <a:off x="323851" y="1089023"/>
            <a:ext cx="4067940" cy="3706814"/>
          </a:xfrm>
          <a:prstGeom prst="rect">
            <a:avLst/>
          </a:prstGeom>
        </p:spPr>
        <p:txBody>
          <a:bodyPr lIns="0" rIns="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8" name="Text Placeholder 11">
            <a:extLst>
              <a:ext uri="{FF2B5EF4-FFF2-40B4-BE49-F238E27FC236}">
                <a16:creationId xmlns:a16="http://schemas.microsoft.com/office/drawing/2014/main" id="{4E4B73ED-6C5D-4D21-B308-AC8989397838}"/>
              </a:ext>
            </a:extLst>
          </p:cNvPr>
          <p:cNvSpPr>
            <a:spLocks noGrp="1"/>
          </p:cNvSpPr>
          <p:nvPr>
            <p:ph type="body" sz="quarter" idx="11" hasCustomPrompt="1"/>
          </p:nvPr>
        </p:nvSpPr>
        <p:spPr>
          <a:xfrm>
            <a:off x="323850" y="278584"/>
            <a:ext cx="8496301" cy="169277"/>
          </a:xfrm>
          <a:prstGeom prst="rect">
            <a:avLst/>
          </a:prstGeom>
        </p:spPr>
        <p:txBody>
          <a:bodyPr lIns="0" tIns="0" rIns="0" bIns="0" anchor="b" anchorCtr="0">
            <a:normAutofit/>
          </a:bodyPr>
          <a:lstStyle>
            <a:lvl1pPr marL="183600" indent="-172800">
              <a:spcBef>
                <a:spcPts val="100"/>
              </a:spcBef>
              <a:spcAft>
                <a:spcPts val="600"/>
              </a:spcAft>
              <a:defRPr sz="1100" b="1" cap="all" spc="150" baseline="0">
                <a:solidFill>
                  <a:schemeClr val="tx1">
                    <a:lumMod val="85000"/>
                    <a:lumOff val="15000"/>
                  </a:schemeClr>
                </a:solidFill>
                <a:latin typeface="+mj-lt"/>
                <a:cs typeface="Arial" panose="020B0604020202020204" pitchFamily="34" charset="0"/>
              </a:defRPr>
            </a:lvl1pPr>
          </a:lstStyle>
          <a:p>
            <a:pPr lvl="0"/>
            <a:r>
              <a:rPr lang="en-US" dirty="0"/>
              <a:t>Subtitle</a:t>
            </a:r>
          </a:p>
        </p:txBody>
      </p:sp>
      <p:sp>
        <p:nvSpPr>
          <p:cNvPr id="4" name="Title 3">
            <a:extLst>
              <a:ext uri="{FF2B5EF4-FFF2-40B4-BE49-F238E27FC236}">
                <a16:creationId xmlns:a16="http://schemas.microsoft.com/office/drawing/2014/main" id="{213FD863-C5D4-4822-996F-8A38ADA9748C}"/>
              </a:ext>
            </a:extLst>
          </p:cNvPr>
          <p:cNvSpPr>
            <a:spLocks noGrp="1"/>
          </p:cNvSpPr>
          <p:nvPr>
            <p:ph type="title" hasCustomPrompt="1"/>
          </p:nvPr>
        </p:nvSpPr>
        <p:spPr>
          <a:xfrm>
            <a:off x="323850" y="511788"/>
            <a:ext cx="8496301" cy="302840"/>
          </a:xfrm>
          <a:prstGeom prst="rect">
            <a:avLst/>
          </a:prstGeom>
        </p:spPr>
        <p:txBody>
          <a:bodyPr/>
          <a:lstStyle/>
          <a:p>
            <a:r>
              <a:rPr lang="en-US" dirty="0"/>
              <a:t>Click to edit master title style</a:t>
            </a:r>
          </a:p>
        </p:txBody>
      </p:sp>
      <p:sp>
        <p:nvSpPr>
          <p:cNvPr id="2" name="Content Placeholder 2">
            <a:extLst>
              <a:ext uri="{FF2B5EF4-FFF2-40B4-BE49-F238E27FC236}">
                <a16:creationId xmlns:a16="http://schemas.microsoft.com/office/drawing/2014/main" id="{234FF43B-55FB-65FC-66D5-DB97A9DE97B1}"/>
              </a:ext>
            </a:extLst>
          </p:cNvPr>
          <p:cNvSpPr>
            <a:spLocks noGrp="1"/>
          </p:cNvSpPr>
          <p:nvPr>
            <p:ph sz="quarter" idx="13" hasCustomPrompt="1"/>
          </p:nvPr>
        </p:nvSpPr>
        <p:spPr>
          <a:xfrm>
            <a:off x="4755688" y="1089023"/>
            <a:ext cx="4067940" cy="3706814"/>
          </a:xfrm>
          <a:prstGeom prst="rect">
            <a:avLst/>
          </a:prstGeom>
        </p:spPr>
        <p:txBody>
          <a:bodyPr lIns="0" rIns="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Tree>
    <p:extLst>
      <p:ext uri="{BB962C8B-B14F-4D97-AF65-F5344CB8AC3E}">
        <p14:creationId xmlns:p14="http://schemas.microsoft.com/office/powerpoint/2010/main" val="258375207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yebrow + Title + Bullets + Text +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2F561-4750-4A41-A0CD-D284B3CBA7A2}"/>
              </a:ext>
            </a:extLst>
          </p:cNvPr>
          <p:cNvSpPr>
            <a:spLocks noGrp="1"/>
          </p:cNvSpPr>
          <p:nvPr>
            <p:ph sz="quarter" idx="12" hasCustomPrompt="1"/>
          </p:nvPr>
        </p:nvSpPr>
        <p:spPr>
          <a:xfrm>
            <a:off x="323851" y="1089023"/>
            <a:ext cx="4067940" cy="3706814"/>
          </a:xfrm>
          <a:prstGeom prst="rect">
            <a:avLst/>
          </a:prstGeom>
        </p:spPr>
        <p:txBody>
          <a:bodyPr lIns="0" rIns="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8" name="Text Placeholder 11">
            <a:extLst>
              <a:ext uri="{FF2B5EF4-FFF2-40B4-BE49-F238E27FC236}">
                <a16:creationId xmlns:a16="http://schemas.microsoft.com/office/drawing/2014/main" id="{4E4B73ED-6C5D-4D21-B308-AC8989397838}"/>
              </a:ext>
            </a:extLst>
          </p:cNvPr>
          <p:cNvSpPr>
            <a:spLocks noGrp="1"/>
          </p:cNvSpPr>
          <p:nvPr>
            <p:ph type="body" sz="quarter" idx="11" hasCustomPrompt="1"/>
          </p:nvPr>
        </p:nvSpPr>
        <p:spPr>
          <a:xfrm>
            <a:off x="323850" y="278584"/>
            <a:ext cx="8496301" cy="169277"/>
          </a:xfrm>
          <a:prstGeom prst="rect">
            <a:avLst/>
          </a:prstGeom>
        </p:spPr>
        <p:txBody>
          <a:bodyPr lIns="0" tIns="0" rIns="0" bIns="0" anchor="b" anchorCtr="0">
            <a:normAutofit/>
          </a:bodyPr>
          <a:lstStyle>
            <a:lvl1pPr marL="183600" indent="-172800">
              <a:spcBef>
                <a:spcPts val="100"/>
              </a:spcBef>
              <a:spcAft>
                <a:spcPts val="600"/>
              </a:spcAft>
              <a:defRPr sz="1100" b="1" cap="all" spc="150" baseline="0">
                <a:solidFill>
                  <a:schemeClr val="tx1">
                    <a:lumMod val="85000"/>
                    <a:lumOff val="15000"/>
                  </a:schemeClr>
                </a:solidFill>
                <a:latin typeface="+mj-lt"/>
                <a:cs typeface="Arial" panose="020B0604020202020204" pitchFamily="34" charset="0"/>
              </a:defRPr>
            </a:lvl1pPr>
          </a:lstStyle>
          <a:p>
            <a:pPr lvl="0"/>
            <a:r>
              <a:rPr lang="en-US" dirty="0"/>
              <a:t>Subtitle</a:t>
            </a:r>
          </a:p>
        </p:txBody>
      </p:sp>
      <p:sp>
        <p:nvSpPr>
          <p:cNvPr id="4" name="Title 3">
            <a:extLst>
              <a:ext uri="{FF2B5EF4-FFF2-40B4-BE49-F238E27FC236}">
                <a16:creationId xmlns:a16="http://schemas.microsoft.com/office/drawing/2014/main" id="{213FD863-C5D4-4822-996F-8A38ADA9748C}"/>
              </a:ext>
            </a:extLst>
          </p:cNvPr>
          <p:cNvSpPr>
            <a:spLocks noGrp="1"/>
          </p:cNvSpPr>
          <p:nvPr>
            <p:ph type="title" hasCustomPrompt="1"/>
          </p:nvPr>
        </p:nvSpPr>
        <p:spPr>
          <a:xfrm>
            <a:off x="323850" y="511788"/>
            <a:ext cx="8496301" cy="302840"/>
          </a:xfrm>
          <a:prstGeom prst="rect">
            <a:avLst/>
          </a:prstGeom>
        </p:spPr>
        <p:txBody>
          <a:bodyPr/>
          <a:lstStyle/>
          <a:p>
            <a:r>
              <a:rPr lang="en-US" dirty="0"/>
              <a:t>Click to edit master title style</a:t>
            </a:r>
          </a:p>
        </p:txBody>
      </p:sp>
      <p:sp>
        <p:nvSpPr>
          <p:cNvPr id="6" name="Picture Placeholder 5">
            <a:extLst>
              <a:ext uri="{FF2B5EF4-FFF2-40B4-BE49-F238E27FC236}">
                <a16:creationId xmlns:a16="http://schemas.microsoft.com/office/drawing/2014/main" id="{350E49A0-48B9-0FD9-5AA2-42071A714C2A}"/>
              </a:ext>
            </a:extLst>
          </p:cNvPr>
          <p:cNvSpPr>
            <a:spLocks noGrp="1"/>
          </p:cNvSpPr>
          <p:nvPr>
            <p:ph type="pic" sz="quarter" idx="13"/>
          </p:nvPr>
        </p:nvSpPr>
        <p:spPr>
          <a:xfrm>
            <a:off x="4752208" y="1089023"/>
            <a:ext cx="4067941" cy="3706815"/>
          </a:xfrm>
          <a:prstGeom prst="rect">
            <a:avLst/>
          </a:prstGeom>
        </p:spPr>
        <p:txBody>
          <a:bodyPr/>
          <a:lstStyle/>
          <a:p>
            <a:r>
              <a:rPr lang="en-US"/>
              <a:t>Click icon to add picture</a:t>
            </a:r>
            <a:endParaRPr lang="en-US" dirty="0"/>
          </a:p>
        </p:txBody>
      </p:sp>
    </p:spTree>
    <p:extLst>
      <p:ext uri="{BB962C8B-B14F-4D97-AF65-F5344CB8AC3E}">
        <p14:creationId xmlns:p14="http://schemas.microsoft.com/office/powerpoint/2010/main" val="86618293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ubtitle, content and punchlin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52F561-4750-4A41-A0CD-D284B3CBA7A2}"/>
              </a:ext>
            </a:extLst>
          </p:cNvPr>
          <p:cNvSpPr>
            <a:spLocks noGrp="1"/>
          </p:cNvSpPr>
          <p:nvPr>
            <p:ph sz="quarter" idx="12" hasCustomPrompt="1"/>
          </p:nvPr>
        </p:nvSpPr>
        <p:spPr>
          <a:xfrm>
            <a:off x="323851" y="1089023"/>
            <a:ext cx="8496300" cy="3233905"/>
          </a:xfrm>
          <a:prstGeom prst="rect">
            <a:avLst/>
          </a:prstGeom>
        </p:spPr>
        <p:txBody>
          <a:bodyPr lIns="0" rIns="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p:txBody>
      </p:sp>
      <p:sp>
        <p:nvSpPr>
          <p:cNvPr id="4" name="Title 3">
            <a:extLst>
              <a:ext uri="{FF2B5EF4-FFF2-40B4-BE49-F238E27FC236}">
                <a16:creationId xmlns:a16="http://schemas.microsoft.com/office/drawing/2014/main" id="{213FD863-C5D4-4822-996F-8A38ADA9748C}"/>
              </a:ext>
            </a:extLst>
          </p:cNvPr>
          <p:cNvSpPr>
            <a:spLocks noGrp="1"/>
          </p:cNvSpPr>
          <p:nvPr>
            <p:ph type="title" hasCustomPrompt="1"/>
          </p:nvPr>
        </p:nvSpPr>
        <p:spPr>
          <a:xfrm>
            <a:off x="323850" y="511788"/>
            <a:ext cx="8496301" cy="302840"/>
          </a:xfrm>
          <a:prstGeom prst="rect">
            <a:avLst/>
          </a:prstGeom>
        </p:spPr>
        <p:txBody>
          <a:bodyPr/>
          <a:lstStyle/>
          <a:p>
            <a:r>
              <a:rPr lang="en-US" dirty="0"/>
              <a:t>Click to edit master title style</a:t>
            </a:r>
          </a:p>
        </p:txBody>
      </p:sp>
      <p:sp>
        <p:nvSpPr>
          <p:cNvPr id="2" name="Text Placeholder 11">
            <a:extLst>
              <a:ext uri="{FF2B5EF4-FFF2-40B4-BE49-F238E27FC236}">
                <a16:creationId xmlns:a16="http://schemas.microsoft.com/office/drawing/2014/main" id="{14B28770-B503-5AE7-583B-301824A3826A}"/>
              </a:ext>
            </a:extLst>
          </p:cNvPr>
          <p:cNvSpPr>
            <a:spLocks noGrp="1"/>
          </p:cNvSpPr>
          <p:nvPr>
            <p:ph type="body" sz="quarter" idx="11" hasCustomPrompt="1"/>
          </p:nvPr>
        </p:nvSpPr>
        <p:spPr>
          <a:xfrm>
            <a:off x="323851" y="278584"/>
            <a:ext cx="8496300" cy="169277"/>
          </a:xfrm>
          <a:prstGeom prst="rect">
            <a:avLst/>
          </a:prstGeom>
        </p:spPr>
        <p:txBody>
          <a:bodyPr lIns="0" tIns="0" rIns="0" bIns="0" anchor="b" anchorCtr="0">
            <a:normAutofit/>
          </a:bodyPr>
          <a:lstStyle>
            <a:lvl1pPr marL="183600" indent="-172800">
              <a:spcBef>
                <a:spcPts val="100"/>
              </a:spcBef>
              <a:spcAft>
                <a:spcPts val="600"/>
              </a:spcAft>
              <a:defRPr sz="1100" b="1" cap="all" spc="150" baseline="0">
                <a:solidFill>
                  <a:schemeClr val="tx1">
                    <a:lumMod val="85000"/>
                    <a:lumOff val="15000"/>
                  </a:schemeClr>
                </a:solidFill>
                <a:latin typeface="+mj-lt"/>
                <a:cs typeface="Arial" panose="020B0604020202020204" pitchFamily="34" charset="0"/>
              </a:defRPr>
            </a:lvl1pPr>
          </a:lstStyle>
          <a:p>
            <a:pPr lvl="0"/>
            <a:r>
              <a:rPr lang="en-US" dirty="0"/>
              <a:t>Subtitle</a:t>
            </a:r>
          </a:p>
        </p:txBody>
      </p:sp>
      <p:sp>
        <p:nvSpPr>
          <p:cNvPr id="5" name="Text Placeholder 3">
            <a:extLst>
              <a:ext uri="{FF2B5EF4-FFF2-40B4-BE49-F238E27FC236}">
                <a16:creationId xmlns:a16="http://schemas.microsoft.com/office/drawing/2014/main" id="{E26F0F0E-E305-EC8E-4219-9177CDCA0E23}"/>
              </a:ext>
            </a:extLst>
          </p:cNvPr>
          <p:cNvSpPr>
            <a:spLocks noGrp="1"/>
          </p:cNvSpPr>
          <p:nvPr>
            <p:ph type="body" sz="quarter" idx="10" hasCustomPrompt="1"/>
          </p:nvPr>
        </p:nvSpPr>
        <p:spPr>
          <a:xfrm>
            <a:off x="323851" y="4399837"/>
            <a:ext cx="8496300" cy="396000"/>
          </a:xfrm>
          <a:prstGeom prst="roundRect">
            <a:avLst>
              <a:gd name="adj" fmla="val 0"/>
            </a:avLst>
          </a:prstGeom>
          <a:gradFill>
            <a:gsLst>
              <a:gs pos="100000">
                <a:srgbClr val="00A0C8"/>
              </a:gs>
              <a:gs pos="0">
                <a:schemeClr val="accent5"/>
              </a:gs>
            </a:gsLst>
            <a:lin ang="0" scaled="0"/>
          </a:gradFill>
          <a:ln w="9525">
            <a:noFill/>
          </a:ln>
          <a:effectLst/>
        </p:spPr>
        <p:txBody>
          <a:bodyPr lIns="90000" tIns="46800" rIns="90000" bIns="72000" anchor="ctr" anchorCtr="0">
            <a:normAutofit/>
          </a:bodyPr>
          <a:lstStyle>
            <a:lvl1pPr marL="0" indent="0" algn="ctr">
              <a:buFontTx/>
              <a:buNone/>
              <a:defRPr sz="1600" b="0">
                <a:solidFill>
                  <a:schemeClr val="bg1"/>
                </a:solidFill>
              </a:defRPr>
            </a:lvl1pPr>
          </a:lstStyle>
          <a:p>
            <a:pPr lvl="0"/>
            <a:r>
              <a:rPr lang="en-US" dirty="0"/>
              <a:t>Punchline</a:t>
            </a:r>
          </a:p>
        </p:txBody>
      </p:sp>
    </p:spTree>
    <p:extLst>
      <p:ext uri="{BB962C8B-B14F-4D97-AF65-F5344CB8AC3E}">
        <p14:creationId xmlns:p14="http://schemas.microsoft.com/office/powerpoint/2010/main" val="162374081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1">
    <p:bg>
      <p:bgPr>
        <a:gradFill>
          <a:gsLst>
            <a:gs pos="15000">
              <a:schemeClr val="accent1"/>
            </a:gs>
            <a:gs pos="51000">
              <a:srgbClr val="00A0C8"/>
            </a:gs>
            <a:gs pos="90000">
              <a:schemeClr val="accent5"/>
            </a:gs>
          </a:gsLst>
          <a:lin ang="24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A7E6E3-9EA9-382E-08EC-83A8327CF4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060" y="0"/>
            <a:ext cx="9139939" cy="5145786"/>
          </a:xfrm>
          <a:prstGeom prst="rect">
            <a:avLst/>
          </a:prstGeom>
        </p:spPr>
      </p:pic>
      <p:sp>
        <p:nvSpPr>
          <p:cNvPr id="3" name="Title 1"/>
          <p:cNvSpPr>
            <a:spLocks noGrp="1"/>
          </p:cNvSpPr>
          <p:nvPr>
            <p:ph type="ctrTitle" hasCustomPrompt="1"/>
          </p:nvPr>
        </p:nvSpPr>
        <p:spPr>
          <a:xfrm>
            <a:off x="323851" y="1757715"/>
            <a:ext cx="4248149" cy="902085"/>
          </a:xfrm>
          <a:prstGeom prst="rect">
            <a:avLst/>
          </a:prstGeom>
          <a:noFill/>
        </p:spPr>
        <p:txBody>
          <a:bodyPr lIns="0" anchor="b" anchorCtr="0">
            <a:normAutofit/>
          </a:bodyPr>
          <a:lstStyle>
            <a:lvl1pPr algn="l">
              <a:defRPr sz="2800" baseline="0">
                <a:solidFill>
                  <a:schemeClr val="bg1"/>
                </a:solidFill>
                <a:latin typeface="+mj-lt"/>
                <a:ea typeface="Arial" panose="020B0604020202020204" pitchFamily="34" charset="0"/>
                <a:cs typeface="Arial" panose="020B0604020202020204" pitchFamily="34" charset="0"/>
              </a:defRPr>
            </a:lvl1pPr>
          </a:lstStyle>
          <a:p>
            <a:r>
              <a:rPr lang="en-US" dirty="0"/>
              <a:t>Chapter title</a:t>
            </a:r>
          </a:p>
        </p:txBody>
      </p:sp>
      <p:sp>
        <p:nvSpPr>
          <p:cNvPr id="4" name="Text Placeholder 8">
            <a:extLst>
              <a:ext uri="{FF2B5EF4-FFF2-40B4-BE49-F238E27FC236}">
                <a16:creationId xmlns:a16="http://schemas.microsoft.com/office/drawing/2014/main" id="{82317A41-52B0-A664-B1D6-56D2D4CF78B6}"/>
              </a:ext>
            </a:extLst>
          </p:cNvPr>
          <p:cNvSpPr>
            <a:spLocks noGrp="1"/>
          </p:cNvSpPr>
          <p:nvPr>
            <p:ph type="body" sz="quarter" idx="12" hasCustomPrompt="1"/>
          </p:nvPr>
        </p:nvSpPr>
        <p:spPr>
          <a:xfrm>
            <a:off x="323851" y="2748761"/>
            <a:ext cx="4248149" cy="307777"/>
          </a:xfrm>
          <a:prstGeom prst="rect">
            <a:avLst/>
          </a:prstGeom>
        </p:spPr>
        <p:txBody>
          <a:bodyPr lIns="0" tIns="0" rIns="0" bIns="0" anchor="ctr">
            <a:normAutofit/>
          </a:bodyPr>
          <a:lstStyle>
            <a:lvl1pPr>
              <a:spcBef>
                <a:spcPts val="0"/>
              </a:spcBef>
              <a:spcAft>
                <a:spcPts val="600"/>
              </a:spcAft>
              <a:defRPr sz="2000" b="0">
                <a:solidFill>
                  <a:schemeClr val="bg1"/>
                </a:solidFill>
                <a:latin typeface="+mj-lt"/>
                <a:cs typeface="Arial" panose="020B0604020202020204" pitchFamily="34" charset="0"/>
              </a:defRPr>
            </a:lvl1pPr>
          </a:lstStyle>
          <a:p>
            <a:pPr lvl="0"/>
            <a:r>
              <a:rPr lang="en-US" dirty="0"/>
              <a:t>Subtitle</a:t>
            </a:r>
          </a:p>
        </p:txBody>
      </p:sp>
      <p:sp>
        <p:nvSpPr>
          <p:cNvPr id="2" name="TextBox 1">
            <a:extLst>
              <a:ext uri="{FF2B5EF4-FFF2-40B4-BE49-F238E27FC236}">
                <a16:creationId xmlns:a16="http://schemas.microsoft.com/office/drawing/2014/main" id="{CDA29843-C258-A51E-46F3-678544D0C9C5}"/>
              </a:ext>
            </a:extLst>
          </p:cNvPr>
          <p:cNvSpPr txBox="1">
            <a:spLocks/>
          </p:cNvSpPr>
          <p:nvPr/>
        </p:nvSpPr>
        <p:spPr>
          <a:xfrm>
            <a:off x="323851" y="4926796"/>
            <a:ext cx="215999" cy="107723"/>
          </a:xfrm>
          <a:prstGeom prst="rect">
            <a:avLst/>
          </a:prstGeom>
          <a:noFill/>
        </p:spPr>
        <p:txBody>
          <a:bodyPr wrap="none" lIns="0" tIns="0" rIns="0" bIns="0" rtlCol="0" anchor="t">
            <a:normAutofit/>
          </a:bodyPr>
          <a:lstStyle/>
          <a:p>
            <a:pPr marL="0" lvl="0" indent="-136800" algn="l">
              <a:buFontTx/>
              <a:buNone/>
            </a:pPr>
            <a:fld id="{F835BF9B-1E3F-4985-8662-C32EBC97455C}" type="slidenum">
              <a:rPr lang="en-US" sz="700" b="1" smtClean="0">
                <a:solidFill>
                  <a:schemeClr val="bg1"/>
                </a:solidFill>
                <a:latin typeface="Arial" panose="020B0604020202020204" pitchFamily="34" charset="0"/>
                <a:ea typeface="Arial" panose="020B0604020202020204" pitchFamily="34" charset="0"/>
                <a:cs typeface="Arial" panose="020B0604020202020204" pitchFamily="34" charset="0"/>
              </a:rPr>
              <a:pPr marL="0" lvl="0" indent="-136800" algn="l">
                <a:buFontTx/>
                <a:buNone/>
              </a:pPr>
              <a:t>‹#›</a:t>
            </a:fld>
            <a:endParaRPr lang="en-US" sz="700" b="1" dirty="0">
              <a:solidFill>
                <a:schemeClr val="bg1"/>
              </a:solidFill>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102510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2">
    <p:bg>
      <p:bgPr>
        <a:gradFill>
          <a:gsLst>
            <a:gs pos="15000">
              <a:schemeClr val="accent1"/>
            </a:gs>
            <a:gs pos="51000">
              <a:srgbClr val="00A0C8"/>
            </a:gs>
            <a:gs pos="90000">
              <a:schemeClr val="accent5"/>
            </a:gs>
          </a:gsLst>
          <a:lin ang="240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A7E6E3-9EA9-382E-08EC-83A8327CF4EF}"/>
              </a:ext>
            </a:extLst>
          </p:cNvPr>
          <p:cNvPicPr>
            <a:picLocks noChangeAspect="1"/>
          </p:cNvPicPr>
          <p:nvPr userDrawn="1"/>
        </p:nvPicPr>
        <p:blipFill>
          <a:blip r:embed="rId2">
            <a:extLst>
              <a:ext uri="{28A0092B-C50C-407E-A947-70E740481C1C}">
                <a14:useLocalDpi xmlns:a14="http://schemas.microsoft.com/office/drawing/2010/main" val="0"/>
              </a:ext>
            </a:extLst>
          </a:blip>
          <a:srcRect l="7" r="7"/>
          <a:stretch/>
        </p:blipFill>
        <p:spPr>
          <a:xfrm>
            <a:off x="4060" y="0"/>
            <a:ext cx="9138570" cy="5145786"/>
          </a:xfrm>
          <a:prstGeom prst="rect">
            <a:avLst/>
          </a:prstGeom>
        </p:spPr>
      </p:pic>
      <p:sp>
        <p:nvSpPr>
          <p:cNvPr id="3" name="Title 1"/>
          <p:cNvSpPr>
            <a:spLocks noGrp="1"/>
          </p:cNvSpPr>
          <p:nvPr>
            <p:ph type="ctrTitle" hasCustomPrompt="1"/>
          </p:nvPr>
        </p:nvSpPr>
        <p:spPr>
          <a:xfrm>
            <a:off x="323851" y="1757715"/>
            <a:ext cx="4248149" cy="902085"/>
          </a:xfrm>
          <a:prstGeom prst="rect">
            <a:avLst/>
          </a:prstGeom>
          <a:noFill/>
        </p:spPr>
        <p:txBody>
          <a:bodyPr lIns="0" anchor="b" anchorCtr="0">
            <a:normAutofit/>
          </a:bodyPr>
          <a:lstStyle>
            <a:lvl1pPr algn="l">
              <a:defRPr sz="2800" baseline="0">
                <a:solidFill>
                  <a:schemeClr val="bg1"/>
                </a:solidFill>
                <a:latin typeface="+mj-lt"/>
                <a:ea typeface="Arial" panose="020B0604020202020204" pitchFamily="34" charset="0"/>
                <a:cs typeface="Arial" panose="020B0604020202020204" pitchFamily="34" charset="0"/>
              </a:defRPr>
            </a:lvl1pPr>
          </a:lstStyle>
          <a:p>
            <a:r>
              <a:rPr lang="en-US" dirty="0"/>
              <a:t>Chapter title</a:t>
            </a:r>
          </a:p>
        </p:txBody>
      </p:sp>
      <p:sp>
        <p:nvSpPr>
          <p:cNvPr id="4" name="Text Placeholder 8">
            <a:extLst>
              <a:ext uri="{FF2B5EF4-FFF2-40B4-BE49-F238E27FC236}">
                <a16:creationId xmlns:a16="http://schemas.microsoft.com/office/drawing/2014/main" id="{82317A41-52B0-A664-B1D6-56D2D4CF78B6}"/>
              </a:ext>
            </a:extLst>
          </p:cNvPr>
          <p:cNvSpPr>
            <a:spLocks noGrp="1"/>
          </p:cNvSpPr>
          <p:nvPr>
            <p:ph type="body" sz="quarter" idx="12" hasCustomPrompt="1"/>
          </p:nvPr>
        </p:nvSpPr>
        <p:spPr>
          <a:xfrm>
            <a:off x="323851" y="2748761"/>
            <a:ext cx="4248149" cy="307777"/>
          </a:xfrm>
          <a:prstGeom prst="rect">
            <a:avLst/>
          </a:prstGeom>
        </p:spPr>
        <p:txBody>
          <a:bodyPr lIns="0" tIns="0" rIns="0" bIns="0" anchor="ctr">
            <a:normAutofit/>
          </a:bodyPr>
          <a:lstStyle>
            <a:lvl1pPr>
              <a:spcBef>
                <a:spcPts val="0"/>
              </a:spcBef>
              <a:spcAft>
                <a:spcPts val="600"/>
              </a:spcAft>
              <a:defRPr sz="2000" b="0">
                <a:solidFill>
                  <a:schemeClr val="bg1"/>
                </a:solidFill>
                <a:latin typeface="+mj-lt"/>
                <a:cs typeface="Arial" panose="020B0604020202020204" pitchFamily="34" charset="0"/>
              </a:defRPr>
            </a:lvl1pPr>
          </a:lstStyle>
          <a:p>
            <a:pPr lvl="0"/>
            <a:r>
              <a:rPr lang="en-US" dirty="0"/>
              <a:t>Subtitle</a:t>
            </a:r>
          </a:p>
        </p:txBody>
      </p:sp>
      <p:sp>
        <p:nvSpPr>
          <p:cNvPr id="2" name="TextBox 1">
            <a:extLst>
              <a:ext uri="{FF2B5EF4-FFF2-40B4-BE49-F238E27FC236}">
                <a16:creationId xmlns:a16="http://schemas.microsoft.com/office/drawing/2014/main" id="{CDA29843-C258-A51E-46F3-678544D0C9C5}"/>
              </a:ext>
            </a:extLst>
          </p:cNvPr>
          <p:cNvSpPr txBox="1">
            <a:spLocks/>
          </p:cNvSpPr>
          <p:nvPr/>
        </p:nvSpPr>
        <p:spPr>
          <a:xfrm>
            <a:off x="323851" y="4926796"/>
            <a:ext cx="215999" cy="107723"/>
          </a:xfrm>
          <a:prstGeom prst="rect">
            <a:avLst/>
          </a:prstGeom>
          <a:noFill/>
        </p:spPr>
        <p:txBody>
          <a:bodyPr wrap="none" lIns="0" tIns="0" rIns="0" bIns="0" rtlCol="0" anchor="t">
            <a:normAutofit/>
          </a:bodyPr>
          <a:lstStyle/>
          <a:p>
            <a:pPr marL="0" lvl="0" indent="-136800" algn="l">
              <a:buFontTx/>
              <a:buNone/>
            </a:pPr>
            <a:fld id="{F835BF9B-1E3F-4985-8662-C32EBC97455C}" type="slidenum">
              <a:rPr lang="en-US" sz="700" b="1" smtClean="0">
                <a:solidFill>
                  <a:schemeClr val="bg1"/>
                </a:solidFill>
                <a:latin typeface="Arial" panose="020B0604020202020204" pitchFamily="34" charset="0"/>
                <a:ea typeface="Arial" panose="020B0604020202020204" pitchFamily="34" charset="0"/>
                <a:cs typeface="Arial" panose="020B0604020202020204" pitchFamily="34" charset="0"/>
              </a:rPr>
              <a:pPr marL="0" lvl="0" indent="-136800" algn="l">
                <a:buFontTx/>
                <a:buNone/>
              </a:pPr>
              <a:t>‹#›</a:t>
            </a:fld>
            <a:endParaRPr lang="en-US" sz="700" b="1" dirty="0">
              <a:solidFill>
                <a:schemeClr val="bg1"/>
              </a:solidFill>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856713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323851" y="511788"/>
            <a:ext cx="7740650" cy="302840"/>
          </a:xfrm>
          <a:prstGeom prst="rect">
            <a:avLst/>
          </a:prstGeom>
        </p:spPr>
        <p:txBody>
          <a:bodyPr vert="horz" lIns="0" tIns="0" rIns="0" bIns="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323851" y="1089025"/>
            <a:ext cx="8496300" cy="3706813"/>
          </a:xfrm>
          <a:prstGeom prst="rect">
            <a:avLst/>
          </a:prstGeom>
        </p:spPr>
        <p:txBody>
          <a:bodyPr vert="horz" lIns="0" tIns="0" rIns="0" bIns="0" rtlCol="0">
            <a:normAutofit/>
          </a:bodyPr>
          <a:lstStyle/>
          <a:p>
            <a:pPr lvl="0"/>
            <a:r>
              <a:rPr lang="en-US" noProof="0" dirty="0"/>
              <a:t>First level text is 18pt Arial Bold, without bullet and dark grey             </a:t>
            </a:r>
          </a:p>
          <a:p>
            <a:pPr lvl="1"/>
            <a:r>
              <a:rPr lang="en-US" noProof="0" dirty="0"/>
              <a:t>Second level text is 16pt Arial, blue bullet and dark grey</a:t>
            </a:r>
          </a:p>
          <a:p>
            <a:pPr lvl="2"/>
            <a:r>
              <a:rPr lang="en-US" noProof="0" dirty="0"/>
              <a:t>Third level text is 14pt Arial, blue bullet and dark grey              </a:t>
            </a:r>
          </a:p>
          <a:p>
            <a:pPr lvl="3"/>
            <a:r>
              <a:rPr lang="en-US" noProof="0" dirty="0"/>
              <a:t>Fourth level text is 12pt Arial, blue bullet and dark grey</a:t>
            </a:r>
          </a:p>
          <a:p>
            <a:pPr lvl="3"/>
            <a:endParaRPr lang="en-US" noProof="0" dirty="0"/>
          </a:p>
        </p:txBody>
      </p:sp>
      <p:pic>
        <p:nvPicPr>
          <p:cNvPr id="4" name="Picture 9">
            <a:extLst>
              <a:ext uri="{FF2B5EF4-FFF2-40B4-BE49-F238E27FC236}">
                <a16:creationId xmlns:a16="http://schemas.microsoft.com/office/drawing/2014/main" id="{D9CED364-CD01-9DE5-689F-613D2A99F0BC}"/>
              </a:ext>
            </a:extLst>
          </p:cNvPr>
          <p:cNvPicPr>
            <a:picLocks noChangeAspect="1"/>
          </p:cNvPicPr>
          <p:nvPr userDrawn="1"/>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8347075" y="4901993"/>
            <a:ext cx="473076" cy="119423"/>
          </a:xfrm>
          <a:prstGeom prst="rect">
            <a:avLst/>
          </a:prstGeom>
        </p:spPr>
      </p:pic>
      <p:sp>
        <p:nvSpPr>
          <p:cNvPr id="5" name="TextBox 4">
            <a:extLst>
              <a:ext uri="{FF2B5EF4-FFF2-40B4-BE49-F238E27FC236}">
                <a16:creationId xmlns:a16="http://schemas.microsoft.com/office/drawing/2014/main" id="{7BB08CA4-6D27-C9A4-FECB-EB3B956B14FB}"/>
              </a:ext>
            </a:extLst>
          </p:cNvPr>
          <p:cNvSpPr txBox="1"/>
          <p:nvPr/>
        </p:nvSpPr>
        <p:spPr>
          <a:xfrm>
            <a:off x="526947" y="4926795"/>
            <a:ext cx="1187479" cy="107722"/>
          </a:xfrm>
          <a:prstGeom prst="rect">
            <a:avLst/>
          </a:prstGeom>
          <a:noFill/>
        </p:spPr>
        <p:txBody>
          <a:bodyPr wrap="square" lIns="0" tIns="0" rIns="0" bIns="0" rtlCol="0" anchor="b" anchorCtr="0">
            <a:noAutofit/>
          </a:bodyPr>
          <a:lstStyle/>
          <a:p>
            <a:pPr marL="0" lvl="0" indent="-410400" algn="l">
              <a:spcBef>
                <a:spcPts val="0"/>
              </a:spcBef>
              <a:spcAft>
                <a:spcPts val="0"/>
              </a:spcAft>
              <a:buClr>
                <a:srgbClr val="FF9900"/>
              </a:buClr>
              <a:buFontTx/>
              <a:buNone/>
              <a:defRPr/>
            </a:pPr>
            <a:r>
              <a:rPr lang="en-US" sz="700" dirty="0">
                <a:solidFill>
                  <a:schemeClr val="bg1">
                    <a:lumMod val="50000"/>
                  </a:schemeClr>
                </a:solidFill>
                <a:latin typeface="Arial" panose="020B0604020202020204" pitchFamily="34" charset="0"/>
                <a:ea typeface="Arial" panose="020B0604020202020204" pitchFamily="34" charset="0"/>
                <a:cs typeface="Arial" panose="020B0604020202020204" pitchFamily="34" charset="0"/>
              </a:rPr>
              <a:t>© 2026 Adtran</a:t>
            </a:r>
          </a:p>
        </p:txBody>
      </p:sp>
      <p:sp>
        <p:nvSpPr>
          <p:cNvPr id="6" name="TextBox 5">
            <a:extLst>
              <a:ext uri="{FF2B5EF4-FFF2-40B4-BE49-F238E27FC236}">
                <a16:creationId xmlns:a16="http://schemas.microsoft.com/office/drawing/2014/main" id="{D23AF42A-DAA1-D506-A0A5-A0EBB97224DD}"/>
              </a:ext>
            </a:extLst>
          </p:cNvPr>
          <p:cNvSpPr txBox="1">
            <a:spLocks/>
          </p:cNvSpPr>
          <p:nvPr/>
        </p:nvSpPr>
        <p:spPr>
          <a:xfrm>
            <a:off x="323851" y="4926796"/>
            <a:ext cx="215999" cy="107723"/>
          </a:xfrm>
          <a:prstGeom prst="rect">
            <a:avLst/>
          </a:prstGeom>
          <a:noFill/>
        </p:spPr>
        <p:txBody>
          <a:bodyPr wrap="none" lIns="0" tIns="0" rIns="0" bIns="0" rtlCol="0" anchor="b" anchorCtr="0">
            <a:normAutofit/>
          </a:bodyPr>
          <a:lstStyle/>
          <a:p>
            <a:pPr marL="0" lvl="0" indent="-136800" algn="l">
              <a:buFontTx/>
              <a:buNone/>
            </a:pPr>
            <a:fld id="{F835BF9B-1E3F-4985-8662-C32EBC97455C}" type="slidenum">
              <a:rPr lang="en-US" sz="700" b="1" smtClean="0">
                <a:solidFill>
                  <a:schemeClr val="bg1">
                    <a:lumMod val="50000"/>
                  </a:schemeClr>
                </a:solidFill>
                <a:latin typeface="Arial" panose="020B0604020202020204" pitchFamily="34" charset="0"/>
                <a:ea typeface="Arial" panose="020B0604020202020204" pitchFamily="34" charset="0"/>
                <a:cs typeface="Arial" panose="020B0604020202020204" pitchFamily="34" charset="0"/>
              </a:rPr>
              <a:pPr marL="0" lvl="0" indent="-136800" algn="l">
                <a:buFontTx/>
                <a:buNone/>
              </a:pPr>
              <a:t>‹#›</a:t>
            </a:fld>
            <a:endParaRPr lang="en-US" sz="700" b="1" dirty="0">
              <a:solidFill>
                <a:schemeClr val="bg1">
                  <a:lumMod val="50000"/>
                </a:schemeClr>
              </a:solidFill>
              <a:latin typeface="Arial" panose="020B0604020202020204" pitchFamily="34" charset="0"/>
              <a:ea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B1B1CFE-862E-C157-732F-9F0AAB60F05D}"/>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bwMode="auto">
          <a:xfrm>
            <a:off x="8064500" y="118461"/>
            <a:ext cx="755649" cy="658800"/>
          </a:xfrm>
          <a:prstGeom prst="rect">
            <a:avLst/>
          </a:prstGeom>
        </p:spPr>
      </p:pic>
    </p:spTree>
    <p:extLst>
      <p:ext uri="{BB962C8B-B14F-4D97-AF65-F5344CB8AC3E}">
        <p14:creationId xmlns:p14="http://schemas.microsoft.com/office/powerpoint/2010/main" val="3984127275"/>
      </p:ext>
    </p:extLst>
  </p:cSld>
  <p:clrMap bg1="lt1" tx1="dk1" bg2="lt2" tx2="dk2" accent1="accent1" accent2="accent2" accent3="accent3" accent4="accent4" accent5="accent5" accent6="accent6" hlink="hlink" folHlink="folHlink"/>
  <p:sldLayoutIdLst>
    <p:sldLayoutId id="2147483745" r:id="rId1"/>
    <p:sldLayoutId id="2147483747" r:id="rId2"/>
    <p:sldLayoutId id="2147483748" r:id="rId3"/>
    <p:sldLayoutId id="2147483749" r:id="rId4"/>
    <p:sldLayoutId id="2147483755" r:id="rId5"/>
    <p:sldLayoutId id="2147483756" r:id="rId6"/>
    <p:sldLayoutId id="2147483750" r:id="rId7"/>
    <p:sldLayoutId id="2147483759" r:id="rId8"/>
    <p:sldLayoutId id="2147483761" r:id="rId9"/>
    <p:sldLayoutId id="2147483762" r:id="rId10"/>
    <p:sldLayoutId id="2147483763" r:id="rId11"/>
    <p:sldLayoutId id="2147483764" r:id="rId12"/>
    <p:sldLayoutId id="2147483765" r:id="rId13"/>
    <p:sldLayoutId id="2147483754" r:id="rId14"/>
  </p:sldLayoutIdLst>
  <p:txStyles>
    <p:titleStyle>
      <a:lvl1pPr algn="l" defTabSz="685800" rtl="0" eaLnBrk="1" latinLnBrk="0" hangingPunct="1">
        <a:lnSpc>
          <a:spcPct val="82000"/>
        </a:lnSpc>
        <a:spcBef>
          <a:spcPct val="0"/>
        </a:spcBef>
        <a:buNone/>
        <a:defRPr sz="2400" b="1" i="0" kern="1200">
          <a:solidFill>
            <a:srgbClr val="3264F0"/>
          </a:solidFill>
          <a:latin typeface="+mj-lt"/>
          <a:ea typeface="Arial" panose="020B0604020202020204" pitchFamily="34" charset="0"/>
          <a:cs typeface="Arial" panose="020B0604020202020204" pitchFamily="34" charset="0"/>
        </a:defRPr>
      </a:lvl1pPr>
    </p:titleStyle>
    <p:bodyStyle>
      <a:lvl1pPr marL="0" indent="0" algn="l" defTabSz="685800" rtl="0" eaLnBrk="1" latinLnBrk="0" hangingPunct="1">
        <a:lnSpc>
          <a:spcPct val="100000"/>
        </a:lnSpc>
        <a:spcBef>
          <a:spcPts val="1200"/>
        </a:spcBef>
        <a:spcAft>
          <a:spcPts val="100"/>
        </a:spcAft>
        <a:buClr>
          <a:srgbClr val="3264F0"/>
        </a:buClr>
        <a:buFontTx/>
        <a:buNone/>
        <a:defRPr sz="1800" b="1" kern="1200" baseline="0">
          <a:solidFill>
            <a:schemeClr val="tx1">
              <a:lumMod val="85000"/>
              <a:lumOff val="15000"/>
            </a:schemeClr>
          </a:solidFill>
          <a:latin typeface="+mn-lt"/>
          <a:ea typeface="+mn-ea"/>
          <a:cs typeface="Arial" panose="020B0604020202020204" pitchFamily="34" charset="0"/>
        </a:defRPr>
      </a:lvl1pPr>
      <a:lvl2pPr marL="172800" indent="-172800" algn="l" defTabSz="685800" rtl="0" eaLnBrk="1" latinLnBrk="0" hangingPunct="1">
        <a:lnSpc>
          <a:spcPct val="100000"/>
        </a:lnSpc>
        <a:spcBef>
          <a:spcPts val="150"/>
        </a:spcBef>
        <a:spcAft>
          <a:spcPts val="100"/>
        </a:spcAft>
        <a:buClr>
          <a:srgbClr val="3264F0"/>
        </a:buClr>
        <a:buFont typeface="Arial" panose="020B0604020202020204" pitchFamily="34" charset="0"/>
        <a:buChar char="•"/>
        <a:defRPr sz="1600" kern="1200">
          <a:solidFill>
            <a:schemeClr val="tx1">
              <a:lumMod val="85000"/>
              <a:lumOff val="15000"/>
            </a:schemeClr>
          </a:solidFill>
          <a:latin typeface="+mn-lt"/>
          <a:ea typeface="+mn-ea"/>
          <a:cs typeface="Arial" panose="020B0604020202020204" pitchFamily="34" charset="0"/>
        </a:defRPr>
      </a:lvl2pPr>
      <a:lvl3pPr marL="344488" indent="-171450" algn="l" defTabSz="685800" rtl="0" eaLnBrk="1" latinLnBrk="0" hangingPunct="1">
        <a:lnSpc>
          <a:spcPct val="100000"/>
        </a:lnSpc>
        <a:spcBef>
          <a:spcPts val="150"/>
        </a:spcBef>
        <a:spcAft>
          <a:spcPts val="100"/>
        </a:spcAft>
        <a:buClr>
          <a:srgbClr val="3264F0"/>
        </a:buClr>
        <a:buFont typeface="Arial" panose="020B0604020202020204" pitchFamily="34" charset="0"/>
        <a:buChar char="•"/>
        <a:tabLst/>
        <a:defRPr sz="1400" kern="1200">
          <a:solidFill>
            <a:schemeClr val="tx1">
              <a:lumMod val="85000"/>
              <a:lumOff val="15000"/>
            </a:schemeClr>
          </a:solidFill>
          <a:latin typeface="+mn-lt"/>
          <a:ea typeface="+mn-ea"/>
          <a:cs typeface="Arial" panose="020B0604020202020204" pitchFamily="34" charset="0"/>
        </a:defRPr>
      </a:lvl3pPr>
      <a:lvl4pPr marL="514800" indent="-169200" algn="l" defTabSz="685800" rtl="0" eaLnBrk="1" latinLnBrk="0" hangingPunct="1">
        <a:lnSpc>
          <a:spcPct val="100000"/>
        </a:lnSpc>
        <a:spcBef>
          <a:spcPts val="150"/>
        </a:spcBef>
        <a:spcAft>
          <a:spcPts val="100"/>
        </a:spcAft>
        <a:buClr>
          <a:srgbClr val="3264F0"/>
        </a:buClr>
        <a:buFont typeface="Arial" panose="020B0604020202020204" pitchFamily="34" charset="0"/>
        <a:buChar char="•"/>
        <a:defRPr sz="1200" kern="1200">
          <a:solidFill>
            <a:schemeClr val="tx1">
              <a:lumMod val="85000"/>
              <a:lumOff val="15000"/>
            </a:schemeClr>
          </a:solidFill>
          <a:latin typeface="+mn-lt"/>
          <a:ea typeface="+mn-ea"/>
          <a:cs typeface="Arial" panose="020B0604020202020204" pitchFamily="34" charset="0"/>
        </a:defRPr>
      </a:lvl4pPr>
      <a:lvl5pPr marL="0" indent="0" algn="l" defTabSz="685800" rtl="0" eaLnBrk="1" latinLnBrk="0" hangingPunct="1">
        <a:lnSpc>
          <a:spcPct val="100000"/>
        </a:lnSpc>
        <a:spcBef>
          <a:spcPts val="200"/>
        </a:spcBef>
        <a:spcAft>
          <a:spcPts val="100"/>
        </a:spcAft>
        <a:buClr>
          <a:schemeClr val="accent1"/>
        </a:buClr>
        <a:buFontTx/>
        <a:buNone/>
        <a:defRPr sz="1800" kern="1200">
          <a:solidFill>
            <a:schemeClr val="tx2"/>
          </a:solidFill>
          <a:latin typeface="+mn-lt"/>
          <a:ea typeface="+mn-ea"/>
          <a:cs typeface="Arial" panose="020B0604020202020204" pitchFamily="34" charset="0"/>
        </a:defRPr>
      </a:lvl5pPr>
      <a:lvl6pPr marL="1728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600" kern="1200">
          <a:solidFill>
            <a:schemeClr val="tx2"/>
          </a:solidFill>
          <a:latin typeface="+mn-lt"/>
          <a:ea typeface="+mn-ea"/>
          <a:cs typeface="+mn-cs"/>
        </a:defRPr>
      </a:lvl6pPr>
      <a:lvl7pPr marL="3456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400" kern="1200">
          <a:solidFill>
            <a:schemeClr val="tx2"/>
          </a:solidFill>
          <a:latin typeface="+mn-lt"/>
          <a:ea typeface="+mn-ea"/>
          <a:cs typeface="+mn-cs"/>
        </a:defRPr>
      </a:lvl7pPr>
      <a:lvl8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8pPr>
      <a:lvl9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9pPr>
    </p:bodyStyle>
    <p:otherStyle>
      <a:defPPr>
        <a:defRPr lang="en-US"/>
      </a:defPPr>
      <a:lvl1pPr marL="0" indent="0" algn="l" defTabSz="685800" rtl="0" eaLnBrk="1" latinLnBrk="0" hangingPunct="1">
        <a:lnSpc>
          <a:spcPct val="100000"/>
        </a:lnSpc>
        <a:spcBef>
          <a:spcPts val="200"/>
        </a:spcBef>
        <a:spcAft>
          <a:spcPts val="100"/>
        </a:spcAft>
        <a:buFontTx/>
        <a:buNone/>
        <a:defRPr sz="1400" kern="1200" baseline="0">
          <a:solidFill>
            <a:schemeClr val="tx2"/>
          </a:solidFill>
          <a:latin typeface="+mn-lt"/>
          <a:ea typeface="+mn-ea"/>
          <a:cs typeface="Arial" panose="020B0604020202020204" pitchFamily="34" charset="0"/>
        </a:defRPr>
      </a:lvl1pPr>
      <a:lvl2pPr marL="1728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400" kern="1200">
          <a:solidFill>
            <a:schemeClr val="tx2"/>
          </a:solidFill>
          <a:latin typeface="+mn-lt"/>
          <a:ea typeface="+mn-ea"/>
          <a:cs typeface="Arial" panose="020B0604020202020204" pitchFamily="34" charset="0"/>
        </a:defRPr>
      </a:lvl2pPr>
      <a:lvl3pPr marL="3456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tabLst>
          <a:tab pos="600075" algn="l"/>
        </a:tabLst>
        <a:defRPr sz="1200" kern="1200">
          <a:solidFill>
            <a:schemeClr val="tx2"/>
          </a:solidFill>
          <a:latin typeface="+mn-lt"/>
          <a:ea typeface="+mn-ea"/>
          <a:cs typeface="Arial" panose="020B0604020202020204" pitchFamily="34" charset="0"/>
        </a:defRPr>
      </a:lvl3pPr>
      <a:lvl4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Arial" panose="020B0604020202020204" pitchFamily="34" charset="0"/>
        </a:defRPr>
      </a:lvl4pPr>
      <a:lvl5pPr marL="0" indent="0" algn="l" defTabSz="685800" rtl="0" eaLnBrk="1" latinLnBrk="0" hangingPunct="1">
        <a:lnSpc>
          <a:spcPct val="100000"/>
        </a:lnSpc>
        <a:spcBef>
          <a:spcPts val="200"/>
        </a:spcBef>
        <a:spcAft>
          <a:spcPts val="100"/>
        </a:spcAft>
        <a:buClr>
          <a:schemeClr val="accent1"/>
        </a:buClr>
        <a:buFontTx/>
        <a:buNone/>
        <a:defRPr sz="1400" kern="1200">
          <a:solidFill>
            <a:schemeClr val="tx2"/>
          </a:solidFill>
          <a:latin typeface="+mn-lt"/>
          <a:ea typeface="+mn-ea"/>
          <a:cs typeface="Arial" panose="020B0604020202020204" pitchFamily="34" charset="0"/>
        </a:defRPr>
      </a:lvl5pPr>
      <a:lvl6pPr marL="1728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400" kern="1200">
          <a:solidFill>
            <a:schemeClr val="tx2"/>
          </a:solidFill>
          <a:latin typeface="+mn-lt"/>
          <a:ea typeface="+mn-ea"/>
          <a:cs typeface="+mn-cs"/>
        </a:defRPr>
      </a:lvl6pPr>
      <a:lvl7pPr marL="3456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7pPr>
      <a:lvl8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8pPr>
      <a:lvl9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9pPr>
    </p:otherStyle>
  </p:txStyles>
  <p:extLst>
    <p:ext uri="{27BBF7A9-308A-43DC-89C8-2F10F3537804}">
      <p15:sldGuideLst xmlns:p15="http://schemas.microsoft.com/office/powerpoint/2012/main">
        <p15:guide id="15" orient="horz" pos="686">
          <p15:clr>
            <a:srgbClr val="F26B43"/>
          </p15:clr>
        </p15:guide>
        <p15:guide id="16" orient="horz" pos="3021">
          <p15:clr>
            <a:srgbClr val="F26B43"/>
          </p15:clr>
        </p15:guide>
        <p15:guide id="17" pos="5556">
          <p15:clr>
            <a:srgbClr val="F26B43"/>
          </p15:clr>
        </p15:guide>
        <p15:guide id="18" pos="204">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emf"/><Relationship Id="rId9" Type="http://schemas.openxmlformats.org/officeDocument/2006/relationships/image" Target="../media/image27.jpg"/></Relationships>
</file>

<file path=ppt/slides/_rels/slide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notesSlide" Target="../notesSlides/notesSlide2.xml"/><Relationship Id="rId7" Type="http://schemas.openxmlformats.org/officeDocument/2006/relationships/image" Target="../media/image31.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0.svg"/><Relationship Id="rId5" Type="http://schemas.openxmlformats.org/officeDocument/2006/relationships/image" Target="../media/image29.emf"/><Relationship Id="rId4" Type="http://schemas.openxmlformats.org/officeDocument/2006/relationships/oleObject" Target="../embeddings/oleObject1.bin"/><Relationship Id="rId9" Type="http://schemas.openxmlformats.org/officeDocument/2006/relationships/image" Target="../media/image33.svg"/></Relationships>
</file>

<file path=ppt/slides/_rels/slide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47.svg"/><Relationship Id="rId18" Type="http://schemas.openxmlformats.org/officeDocument/2006/relationships/image" Target="../media/image52.svg"/><Relationship Id="rId3" Type="http://schemas.openxmlformats.org/officeDocument/2006/relationships/image" Target="../media/image37.svg"/><Relationship Id="rId21" Type="http://schemas.openxmlformats.org/officeDocument/2006/relationships/image" Target="../media/image55.svg"/><Relationship Id="rId7" Type="http://schemas.openxmlformats.org/officeDocument/2006/relationships/image" Target="../media/image41.svg"/><Relationship Id="rId12" Type="http://schemas.openxmlformats.org/officeDocument/2006/relationships/image" Target="../media/image46.svg"/><Relationship Id="rId17" Type="http://schemas.openxmlformats.org/officeDocument/2006/relationships/image" Target="../media/image51.svg"/><Relationship Id="rId2" Type="http://schemas.openxmlformats.org/officeDocument/2006/relationships/image" Target="../media/image36.svg"/><Relationship Id="rId16" Type="http://schemas.openxmlformats.org/officeDocument/2006/relationships/image" Target="../media/image50.svg"/><Relationship Id="rId20" Type="http://schemas.openxmlformats.org/officeDocument/2006/relationships/image" Target="../media/image54.svg"/><Relationship Id="rId1" Type="http://schemas.openxmlformats.org/officeDocument/2006/relationships/slideLayout" Target="../slideLayouts/slideLayout3.xml"/><Relationship Id="rId6" Type="http://schemas.openxmlformats.org/officeDocument/2006/relationships/image" Target="../media/image40.svg"/><Relationship Id="rId11" Type="http://schemas.openxmlformats.org/officeDocument/2006/relationships/image" Target="../media/image45.svg"/><Relationship Id="rId5" Type="http://schemas.openxmlformats.org/officeDocument/2006/relationships/image" Target="../media/image39.svg"/><Relationship Id="rId15" Type="http://schemas.openxmlformats.org/officeDocument/2006/relationships/image" Target="../media/image49.svg"/><Relationship Id="rId10" Type="http://schemas.openxmlformats.org/officeDocument/2006/relationships/image" Target="../media/image44.svg"/><Relationship Id="rId19" Type="http://schemas.openxmlformats.org/officeDocument/2006/relationships/image" Target="../media/image53.svg"/><Relationship Id="rId4" Type="http://schemas.openxmlformats.org/officeDocument/2006/relationships/image" Target="../media/image38.svg"/><Relationship Id="rId9" Type="http://schemas.openxmlformats.org/officeDocument/2006/relationships/image" Target="../media/image43.png"/><Relationship Id="rId14" Type="http://schemas.openxmlformats.org/officeDocument/2006/relationships/image" Target="../media/image48.svg"/><Relationship Id="rId22" Type="http://schemas.openxmlformats.org/officeDocument/2006/relationships/image" Target="../media/image56.svg"/></Relationships>
</file>

<file path=ppt/slides/_rels/slide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jpeg"/><Relationship Id="rId2" Type="http://schemas.openxmlformats.org/officeDocument/2006/relationships/image" Target="../media/image59.png"/><Relationship Id="rId1" Type="http://schemas.openxmlformats.org/officeDocument/2006/relationships/slideLayout" Target="../slideLayouts/slideLayout3.xml"/><Relationship Id="rId6" Type="http://schemas.openxmlformats.org/officeDocument/2006/relationships/image" Target="../media/image63.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jpeg"/><Relationship Id="rId9" Type="http://schemas.openxmlformats.org/officeDocument/2006/relationships/image" Target="../media/image66.png"/></Relationships>
</file>

<file path=ppt/slides/_rels/slide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9.jpeg"/><Relationship Id="rId7" Type="http://schemas.openxmlformats.org/officeDocument/2006/relationships/image" Target="../media/image72.png"/><Relationship Id="rId2" Type="http://schemas.openxmlformats.org/officeDocument/2006/relationships/image" Target="../media/image23.png"/><Relationship Id="rId1" Type="http://schemas.openxmlformats.org/officeDocument/2006/relationships/slideLayout" Target="../slideLayouts/slideLayout14.xml"/><Relationship Id="rId6" Type="http://schemas.openxmlformats.org/officeDocument/2006/relationships/image" Target="../media/image71.jpeg"/><Relationship Id="rId5" Type="http://schemas.openxmlformats.org/officeDocument/2006/relationships/image" Target="../media/image24.svg"/><Relationship Id="rId4" Type="http://schemas.openxmlformats.org/officeDocument/2006/relationships/image" Target="../media/image7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8F3A8-70C3-1749-2D38-0B30C9E1D53E}"/>
              </a:ext>
            </a:extLst>
          </p:cNvPr>
          <p:cNvSpPr>
            <a:spLocks noGrp="1"/>
          </p:cNvSpPr>
          <p:nvPr>
            <p:ph type="ctrTitle"/>
          </p:nvPr>
        </p:nvSpPr>
        <p:spPr>
          <a:xfrm>
            <a:off x="323851" y="2395728"/>
            <a:ext cx="6114381" cy="1170432"/>
          </a:xfrm>
        </p:spPr>
        <p:txBody>
          <a:bodyPr>
            <a:noAutofit/>
          </a:bodyPr>
          <a:lstStyle/>
          <a:p>
            <a:r>
              <a:rPr lang="en-US" sz="2000" dirty="0"/>
              <a:t>Unlocking the Network of the Future: </a:t>
            </a:r>
            <a:br>
              <a:rPr lang="en-US" sz="2000" dirty="0"/>
            </a:br>
            <a:r>
              <a:rPr lang="en-US" sz="2000" dirty="0"/>
              <a:t>How SUSTAINET-Advance is driving </a:t>
            </a:r>
            <a:br>
              <a:rPr lang="en-US" sz="2000" dirty="0"/>
            </a:br>
            <a:r>
              <a:rPr lang="en-US" sz="2000" dirty="0"/>
              <a:t>Resilient, Sustainable and AI-Ready Enterprise Connectivity and Critical Infrastructure</a:t>
            </a:r>
          </a:p>
        </p:txBody>
      </p:sp>
      <p:sp>
        <p:nvSpPr>
          <p:cNvPr id="3" name="Text Placeholder 2">
            <a:extLst>
              <a:ext uri="{FF2B5EF4-FFF2-40B4-BE49-F238E27FC236}">
                <a16:creationId xmlns:a16="http://schemas.microsoft.com/office/drawing/2014/main" id="{2A452070-A313-6F17-1504-2E9639167014}"/>
              </a:ext>
            </a:extLst>
          </p:cNvPr>
          <p:cNvSpPr>
            <a:spLocks noGrp="1"/>
          </p:cNvSpPr>
          <p:nvPr>
            <p:ph type="body" sz="quarter" idx="10"/>
          </p:nvPr>
        </p:nvSpPr>
        <p:spPr>
          <a:xfrm>
            <a:off x="323850" y="4267201"/>
            <a:ext cx="4776788" cy="450850"/>
          </a:xfrm>
        </p:spPr>
        <p:txBody>
          <a:bodyPr>
            <a:normAutofit/>
          </a:bodyPr>
          <a:lstStyle/>
          <a:p>
            <a:r>
              <a:rPr lang="en-US" dirty="0"/>
              <a:t>Christoph Glingener, CTO, Adtran Networks SE</a:t>
            </a:r>
            <a:endParaRPr lang="en-US" b="0" dirty="0"/>
          </a:p>
        </p:txBody>
      </p:sp>
      <p:sp>
        <p:nvSpPr>
          <p:cNvPr id="4" name="Text Placeholder 3">
            <a:extLst>
              <a:ext uri="{FF2B5EF4-FFF2-40B4-BE49-F238E27FC236}">
                <a16:creationId xmlns:a16="http://schemas.microsoft.com/office/drawing/2014/main" id="{B35A59C3-36CA-232A-B64F-22E1DF5B84A3}"/>
              </a:ext>
            </a:extLst>
          </p:cNvPr>
          <p:cNvSpPr>
            <a:spLocks noGrp="1"/>
          </p:cNvSpPr>
          <p:nvPr>
            <p:ph type="body" sz="quarter" idx="12"/>
          </p:nvPr>
        </p:nvSpPr>
        <p:spPr>
          <a:xfrm>
            <a:off x="323850" y="3733800"/>
            <a:ext cx="4776891" cy="365760"/>
          </a:xfrm>
        </p:spPr>
        <p:txBody>
          <a:bodyPr>
            <a:normAutofit fontScale="77500" lnSpcReduction="20000"/>
          </a:bodyPr>
          <a:lstStyle/>
          <a:p>
            <a:r>
              <a:rPr lang="en-US" dirty="0"/>
              <a:t>SUSTAINET Public Event @ Berlin 6G Conference, </a:t>
            </a:r>
            <a:br>
              <a:rPr lang="en-US" dirty="0"/>
            </a:br>
            <a:r>
              <a:rPr lang="en-US" dirty="0"/>
              <a:t>8 September 2026, Berlin</a:t>
            </a:r>
          </a:p>
          <a:p>
            <a:endParaRPr lang="en-US" dirty="0"/>
          </a:p>
        </p:txBody>
      </p:sp>
      <p:pic>
        <p:nvPicPr>
          <p:cNvPr id="6" name="Picture 5">
            <a:extLst>
              <a:ext uri="{FF2B5EF4-FFF2-40B4-BE49-F238E27FC236}">
                <a16:creationId xmlns:a16="http://schemas.microsoft.com/office/drawing/2014/main" id="{14CBD059-7396-1CB3-CCCB-D68D2E2CF24B}"/>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323849" y="1107346"/>
            <a:ext cx="4319589" cy="1041115"/>
          </a:xfrm>
          <a:prstGeom prst="rect">
            <a:avLst/>
          </a:prstGeom>
          <a:solidFill>
            <a:schemeClr val="tx1"/>
          </a:solidFill>
        </p:spPr>
      </p:pic>
      <p:pic>
        <p:nvPicPr>
          <p:cNvPr id="7" name="Picture 6">
            <a:extLst>
              <a:ext uri="{FF2B5EF4-FFF2-40B4-BE49-F238E27FC236}">
                <a16:creationId xmlns:a16="http://schemas.microsoft.com/office/drawing/2014/main" id="{7D69C8F0-1440-C690-B5A2-8ED141D9738E}"/>
              </a:ext>
            </a:extLst>
          </p:cNvPr>
          <p:cNvPicPr>
            <a:picLocks noChangeAspect="1"/>
          </p:cNvPicPr>
          <p:nvPr/>
        </p:nvPicPr>
        <p:blipFill>
          <a:blip r:embed="rId4"/>
          <a:srcRect b="59658"/>
          <a:stretch/>
        </p:blipFill>
        <p:spPr bwMode="auto">
          <a:xfrm>
            <a:off x="5640069" y="4048544"/>
            <a:ext cx="3280457" cy="321030"/>
          </a:xfrm>
          <a:prstGeom prst="rect">
            <a:avLst/>
          </a:prstGeom>
        </p:spPr>
      </p:pic>
      <p:grpSp>
        <p:nvGrpSpPr>
          <p:cNvPr id="31" name="Group 30">
            <a:extLst>
              <a:ext uri="{FF2B5EF4-FFF2-40B4-BE49-F238E27FC236}">
                <a16:creationId xmlns:a16="http://schemas.microsoft.com/office/drawing/2014/main" id="{D54799F5-A87A-BA33-C08E-10260A04DF4E}"/>
              </a:ext>
            </a:extLst>
          </p:cNvPr>
          <p:cNvGrpSpPr/>
          <p:nvPr/>
        </p:nvGrpSpPr>
        <p:grpSpPr>
          <a:xfrm>
            <a:off x="5644656" y="4390456"/>
            <a:ext cx="3175494" cy="405382"/>
            <a:chOff x="1849932" y="3285042"/>
            <a:chExt cx="5969000" cy="762000"/>
          </a:xfrm>
        </p:grpSpPr>
        <p:sp>
          <p:nvSpPr>
            <p:cNvPr id="23" name="Rectangle 22">
              <a:extLst>
                <a:ext uri="{FF2B5EF4-FFF2-40B4-BE49-F238E27FC236}">
                  <a16:creationId xmlns:a16="http://schemas.microsoft.com/office/drawing/2014/main" id="{462B0E99-B978-72F5-E6C7-4B035BDC2A9F}"/>
                </a:ext>
              </a:extLst>
            </p:cNvPr>
            <p:cNvSpPr/>
            <p:nvPr/>
          </p:nvSpPr>
          <p:spPr>
            <a:xfrm>
              <a:off x="1849932" y="3285042"/>
              <a:ext cx="5969000" cy="76200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24" name="Group 23">
              <a:extLst>
                <a:ext uri="{FF2B5EF4-FFF2-40B4-BE49-F238E27FC236}">
                  <a16:creationId xmlns:a16="http://schemas.microsoft.com/office/drawing/2014/main" id="{19DAE46E-1AF6-D4BC-A884-DD85C08ECEFD}"/>
                </a:ext>
              </a:extLst>
            </p:cNvPr>
            <p:cNvGrpSpPr/>
            <p:nvPr/>
          </p:nvGrpSpPr>
          <p:grpSpPr>
            <a:xfrm>
              <a:off x="1936323" y="3326741"/>
              <a:ext cx="5809351" cy="610140"/>
              <a:chOff x="1624274" y="4389007"/>
              <a:chExt cx="5809351" cy="610140"/>
            </a:xfrm>
          </p:grpSpPr>
          <p:pic>
            <p:nvPicPr>
              <p:cNvPr id="25" name="Grafik 16" descr="Ein Bild, das Text, Schild, Uhr enthält.&#10;&#10;Automatisch generierte Beschreibung">
                <a:extLst>
                  <a:ext uri="{FF2B5EF4-FFF2-40B4-BE49-F238E27FC236}">
                    <a16:creationId xmlns:a16="http://schemas.microsoft.com/office/drawing/2014/main" id="{E123373F-CD97-339F-40A6-56CD5225F806}"/>
                  </a:ext>
                </a:extLst>
              </p:cNvPr>
              <p:cNvPicPr>
                <a:picLocks noChangeAspect="1"/>
              </p:cNvPicPr>
              <p:nvPr userDrawn="1"/>
            </p:nvPicPr>
            <p:blipFill>
              <a:blip r:embed="rId5"/>
              <a:stretch/>
            </p:blipFill>
            <p:spPr bwMode="auto">
              <a:xfrm>
                <a:off x="2679829" y="4664495"/>
                <a:ext cx="864000" cy="185963"/>
              </a:xfrm>
              <a:prstGeom prst="rect">
                <a:avLst/>
              </a:prstGeom>
            </p:spPr>
          </p:pic>
          <p:pic>
            <p:nvPicPr>
              <p:cNvPr id="26" name="Graphic 25">
                <a:extLst>
                  <a:ext uri="{FF2B5EF4-FFF2-40B4-BE49-F238E27FC236}">
                    <a16:creationId xmlns:a16="http://schemas.microsoft.com/office/drawing/2014/main" id="{7365079C-D2B4-C2DF-6C0B-AA0796F97F0F}"/>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bwMode="auto">
              <a:xfrm>
                <a:off x="3700550" y="4604668"/>
                <a:ext cx="864000" cy="273888"/>
              </a:xfrm>
              <a:prstGeom prst="rect">
                <a:avLst/>
              </a:prstGeom>
            </p:spPr>
          </p:pic>
          <p:pic>
            <p:nvPicPr>
              <p:cNvPr id="27" name="Picture 26">
                <a:extLst>
                  <a:ext uri="{FF2B5EF4-FFF2-40B4-BE49-F238E27FC236}">
                    <a16:creationId xmlns:a16="http://schemas.microsoft.com/office/drawing/2014/main" id="{37F4FDA7-EE24-DD19-BDF3-359071B60EC4}"/>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l="8854" t="14216" r="16238" b="13446"/>
              <a:stretch>
                <a:fillRect/>
              </a:stretch>
            </p:blipFill>
            <p:spPr>
              <a:xfrm>
                <a:off x="1624274" y="4415795"/>
                <a:ext cx="864000" cy="556566"/>
              </a:xfrm>
              <a:prstGeom prst="rect">
                <a:avLst/>
              </a:prstGeom>
            </p:spPr>
          </p:pic>
          <p:pic>
            <p:nvPicPr>
              <p:cNvPr id="28" name="Picture 27">
                <a:extLst>
                  <a:ext uri="{FF2B5EF4-FFF2-40B4-BE49-F238E27FC236}">
                    <a16:creationId xmlns:a16="http://schemas.microsoft.com/office/drawing/2014/main" id="{FB40EFFC-C416-E84F-1141-7D3F7511E75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695897" y="4389007"/>
                <a:ext cx="864000" cy="610140"/>
              </a:xfrm>
              <a:prstGeom prst="rect">
                <a:avLst/>
              </a:prstGeom>
            </p:spPr>
          </p:pic>
          <p:pic>
            <p:nvPicPr>
              <p:cNvPr id="29" name="Picture 28">
                <a:extLst>
                  <a:ext uri="{FF2B5EF4-FFF2-40B4-BE49-F238E27FC236}">
                    <a16:creationId xmlns:a16="http://schemas.microsoft.com/office/drawing/2014/main" id="{4BA3B034-E00A-FE71-71A4-31261E40A9B6}"/>
                  </a:ext>
                  <a:ext uri="{C183D7F6-B498-43B3-948B-1728B52AA6E4}">
                    <adec:decorative xmlns:adec="http://schemas.microsoft.com/office/drawing/2017/decorative" val="1"/>
                  </a:ext>
                </a:extLst>
              </p:cNvPr>
              <p:cNvPicPr>
                <a:picLocks noChangeAspect="1"/>
              </p:cNvPicPr>
              <p:nvPr userDrawn="1"/>
            </p:nvPicPr>
            <p:blipFill>
              <a:blip r:embed="rId9"/>
              <a:stretch>
                <a:fillRect/>
              </a:stretch>
            </p:blipFill>
            <p:spPr>
              <a:xfrm>
                <a:off x="5669390" y="4492645"/>
                <a:ext cx="864000" cy="419904"/>
              </a:xfrm>
              <a:prstGeom prst="rect">
                <a:avLst/>
              </a:prstGeom>
            </p:spPr>
          </p:pic>
          <p:pic>
            <p:nvPicPr>
              <p:cNvPr id="30" name="Picture 29">
                <a:extLst>
                  <a:ext uri="{FF2B5EF4-FFF2-40B4-BE49-F238E27FC236}">
                    <a16:creationId xmlns:a16="http://schemas.microsoft.com/office/drawing/2014/main" id="{ECC24202-8C6F-CC5F-DF84-8CDCE99F076C}"/>
                  </a:ext>
                  <a:ext uri="{C183D7F6-B498-43B3-948B-1728B52AA6E4}">
                    <adec:decorative xmlns:adec="http://schemas.microsoft.com/office/drawing/2017/decorative" val="1"/>
                  </a:ext>
                </a:extLst>
              </p:cNvPr>
              <p:cNvPicPr>
                <a:picLocks noChangeAspect="1"/>
              </p:cNvPicPr>
              <p:nvPr userDrawn="1"/>
            </p:nvPicPr>
            <p:blipFill>
              <a:blip r:embed="rId10"/>
              <a:stretch>
                <a:fillRect/>
              </a:stretch>
            </p:blipFill>
            <p:spPr>
              <a:xfrm>
                <a:off x="6569625" y="4495964"/>
                <a:ext cx="864000" cy="425435"/>
              </a:xfrm>
              <a:prstGeom prst="rect">
                <a:avLst/>
              </a:prstGeom>
            </p:spPr>
          </p:pic>
        </p:grpSp>
      </p:grpSp>
    </p:spTree>
    <p:extLst>
      <p:ext uri="{BB962C8B-B14F-4D97-AF65-F5344CB8AC3E}">
        <p14:creationId xmlns:p14="http://schemas.microsoft.com/office/powerpoint/2010/main" val="2338928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670F9-28EC-E7DB-C8AB-70F2BD6828B6}"/>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904A647-CCF3-6B12-966C-D1FD72EAD17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4" imgH="425" progId="TCLayout.ActiveDocument.1">
                  <p:embed/>
                </p:oleObj>
              </mc:Choice>
              <mc:Fallback>
                <p:oleObj name="think-cell Slide" r:id="rId4" imgW="424" imgH="425" progId="TCLayout.ActiveDocument.1">
                  <p:embed/>
                  <p:pic>
                    <p:nvPicPr>
                      <p:cNvPr id="4" name="think-cell data - do not delete" hidden="1">
                        <a:extLst>
                          <a:ext uri="{FF2B5EF4-FFF2-40B4-BE49-F238E27FC236}">
                            <a16:creationId xmlns:a16="http://schemas.microsoft.com/office/drawing/2014/main" id="{5904A647-CCF3-6B12-966C-D1FD72EAD17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60C63798-DA1C-D6B2-6E79-20A47D6C2AF0}"/>
              </a:ext>
            </a:extLst>
          </p:cNvPr>
          <p:cNvSpPr>
            <a:spLocks noGrp="1"/>
          </p:cNvSpPr>
          <p:nvPr>
            <p:ph type="title"/>
          </p:nvPr>
        </p:nvSpPr>
        <p:spPr/>
        <p:txBody>
          <a:bodyPr vert="horz">
            <a:normAutofit/>
          </a:bodyPr>
          <a:lstStyle/>
          <a:p>
            <a:r>
              <a:rPr lang="en-US" dirty="0"/>
              <a:t>Trends, driving the future of connectivity</a:t>
            </a:r>
          </a:p>
        </p:txBody>
      </p:sp>
      <p:sp>
        <p:nvSpPr>
          <p:cNvPr id="8" name="Text Placeholder 7">
            <a:extLst>
              <a:ext uri="{FF2B5EF4-FFF2-40B4-BE49-F238E27FC236}">
                <a16:creationId xmlns:a16="http://schemas.microsoft.com/office/drawing/2014/main" id="{12FF3A2E-15FF-BBCF-41B5-1E7769D2BE45}"/>
              </a:ext>
            </a:extLst>
          </p:cNvPr>
          <p:cNvSpPr>
            <a:spLocks noGrp="1"/>
          </p:cNvSpPr>
          <p:nvPr>
            <p:ph type="body" sz="quarter" idx="11"/>
          </p:nvPr>
        </p:nvSpPr>
        <p:spPr/>
        <p:txBody>
          <a:bodyPr/>
          <a:lstStyle/>
          <a:p>
            <a:r>
              <a:rPr lang="en-US" dirty="0"/>
              <a:t>Industry Update</a:t>
            </a:r>
          </a:p>
        </p:txBody>
      </p:sp>
      <p:sp>
        <p:nvSpPr>
          <p:cNvPr id="7" name="Text Placeholder 6">
            <a:extLst>
              <a:ext uri="{FF2B5EF4-FFF2-40B4-BE49-F238E27FC236}">
                <a16:creationId xmlns:a16="http://schemas.microsoft.com/office/drawing/2014/main" id="{29BCA1F1-6ED8-AC7F-CE8C-45A04271FF4C}"/>
              </a:ext>
            </a:extLst>
          </p:cNvPr>
          <p:cNvSpPr>
            <a:spLocks noGrp="1"/>
          </p:cNvSpPr>
          <p:nvPr>
            <p:ph type="body" sz="quarter" idx="10"/>
          </p:nvPr>
        </p:nvSpPr>
        <p:spPr/>
        <p:txBody>
          <a:bodyPr bIns="72000">
            <a:normAutofit/>
          </a:bodyPr>
          <a:lstStyle/>
          <a:p>
            <a:r>
              <a:rPr lang="en-US"/>
              <a:t>Continued growth in scalable, secure and AI-optimized fiber networks </a:t>
            </a:r>
            <a:endParaRPr lang="en-US" sz="1600"/>
          </a:p>
        </p:txBody>
      </p:sp>
      <p:cxnSp>
        <p:nvCxnSpPr>
          <p:cNvPr id="3" name="Straight Connector 2">
            <a:extLst>
              <a:ext uri="{FF2B5EF4-FFF2-40B4-BE49-F238E27FC236}">
                <a16:creationId xmlns:a16="http://schemas.microsoft.com/office/drawing/2014/main" id="{CD72DF08-C645-EC4D-7284-B25CFFDD857E}"/>
              </a:ext>
            </a:extLst>
          </p:cNvPr>
          <p:cNvCxnSpPr>
            <a:cxnSpLocks/>
          </p:cNvCxnSpPr>
          <p:nvPr/>
        </p:nvCxnSpPr>
        <p:spPr>
          <a:xfrm>
            <a:off x="323850" y="1856495"/>
            <a:ext cx="8496301" cy="0"/>
          </a:xfrm>
          <a:prstGeom prst="line">
            <a:avLst/>
          </a:prstGeom>
          <a:ln w="38100">
            <a:gradFill flip="none" rotWithShape="1">
              <a:gsLst>
                <a:gs pos="0">
                  <a:schemeClr val="accent1"/>
                </a:gs>
                <a:gs pos="80000">
                  <a:schemeClr val="accent4"/>
                </a:gs>
                <a:gs pos="40000">
                  <a:schemeClr val="accent6"/>
                </a:gs>
                <a:gs pos="20000">
                  <a:srgbClr val="FFC800"/>
                </a:gs>
                <a:gs pos="60000">
                  <a:schemeClr val="accent5"/>
                </a:gs>
                <a:gs pos="100000">
                  <a:schemeClr val="accent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05FE202-0D6F-694F-85EB-779301ABDA26}"/>
              </a:ext>
            </a:extLst>
          </p:cNvPr>
          <p:cNvSpPr/>
          <p:nvPr/>
        </p:nvSpPr>
        <p:spPr>
          <a:xfrm>
            <a:off x="7280999" y="1751308"/>
            <a:ext cx="1080338" cy="278970"/>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a:solidFill>
                <a:schemeClr val="bg1"/>
              </a:solidFill>
            </a:endParaRPr>
          </a:p>
        </p:txBody>
      </p:sp>
      <p:sp>
        <p:nvSpPr>
          <p:cNvPr id="10" name="Rectangle 9">
            <a:extLst>
              <a:ext uri="{FF2B5EF4-FFF2-40B4-BE49-F238E27FC236}">
                <a16:creationId xmlns:a16="http://schemas.microsoft.com/office/drawing/2014/main" id="{72ABD7B6-E7F0-8C45-14E5-1F304D246472}"/>
              </a:ext>
            </a:extLst>
          </p:cNvPr>
          <p:cNvSpPr/>
          <p:nvPr/>
        </p:nvSpPr>
        <p:spPr>
          <a:xfrm>
            <a:off x="5100907" y="1751308"/>
            <a:ext cx="1123627" cy="278970"/>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a:solidFill>
                <a:schemeClr val="bg1"/>
              </a:solidFill>
            </a:endParaRPr>
          </a:p>
        </p:txBody>
      </p:sp>
      <p:sp>
        <p:nvSpPr>
          <p:cNvPr id="12" name="Rectangle 11">
            <a:extLst>
              <a:ext uri="{FF2B5EF4-FFF2-40B4-BE49-F238E27FC236}">
                <a16:creationId xmlns:a16="http://schemas.microsoft.com/office/drawing/2014/main" id="{BB6F7A7D-6EA4-AAC3-A63A-99C89AF117AB}"/>
              </a:ext>
            </a:extLst>
          </p:cNvPr>
          <p:cNvSpPr/>
          <p:nvPr/>
        </p:nvSpPr>
        <p:spPr>
          <a:xfrm>
            <a:off x="2919467" y="1751308"/>
            <a:ext cx="1123627" cy="278970"/>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a:solidFill>
                <a:schemeClr val="bg1"/>
              </a:solidFill>
            </a:endParaRPr>
          </a:p>
        </p:txBody>
      </p:sp>
      <p:sp>
        <p:nvSpPr>
          <p:cNvPr id="16" name="Rectangle 15">
            <a:extLst>
              <a:ext uri="{FF2B5EF4-FFF2-40B4-BE49-F238E27FC236}">
                <a16:creationId xmlns:a16="http://schemas.microsoft.com/office/drawing/2014/main" id="{DBDF7F14-A5D8-112A-6795-7696815A2A5B}"/>
              </a:ext>
            </a:extLst>
          </p:cNvPr>
          <p:cNvSpPr/>
          <p:nvPr/>
        </p:nvSpPr>
        <p:spPr>
          <a:xfrm>
            <a:off x="898332" y="1751308"/>
            <a:ext cx="1128519" cy="278970"/>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400" b="1">
              <a:solidFill>
                <a:schemeClr val="bg1"/>
              </a:solidFill>
            </a:endParaRPr>
          </a:p>
        </p:txBody>
      </p:sp>
      <p:sp>
        <p:nvSpPr>
          <p:cNvPr id="17" name="Content Placeholder 2">
            <a:extLst>
              <a:ext uri="{FF2B5EF4-FFF2-40B4-BE49-F238E27FC236}">
                <a16:creationId xmlns:a16="http://schemas.microsoft.com/office/drawing/2014/main" id="{58352601-40E9-63C6-F1DC-D6FC7338DDEF}"/>
              </a:ext>
            </a:extLst>
          </p:cNvPr>
          <p:cNvSpPr txBox="1">
            <a:spLocks/>
          </p:cNvSpPr>
          <p:nvPr/>
        </p:nvSpPr>
        <p:spPr>
          <a:xfrm>
            <a:off x="323850" y="2496354"/>
            <a:ext cx="1947600" cy="1795153"/>
          </a:xfrm>
          <a:prstGeom prst="rect">
            <a:avLst/>
          </a:prstGeom>
        </p:spPr>
        <p:txBody>
          <a:bodyPr lIns="0" tIns="0" rIns="0" bIns="0">
            <a:normAutofit/>
          </a:bodyPr>
          <a:lstStyle>
            <a:lvl1pPr marL="0" indent="0" algn="l" defTabSz="685800" rtl="0" eaLnBrk="1" latinLnBrk="0" hangingPunct="1">
              <a:lnSpc>
                <a:spcPct val="100000"/>
              </a:lnSpc>
              <a:spcBef>
                <a:spcPts val="200"/>
              </a:spcBef>
              <a:spcAft>
                <a:spcPts val="100"/>
              </a:spcAft>
              <a:buFontTx/>
              <a:buNone/>
              <a:defRPr sz="1800" kern="1200" baseline="0">
                <a:solidFill>
                  <a:schemeClr val="tx2"/>
                </a:solidFill>
                <a:latin typeface="+mn-lt"/>
                <a:ea typeface="+mn-ea"/>
                <a:cs typeface="Segoe UI" panose="020B0502040204020203" pitchFamily="34" charset="0"/>
              </a:defRPr>
            </a:lvl1pPr>
            <a:lvl2pPr marL="172800" indent="-172800" algn="l" defTabSz="685800" rtl="0" eaLnBrk="1" latinLnBrk="0" hangingPunct="1">
              <a:lnSpc>
                <a:spcPct val="100000"/>
              </a:lnSpc>
              <a:spcBef>
                <a:spcPts val="150"/>
              </a:spcBef>
              <a:spcAft>
                <a:spcPts val="100"/>
              </a:spcAft>
              <a:buClr>
                <a:srgbClr val="5F5F5F"/>
              </a:buClr>
              <a:buFont typeface="Arial" panose="020B0604020202020204" pitchFamily="34" charset="0"/>
              <a:buChar char="•"/>
              <a:defRPr sz="1600" kern="1200">
                <a:solidFill>
                  <a:schemeClr val="tx2"/>
                </a:solidFill>
                <a:latin typeface="+mn-lt"/>
                <a:ea typeface="+mn-ea"/>
                <a:cs typeface="Arial" panose="020B0604020202020204" pitchFamily="34" charset="0"/>
              </a:defRPr>
            </a:lvl2pPr>
            <a:lvl3pPr marL="345600" indent="-172800" algn="l" defTabSz="685800" rtl="0" eaLnBrk="1" latinLnBrk="0" hangingPunct="1">
              <a:lnSpc>
                <a:spcPct val="100000"/>
              </a:lnSpc>
              <a:spcBef>
                <a:spcPts val="150"/>
              </a:spcBef>
              <a:spcAft>
                <a:spcPts val="100"/>
              </a:spcAft>
              <a:buClr>
                <a:srgbClr val="5F5F5F"/>
              </a:buClr>
              <a:buFont typeface="Arial" panose="020B0604020202020204" pitchFamily="34" charset="0"/>
              <a:buChar char="•"/>
              <a:tabLst>
                <a:tab pos="600075" algn="l"/>
              </a:tabLst>
              <a:defRPr sz="1400" kern="1200">
                <a:solidFill>
                  <a:schemeClr val="tx2"/>
                </a:solidFill>
                <a:latin typeface="+mn-lt"/>
                <a:ea typeface="+mn-ea"/>
                <a:cs typeface="Arial" panose="020B0604020202020204" pitchFamily="34" charset="0"/>
              </a:defRPr>
            </a:lvl3pPr>
            <a:lvl4pPr marL="514800" indent="-169200" algn="l" defTabSz="685800" rtl="0" eaLnBrk="1" latinLnBrk="0" hangingPunct="1">
              <a:lnSpc>
                <a:spcPct val="100000"/>
              </a:lnSpc>
              <a:spcBef>
                <a:spcPts val="150"/>
              </a:spcBef>
              <a:spcAft>
                <a:spcPts val="100"/>
              </a:spcAft>
              <a:buClr>
                <a:srgbClr val="5F5F5F"/>
              </a:buClr>
              <a:buFont typeface="Arial" panose="020B0604020202020204" pitchFamily="34" charset="0"/>
              <a:buChar char="•"/>
              <a:defRPr sz="1200" kern="1200">
                <a:solidFill>
                  <a:schemeClr val="tx2"/>
                </a:solidFill>
                <a:latin typeface="+mn-lt"/>
                <a:ea typeface="+mn-ea"/>
                <a:cs typeface="Arial" panose="020B0604020202020204" pitchFamily="34" charset="0"/>
              </a:defRPr>
            </a:lvl4pPr>
            <a:lvl5pPr marL="0" indent="0" algn="l" defTabSz="685800" rtl="0" eaLnBrk="1" latinLnBrk="0" hangingPunct="1">
              <a:lnSpc>
                <a:spcPct val="100000"/>
              </a:lnSpc>
              <a:spcBef>
                <a:spcPts val="200"/>
              </a:spcBef>
              <a:spcAft>
                <a:spcPts val="100"/>
              </a:spcAft>
              <a:buClr>
                <a:schemeClr val="accent1"/>
              </a:buClr>
              <a:buFontTx/>
              <a:buNone/>
              <a:defRPr sz="1800" kern="1200">
                <a:solidFill>
                  <a:schemeClr val="tx2"/>
                </a:solidFill>
                <a:latin typeface="+mn-lt"/>
                <a:ea typeface="+mn-ea"/>
                <a:cs typeface="Segoe UI" panose="020B0502040204020203" pitchFamily="34" charset="0"/>
              </a:defRPr>
            </a:lvl5pPr>
            <a:lvl6pPr marL="1728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600" kern="1200">
                <a:solidFill>
                  <a:schemeClr val="tx2"/>
                </a:solidFill>
                <a:latin typeface="+mn-lt"/>
                <a:ea typeface="+mn-ea"/>
                <a:cs typeface="+mn-cs"/>
              </a:defRPr>
            </a:lvl6pPr>
            <a:lvl7pPr marL="3456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400" kern="1200">
                <a:solidFill>
                  <a:schemeClr val="tx2"/>
                </a:solidFill>
                <a:latin typeface="+mn-lt"/>
                <a:ea typeface="+mn-ea"/>
                <a:cs typeface="+mn-cs"/>
              </a:defRPr>
            </a:lvl7pPr>
            <a:lvl8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8pPr>
            <a:lvl9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9pPr>
          </a:lstStyle>
          <a:p>
            <a:pPr algn="ctr">
              <a:spcBef>
                <a:spcPts val="0"/>
              </a:spcBef>
              <a:spcAft>
                <a:spcPts val="800"/>
              </a:spcAft>
            </a:pPr>
            <a:r>
              <a:rPr lang="en-GB" sz="1400" b="1" dirty="0">
                <a:solidFill>
                  <a:srgbClr val="3264F0"/>
                </a:solidFill>
                <a:effectLst/>
                <a:latin typeface="Arial" panose="020B0604020202020204" pitchFamily="34" charset="0"/>
              </a:rPr>
              <a:t>Fiber everywhere era continues</a:t>
            </a:r>
          </a:p>
          <a:p>
            <a:pPr marL="171450" indent="-171450">
              <a:spcBef>
                <a:spcPts val="0"/>
              </a:spcBef>
              <a:spcAft>
                <a:spcPts val="800"/>
              </a:spcAft>
              <a:buFont typeface="Arial" panose="020B0604020202020204" pitchFamily="34" charset="0"/>
              <a:buChar char="•"/>
            </a:pPr>
            <a:r>
              <a:rPr lang="en-GB" sz="1200" dirty="0">
                <a:solidFill>
                  <a:srgbClr val="5F5F5F"/>
                </a:solidFill>
                <a:latin typeface="Arial" panose="020B0604020202020204" pitchFamily="34" charset="0"/>
              </a:rPr>
              <a:t>Mix of public and private funding remains strong</a:t>
            </a:r>
          </a:p>
          <a:p>
            <a:pPr marL="171450" indent="-171450">
              <a:spcBef>
                <a:spcPts val="0"/>
              </a:spcBef>
              <a:spcAft>
                <a:spcPts val="800"/>
              </a:spcAft>
              <a:buFont typeface="Arial" panose="020B0604020202020204" pitchFamily="34" charset="0"/>
              <a:buChar char="•"/>
            </a:pPr>
            <a:r>
              <a:rPr lang="en-GB" sz="1200" dirty="0">
                <a:solidFill>
                  <a:srgbClr val="5F5F5F"/>
                </a:solidFill>
                <a:latin typeface="Arial" panose="020B0604020202020204" pitchFamily="34" charset="0"/>
              </a:rPr>
              <a:t>Connecting all homes, businesses, 5G sites and critical infrastructure</a:t>
            </a:r>
          </a:p>
          <a:p>
            <a:pPr marL="171450" indent="-171450" algn="ctr">
              <a:spcBef>
                <a:spcPts val="0"/>
              </a:spcBef>
              <a:spcAft>
                <a:spcPts val="800"/>
              </a:spcAft>
              <a:buFont typeface="Arial" panose="020B0604020202020204" pitchFamily="34" charset="0"/>
              <a:buChar char="•"/>
            </a:pPr>
            <a:endParaRPr lang="en-GB" sz="1200" b="1" dirty="0">
              <a:solidFill>
                <a:srgbClr val="5F5F5F"/>
              </a:solidFill>
              <a:effectLst/>
              <a:latin typeface="Arial" panose="020B0604020202020204" pitchFamily="34" charset="0"/>
            </a:endParaRPr>
          </a:p>
        </p:txBody>
      </p:sp>
      <p:sp>
        <p:nvSpPr>
          <p:cNvPr id="21" name="Content Placeholder 2">
            <a:extLst>
              <a:ext uri="{FF2B5EF4-FFF2-40B4-BE49-F238E27FC236}">
                <a16:creationId xmlns:a16="http://schemas.microsoft.com/office/drawing/2014/main" id="{02C54356-9BD9-2D42-200B-60146B80BCF0}"/>
              </a:ext>
            </a:extLst>
          </p:cNvPr>
          <p:cNvSpPr txBox="1">
            <a:spLocks/>
          </p:cNvSpPr>
          <p:nvPr/>
        </p:nvSpPr>
        <p:spPr>
          <a:xfrm>
            <a:off x="2507066" y="2496356"/>
            <a:ext cx="1947600" cy="1620000"/>
          </a:xfrm>
          <a:prstGeom prst="rect">
            <a:avLst/>
          </a:prstGeom>
        </p:spPr>
        <p:txBody>
          <a:bodyPr lIns="0" tIns="0" rIns="0" bIns="0">
            <a:normAutofit/>
          </a:bodyPr>
          <a:lstStyle>
            <a:lvl1pPr marL="0" indent="0" algn="l" defTabSz="685800" rtl="0" eaLnBrk="1" latinLnBrk="0" hangingPunct="1">
              <a:lnSpc>
                <a:spcPct val="100000"/>
              </a:lnSpc>
              <a:spcBef>
                <a:spcPts val="200"/>
              </a:spcBef>
              <a:spcAft>
                <a:spcPts val="100"/>
              </a:spcAft>
              <a:buFontTx/>
              <a:buNone/>
              <a:defRPr sz="1800" kern="1200" baseline="0">
                <a:solidFill>
                  <a:schemeClr val="tx2"/>
                </a:solidFill>
                <a:latin typeface="+mn-lt"/>
                <a:ea typeface="+mn-ea"/>
                <a:cs typeface="Segoe UI" panose="020B0502040204020203" pitchFamily="34" charset="0"/>
              </a:defRPr>
            </a:lvl1pPr>
            <a:lvl2pPr marL="172800" indent="-172800" algn="l" defTabSz="685800" rtl="0" eaLnBrk="1" latinLnBrk="0" hangingPunct="1">
              <a:lnSpc>
                <a:spcPct val="100000"/>
              </a:lnSpc>
              <a:spcBef>
                <a:spcPts val="150"/>
              </a:spcBef>
              <a:spcAft>
                <a:spcPts val="100"/>
              </a:spcAft>
              <a:buClr>
                <a:srgbClr val="5F5F5F"/>
              </a:buClr>
              <a:buFont typeface="Arial" panose="020B0604020202020204" pitchFamily="34" charset="0"/>
              <a:buChar char="•"/>
              <a:defRPr sz="1600" kern="1200">
                <a:solidFill>
                  <a:schemeClr val="tx2"/>
                </a:solidFill>
                <a:latin typeface="+mn-lt"/>
                <a:ea typeface="+mn-ea"/>
                <a:cs typeface="Arial" panose="020B0604020202020204" pitchFamily="34" charset="0"/>
              </a:defRPr>
            </a:lvl2pPr>
            <a:lvl3pPr marL="345600" indent="-172800" algn="l" defTabSz="685800" rtl="0" eaLnBrk="1" latinLnBrk="0" hangingPunct="1">
              <a:lnSpc>
                <a:spcPct val="100000"/>
              </a:lnSpc>
              <a:spcBef>
                <a:spcPts val="150"/>
              </a:spcBef>
              <a:spcAft>
                <a:spcPts val="100"/>
              </a:spcAft>
              <a:buClr>
                <a:srgbClr val="5F5F5F"/>
              </a:buClr>
              <a:buFont typeface="Arial" panose="020B0604020202020204" pitchFamily="34" charset="0"/>
              <a:buChar char="•"/>
              <a:tabLst>
                <a:tab pos="600075" algn="l"/>
              </a:tabLst>
              <a:defRPr sz="1400" kern="1200">
                <a:solidFill>
                  <a:schemeClr val="tx2"/>
                </a:solidFill>
                <a:latin typeface="+mn-lt"/>
                <a:ea typeface="+mn-ea"/>
                <a:cs typeface="Arial" panose="020B0604020202020204" pitchFamily="34" charset="0"/>
              </a:defRPr>
            </a:lvl3pPr>
            <a:lvl4pPr marL="514800" indent="-169200" algn="l" defTabSz="685800" rtl="0" eaLnBrk="1" latinLnBrk="0" hangingPunct="1">
              <a:lnSpc>
                <a:spcPct val="100000"/>
              </a:lnSpc>
              <a:spcBef>
                <a:spcPts val="150"/>
              </a:spcBef>
              <a:spcAft>
                <a:spcPts val="100"/>
              </a:spcAft>
              <a:buClr>
                <a:srgbClr val="5F5F5F"/>
              </a:buClr>
              <a:buFont typeface="Arial" panose="020B0604020202020204" pitchFamily="34" charset="0"/>
              <a:buChar char="•"/>
              <a:defRPr sz="1200" kern="1200">
                <a:solidFill>
                  <a:schemeClr val="tx2"/>
                </a:solidFill>
                <a:latin typeface="+mn-lt"/>
                <a:ea typeface="+mn-ea"/>
                <a:cs typeface="Arial" panose="020B0604020202020204" pitchFamily="34" charset="0"/>
              </a:defRPr>
            </a:lvl4pPr>
            <a:lvl5pPr marL="0" indent="0" algn="l" defTabSz="685800" rtl="0" eaLnBrk="1" latinLnBrk="0" hangingPunct="1">
              <a:lnSpc>
                <a:spcPct val="100000"/>
              </a:lnSpc>
              <a:spcBef>
                <a:spcPts val="200"/>
              </a:spcBef>
              <a:spcAft>
                <a:spcPts val="100"/>
              </a:spcAft>
              <a:buClr>
                <a:schemeClr val="accent1"/>
              </a:buClr>
              <a:buFontTx/>
              <a:buNone/>
              <a:defRPr sz="1800" kern="1200">
                <a:solidFill>
                  <a:schemeClr val="tx2"/>
                </a:solidFill>
                <a:latin typeface="+mn-lt"/>
                <a:ea typeface="+mn-ea"/>
                <a:cs typeface="Segoe UI" panose="020B0502040204020203" pitchFamily="34" charset="0"/>
              </a:defRPr>
            </a:lvl5pPr>
            <a:lvl6pPr marL="1728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600" kern="1200">
                <a:solidFill>
                  <a:schemeClr val="tx2"/>
                </a:solidFill>
                <a:latin typeface="+mn-lt"/>
                <a:ea typeface="+mn-ea"/>
                <a:cs typeface="+mn-cs"/>
              </a:defRPr>
            </a:lvl6pPr>
            <a:lvl7pPr marL="3456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400" kern="1200">
                <a:solidFill>
                  <a:schemeClr val="tx2"/>
                </a:solidFill>
                <a:latin typeface="+mn-lt"/>
                <a:ea typeface="+mn-ea"/>
                <a:cs typeface="+mn-cs"/>
              </a:defRPr>
            </a:lvl7pPr>
            <a:lvl8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8pPr>
            <a:lvl9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9pPr>
          </a:lstStyle>
          <a:p>
            <a:pPr algn="ctr">
              <a:spcBef>
                <a:spcPts val="0"/>
              </a:spcBef>
              <a:spcAft>
                <a:spcPts val="800"/>
              </a:spcAft>
            </a:pPr>
            <a:r>
              <a:rPr lang="en-GB" sz="1400" b="1">
                <a:solidFill>
                  <a:srgbClr val="3264F0"/>
                </a:solidFill>
                <a:effectLst/>
                <a:latin typeface="Arial" panose="020B0604020202020204" pitchFamily="34" charset="0"/>
              </a:rPr>
              <a:t>AI infrastructure reshaping networks</a:t>
            </a:r>
          </a:p>
          <a:p>
            <a:pPr marL="171450" indent="-171450">
              <a:spcBef>
                <a:spcPts val="0"/>
              </a:spcBef>
              <a:spcAft>
                <a:spcPts val="800"/>
              </a:spcAft>
              <a:buFont typeface="Arial" panose="020B0604020202020204" pitchFamily="34" charset="0"/>
              <a:buChar char="•"/>
            </a:pPr>
            <a:r>
              <a:rPr lang="en-GB" sz="1200">
                <a:solidFill>
                  <a:srgbClr val="5F5F5F"/>
                </a:solidFill>
                <a:effectLst/>
                <a:latin typeface="Arial" panose="020B0604020202020204" pitchFamily="34" charset="0"/>
              </a:rPr>
              <a:t>Rapid </a:t>
            </a:r>
            <a:r>
              <a:rPr lang="en-GB" sz="1200">
                <a:solidFill>
                  <a:srgbClr val="5F5F5F"/>
                </a:solidFill>
                <a:latin typeface="Arial" panose="020B0604020202020204" pitchFamily="34" charset="0"/>
              </a:rPr>
              <a:t>expansion of cloud infrastructure led by AI</a:t>
            </a:r>
          </a:p>
          <a:p>
            <a:pPr marL="171450" indent="-171450">
              <a:spcBef>
                <a:spcPts val="0"/>
              </a:spcBef>
              <a:spcAft>
                <a:spcPts val="800"/>
              </a:spcAft>
              <a:buFont typeface="Arial" panose="020B0604020202020204" pitchFamily="34" charset="0"/>
              <a:buChar char="•"/>
            </a:pPr>
            <a:r>
              <a:rPr lang="en-GB" sz="1200">
                <a:solidFill>
                  <a:srgbClr val="5F5F5F"/>
                </a:solidFill>
                <a:latin typeface="Arial" panose="020B0604020202020204" pitchFamily="34" charset="0"/>
              </a:rPr>
              <a:t>Large-scale training sites today. Edge and on-prem sites to follow next</a:t>
            </a:r>
            <a:endParaRPr lang="en-GB" sz="1200">
              <a:solidFill>
                <a:srgbClr val="5F5F5F"/>
              </a:solidFill>
              <a:effectLst/>
              <a:latin typeface="Arial" panose="020B0604020202020204" pitchFamily="34" charset="0"/>
            </a:endParaRPr>
          </a:p>
        </p:txBody>
      </p:sp>
      <p:sp>
        <p:nvSpPr>
          <p:cNvPr id="22" name="Content Placeholder 2">
            <a:extLst>
              <a:ext uri="{FF2B5EF4-FFF2-40B4-BE49-F238E27FC236}">
                <a16:creationId xmlns:a16="http://schemas.microsoft.com/office/drawing/2014/main" id="{367D3826-2A1B-1716-2209-2BC17268311C}"/>
              </a:ext>
            </a:extLst>
          </p:cNvPr>
          <p:cNvSpPr txBox="1">
            <a:spLocks/>
          </p:cNvSpPr>
          <p:nvPr/>
        </p:nvSpPr>
        <p:spPr>
          <a:xfrm>
            <a:off x="4690282" y="2496355"/>
            <a:ext cx="1947600" cy="1620000"/>
          </a:xfrm>
          <a:prstGeom prst="rect">
            <a:avLst/>
          </a:prstGeom>
        </p:spPr>
        <p:txBody>
          <a:bodyPr lIns="0" tIns="0" rIns="0" bIns="0">
            <a:normAutofit/>
          </a:bodyPr>
          <a:lstStyle>
            <a:lvl1pPr marL="0" indent="0" algn="l" defTabSz="685800" rtl="0" eaLnBrk="1" latinLnBrk="0" hangingPunct="1">
              <a:lnSpc>
                <a:spcPct val="100000"/>
              </a:lnSpc>
              <a:spcBef>
                <a:spcPts val="200"/>
              </a:spcBef>
              <a:spcAft>
                <a:spcPts val="100"/>
              </a:spcAft>
              <a:buFontTx/>
              <a:buNone/>
              <a:defRPr sz="1800" kern="1200" baseline="0">
                <a:solidFill>
                  <a:schemeClr val="tx2"/>
                </a:solidFill>
                <a:latin typeface="+mn-lt"/>
                <a:ea typeface="+mn-ea"/>
                <a:cs typeface="Segoe UI" panose="020B0502040204020203" pitchFamily="34" charset="0"/>
              </a:defRPr>
            </a:lvl1pPr>
            <a:lvl2pPr marL="172800" indent="-172800" algn="l" defTabSz="685800" rtl="0" eaLnBrk="1" latinLnBrk="0" hangingPunct="1">
              <a:lnSpc>
                <a:spcPct val="100000"/>
              </a:lnSpc>
              <a:spcBef>
                <a:spcPts val="150"/>
              </a:spcBef>
              <a:spcAft>
                <a:spcPts val="100"/>
              </a:spcAft>
              <a:buClr>
                <a:srgbClr val="5F5F5F"/>
              </a:buClr>
              <a:buFont typeface="Arial" panose="020B0604020202020204" pitchFamily="34" charset="0"/>
              <a:buChar char="•"/>
              <a:defRPr sz="1600" kern="1200">
                <a:solidFill>
                  <a:schemeClr val="tx2"/>
                </a:solidFill>
                <a:latin typeface="+mn-lt"/>
                <a:ea typeface="+mn-ea"/>
                <a:cs typeface="Arial" panose="020B0604020202020204" pitchFamily="34" charset="0"/>
              </a:defRPr>
            </a:lvl2pPr>
            <a:lvl3pPr marL="345600" indent="-172800" algn="l" defTabSz="685800" rtl="0" eaLnBrk="1" latinLnBrk="0" hangingPunct="1">
              <a:lnSpc>
                <a:spcPct val="100000"/>
              </a:lnSpc>
              <a:spcBef>
                <a:spcPts val="150"/>
              </a:spcBef>
              <a:spcAft>
                <a:spcPts val="100"/>
              </a:spcAft>
              <a:buClr>
                <a:srgbClr val="5F5F5F"/>
              </a:buClr>
              <a:buFont typeface="Arial" panose="020B0604020202020204" pitchFamily="34" charset="0"/>
              <a:buChar char="•"/>
              <a:tabLst>
                <a:tab pos="600075" algn="l"/>
              </a:tabLst>
              <a:defRPr sz="1400" kern="1200">
                <a:solidFill>
                  <a:schemeClr val="tx2"/>
                </a:solidFill>
                <a:latin typeface="+mn-lt"/>
                <a:ea typeface="+mn-ea"/>
                <a:cs typeface="Arial" panose="020B0604020202020204" pitchFamily="34" charset="0"/>
              </a:defRPr>
            </a:lvl3pPr>
            <a:lvl4pPr marL="514800" indent="-169200" algn="l" defTabSz="685800" rtl="0" eaLnBrk="1" latinLnBrk="0" hangingPunct="1">
              <a:lnSpc>
                <a:spcPct val="100000"/>
              </a:lnSpc>
              <a:spcBef>
                <a:spcPts val="150"/>
              </a:spcBef>
              <a:spcAft>
                <a:spcPts val="100"/>
              </a:spcAft>
              <a:buClr>
                <a:srgbClr val="5F5F5F"/>
              </a:buClr>
              <a:buFont typeface="Arial" panose="020B0604020202020204" pitchFamily="34" charset="0"/>
              <a:buChar char="•"/>
              <a:defRPr sz="1200" kern="1200">
                <a:solidFill>
                  <a:schemeClr val="tx2"/>
                </a:solidFill>
                <a:latin typeface="+mn-lt"/>
                <a:ea typeface="+mn-ea"/>
                <a:cs typeface="Arial" panose="020B0604020202020204" pitchFamily="34" charset="0"/>
              </a:defRPr>
            </a:lvl4pPr>
            <a:lvl5pPr marL="0" indent="0" algn="l" defTabSz="685800" rtl="0" eaLnBrk="1" latinLnBrk="0" hangingPunct="1">
              <a:lnSpc>
                <a:spcPct val="100000"/>
              </a:lnSpc>
              <a:spcBef>
                <a:spcPts val="200"/>
              </a:spcBef>
              <a:spcAft>
                <a:spcPts val="100"/>
              </a:spcAft>
              <a:buClr>
                <a:schemeClr val="accent1"/>
              </a:buClr>
              <a:buFontTx/>
              <a:buNone/>
              <a:defRPr sz="1800" kern="1200">
                <a:solidFill>
                  <a:schemeClr val="tx2"/>
                </a:solidFill>
                <a:latin typeface="+mn-lt"/>
                <a:ea typeface="+mn-ea"/>
                <a:cs typeface="Segoe UI" panose="020B0502040204020203" pitchFamily="34" charset="0"/>
              </a:defRPr>
            </a:lvl5pPr>
            <a:lvl6pPr marL="1728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600" kern="1200">
                <a:solidFill>
                  <a:schemeClr val="tx2"/>
                </a:solidFill>
                <a:latin typeface="+mn-lt"/>
                <a:ea typeface="+mn-ea"/>
                <a:cs typeface="+mn-cs"/>
              </a:defRPr>
            </a:lvl6pPr>
            <a:lvl7pPr marL="3456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400" kern="1200">
                <a:solidFill>
                  <a:schemeClr val="tx2"/>
                </a:solidFill>
                <a:latin typeface="+mn-lt"/>
                <a:ea typeface="+mn-ea"/>
                <a:cs typeface="+mn-cs"/>
              </a:defRPr>
            </a:lvl7pPr>
            <a:lvl8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8pPr>
            <a:lvl9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9pPr>
          </a:lstStyle>
          <a:p>
            <a:pPr algn="ctr">
              <a:spcBef>
                <a:spcPts val="0"/>
              </a:spcBef>
              <a:spcAft>
                <a:spcPts val="800"/>
              </a:spcAft>
            </a:pPr>
            <a:r>
              <a:rPr lang="en-GB" sz="1400" b="1" dirty="0">
                <a:solidFill>
                  <a:srgbClr val="3264F0"/>
                </a:solidFill>
                <a:effectLst/>
                <a:latin typeface="Arial" panose="020B0604020202020204" pitchFamily="34" charset="0"/>
              </a:rPr>
              <a:t>Resilience, security, sovereignty</a:t>
            </a:r>
          </a:p>
          <a:p>
            <a:pPr marL="171450" indent="-171450">
              <a:spcBef>
                <a:spcPts val="0"/>
              </a:spcBef>
              <a:spcAft>
                <a:spcPts val="800"/>
              </a:spcAft>
              <a:buFont typeface="Arial" panose="020B0604020202020204" pitchFamily="34" charset="0"/>
              <a:buChar char="•"/>
            </a:pPr>
            <a:r>
              <a:rPr lang="en-GB" sz="1200" dirty="0">
                <a:solidFill>
                  <a:srgbClr val="5F5F5F"/>
                </a:solidFill>
                <a:effectLst/>
                <a:latin typeface="Arial" panose="020B0604020202020204" pitchFamily="34" charset="0"/>
              </a:rPr>
              <a:t>Trusted vendors with local presence/supply chains</a:t>
            </a:r>
          </a:p>
          <a:p>
            <a:pPr marL="171450" indent="-171450">
              <a:spcBef>
                <a:spcPts val="0"/>
              </a:spcBef>
              <a:spcAft>
                <a:spcPts val="800"/>
              </a:spcAft>
              <a:buFont typeface="Arial" panose="020B0604020202020204" pitchFamily="34" charset="0"/>
              <a:buChar char="•"/>
            </a:pPr>
            <a:r>
              <a:rPr lang="en-GB" sz="1200" dirty="0">
                <a:solidFill>
                  <a:srgbClr val="5F5F5F"/>
                </a:solidFill>
                <a:latin typeface="Arial" panose="020B0604020202020204" pitchFamily="34" charset="0"/>
              </a:rPr>
              <a:t>Legacy infrastructure networks need to be digitized and encrypted</a:t>
            </a:r>
            <a:endParaRPr lang="en-GB" sz="1200" dirty="0">
              <a:solidFill>
                <a:srgbClr val="5F5F5F"/>
              </a:solidFill>
              <a:effectLst/>
              <a:latin typeface="Arial" panose="020B0604020202020204" pitchFamily="34" charset="0"/>
            </a:endParaRPr>
          </a:p>
        </p:txBody>
      </p:sp>
      <p:sp>
        <p:nvSpPr>
          <p:cNvPr id="23" name="Content Placeholder 2">
            <a:extLst>
              <a:ext uri="{FF2B5EF4-FFF2-40B4-BE49-F238E27FC236}">
                <a16:creationId xmlns:a16="http://schemas.microsoft.com/office/drawing/2014/main" id="{DE8F49D0-BD89-3F74-6857-DB2AE845B573}"/>
              </a:ext>
            </a:extLst>
          </p:cNvPr>
          <p:cNvSpPr txBox="1">
            <a:spLocks/>
          </p:cNvSpPr>
          <p:nvPr/>
        </p:nvSpPr>
        <p:spPr>
          <a:xfrm>
            <a:off x="6873499" y="2496356"/>
            <a:ext cx="1946652" cy="1620000"/>
          </a:xfrm>
          <a:prstGeom prst="rect">
            <a:avLst/>
          </a:prstGeom>
        </p:spPr>
        <p:txBody>
          <a:bodyPr lIns="0" tIns="0" rIns="0" bIns="0">
            <a:normAutofit/>
          </a:bodyPr>
          <a:lstStyle>
            <a:lvl1pPr marL="0" indent="0" algn="l" defTabSz="685800" rtl="0" eaLnBrk="1" latinLnBrk="0" hangingPunct="1">
              <a:lnSpc>
                <a:spcPct val="100000"/>
              </a:lnSpc>
              <a:spcBef>
                <a:spcPts val="200"/>
              </a:spcBef>
              <a:spcAft>
                <a:spcPts val="100"/>
              </a:spcAft>
              <a:buFontTx/>
              <a:buNone/>
              <a:defRPr sz="1800" kern="1200" baseline="0">
                <a:solidFill>
                  <a:schemeClr val="tx2"/>
                </a:solidFill>
                <a:latin typeface="+mn-lt"/>
                <a:ea typeface="+mn-ea"/>
                <a:cs typeface="Segoe UI" panose="020B0502040204020203" pitchFamily="34" charset="0"/>
              </a:defRPr>
            </a:lvl1pPr>
            <a:lvl2pPr marL="172800" indent="-172800" algn="l" defTabSz="685800" rtl="0" eaLnBrk="1" latinLnBrk="0" hangingPunct="1">
              <a:lnSpc>
                <a:spcPct val="100000"/>
              </a:lnSpc>
              <a:spcBef>
                <a:spcPts val="150"/>
              </a:spcBef>
              <a:spcAft>
                <a:spcPts val="100"/>
              </a:spcAft>
              <a:buClr>
                <a:srgbClr val="5F5F5F"/>
              </a:buClr>
              <a:buFont typeface="Arial" panose="020B0604020202020204" pitchFamily="34" charset="0"/>
              <a:buChar char="•"/>
              <a:defRPr sz="1600" kern="1200">
                <a:solidFill>
                  <a:schemeClr val="tx2"/>
                </a:solidFill>
                <a:latin typeface="+mn-lt"/>
                <a:ea typeface="+mn-ea"/>
                <a:cs typeface="Arial" panose="020B0604020202020204" pitchFamily="34" charset="0"/>
              </a:defRPr>
            </a:lvl2pPr>
            <a:lvl3pPr marL="345600" indent="-172800" algn="l" defTabSz="685800" rtl="0" eaLnBrk="1" latinLnBrk="0" hangingPunct="1">
              <a:lnSpc>
                <a:spcPct val="100000"/>
              </a:lnSpc>
              <a:spcBef>
                <a:spcPts val="150"/>
              </a:spcBef>
              <a:spcAft>
                <a:spcPts val="100"/>
              </a:spcAft>
              <a:buClr>
                <a:srgbClr val="5F5F5F"/>
              </a:buClr>
              <a:buFont typeface="Arial" panose="020B0604020202020204" pitchFamily="34" charset="0"/>
              <a:buChar char="•"/>
              <a:tabLst>
                <a:tab pos="600075" algn="l"/>
              </a:tabLst>
              <a:defRPr sz="1400" kern="1200">
                <a:solidFill>
                  <a:schemeClr val="tx2"/>
                </a:solidFill>
                <a:latin typeface="+mn-lt"/>
                <a:ea typeface="+mn-ea"/>
                <a:cs typeface="Arial" panose="020B0604020202020204" pitchFamily="34" charset="0"/>
              </a:defRPr>
            </a:lvl3pPr>
            <a:lvl4pPr marL="514800" indent="-169200" algn="l" defTabSz="685800" rtl="0" eaLnBrk="1" latinLnBrk="0" hangingPunct="1">
              <a:lnSpc>
                <a:spcPct val="100000"/>
              </a:lnSpc>
              <a:spcBef>
                <a:spcPts val="150"/>
              </a:spcBef>
              <a:spcAft>
                <a:spcPts val="100"/>
              </a:spcAft>
              <a:buClr>
                <a:srgbClr val="5F5F5F"/>
              </a:buClr>
              <a:buFont typeface="Arial" panose="020B0604020202020204" pitchFamily="34" charset="0"/>
              <a:buChar char="•"/>
              <a:defRPr sz="1200" kern="1200">
                <a:solidFill>
                  <a:schemeClr val="tx2"/>
                </a:solidFill>
                <a:latin typeface="+mn-lt"/>
                <a:ea typeface="+mn-ea"/>
                <a:cs typeface="Arial" panose="020B0604020202020204" pitchFamily="34" charset="0"/>
              </a:defRPr>
            </a:lvl4pPr>
            <a:lvl5pPr marL="0" indent="0" algn="l" defTabSz="685800" rtl="0" eaLnBrk="1" latinLnBrk="0" hangingPunct="1">
              <a:lnSpc>
                <a:spcPct val="100000"/>
              </a:lnSpc>
              <a:spcBef>
                <a:spcPts val="200"/>
              </a:spcBef>
              <a:spcAft>
                <a:spcPts val="100"/>
              </a:spcAft>
              <a:buClr>
                <a:schemeClr val="accent1"/>
              </a:buClr>
              <a:buFontTx/>
              <a:buNone/>
              <a:defRPr sz="1800" kern="1200">
                <a:solidFill>
                  <a:schemeClr val="tx2"/>
                </a:solidFill>
                <a:latin typeface="+mn-lt"/>
                <a:ea typeface="+mn-ea"/>
                <a:cs typeface="Segoe UI" panose="020B0502040204020203" pitchFamily="34" charset="0"/>
              </a:defRPr>
            </a:lvl5pPr>
            <a:lvl6pPr marL="1728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600" kern="1200">
                <a:solidFill>
                  <a:schemeClr val="tx2"/>
                </a:solidFill>
                <a:latin typeface="+mn-lt"/>
                <a:ea typeface="+mn-ea"/>
                <a:cs typeface="+mn-cs"/>
              </a:defRPr>
            </a:lvl6pPr>
            <a:lvl7pPr marL="345600" indent="-1728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400" kern="1200">
                <a:solidFill>
                  <a:schemeClr val="tx2"/>
                </a:solidFill>
                <a:latin typeface="+mn-lt"/>
                <a:ea typeface="+mn-ea"/>
                <a:cs typeface="+mn-cs"/>
              </a:defRPr>
            </a:lvl7pPr>
            <a:lvl8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8pPr>
            <a:lvl9pPr marL="514800" indent="-169200" algn="l" defTabSz="685800" rtl="0" eaLnBrk="1" latinLnBrk="0" hangingPunct="1">
              <a:lnSpc>
                <a:spcPct val="100000"/>
              </a:lnSpc>
              <a:spcBef>
                <a:spcPts val="150"/>
              </a:spcBef>
              <a:spcAft>
                <a:spcPts val="100"/>
              </a:spcAft>
              <a:buClr>
                <a:schemeClr val="accent1"/>
              </a:buClr>
              <a:buFont typeface="Arial" panose="020B0604020202020204" pitchFamily="34" charset="0"/>
              <a:buChar char="•"/>
              <a:defRPr sz="1200" kern="1200">
                <a:solidFill>
                  <a:schemeClr val="tx2"/>
                </a:solidFill>
                <a:latin typeface="+mn-lt"/>
                <a:ea typeface="+mn-ea"/>
                <a:cs typeface="+mn-cs"/>
              </a:defRPr>
            </a:lvl9pPr>
          </a:lstStyle>
          <a:p>
            <a:pPr algn="ctr">
              <a:spcBef>
                <a:spcPts val="0"/>
              </a:spcBef>
              <a:spcAft>
                <a:spcPts val="800"/>
              </a:spcAft>
            </a:pPr>
            <a:r>
              <a:rPr lang="en-GB" sz="1400" b="1" dirty="0">
                <a:solidFill>
                  <a:srgbClr val="3264F0"/>
                </a:solidFill>
                <a:effectLst/>
                <a:latin typeface="Arial" panose="020B0604020202020204" pitchFamily="34" charset="0"/>
              </a:rPr>
              <a:t>AI transforming network operations</a:t>
            </a:r>
          </a:p>
          <a:p>
            <a:pPr marL="171450" indent="-171450">
              <a:spcBef>
                <a:spcPts val="0"/>
              </a:spcBef>
              <a:spcAft>
                <a:spcPts val="800"/>
              </a:spcAft>
              <a:buFont typeface="Arial" panose="020B0604020202020204" pitchFamily="34" charset="0"/>
              <a:buChar char="•"/>
            </a:pPr>
            <a:r>
              <a:rPr lang="en-GB" sz="1200" dirty="0">
                <a:solidFill>
                  <a:srgbClr val="5F5F5F"/>
                </a:solidFill>
                <a:latin typeface="Arial" panose="020B0604020202020204" pitchFamily="34" charset="0"/>
              </a:rPr>
              <a:t>Applying AI to automate operations and improve subscriber experience</a:t>
            </a:r>
          </a:p>
          <a:p>
            <a:pPr marL="171450" indent="-171450">
              <a:spcBef>
                <a:spcPts val="0"/>
              </a:spcBef>
              <a:spcAft>
                <a:spcPts val="800"/>
              </a:spcAft>
              <a:buFont typeface="Arial" panose="020B0604020202020204" pitchFamily="34" charset="0"/>
              <a:buChar char="•"/>
            </a:pPr>
            <a:r>
              <a:rPr lang="en-GB" sz="1200" dirty="0">
                <a:solidFill>
                  <a:srgbClr val="5F5F5F"/>
                </a:solidFill>
                <a:effectLst/>
                <a:latin typeface="Arial" panose="020B0604020202020204" pitchFamily="34" charset="0"/>
              </a:rPr>
              <a:t>Significantly reduces operational expenses</a:t>
            </a:r>
          </a:p>
        </p:txBody>
      </p:sp>
      <p:sp>
        <p:nvSpPr>
          <p:cNvPr id="25" name="TextBox 24">
            <a:extLst>
              <a:ext uri="{FF2B5EF4-FFF2-40B4-BE49-F238E27FC236}">
                <a16:creationId xmlns:a16="http://schemas.microsoft.com/office/drawing/2014/main" id="{28C0D297-B44C-3E74-B8CB-AE31F93F8395}"/>
              </a:ext>
            </a:extLst>
          </p:cNvPr>
          <p:cNvSpPr txBox="1"/>
          <p:nvPr/>
        </p:nvSpPr>
        <p:spPr>
          <a:xfrm>
            <a:off x="7997125" y="1394847"/>
            <a:ext cx="0" cy="0"/>
          </a:xfrm>
          <a:prstGeom prst="rect">
            <a:avLst/>
          </a:prstGeom>
          <a:noFill/>
        </p:spPr>
        <p:txBody>
          <a:bodyPr wrap="none" lIns="90000" tIns="46800" rIns="90000" bIns="46800" rtlCol="0">
            <a:normAutofit fontScale="25000" lnSpcReduction="20000"/>
          </a:bodyPr>
          <a:lstStyle/>
          <a:p>
            <a:pPr algn="l"/>
            <a:endParaRPr lang="en-US" sz="1300">
              <a:solidFill>
                <a:schemeClr val="tx1"/>
              </a:solidFill>
            </a:endParaRPr>
          </a:p>
        </p:txBody>
      </p:sp>
      <p:sp>
        <p:nvSpPr>
          <p:cNvPr id="26" name="TextBox 25">
            <a:extLst>
              <a:ext uri="{FF2B5EF4-FFF2-40B4-BE49-F238E27FC236}">
                <a16:creationId xmlns:a16="http://schemas.microsoft.com/office/drawing/2014/main" id="{1BDBC95A-BEB4-D6DD-CCD0-3F790C1A906C}"/>
              </a:ext>
            </a:extLst>
          </p:cNvPr>
          <p:cNvSpPr txBox="1"/>
          <p:nvPr/>
        </p:nvSpPr>
        <p:spPr>
          <a:xfrm>
            <a:off x="2371241" y="1883044"/>
            <a:ext cx="0" cy="0"/>
          </a:xfrm>
          <a:prstGeom prst="rect">
            <a:avLst/>
          </a:prstGeom>
          <a:noFill/>
        </p:spPr>
        <p:txBody>
          <a:bodyPr wrap="none" lIns="90000" tIns="46800" rIns="90000" bIns="46800" rtlCol="0">
            <a:normAutofit fontScale="25000" lnSpcReduction="20000"/>
          </a:bodyPr>
          <a:lstStyle/>
          <a:p>
            <a:pPr algn="l"/>
            <a:endParaRPr lang="en-US" sz="1300">
              <a:solidFill>
                <a:schemeClr val="tx1"/>
              </a:solidFill>
            </a:endParaRPr>
          </a:p>
        </p:txBody>
      </p:sp>
      <p:pic>
        <p:nvPicPr>
          <p:cNvPr id="27" name="Graphic 26">
            <a:extLst>
              <a:ext uri="{FF2B5EF4-FFF2-40B4-BE49-F238E27FC236}">
                <a16:creationId xmlns:a16="http://schemas.microsoft.com/office/drawing/2014/main" id="{85946E0B-62D2-9778-CEE0-3D13D8BEB68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0800000">
            <a:off x="1051534" y="1427075"/>
            <a:ext cx="690528" cy="786435"/>
          </a:xfrm>
          <a:prstGeom prst="rect">
            <a:avLst/>
          </a:prstGeom>
        </p:spPr>
      </p:pic>
      <p:pic>
        <p:nvPicPr>
          <p:cNvPr id="32" name="Picture 31">
            <a:extLst>
              <a:ext uri="{FF2B5EF4-FFF2-40B4-BE49-F238E27FC236}">
                <a16:creationId xmlns:a16="http://schemas.microsoft.com/office/drawing/2014/main" id="{5176FFD3-CF81-5E91-67AD-3201D71DBAF9}"/>
              </a:ext>
            </a:extLst>
          </p:cNvPr>
          <p:cNvPicPr>
            <a:picLocks noChangeAspect="1"/>
          </p:cNvPicPr>
          <p:nvPr/>
        </p:nvPicPr>
        <p:blipFill>
          <a:blip r:embed="rId7"/>
          <a:stretch>
            <a:fillRect/>
          </a:stretch>
        </p:blipFill>
        <p:spPr>
          <a:xfrm>
            <a:off x="3125266" y="1467253"/>
            <a:ext cx="711200" cy="711200"/>
          </a:xfrm>
          <a:prstGeom prst="rect">
            <a:avLst/>
          </a:prstGeom>
        </p:spPr>
      </p:pic>
      <p:pic>
        <p:nvPicPr>
          <p:cNvPr id="33" name="Graphic 32">
            <a:extLst>
              <a:ext uri="{FF2B5EF4-FFF2-40B4-BE49-F238E27FC236}">
                <a16:creationId xmlns:a16="http://schemas.microsoft.com/office/drawing/2014/main" id="{FEEE31A6-6668-5E70-EC4A-CB873ED6E3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16782" y="1444238"/>
            <a:ext cx="690528" cy="816079"/>
          </a:xfrm>
          <a:prstGeom prst="rect">
            <a:avLst/>
          </a:prstGeom>
        </p:spPr>
      </p:pic>
      <p:pic>
        <p:nvPicPr>
          <p:cNvPr id="34" name="Graphic 33">
            <a:extLst>
              <a:ext uri="{FF2B5EF4-FFF2-40B4-BE49-F238E27FC236}">
                <a16:creationId xmlns:a16="http://schemas.microsoft.com/office/drawing/2014/main" id="{14F8EF2C-BE20-30E5-85C8-817D21714C7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378548" y="1444238"/>
            <a:ext cx="786435" cy="786435"/>
          </a:xfrm>
          <a:prstGeom prst="rect">
            <a:avLst/>
          </a:prstGeom>
        </p:spPr>
      </p:pic>
    </p:spTree>
    <p:extLst>
      <p:ext uri="{BB962C8B-B14F-4D97-AF65-F5344CB8AC3E}">
        <p14:creationId xmlns:p14="http://schemas.microsoft.com/office/powerpoint/2010/main" val="1162202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CAEA1B-77BE-9023-6195-64958813196C}"/>
              </a:ext>
            </a:extLst>
          </p:cNvPr>
          <p:cNvSpPr>
            <a:spLocks noGrp="1"/>
          </p:cNvSpPr>
          <p:nvPr>
            <p:ph type="title"/>
          </p:nvPr>
        </p:nvSpPr>
        <p:spPr/>
        <p:txBody>
          <a:bodyPr/>
          <a:lstStyle/>
          <a:p>
            <a:r>
              <a:rPr lang="en-US" noProof="1"/>
              <a:t>AI is reshaping the world – creates new challenges</a:t>
            </a:r>
          </a:p>
        </p:txBody>
      </p:sp>
      <p:sp>
        <p:nvSpPr>
          <p:cNvPr id="4" name="Text Placeholder 3">
            <a:extLst>
              <a:ext uri="{FF2B5EF4-FFF2-40B4-BE49-F238E27FC236}">
                <a16:creationId xmlns:a16="http://schemas.microsoft.com/office/drawing/2014/main" id="{B7BB7EEA-D3A7-7ECD-CB1C-6695470D5B7C}"/>
              </a:ext>
            </a:extLst>
          </p:cNvPr>
          <p:cNvSpPr>
            <a:spLocks noGrp="1"/>
          </p:cNvSpPr>
          <p:nvPr>
            <p:ph type="body" sz="quarter" idx="11"/>
          </p:nvPr>
        </p:nvSpPr>
        <p:spPr/>
        <p:txBody>
          <a:bodyPr>
            <a:normAutofit/>
          </a:bodyPr>
          <a:lstStyle/>
          <a:p>
            <a:r>
              <a:rPr lang="en-US" noProof="1"/>
              <a:t>Industry Update</a:t>
            </a:r>
          </a:p>
        </p:txBody>
      </p:sp>
      <p:sp>
        <p:nvSpPr>
          <p:cNvPr id="5" name="Text Placeholder 4">
            <a:extLst>
              <a:ext uri="{FF2B5EF4-FFF2-40B4-BE49-F238E27FC236}">
                <a16:creationId xmlns:a16="http://schemas.microsoft.com/office/drawing/2014/main" id="{CF7812B8-9EF9-1D85-A0A6-75E1F2B10144}"/>
              </a:ext>
            </a:extLst>
          </p:cNvPr>
          <p:cNvSpPr>
            <a:spLocks noGrp="1"/>
          </p:cNvSpPr>
          <p:nvPr>
            <p:ph type="body" sz="quarter" idx="10"/>
          </p:nvPr>
        </p:nvSpPr>
        <p:spPr/>
        <p:txBody>
          <a:bodyPr/>
          <a:lstStyle/>
          <a:p>
            <a:r>
              <a:rPr lang="en-US" dirty="0"/>
              <a:t>Energy efficiency and trustworthy autonomy must be addressed by regulation and research</a:t>
            </a:r>
          </a:p>
        </p:txBody>
      </p:sp>
      <p:sp>
        <p:nvSpPr>
          <p:cNvPr id="7" name="TextBox 6">
            <a:extLst>
              <a:ext uri="{FF2B5EF4-FFF2-40B4-BE49-F238E27FC236}">
                <a16:creationId xmlns:a16="http://schemas.microsoft.com/office/drawing/2014/main" id="{C08259BE-F255-6EAF-60CC-C010C5C1DA99}"/>
              </a:ext>
            </a:extLst>
          </p:cNvPr>
          <p:cNvSpPr txBox="1"/>
          <p:nvPr/>
        </p:nvSpPr>
        <p:spPr bwMode="auto">
          <a:xfrm>
            <a:off x="310240" y="1089023"/>
            <a:ext cx="2772000" cy="3233905"/>
          </a:xfrm>
          <a:prstGeom prst="rect">
            <a:avLst/>
          </a:prstGeom>
          <a:noFill/>
          <a:ln>
            <a:noFill/>
          </a:ln>
        </p:spPr>
        <p:txBody>
          <a:bodyPr wrap="none" rtlCol="0">
            <a:noAutofit/>
          </a:bodyPr>
          <a:lstStyle/>
          <a:p>
            <a:pPr algn="ctr"/>
            <a:r>
              <a:rPr lang="en-US" sz="1400" b="1" noProof="1">
                <a:solidFill>
                  <a:schemeClr val="accent5"/>
                </a:solidFill>
              </a:rPr>
              <a:t>Agentic AI</a:t>
            </a:r>
          </a:p>
          <a:p>
            <a:endParaRPr lang="en-US" sz="1400" noProof="1">
              <a:solidFill>
                <a:schemeClr val="tx1"/>
              </a:solidFill>
            </a:endParaRPr>
          </a:p>
          <a:p>
            <a:r>
              <a:rPr lang="en-US" sz="1400" noProof="1">
                <a:solidFill>
                  <a:schemeClr val="tx1"/>
                </a:solidFill>
              </a:rPr>
              <a:t>Infrastructure growth</a:t>
            </a:r>
          </a:p>
          <a:p>
            <a:pPr marL="171450" indent="-171450">
              <a:buFont typeface="Arial" panose="020B0604020202020204" pitchFamily="34" charset="0"/>
              <a:buChar char="•"/>
            </a:pPr>
            <a:r>
              <a:rPr lang="en-US" sz="1200" noProof="1">
                <a:solidFill>
                  <a:schemeClr val="tx1"/>
                </a:solidFill>
              </a:rPr>
              <a:t>Impact on fiber networks</a:t>
            </a:r>
          </a:p>
          <a:p>
            <a:pPr marL="171450" indent="-171450">
              <a:buFont typeface="Arial" panose="020B0604020202020204" pitchFamily="34" charset="0"/>
              <a:buChar char="•"/>
            </a:pPr>
            <a:r>
              <a:rPr lang="en-US" sz="1200" noProof="1">
                <a:solidFill>
                  <a:schemeClr val="tx1"/>
                </a:solidFill>
              </a:rPr>
              <a:t>Growing complexity</a:t>
            </a:r>
          </a:p>
          <a:p>
            <a:endParaRPr lang="en-US" sz="1400" noProof="1">
              <a:solidFill>
                <a:schemeClr val="tx1"/>
              </a:solidFill>
            </a:endParaRPr>
          </a:p>
          <a:p>
            <a:r>
              <a:rPr lang="en-US" sz="1400" noProof="1">
                <a:solidFill>
                  <a:schemeClr val="tx1"/>
                </a:solidFill>
              </a:rPr>
              <a:t>AI-assisted operation</a:t>
            </a:r>
          </a:p>
          <a:p>
            <a:pPr marL="171450" indent="-171450">
              <a:buFont typeface="Arial" panose="020B0604020202020204" pitchFamily="34" charset="0"/>
              <a:buChar char="•"/>
            </a:pPr>
            <a:r>
              <a:rPr lang="en-US" sz="1200" noProof="1">
                <a:solidFill>
                  <a:schemeClr val="tx1"/>
                </a:solidFill>
              </a:rPr>
              <a:t>Scale expert knowledge</a:t>
            </a:r>
          </a:p>
          <a:p>
            <a:pPr marL="171450" indent="-171450">
              <a:buFont typeface="Arial" panose="020B0604020202020204" pitchFamily="34" charset="0"/>
              <a:buChar char="•"/>
            </a:pPr>
            <a:r>
              <a:rPr lang="en-US" sz="1200" noProof="1">
                <a:solidFill>
                  <a:schemeClr val="tx1"/>
                </a:solidFill>
              </a:rPr>
              <a:t>Faster fault resolution</a:t>
            </a:r>
          </a:p>
          <a:p>
            <a:pPr marL="171450" indent="-171450">
              <a:buFont typeface="Arial" panose="020B0604020202020204" pitchFamily="34" charset="0"/>
              <a:buChar char="•"/>
            </a:pPr>
            <a:r>
              <a:rPr lang="en-US" sz="1200" noProof="1">
                <a:solidFill>
                  <a:schemeClr val="tx1"/>
                </a:solidFill>
              </a:rPr>
              <a:t>Better network insights</a:t>
            </a:r>
          </a:p>
          <a:p>
            <a:pPr marL="171450" indent="-171450">
              <a:buFont typeface="Arial" panose="020B0604020202020204" pitchFamily="34" charset="0"/>
              <a:buChar char="•"/>
            </a:pPr>
            <a:r>
              <a:rPr lang="en-US" sz="1200" noProof="1">
                <a:solidFill>
                  <a:schemeClr val="tx1"/>
                </a:solidFill>
              </a:rPr>
              <a:t>Faster service delivery</a:t>
            </a:r>
          </a:p>
          <a:p>
            <a:pPr marL="171450" indent="-171450">
              <a:buFont typeface="Arial" panose="020B0604020202020204" pitchFamily="34" charset="0"/>
              <a:buChar char="•"/>
            </a:pPr>
            <a:r>
              <a:rPr lang="en-US" sz="1200" noProof="1">
                <a:solidFill>
                  <a:schemeClr val="tx1"/>
                </a:solidFill>
              </a:rPr>
              <a:t>Accelerate decisisons</a:t>
            </a:r>
          </a:p>
          <a:p>
            <a:pPr marL="171450" indent="-171450">
              <a:buFont typeface="Arial" panose="020B0604020202020204" pitchFamily="34" charset="0"/>
              <a:buChar char="•"/>
            </a:pPr>
            <a:r>
              <a:rPr lang="en-US" sz="1200" noProof="1">
                <a:solidFill>
                  <a:schemeClr val="tx1"/>
                </a:solidFill>
              </a:rPr>
              <a:t>Validate before acting</a:t>
            </a:r>
          </a:p>
          <a:p>
            <a:endParaRPr lang="en-US" noProof="1">
              <a:solidFill>
                <a:schemeClr val="tx1"/>
              </a:solidFill>
            </a:endParaRPr>
          </a:p>
        </p:txBody>
      </p:sp>
      <p:sp>
        <p:nvSpPr>
          <p:cNvPr id="9" name="TextBox 8">
            <a:extLst>
              <a:ext uri="{FF2B5EF4-FFF2-40B4-BE49-F238E27FC236}">
                <a16:creationId xmlns:a16="http://schemas.microsoft.com/office/drawing/2014/main" id="{158E4E28-68CE-929F-65F6-7187BEB54117}"/>
              </a:ext>
            </a:extLst>
          </p:cNvPr>
          <p:cNvSpPr txBox="1"/>
          <p:nvPr/>
        </p:nvSpPr>
        <p:spPr bwMode="auto">
          <a:xfrm>
            <a:off x="6053330" y="1089022"/>
            <a:ext cx="2772000" cy="3233905"/>
          </a:xfrm>
          <a:prstGeom prst="rect">
            <a:avLst/>
          </a:prstGeom>
          <a:noFill/>
          <a:ln>
            <a:noFill/>
          </a:ln>
        </p:spPr>
        <p:txBody>
          <a:bodyPr wrap="none" rtlCol="0">
            <a:noAutofit/>
          </a:bodyPr>
          <a:lstStyle/>
          <a:p>
            <a:pPr algn="ctr"/>
            <a:r>
              <a:rPr lang="en-US" sz="1400" b="1" noProof="1">
                <a:solidFill>
                  <a:schemeClr val="accent5"/>
                </a:solidFill>
              </a:rPr>
              <a:t>Trusted autonomy</a:t>
            </a:r>
          </a:p>
          <a:p>
            <a:pPr algn="ctr"/>
            <a:endParaRPr lang="en-US" sz="1400" b="1" noProof="1">
              <a:solidFill>
                <a:schemeClr val="accent5"/>
              </a:solidFill>
            </a:endParaRPr>
          </a:p>
          <a:p>
            <a:pPr algn="ctr"/>
            <a:endParaRPr lang="en-US" sz="1400" b="1" noProof="1">
              <a:solidFill>
                <a:schemeClr val="accent5"/>
              </a:solidFill>
            </a:endParaRPr>
          </a:p>
          <a:p>
            <a:pPr algn="ctr"/>
            <a:endParaRPr lang="en-US" sz="1400" b="1" noProof="1">
              <a:solidFill>
                <a:schemeClr val="accent5"/>
              </a:solidFill>
            </a:endParaRPr>
          </a:p>
          <a:p>
            <a:pPr algn="ctr"/>
            <a:endParaRPr lang="en-US" sz="1400" b="1" noProof="1">
              <a:solidFill>
                <a:schemeClr val="accent5"/>
              </a:solidFill>
            </a:endParaRPr>
          </a:p>
          <a:p>
            <a:pPr algn="ctr"/>
            <a:endParaRPr lang="en-US" sz="1400" b="1" noProof="1">
              <a:solidFill>
                <a:schemeClr val="accent5"/>
              </a:solidFill>
            </a:endParaRPr>
          </a:p>
          <a:p>
            <a:pPr algn="ctr"/>
            <a:endParaRPr lang="en-US" sz="1400" b="1" noProof="1">
              <a:solidFill>
                <a:schemeClr val="accent5"/>
              </a:solidFill>
            </a:endParaRPr>
          </a:p>
          <a:p>
            <a:pPr algn="ctr"/>
            <a:endParaRPr lang="en-US" sz="1400" b="1" noProof="1">
              <a:solidFill>
                <a:schemeClr val="accent5"/>
              </a:solidFill>
            </a:endParaRPr>
          </a:p>
          <a:p>
            <a:r>
              <a:rPr lang="en-US" sz="1400" noProof="1">
                <a:solidFill>
                  <a:schemeClr val="tx1"/>
                </a:solidFill>
              </a:rPr>
              <a:t>Autonomous agents </a:t>
            </a:r>
          </a:p>
          <a:p>
            <a:pPr marL="285750" indent="-285750">
              <a:buFont typeface="Arial" panose="020B0604020202020204" pitchFamily="34" charset="0"/>
              <a:buChar char="•"/>
            </a:pPr>
            <a:r>
              <a:rPr lang="en-US" sz="1200" noProof="1">
                <a:solidFill>
                  <a:schemeClr val="tx1"/>
                </a:solidFill>
              </a:rPr>
              <a:t>create new security, operational</a:t>
            </a:r>
          </a:p>
          <a:p>
            <a:r>
              <a:rPr lang="en-US" sz="1200" noProof="1">
                <a:solidFill>
                  <a:schemeClr val="tx1"/>
                </a:solidFill>
              </a:rPr>
              <a:t>         and societal risks</a:t>
            </a:r>
          </a:p>
          <a:p>
            <a:pPr marL="285750" indent="-285750">
              <a:buFont typeface="Arial" panose="020B0604020202020204" pitchFamily="34" charset="0"/>
              <a:buChar char="•"/>
            </a:pPr>
            <a:r>
              <a:rPr lang="en-US" sz="1200" noProof="1">
                <a:solidFill>
                  <a:schemeClr val="tx1"/>
                </a:solidFill>
              </a:rPr>
              <a:t>requires governance, reasoning, </a:t>
            </a:r>
          </a:p>
          <a:p>
            <a:r>
              <a:rPr lang="en-US" sz="1200" noProof="1">
                <a:solidFill>
                  <a:schemeClr val="tx1"/>
                </a:solidFill>
              </a:rPr>
              <a:t>         observability, consistency.</a:t>
            </a:r>
          </a:p>
          <a:p>
            <a:endParaRPr lang="en-US" sz="1400" b="1" noProof="1">
              <a:solidFill>
                <a:schemeClr val="accent5"/>
              </a:solidFill>
            </a:endParaRPr>
          </a:p>
        </p:txBody>
      </p:sp>
      <p:sp>
        <p:nvSpPr>
          <p:cNvPr id="11" name="TextBox 10">
            <a:extLst>
              <a:ext uri="{FF2B5EF4-FFF2-40B4-BE49-F238E27FC236}">
                <a16:creationId xmlns:a16="http://schemas.microsoft.com/office/drawing/2014/main" id="{5FDB53FE-B5A0-3870-5779-DE3AACB5CE97}"/>
              </a:ext>
            </a:extLst>
          </p:cNvPr>
          <p:cNvSpPr txBox="1"/>
          <p:nvPr/>
        </p:nvSpPr>
        <p:spPr bwMode="auto">
          <a:xfrm>
            <a:off x="3184946" y="1089021"/>
            <a:ext cx="2772000" cy="3233905"/>
          </a:xfrm>
          <a:prstGeom prst="rect">
            <a:avLst/>
          </a:prstGeom>
          <a:noFill/>
          <a:ln>
            <a:noFill/>
          </a:ln>
        </p:spPr>
        <p:txBody>
          <a:bodyPr wrap="none" rtlCol="0">
            <a:noAutofit/>
          </a:bodyPr>
          <a:lstStyle/>
          <a:p>
            <a:pPr algn="ctr"/>
            <a:r>
              <a:rPr lang="en-US" sz="1400" b="1" noProof="1">
                <a:solidFill>
                  <a:schemeClr val="accent5"/>
                </a:solidFill>
              </a:rPr>
              <a:t>Sustainability</a:t>
            </a:r>
          </a:p>
          <a:p>
            <a:pPr algn="ctr"/>
            <a:endParaRPr lang="en-US" sz="1400" b="1" noProof="1">
              <a:solidFill>
                <a:schemeClr val="accent5"/>
              </a:solidFill>
            </a:endParaRPr>
          </a:p>
          <a:p>
            <a:pPr algn="ctr"/>
            <a:endParaRPr lang="en-US" sz="1400" b="1" noProof="1">
              <a:solidFill>
                <a:schemeClr val="accent5"/>
              </a:solidFill>
            </a:endParaRPr>
          </a:p>
          <a:p>
            <a:pPr algn="ctr"/>
            <a:endParaRPr lang="en-US" sz="1400" b="1" noProof="1">
              <a:solidFill>
                <a:schemeClr val="accent5"/>
              </a:solidFill>
            </a:endParaRPr>
          </a:p>
          <a:p>
            <a:pPr algn="ctr"/>
            <a:endParaRPr lang="en-US" sz="1400" b="1" noProof="1">
              <a:solidFill>
                <a:schemeClr val="accent5"/>
              </a:solidFill>
            </a:endParaRPr>
          </a:p>
          <a:p>
            <a:pPr algn="ctr"/>
            <a:endParaRPr lang="en-US" sz="1400" b="1" noProof="1">
              <a:solidFill>
                <a:schemeClr val="accent5"/>
              </a:solidFill>
            </a:endParaRPr>
          </a:p>
          <a:p>
            <a:pPr algn="ctr"/>
            <a:endParaRPr lang="en-US" sz="1400" b="1" noProof="1">
              <a:solidFill>
                <a:schemeClr val="accent5"/>
              </a:solidFill>
            </a:endParaRPr>
          </a:p>
          <a:p>
            <a:pPr algn="ctr"/>
            <a:endParaRPr lang="en-US" sz="1400" b="1" noProof="1">
              <a:solidFill>
                <a:schemeClr val="accent5"/>
              </a:solidFill>
            </a:endParaRPr>
          </a:p>
          <a:p>
            <a:r>
              <a:rPr lang="en-US" sz="1400" noProof="1">
                <a:solidFill>
                  <a:schemeClr val="tx1"/>
                </a:solidFill>
              </a:rPr>
              <a:t>By 2030, ICT incl. AI could </a:t>
            </a:r>
          </a:p>
          <a:p>
            <a:pPr marL="171450" indent="-171450">
              <a:buFont typeface="Arial" panose="020B0604020202020204" pitchFamily="34" charset="0"/>
              <a:buChar char="•"/>
            </a:pPr>
            <a:r>
              <a:rPr lang="en-US" sz="1200" noProof="1">
                <a:solidFill>
                  <a:schemeClr val="tx1"/>
                </a:solidFill>
              </a:rPr>
              <a:t>consume around 20% of the </a:t>
            </a:r>
          </a:p>
          <a:p>
            <a:r>
              <a:rPr lang="en-US" sz="1200" noProof="1">
                <a:solidFill>
                  <a:schemeClr val="tx1"/>
                </a:solidFill>
              </a:rPr>
              <a:t>       global electrical energy demand </a:t>
            </a:r>
          </a:p>
          <a:p>
            <a:pPr marL="171450" indent="-171450">
              <a:buFont typeface="Arial" panose="020B0604020202020204" pitchFamily="34" charset="0"/>
              <a:buChar char="•"/>
            </a:pPr>
            <a:r>
              <a:rPr lang="en-US" sz="1200" noProof="1">
                <a:solidFill>
                  <a:schemeClr val="tx1"/>
                </a:solidFill>
              </a:rPr>
              <a:t>contribute around 5% of the </a:t>
            </a:r>
          </a:p>
          <a:p>
            <a:r>
              <a:rPr lang="en-US" sz="1200" noProof="1">
                <a:solidFill>
                  <a:schemeClr val="tx1"/>
                </a:solidFill>
              </a:rPr>
              <a:t>       global carbon emissions</a:t>
            </a:r>
          </a:p>
          <a:p>
            <a:pPr algn="ctr"/>
            <a:endParaRPr lang="en-US" sz="1400" b="1" noProof="1">
              <a:solidFill>
                <a:schemeClr val="accent5"/>
              </a:solidFill>
            </a:endParaRPr>
          </a:p>
        </p:txBody>
      </p:sp>
      <p:pic>
        <p:nvPicPr>
          <p:cNvPr id="13" name="Picture 12">
            <a:extLst>
              <a:ext uri="{FF2B5EF4-FFF2-40B4-BE49-F238E27FC236}">
                <a16:creationId xmlns:a16="http://schemas.microsoft.com/office/drawing/2014/main" id="{919FE099-5574-C562-3C05-030A605C0FD6}"/>
              </a:ext>
            </a:extLst>
          </p:cNvPr>
          <p:cNvPicPr>
            <a:picLocks noChangeAspect="1"/>
          </p:cNvPicPr>
          <p:nvPr/>
        </p:nvPicPr>
        <p:blipFill>
          <a:blip r:embed="rId2"/>
          <a:stretch>
            <a:fillRect/>
          </a:stretch>
        </p:blipFill>
        <p:spPr>
          <a:xfrm>
            <a:off x="3306304" y="1458341"/>
            <a:ext cx="2522961" cy="1635925"/>
          </a:xfrm>
          <a:prstGeom prst="rect">
            <a:avLst/>
          </a:prstGeom>
        </p:spPr>
      </p:pic>
      <p:pic>
        <p:nvPicPr>
          <p:cNvPr id="15" name="Picture 2">
            <a:extLst>
              <a:ext uri="{FF2B5EF4-FFF2-40B4-BE49-F238E27FC236}">
                <a16:creationId xmlns:a16="http://schemas.microsoft.com/office/drawing/2014/main" id="{F04E9D3D-A74E-F973-7D05-6F1ACA7196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53330" y="1455790"/>
            <a:ext cx="2780430" cy="1551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030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407E62-578B-C7CA-1657-27DF147FA6C8}"/>
              </a:ext>
            </a:extLst>
          </p:cNvPr>
          <p:cNvSpPr>
            <a:spLocks noGrp="1"/>
          </p:cNvSpPr>
          <p:nvPr>
            <p:ph type="body" sz="quarter" idx="11"/>
          </p:nvPr>
        </p:nvSpPr>
        <p:spPr/>
        <p:txBody>
          <a:bodyPr>
            <a:normAutofit/>
          </a:bodyPr>
          <a:lstStyle/>
          <a:p>
            <a:r>
              <a:rPr lang="de-DE" dirty="0" err="1"/>
              <a:t>Sustainable</a:t>
            </a:r>
            <a:r>
              <a:rPr lang="de-DE" dirty="0"/>
              <a:t> &amp; resilient </a:t>
            </a:r>
            <a:r>
              <a:rPr lang="de-DE" dirty="0" err="1"/>
              <a:t>comMs</a:t>
            </a:r>
            <a:r>
              <a:rPr lang="de-DE" dirty="0"/>
              <a:t> for </a:t>
            </a:r>
            <a:r>
              <a:rPr lang="de-DE" dirty="0" err="1"/>
              <a:t>enterprise</a:t>
            </a:r>
            <a:r>
              <a:rPr lang="de-DE" dirty="0"/>
              <a:t>, </a:t>
            </a:r>
            <a:r>
              <a:rPr lang="de-DE" dirty="0" err="1"/>
              <a:t>communication</a:t>
            </a:r>
            <a:r>
              <a:rPr lang="de-DE" dirty="0"/>
              <a:t> and </a:t>
            </a:r>
            <a:r>
              <a:rPr lang="de-DE" dirty="0" err="1"/>
              <a:t>energy</a:t>
            </a:r>
            <a:endParaRPr lang="de-DE" dirty="0"/>
          </a:p>
        </p:txBody>
      </p:sp>
      <p:sp>
        <p:nvSpPr>
          <p:cNvPr id="3" name="Title 2">
            <a:extLst>
              <a:ext uri="{FF2B5EF4-FFF2-40B4-BE49-F238E27FC236}">
                <a16:creationId xmlns:a16="http://schemas.microsoft.com/office/drawing/2014/main" id="{64AED234-79D2-5D63-B3EA-5668F6A994AB}"/>
              </a:ext>
            </a:extLst>
          </p:cNvPr>
          <p:cNvSpPr>
            <a:spLocks noGrp="1"/>
          </p:cNvSpPr>
          <p:nvPr>
            <p:ph type="title"/>
          </p:nvPr>
        </p:nvSpPr>
        <p:spPr/>
        <p:txBody>
          <a:bodyPr/>
          <a:lstStyle/>
          <a:p>
            <a:r>
              <a:rPr lang="de-DE" dirty="0"/>
              <a:t>SUSTAINET-Advance</a:t>
            </a:r>
          </a:p>
        </p:txBody>
      </p:sp>
      <p:cxnSp>
        <p:nvCxnSpPr>
          <p:cNvPr id="4" name="Straight Arrow Connector 3">
            <a:extLst>
              <a:ext uri="{FF2B5EF4-FFF2-40B4-BE49-F238E27FC236}">
                <a16:creationId xmlns:a16="http://schemas.microsoft.com/office/drawing/2014/main" id="{D42125F8-6CEA-37AE-49C7-DDCF2FCEA93E}"/>
              </a:ext>
            </a:extLst>
          </p:cNvPr>
          <p:cNvCxnSpPr>
            <a:cxnSpLocks/>
          </p:cNvCxnSpPr>
          <p:nvPr/>
        </p:nvCxnSpPr>
        <p:spPr>
          <a:xfrm>
            <a:off x="470647" y="2115168"/>
            <a:ext cx="8207188" cy="0"/>
          </a:xfrm>
          <a:prstGeom prst="straightConnector1">
            <a:avLst/>
          </a:prstGeom>
          <a:noFill/>
          <a:ln w="76200" cap="flat" cmpd="sng" algn="ctr">
            <a:solidFill>
              <a:schemeClr val="bg1">
                <a:lumMod val="85000"/>
              </a:schemeClr>
            </a:solidFill>
            <a:prstDash val="solid"/>
            <a:miter lim="800000"/>
            <a:headEnd type="triangle"/>
            <a:tailEnd type="triangle"/>
          </a:ln>
          <a:effectLst/>
        </p:spPr>
      </p:cxnSp>
      <p:sp>
        <p:nvSpPr>
          <p:cNvPr id="5" name="Freeform 12">
            <a:extLst>
              <a:ext uri="{FF2B5EF4-FFF2-40B4-BE49-F238E27FC236}">
                <a16:creationId xmlns:a16="http://schemas.microsoft.com/office/drawing/2014/main" id="{D085D5B6-CB2F-3E71-DEF6-344591EC3B97}"/>
              </a:ext>
            </a:extLst>
          </p:cNvPr>
          <p:cNvSpPr/>
          <p:nvPr/>
        </p:nvSpPr>
        <p:spPr>
          <a:xfrm>
            <a:off x="3088454" y="1249861"/>
            <a:ext cx="2873614" cy="1204598"/>
          </a:xfrm>
          <a:custGeom>
            <a:avLst/>
            <a:gdLst>
              <a:gd name="connsiteX0" fmla="*/ 1246909 w 2149845"/>
              <a:gd name="connsiteY0" fmla="*/ 0 h 1007467"/>
              <a:gd name="connsiteX1" fmla="*/ 1784076 w 2149845"/>
              <a:gd name="connsiteY1" fmla="*/ 356058 h 1007467"/>
              <a:gd name="connsiteX2" fmla="*/ 1817235 w 2149845"/>
              <a:gd name="connsiteY2" fmla="*/ 462880 h 1007467"/>
              <a:gd name="connsiteX3" fmla="*/ 1821736 w 2149845"/>
              <a:gd name="connsiteY3" fmla="*/ 461483 h 1007467"/>
              <a:gd name="connsiteX4" fmla="*/ 1876770 w 2149845"/>
              <a:gd name="connsiteY4" fmla="*/ 455935 h 1007467"/>
              <a:gd name="connsiteX5" fmla="*/ 2149845 w 2149845"/>
              <a:gd name="connsiteY5" fmla="*/ 729010 h 1007467"/>
              <a:gd name="connsiteX6" fmla="*/ 1876770 w 2149845"/>
              <a:gd name="connsiteY6" fmla="*/ 1002085 h 1007467"/>
              <a:gd name="connsiteX7" fmla="*/ 1872697 w 2149845"/>
              <a:gd name="connsiteY7" fmla="*/ 1001674 h 1007467"/>
              <a:gd name="connsiteX8" fmla="*/ 1875099 w 2149845"/>
              <a:gd name="connsiteY8" fmla="*/ 1007467 h 1007467"/>
              <a:gd name="connsiteX9" fmla="*/ 272689 w 2149845"/>
              <a:gd name="connsiteY9" fmla="*/ 1007467 h 1007467"/>
              <a:gd name="connsiteX10" fmla="*/ 276430 w 2149845"/>
              <a:gd name="connsiteY10" fmla="*/ 1001747 h 1007467"/>
              <a:gd name="connsiteX11" fmla="*/ 273075 w 2149845"/>
              <a:gd name="connsiteY11" fmla="*/ 1002085 h 1007467"/>
              <a:gd name="connsiteX12" fmla="*/ 0 w 2149845"/>
              <a:gd name="connsiteY12" fmla="*/ 729010 h 1007467"/>
              <a:gd name="connsiteX13" fmla="*/ 218041 w 2149845"/>
              <a:gd name="connsiteY13" fmla="*/ 461483 h 1007467"/>
              <a:gd name="connsiteX14" fmla="*/ 245821 w 2149845"/>
              <a:gd name="connsiteY14" fmla="*/ 458682 h 1007467"/>
              <a:gd name="connsiteX15" fmla="*/ 247689 w 2149845"/>
              <a:gd name="connsiteY15" fmla="*/ 449429 h 1007467"/>
              <a:gd name="connsiteX16" fmla="*/ 471537 w 2149845"/>
              <a:gd name="connsiteY16" fmla="*/ 301053 h 1007467"/>
              <a:gd name="connsiteX17" fmla="*/ 520498 w 2149845"/>
              <a:gd name="connsiteY17" fmla="*/ 305989 h 1007467"/>
              <a:gd name="connsiteX18" fmla="*/ 536301 w 2149845"/>
              <a:gd name="connsiteY18" fmla="*/ 310894 h 1007467"/>
              <a:gd name="connsiteX19" fmla="*/ 540736 w 2149845"/>
              <a:gd name="connsiteY19" fmla="*/ 288930 h 1007467"/>
              <a:gd name="connsiteX20" fmla="*/ 735763 w 2149845"/>
              <a:gd name="connsiteY20" fmla="*/ 159657 h 1007467"/>
              <a:gd name="connsiteX21" fmla="*/ 818151 w 2149845"/>
              <a:gd name="connsiteY21" fmla="*/ 176290 h 1007467"/>
              <a:gd name="connsiteX22" fmla="*/ 833278 w 2149845"/>
              <a:gd name="connsiteY22" fmla="*/ 186489 h 1007467"/>
              <a:gd name="connsiteX23" fmla="*/ 919482 w 2149845"/>
              <a:gd name="connsiteY23" fmla="*/ 111060 h 1007467"/>
              <a:gd name="connsiteX24" fmla="*/ 1246909 w 2149845"/>
              <a:gd name="connsiteY24" fmla="*/ 0 h 1007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149845" h="1007467">
                <a:moveTo>
                  <a:pt x="1246909" y="0"/>
                </a:moveTo>
                <a:cubicBezTo>
                  <a:pt x="1488388" y="0"/>
                  <a:pt x="1695575" y="146818"/>
                  <a:pt x="1784076" y="356058"/>
                </a:cubicBezTo>
                <a:lnTo>
                  <a:pt x="1817235" y="462880"/>
                </a:lnTo>
                <a:lnTo>
                  <a:pt x="1821736" y="461483"/>
                </a:lnTo>
                <a:cubicBezTo>
                  <a:pt x="1839513" y="457845"/>
                  <a:pt x="1857918" y="455935"/>
                  <a:pt x="1876770" y="455935"/>
                </a:cubicBezTo>
                <a:cubicBezTo>
                  <a:pt x="2027585" y="455935"/>
                  <a:pt x="2149845" y="578195"/>
                  <a:pt x="2149845" y="729010"/>
                </a:cubicBezTo>
                <a:cubicBezTo>
                  <a:pt x="2149845" y="879825"/>
                  <a:pt x="2027585" y="1002085"/>
                  <a:pt x="1876770" y="1002085"/>
                </a:cubicBezTo>
                <a:lnTo>
                  <a:pt x="1872697" y="1001674"/>
                </a:lnTo>
                <a:lnTo>
                  <a:pt x="1875099" y="1007467"/>
                </a:lnTo>
                <a:lnTo>
                  <a:pt x="272689" y="1007467"/>
                </a:lnTo>
                <a:lnTo>
                  <a:pt x="276430" y="1001747"/>
                </a:lnTo>
                <a:lnTo>
                  <a:pt x="273075" y="1002085"/>
                </a:lnTo>
                <a:cubicBezTo>
                  <a:pt x="122260" y="1002085"/>
                  <a:pt x="0" y="879825"/>
                  <a:pt x="0" y="729010"/>
                </a:cubicBezTo>
                <a:cubicBezTo>
                  <a:pt x="0" y="597047"/>
                  <a:pt x="93605" y="486946"/>
                  <a:pt x="218041" y="461483"/>
                </a:cubicBezTo>
                <a:lnTo>
                  <a:pt x="245821" y="458682"/>
                </a:lnTo>
                <a:lnTo>
                  <a:pt x="247689" y="449429"/>
                </a:lnTo>
                <a:cubicBezTo>
                  <a:pt x="284569" y="362234"/>
                  <a:pt x="370908" y="301053"/>
                  <a:pt x="471537" y="301053"/>
                </a:cubicBezTo>
                <a:cubicBezTo>
                  <a:pt x="488308" y="301053"/>
                  <a:pt x="504683" y="302753"/>
                  <a:pt x="520498" y="305989"/>
                </a:cubicBezTo>
                <a:lnTo>
                  <a:pt x="536301" y="310894"/>
                </a:lnTo>
                <a:lnTo>
                  <a:pt x="540736" y="288930"/>
                </a:lnTo>
                <a:cubicBezTo>
                  <a:pt x="572868" y="212962"/>
                  <a:pt x="648091" y="159657"/>
                  <a:pt x="735763" y="159657"/>
                </a:cubicBezTo>
                <a:cubicBezTo>
                  <a:pt x="764988" y="159657"/>
                  <a:pt x="792828" y="165580"/>
                  <a:pt x="818151" y="176290"/>
                </a:cubicBezTo>
                <a:lnTo>
                  <a:pt x="833278" y="186489"/>
                </a:lnTo>
                <a:lnTo>
                  <a:pt x="919482" y="111060"/>
                </a:lnTo>
                <a:cubicBezTo>
                  <a:pt x="1013216" y="42836"/>
                  <a:pt x="1126170" y="0"/>
                  <a:pt x="1246909" y="0"/>
                </a:cubicBezTo>
                <a:close/>
              </a:path>
            </a:pathLst>
          </a:custGeom>
          <a:solidFill>
            <a:schemeClr val="bg1">
              <a:lumMod val="85000"/>
            </a:schemeClr>
          </a:solidFill>
          <a:ln w="12700" cap="flat" cmpd="sng" algn="ctr">
            <a:noFill/>
            <a:prstDash val="solid"/>
            <a:miter lim="800000"/>
          </a:ln>
          <a:effectLst/>
        </p:spPr>
        <p:txBody>
          <a:bodyPr wrap="square" lIns="91440" tIns="45720" rIns="91440" bIns="45720" rtlCol="0" anchor="ctr">
            <a:noAutofit/>
          </a:bodyPr>
          <a:lstStyle/>
          <a:p>
            <a:pPr marL="447675" marR="0" lvl="0" indent="0" algn="ctr" defTabSz="685783" eaLnBrk="1" fontAlgn="auto" latinLnBrk="0" hangingPunct="1">
              <a:lnSpc>
                <a:spcPct val="100000"/>
              </a:lnSpc>
              <a:spcBef>
                <a:spcPts val="0"/>
              </a:spcBef>
              <a:spcAft>
                <a:spcPts val="0"/>
              </a:spcAft>
              <a:buClrTx/>
              <a:buSzTx/>
              <a:buFontTx/>
              <a:buNone/>
              <a:tabLst/>
              <a:defRPr/>
            </a:pPr>
            <a:endParaRPr kumimoji="0" lang="en-DE" sz="1400" b="0" i="0" u="none" strike="noStrike" kern="0" cap="none" spc="0" normalizeH="0" baseline="0" noProof="0" dirty="0">
              <a:ln>
                <a:noFill/>
              </a:ln>
              <a:solidFill>
                <a:schemeClr val="accent5"/>
              </a:solidFill>
              <a:effectLst/>
              <a:uLnTx/>
              <a:uFillTx/>
              <a:latin typeface="Segoe UI"/>
              <a:cs typeface="Arial"/>
            </a:endParaRPr>
          </a:p>
          <a:p>
            <a:pPr marL="447675" marR="0" lvl="0" indent="0" algn="ctr" defTabSz="685783" eaLnBrk="1" fontAlgn="auto" latinLnBrk="0" hangingPunct="1">
              <a:lnSpc>
                <a:spcPct val="100000"/>
              </a:lnSpc>
              <a:spcBef>
                <a:spcPts val="0"/>
              </a:spcBef>
              <a:spcAft>
                <a:spcPts val="0"/>
              </a:spcAft>
              <a:buClrTx/>
              <a:buSzTx/>
              <a:buFontTx/>
              <a:buNone/>
              <a:tabLst/>
              <a:defRPr/>
            </a:pPr>
            <a:endParaRPr kumimoji="0" lang="en-DE" sz="1400" b="0" i="0" u="none" strike="noStrike" kern="0" cap="none" spc="0" normalizeH="0" baseline="0" noProof="0" dirty="0">
              <a:ln>
                <a:noFill/>
              </a:ln>
              <a:solidFill>
                <a:schemeClr val="accent5"/>
              </a:solidFill>
              <a:effectLst/>
              <a:uLnTx/>
              <a:uFillTx/>
              <a:latin typeface="Segoe UI"/>
              <a:cs typeface="Arial"/>
            </a:endParaRPr>
          </a:p>
          <a:p>
            <a:pPr marL="447675" marR="0" lvl="0" indent="0" algn="ctr" defTabSz="685783" eaLnBrk="1" fontAlgn="auto" latinLnBrk="0" hangingPunct="1">
              <a:lnSpc>
                <a:spcPct val="100000"/>
              </a:lnSpc>
              <a:spcBef>
                <a:spcPts val="0"/>
              </a:spcBef>
              <a:spcAft>
                <a:spcPts val="0"/>
              </a:spcAft>
              <a:buClrTx/>
              <a:buSzTx/>
              <a:buFontTx/>
              <a:buNone/>
              <a:tabLst/>
              <a:defRPr/>
            </a:pPr>
            <a:endParaRPr kumimoji="0" lang="en-DE" sz="1400" b="0" i="0" u="none" strike="noStrike" kern="0" cap="none" spc="0" normalizeH="0" baseline="0" noProof="0" dirty="0">
              <a:ln>
                <a:noFill/>
              </a:ln>
              <a:solidFill>
                <a:schemeClr val="accent5"/>
              </a:solidFill>
              <a:effectLst/>
              <a:uLnTx/>
              <a:uFillTx/>
              <a:latin typeface="Segoe UI"/>
              <a:cs typeface="Arial"/>
            </a:endParaRPr>
          </a:p>
          <a:p>
            <a:pPr marL="0" marR="0" lvl="0" indent="0" algn="ctr" defTabSz="685783" eaLnBrk="1" fontAlgn="auto" latinLnBrk="0" hangingPunct="1">
              <a:lnSpc>
                <a:spcPct val="100000"/>
              </a:lnSpc>
              <a:spcBef>
                <a:spcPts val="0"/>
              </a:spcBef>
              <a:spcAft>
                <a:spcPts val="0"/>
              </a:spcAft>
              <a:buClrTx/>
              <a:buSzTx/>
              <a:buFontTx/>
              <a:buNone/>
              <a:tabLst/>
              <a:defRPr/>
            </a:pPr>
            <a:r>
              <a:rPr kumimoji="0" lang="en-DE" sz="1400" b="1" i="0" u="none" strike="noStrike" kern="0" cap="none" spc="0" normalizeH="0" baseline="0" noProof="0" dirty="0">
                <a:ln>
                  <a:noFill/>
                </a:ln>
                <a:solidFill>
                  <a:schemeClr val="accent5"/>
                </a:solidFill>
                <a:effectLst/>
                <a:uLnTx/>
                <a:uFillTx/>
                <a:cs typeface="Arial"/>
              </a:rPr>
              <a:t>3. AI-driven </a:t>
            </a:r>
            <a:r>
              <a:rPr lang="en-US" sz="1400" b="1" kern="0" dirty="0">
                <a:solidFill>
                  <a:schemeClr val="accent5"/>
                </a:solidFill>
                <a:cs typeface="Arial"/>
              </a:rPr>
              <a:t>network</a:t>
            </a:r>
            <a:r>
              <a:rPr kumimoji="0" lang="en-US" sz="1400" b="1" i="0" u="none" strike="noStrike" kern="0" cap="none" spc="0" normalizeH="0" baseline="0" noProof="0" dirty="0">
                <a:ln>
                  <a:noFill/>
                </a:ln>
                <a:solidFill>
                  <a:schemeClr val="accent5"/>
                </a:solidFill>
                <a:effectLst/>
                <a:uLnTx/>
                <a:uFillTx/>
                <a:cs typeface="Arial"/>
              </a:rPr>
              <a:t> </a:t>
            </a:r>
            <a:r>
              <a:rPr lang="en-US" sz="1400" b="1" kern="0" dirty="0">
                <a:solidFill>
                  <a:schemeClr val="accent5"/>
                </a:solidFill>
                <a:cs typeface="Arial"/>
              </a:rPr>
              <a:t>control</a:t>
            </a:r>
            <a:r>
              <a:rPr kumimoji="0" lang="en-US" sz="1400" b="1" i="0" u="none" strike="noStrike" kern="0" cap="none" spc="0" normalizeH="0" baseline="0" noProof="0" dirty="0">
                <a:ln>
                  <a:noFill/>
                </a:ln>
                <a:solidFill>
                  <a:schemeClr val="accent5"/>
                </a:solidFill>
                <a:effectLst/>
                <a:uLnTx/>
                <a:uFillTx/>
                <a:cs typeface="Arial"/>
              </a:rPr>
              <a:t>, </a:t>
            </a:r>
            <a:br>
              <a:rPr lang="en-DE" sz="1400" b="1" i="0" u="none" strike="noStrike" kern="0" cap="none" spc="0" normalizeH="0" baseline="0" noProof="0" dirty="0">
                <a:ln>
                  <a:noFill/>
                </a:ln>
                <a:solidFill>
                  <a:schemeClr val="accent5"/>
                </a:solidFill>
                <a:effectLst/>
                <a:uLnTx/>
                <a:uFillTx/>
                <a:cs typeface="Arial"/>
              </a:rPr>
            </a:br>
            <a:r>
              <a:rPr lang="en-US" sz="1400" b="1" kern="0" dirty="0">
                <a:solidFill>
                  <a:schemeClr val="accent5"/>
                </a:solidFill>
                <a:cs typeface="Arial"/>
              </a:rPr>
              <a:t>operation</a:t>
            </a:r>
            <a:r>
              <a:rPr kumimoji="0" lang="en-US" sz="1400" b="1" i="0" u="none" strike="noStrike" kern="0" cap="none" spc="0" normalizeH="0" baseline="0" noProof="0" dirty="0">
                <a:ln>
                  <a:noFill/>
                </a:ln>
                <a:solidFill>
                  <a:schemeClr val="accent5"/>
                </a:solidFill>
                <a:effectLst/>
                <a:uLnTx/>
                <a:uFillTx/>
                <a:cs typeface="Arial"/>
              </a:rPr>
              <a:t> and </a:t>
            </a:r>
            <a:r>
              <a:rPr lang="en-US" sz="1400" b="1" kern="0" dirty="0">
                <a:solidFill>
                  <a:schemeClr val="accent5"/>
                </a:solidFill>
                <a:cs typeface="Arial"/>
              </a:rPr>
              <a:t>automation</a:t>
            </a:r>
            <a:endParaRPr kumimoji="0" lang="en-US" sz="1400" b="1" i="0" u="none" strike="noStrike" kern="0" cap="none" spc="0" normalizeH="0" baseline="0" noProof="0" dirty="0">
              <a:ln>
                <a:noFill/>
              </a:ln>
              <a:solidFill>
                <a:schemeClr val="accent5"/>
              </a:solidFill>
              <a:effectLst/>
              <a:uLnTx/>
              <a:uFillTx/>
              <a:cs typeface="Arial"/>
            </a:endParaRPr>
          </a:p>
        </p:txBody>
      </p:sp>
      <p:pic>
        <p:nvPicPr>
          <p:cNvPr id="6" name="Graphic 5">
            <a:extLst>
              <a:ext uri="{FF2B5EF4-FFF2-40B4-BE49-F238E27FC236}">
                <a16:creationId xmlns:a16="http://schemas.microsoft.com/office/drawing/2014/main" id="{8C83BE7E-F8CA-F493-45DC-F3EBB40991F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983920" y="1591693"/>
            <a:ext cx="378726" cy="328226"/>
          </a:xfrm>
          <a:prstGeom prst="rect">
            <a:avLst/>
          </a:prstGeom>
        </p:spPr>
      </p:pic>
      <p:pic>
        <p:nvPicPr>
          <p:cNvPr id="7" name="Graphic 6">
            <a:extLst>
              <a:ext uri="{FF2B5EF4-FFF2-40B4-BE49-F238E27FC236}">
                <a16:creationId xmlns:a16="http://schemas.microsoft.com/office/drawing/2014/main" id="{29DC2B4D-4723-10C5-BC7D-940C914278F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92560" y="1604233"/>
            <a:ext cx="328230" cy="328228"/>
          </a:xfrm>
          <a:prstGeom prst="rect">
            <a:avLst/>
          </a:prstGeom>
        </p:spPr>
      </p:pic>
      <p:pic>
        <p:nvPicPr>
          <p:cNvPr id="8" name="Graphic 7">
            <a:extLst>
              <a:ext uri="{FF2B5EF4-FFF2-40B4-BE49-F238E27FC236}">
                <a16:creationId xmlns:a16="http://schemas.microsoft.com/office/drawing/2014/main" id="{E3DE5230-F613-36AA-CDA9-09F02D48A90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72000" y="1478771"/>
            <a:ext cx="328230" cy="302978"/>
          </a:xfrm>
          <a:prstGeom prst="rect">
            <a:avLst/>
          </a:prstGeom>
        </p:spPr>
      </p:pic>
      <p:sp>
        <p:nvSpPr>
          <p:cNvPr id="9" name="Freeform 12">
            <a:extLst>
              <a:ext uri="{FF2B5EF4-FFF2-40B4-BE49-F238E27FC236}">
                <a16:creationId xmlns:a16="http://schemas.microsoft.com/office/drawing/2014/main" id="{8F97805C-10E3-8114-C21F-675925AA7BF0}"/>
              </a:ext>
            </a:extLst>
          </p:cNvPr>
          <p:cNvSpPr/>
          <p:nvPr/>
        </p:nvSpPr>
        <p:spPr>
          <a:xfrm>
            <a:off x="332011" y="4204944"/>
            <a:ext cx="3024000" cy="648000"/>
          </a:xfrm>
          <a:prstGeom prst="roundRect">
            <a:avLst/>
          </a:prstGeom>
          <a:solidFill>
            <a:schemeClr val="bg1">
              <a:lumMod val="85000"/>
            </a:schemeClr>
          </a:solidFill>
          <a:ln w="12700" cap="flat" cmpd="sng" algn="ctr">
            <a:noFill/>
            <a:prstDash val="solid"/>
            <a:miter lim="800000"/>
          </a:ln>
          <a:effectLst/>
        </p:spPr>
        <p:txBody>
          <a:bodyPr wrap="square" rtlCol="0" anchor="ctr">
            <a:noAutofit/>
          </a:bodyPr>
          <a:lstStyle/>
          <a:p>
            <a:pPr marL="0" marR="0" lvl="0" indent="0" algn="ctr" defTabSz="685783" eaLnBrk="1" fontAlgn="auto" latinLnBrk="0" hangingPunct="1">
              <a:lnSpc>
                <a:spcPct val="100000"/>
              </a:lnSpc>
              <a:spcBef>
                <a:spcPts val="0"/>
              </a:spcBef>
              <a:spcAft>
                <a:spcPts val="0"/>
              </a:spcAft>
              <a:buClrTx/>
              <a:buSzTx/>
              <a:buFontTx/>
              <a:buNone/>
              <a:tabLst/>
              <a:defRPr/>
            </a:pPr>
            <a:r>
              <a:rPr kumimoji="0" lang="en-DE" sz="1400" b="1" i="0" u="none" strike="noStrike" kern="0" cap="none" spc="0" normalizeH="0" baseline="0" noProof="0" dirty="0">
                <a:ln>
                  <a:noFill/>
                </a:ln>
                <a:solidFill>
                  <a:schemeClr val="accent5"/>
                </a:solidFill>
                <a:effectLst/>
                <a:uLnTx/>
                <a:uFillTx/>
                <a:cs typeface="Arial" panose="020B0604020202020204" pitchFamily="34" charset="0"/>
              </a:rPr>
              <a:t>4. </a:t>
            </a:r>
            <a:r>
              <a:rPr kumimoji="0" lang="en-US" sz="1400" b="1" i="0" u="none" strike="noStrike" kern="0" cap="none" spc="0" normalizeH="0" baseline="0" noProof="0" dirty="0">
                <a:ln>
                  <a:noFill/>
                </a:ln>
                <a:solidFill>
                  <a:schemeClr val="accent5"/>
                </a:solidFill>
                <a:effectLst/>
                <a:uLnTx/>
                <a:uFillTx/>
                <a:cs typeface="Arial" panose="020B0604020202020204" pitchFamily="34" charset="0"/>
              </a:rPr>
              <a:t>Planning and provisioning of trustworthy, </a:t>
            </a:r>
            <a:r>
              <a:rPr kumimoji="0" lang="en-US" sz="1400" b="1" i="0" u="none" strike="noStrike" kern="0" cap="none" spc="0" normalizeH="0" baseline="0" noProof="0" dirty="0" err="1">
                <a:ln>
                  <a:noFill/>
                </a:ln>
                <a:solidFill>
                  <a:schemeClr val="accent5"/>
                </a:solidFill>
                <a:effectLst/>
                <a:uLnTx/>
                <a:uFillTx/>
                <a:cs typeface="Arial" panose="020B0604020202020204" pitchFamily="34" charset="0"/>
              </a:rPr>
              <a:t>resilien</a:t>
            </a:r>
            <a:r>
              <a:rPr lang="de-DE" sz="1400" b="1" kern="0" dirty="0">
                <a:solidFill>
                  <a:schemeClr val="accent5"/>
                </a:solidFill>
              </a:rPr>
              <a:t>t</a:t>
            </a:r>
            <a:r>
              <a:rPr kumimoji="0" lang="en-US" sz="1400" b="1" i="0" u="none" strike="noStrike" kern="0" cap="none" spc="0" normalizeH="0" baseline="0" noProof="0" dirty="0">
                <a:ln>
                  <a:noFill/>
                </a:ln>
                <a:solidFill>
                  <a:schemeClr val="accent5"/>
                </a:solidFill>
                <a:effectLst/>
                <a:uLnTx/>
                <a:uFillTx/>
                <a:cs typeface="Arial" panose="020B0604020202020204" pitchFamily="34" charset="0"/>
              </a:rPr>
              <a:t> &amp; secure networks</a:t>
            </a:r>
          </a:p>
        </p:txBody>
      </p:sp>
      <p:sp>
        <p:nvSpPr>
          <p:cNvPr id="10" name="Freeform 12">
            <a:extLst>
              <a:ext uri="{FF2B5EF4-FFF2-40B4-BE49-F238E27FC236}">
                <a16:creationId xmlns:a16="http://schemas.microsoft.com/office/drawing/2014/main" id="{C40FA8F2-7E7D-FF4F-78E1-5950094DA19C}"/>
              </a:ext>
            </a:extLst>
          </p:cNvPr>
          <p:cNvSpPr/>
          <p:nvPr/>
        </p:nvSpPr>
        <p:spPr>
          <a:xfrm>
            <a:off x="5810967" y="1072191"/>
            <a:ext cx="3024000" cy="648000"/>
          </a:xfrm>
          <a:prstGeom prst="roundRect">
            <a:avLst/>
          </a:prstGeom>
          <a:solidFill>
            <a:schemeClr val="bg1">
              <a:lumMod val="85000"/>
            </a:schemeClr>
          </a:solidFill>
          <a:ln w="12700" cap="flat" cmpd="sng" algn="ctr">
            <a:noFill/>
            <a:prstDash val="solid"/>
            <a:miter lim="800000"/>
          </a:ln>
          <a:effectLst/>
        </p:spPr>
        <p:txBody>
          <a:bodyPr wrap="square" lIns="91440" tIns="45720" rIns="91440" bIns="45720" rtlCol="0" anchor="ctr">
            <a:noAutofit/>
          </a:bodyPr>
          <a:lstStyle/>
          <a:p>
            <a:pPr marL="0" marR="0" lvl="0" indent="0" algn="ctr" defTabSz="685783" eaLnBrk="1" fontAlgn="auto" latinLnBrk="0" hangingPunct="1">
              <a:lnSpc>
                <a:spcPct val="100000"/>
              </a:lnSpc>
              <a:spcBef>
                <a:spcPts val="0"/>
              </a:spcBef>
              <a:spcAft>
                <a:spcPts val="0"/>
              </a:spcAft>
              <a:buClrTx/>
              <a:buSzTx/>
              <a:buFontTx/>
              <a:buNone/>
              <a:tabLst/>
              <a:defRPr/>
            </a:pPr>
            <a:r>
              <a:rPr kumimoji="0" lang="en-DE" sz="1400" b="1" i="0" u="none" strike="noStrike" kern="0" cap="none" spc="0" normalizeH="0" baseline="0" noProof="0" dirty="0">
                <a:ln>
                  <a:noFill/>
                </a:ln>
                <a:solidFill>
                  <a:schemeClr val="accent5"/>
                </a:solidFill>
                <a:effectLst/>
                <a:uLnTx/>
                <a:uFillTx/>
                <a:cs typeface="Arial"/>
              </a:rPr>
              <a:t>2. </a:t>
            </a:r>
            <a:r>
              <a:rPr kumimoji="0" lang="en-US" sz="1400" b="1" i="0" u="none" strike="noStrike" kern="0" cap="none" spc="0" normalizeH="0" baseline="0" noProof="0" dirty="0">
                <a:ln>
                  <a:noFill/>
                </a:ln>
                <a:solidFill>
                  <a:schemeClr val="accent5"/>
                </a:solidFill>
                <a:effectLst/>
                <a:uLnTx/>
                <a:uFillTx/>
                <a:cs typeface="Arial"/>
              </a:rPr>
              <a:t>Scalable connectivity and transport </a:t>
            </a:r>
            <a:r>
              <a:rPr lang="en-US" sz="1400" b="1" kern="0" dirty="0">
                <a:solidFill>
                  <a:schemeClr val="accent5"/>
                </a:solidFill>
                <a:cs typeface="Arial"/>
              </a:rPr>
              <a:t>networks</a:t>
            </a:r>
            <a:endParaRPr lang="en-US" sz="1400" b="1" i="0" u="none" strike="noStrike" kern="0" cap="none" spc="0" normalizeH="0" baseline="0" noProof="0" dirty="0">
              <a:ln>
                <a:noFill/>
              </a:ln>
              <a:solidFill>
                <a:schemeClr val="accent5"/>
              </a:solidFill>
              <a:effectLst/>
              <a:uLnTx/>
              <a:uFillTx/>
              <a:cs typeface="Arial"/>
            </a:endParaRPr>
          </a:p>
        </p:txBody>
      </p:sp>
      <p:sp>
        <p:nvSpPr>
          <p:cNvPr id="11" name="Freeform 12">
            <a:extLst>
              <a:ext uri="{FF2B5EF4-FFF2-40B4-BE49-F238E27FC236}">
                <a16:creationId xmlns:a16="http://schemas.microsoft.com/office/drawing/2014/main" id="{BDA1137C-459D-3E0A-B8D7-899B2FAA8277}"/>
              </a:ext>
            </a:extLst>
          </p:cNvPr>
          <p:cNvSpPr/>
          <p:nvPr/>
        </p:nvSpPr>
        <p:spPr>
          <a:xfrm>
            <a:off x="5796153" y="4204944"/>
            <a:ext cx="3024000" cy="648000"/>
          </a:xfrm>
          <a:prstGeom prst="roundRect">
            <a:avLst/>
          </a:prstGeom>
          <a:solidFill>
            <a:schemeClr val="bg1">
              <a:lumMod val="85000"/>
            </a:schemeClr>
          </a:solidFill>
          <a:ln w="12700" cap="flat" cmpd="sng" algn="ctr">
            <a:noFill/>
            <a:prstDash val="solid"/>
            <a:miter lim="800000"/>
          </a:ln>
          <a:effectLst/>
        </p:spPr>
        <p:txBody>
          <a:bodyPr wrap="square" lIns="91440" tIns="45720" rIns="91440" bIns="45720" rtlCol="0" anchor="ctr">
            <a:noAutofit/>
          </a:bodyPr>
          <a:lstStyle/>
          <a:p>
            <a:pPr marL="0" marR="0" lvl="0" indent="0" algn="ctr" defTabSz="685783" eaLnBrk="1" fontAlgn="auto" latinLnBrk="0" hangingPunct="1">
              <a:lnSpc>
                <a:spcPct val="100000"/>
              </a:lnSpc>
              <a:spcBef>
                <a:spcPts val="0"/>
              </a:spcBef>
              <a:spcAft>
                <a:spcPts val="0"/>
              </a:spcAft>
              <a:buClrTx/>
              <a:buSzTx/>
              <a:buFontTx/>
              <a:buNone/>
              <a:tabLst/>
              <a:defRPr/>
            </a:pPr>
            <a:r>
              <a:rPr kumimoji="0" lang="en-DE" sz="1400" b="1" i="0" u="none" strike="noStrike" kern="0" cap="none" spc="0" normalizeH="0" baseline="0" noProof="0" dirty="0">
                <a:ln>
                  <a:noFill/>
                </a:ln>
                <a:solidFill>
                  <a:schemeClr val="accent5"/>
                </a:solidFill>
                <a:effectLst/>
                <a:uLnTx/>
                <a:uFillTx/>
                <a:cs typeface="Arial"/>
              </a:rPr>
              <a:t>5. </a:t>
            </a:r>
            <a:r>
              <a:rPr kumimoji="0" lang="en-US" sz="1400" b="1" i="0" u="none" strike="noStrike" kern="0" cap="none" spc="0" normalizeH="0" baseline="0" noProof="0" dirty="0" err="1">
                <a:ln>
                  <a:noFill/>
                </a:ln>
                <a:solidFill>
                  <a:schemeClr val="accent5"/>
                </a:solidFill>
                <a:effectLst/>
                <a:uLnTx/>
                <a:uFillTx/>
                <a:cs typeface="Arial"/>
              </a:rPr>
              <a:t>PoCs</a:t>
            </a:r>
            <a:r>
              <a:rPr kumimoji="0" lang="en-US" sz="1400" b="1" i="0" u="none" strike="noStrike" kern="0" cap="none" spc="0" normalizeH="0" baseline="0" noProof="0" dirty="0">
                <a:ln>
                  <a:noFill/>
                </a:ln>
                <a:solidFill>
                  <a:schemeClr val="accent5"/>
                </a:solidFill>
                <a:effectLst/>
                <a:uLnTx/>
                <a:uFillTx/>
                <a:cs typeface="Arial"/>
              </a:rPr>
              <a:t> and </a:t>
            </a:r>
            <a:r>
              <a:rPr lang="en-US" sz="1400" b="1" kern="0" dirty="0">
                <a:solidFill>
                  <a:schemeClr val="accent5"/>
                </a:solidFill>
                <a:cs typeface="Arial"/>
              </a:rPr>
              <a:t>demonstrators</a:t>
            </a:r>
            <a:r>
              <a:rPr kumimoji="0" lang="en-US" sz="1400" b="1" i="0" u="none" strike="noStrike" kern="0" cap="none" spc="0" normalizeH="0" baseline="0" noProof="0" dirty="0">
                <a:ln>
                  <a:noFill/>
                </a:ln>
                <a:solidFill>
                  <a:schemeClr val="accent5"/>
                </a:solidFill>
                <a:effectLst/>
                <a:uLnTx/>
                <a:uFillTx/>
                <a:cs typeface="Arial"/>
              </a:rPr>
              <a:t> </a:t>
            </a:r>
            <a:r>
              <a:rPr lang="en-US" sz="1400" b="1" kern="0" dirty="0">
                <a:solidFill>
                  <a:schemeClr val="accent5"/>
                </a:solidFill>
                <a:cs typeface="Arial"/>
              </a:rPr>
              <a:t>in</a:t>
            </a:r>
            <a:r>
              <a:rPr kumimoji="0" lang="en-US" sz="1400" b="1" i="0" u="none" strike="noStrike" kern="0" cap="none" spc="0" normalizeH="0" baseline="0" noProof="0" dirty="0">
                <a:ln>
                  <a:noFill/>
                </a:ln>
                <a:solidFill>
                  <a:schemeClr val="accent5"/>
                </a:solidFill>
                <a:effectLst/>
                <a:uLnTx/>
                <a:uFillTx/>
                <a:cs typeface="Arial"/>
              </a:rPr>
              <a:t> </a:t>
            </a:r>
            <a:r>
              <a:rPr lang="en-US" sz="1400" b="1" kern="0" dirty="0">
                <a:solidFill>
                  <a:schemeClr val="accent5"/>
                </a:solidFill>
                <a:cs typeface="Arial"/>
              </a:rPr>
              <a:t>real-world</a:t>
            </a:r>
            <a:r>
              <a:rPr kumimoji="0" lang="en-US" sz="1400" b="1" i="0" u="none" strike="noStrike" kern="0" cap="none" spc="0" normalizeH="0" baseline="0" noProof="0" dirty="0">
                <a:ln>
                  <a:noFill/>
                </a:ln>
                <a:solidFill>
                  <a:schemeClr val="accent5"/>
                </a:solidFill>
                <a:effectLst/>
                <a:uLnTx/>
                <a:uFillTx/>
                <a:cs typeface="Arial"/>
              </a:rPr>
              <a:t> labs, </a:t>
            </a:r>
            <a:r>
              <a:rPr lang="en-US" sz="1400" b="1" kern="0" dirty="0">
                <a:solidFill>
                  <a:schemeClr val="accent5"/>
                </a:solidFill>
                <a:cs typeface="Arial"/>
              </a:rPr>
              <a:t>use</a:t>
            </a:r>
            <a:r>
              <a:rPr kumimoji="0" lang="en-US" sz="1400" b="1" i="0" u="none" strike="noStrike" kern="0" cap="none" spc="0" normalizeH="0" baseline="0" noProof="0" dirty="0">
                <a:ln>
                  <a:noFill/>
                </a:ln>
                <a:solidFill>
                  <a:schemeClr val="accent5"/>
                </a:solidFill>
                <a:effectLst/>
                <a:uLnTx/>
                <a:uFillTx/>
                <a:cs typeface="Arial"/>
              </a:rPr>
              <a:t> cases and </a:t>
            </a:r>
            <a:r>
              <a:rPr lang="en-US" sz="1400" b="1" kern="0" dirty="0">
                <a:solidFill>
                  <a:schemeClr val="accent5"/>
                </a:solidFill>
                <a:cs typeface="Arial"/>
              </a:rPr>
              <a:t>outreach</a:t>
            </a:r>
            <a:endParaRPr kumimoji="0" lang="en-US" sz="1400" b="1" i="0" u="none" strike="noStrike" kern="0" cap="none" spc="0" normalizeH="0" baseline="0" noProof="0" dirty="0">
              <a:ln>
                <a:noFill/>
              </a:ln>
              <a:solidFill>
                <a:schemeClr val="accent5"/>
              </a:solidFill>
              <a:effectLst/>
              <a:uLnTx/>
              <a:uFillTx/>
              <a:cs typeface="Arial"/>
            </a:endParaRPr>
          </a:p>
        </p:txBody>
      </p:sp>
      <p:sp>
        <p:nvSpPr>
          <p:cNvPr id="12" name="Freeform 12">
            <a:extLst>
              <a:ext uri="{FF2B5EF4-FFF2-40B4-BE49-F238E27FC236}">
                <a16:creationId xmlns:a16="http://schemas.microsoft.com/office/drawing/2014/main" id="{546724F1-4921-B79A-1103-C95E2CEA53E2}"/>
              </a:ext>
            </a:extLst>
          </p:cNvPr>
          <p:cNvSpPr/>
          <p:nvPr/>
        </p:nvSpPr>
        <p:spPr>
          <a:xfrm>
            <a:off x="315929" y="1108462"/>
            <a:ext cx="3024000" cy="648000"/>
          </a:xfrm>
          <a:prstGeom prst="roundRect">
            <a:avLst/>
          </a:prstGeom>
          <a:solidFill>
            <a:schemeClr val="bg1">
              <a:lumMod val="85000"/>
            </a:schemeClr>
          </a:solidFill>
          <a:ln w="12700" cap="flat" cmpd="sng" algn="ctr">
            <a:noFill/>
            <a:prstDash val="solid"/>
            <a:miter lim="800000"/>
          </a:ln>
          <a:effectLst/>
        </p:spPr>
        <p:txBody>
          <a:bodyPr wrap="square" rtlCol="0" anchor="ctr">
            <a:noAutofit/>
          </a:bodyPr>
          <a:lstStyle/>
          <a:p>
            <a:pPr marL="0" marR="0" lvl="0" indent="0" algn="ctr" defTabSz="685783" eaLnBrk="1" fontAlgn="auto" latinLnBrk="0" hangingPunct="1">
              <a:lnSpc>
                <a:spcPct val="100000"/>
              </a:lnSpc>
              <a:spcBef>
                <a:spcPts val="0"/>
              </a:spcBef>
              <a:spcAft>
                <a:spcPts val="0"/>
              </a:spcAft>
              <a:buClrTx/>
              <a:buSzTx/>
              <a:buFontTx/>
              <a:buNone/>
              <a:tabLst/>
              <a:defRPr/>
            </a:pPr>
            <a:r>
              <a:rPr kumimoji="0" lang="en-DE" sz="1400" b="1" i="0" u="none" strike="noStrike" kern="0" cap="none" spc="0" normalizeH="0" baseline="0" noProof="0" dirty="0">
                <a:ln>
                  <a:noFill/>
                </a:ln>
                <a:solidFill>
                  <a:schemeClr val="accent5"/>
                </a:solidFill>
                <a:effectLst/>
                <a:uLnTx/>
                <a:uFillTx/>
                <a:cs typeface="Arial" panose="020B0604020202020204" pitchFamily="34" charset="0"/>
              </a:rPr>
              <a:t>1. </a:t>
            </a:r>
            <a:r>
              <a:rPr kumimoji="0" lang="en-US" sz="1400" b="1" i="0" u="none" strike="noStrike" kern="0" cap="none" spc="0" normalizeH="0" baseline="0" noProof="0" dirty="0">
                <a:ln>
                  <a:noFill/>
                </a:ln>
                <a:solidFill>
                  <a:schemeClr val="accent5"/>
                </a:solidFill>
                <a:effectLst/>
                <a:uLnTx/>
                <a:uFillTx/>
                <a:cs typeface="Arial" panose="020B0604020202020204" pitchFamily="34" charset="0"/>
              </a:rPr>
              <a:t>Sustainable and resilient architecture</a:t>
            </a:r>
          </a:p>
        </p:txBody>
      </p:sp>
      <p:grpSp>
        <p:nvGrpSpPr>
          <p:cNvPr id="13" name="Group 12">
            <a:extLst>
              <a:ext uri="{FF2B5EF4-FFF2-40B4-BE49-F238E27FC236}">
                <a16:creationId xmlns:a16="http://schemas.microsoft.com/office/drawing/2014/main" id="{B4D532D2-CD05-B34A-679A-179E36162B2B}"/>
              </a:ext>
            </a:extLst>
          </p:cNvPr>
          <p:cNvGrpSpPr/>
          <p:nvPr/>
        </p:nvGrpSpPr>
        <p:grpSpPr>
          <a:xfrm>
            <a:off x="812800" y="2164702"/>
            <a:ext cx="7469536" cy="1961643"/>
            <a:chOff x="562868" y="2194882"/>
            <a:chExt cx="7969400" cy="2092916"/>
          </a:xfrm>
        </p:grpSpPr>
        <p:sp>
          <p:nvSpPr>
            <p:cNvPr id="14" name="Oval 13">
              <a:extLst>
                <a:ext uri="{FF2B5EF4-FFF2-40B4-BE49-F238E27FC236}">
                  <a16:creationId xmlns:a16="http://schemas.microsoft.com/office/drawing/2014/main" id="{15FA88B2-D7EE-06D1-2298-973FDEFFA6D0}"/>
                </a:ext>
              </a:extLst>
            </p:cNvPr>
            <p:cNvSpPr>
              <a:spLocks/>
            </p:cNvSpPr>
            <p:nvPr/>
          </p:nvSpPr>
          <p:spPr bwMode="auto">
            <a:xfrm>
              <a:off x="5504150" y="2741942"/>
              <a:ext cx="1985444" cy="1178210"/>
            </a:xfrm>
            <a:prstGeom prst="ellipse">
              <a:avLst/>
            </a:prstGeom>
            <a:noFill/>
            <a:ln w="28575" cap="flat" cmpd="sng" algn="ctr">
              <a:gradFill flip="none" rotWithShape="1">
                <a:gsLst>
                  <a:gs pos="0">
                    <a:schemeClr val="accent1"/>
                  </a:gs>
                  <a:gs pos="20000">
                    <a:schemeClr val="accent2"/>
                  </a:gs>
                  <a:gs pos="40000">
                    <a:schemeClr val="accent6"/>
                  </a:gs>
                  <a:gs pos="100000">
                    <a:schemeClr val="accent3"/>
                  </a:gs>
                  <a:gs pos="80000">
                    <a:schemeClr val="accent4"/>
                  </a:gs>
                  <a:gs pos="60000">
                    <a:schemeClr val="accent5"/>
                  </a:gs>
                </a:gsLst>
                <a:lin ang="10800000" scaled="1"/>
                <a:tileRect/>
              </a:gradFill>
              <a:prstDash val="solid"/>
              <a:round/>
              <a:headEnd type="none" w="med" len="med"/>
              <a:tailEnd type="none" w="med" len="med"/>
            </a:ln>
            <a:effectLst/>
          </p:spPr>
          <p:txBody>
            <a:bodyPr rot="0" spcFirstLastPara="0" vertOverflow="overflow" horzOverflow="overflow" vert="horz" wrap="none" lIns="50625" tIns="26325" rIns="50625" bIns="26325" numCol="1" spcCol="0" rtlCol="0" fromWordArt="0" anchor="ctr" anchorCtr="0" forceAA="0" compatLnSpc="1">
              <a:prstTxWarp prst="textNoShape">
                <a:avLst/>
              </a:prstTxWarp>
              <a:noAutofit/>
            </a:bodyPr>
            <a:lstStyle/>
            <a:p>
              <a:pPr>
                <a:spcBef>
                  <a:spcPct val="20000"/>
                </a:spcBef>
                <a:buClr>
                  <a:srgbClr val="182677"/>
                </a:buClr>
              </a:pPr>
              <a:endParaRPr lang="en-US" sz="400">
                <a:solidFill>
                  <a:schemeClr val="tx2">
                    <a:lumMod val="75000"/>
                  </a:schemeClr>
                </a:solidFill>
              </a:endParaRPr>
            </a:p>
          </p:txBody>
        </p:sp>
        <p:sp>
          <p:nvSpPr>
            <p:cNvPr id="15" name="Oval 14">
              <a:extLst>
                <a:ext uri="{FF2B5EF4-FFF2-40B4-BE49-F238E27FC236}">
                  <a16:creationId xmlns:a16="http://schemas.microsoft.com/office/drawing/2014/main" id="{A4CEF6CB-27DE-2EF6-E5CE-EEE41210D740}"/>
                </a:ext>
              </a:extLst>
            </p:cNvPr>
            <p:cNvSpPr>
              <a:spLocks/>
            </p:cNvSpPr>
            <p:nvPr/>
          </p:nvSpPr>
          <p:spPr bwMode="auto">
            <a:xfrm>
              <a:off x="3515613" y="2732650"/>
              <a:ext cx="1985444" cy="1191079"/>
            </a:xfrm>
            <a:prstGeom prst="ellipse">
              <a:avLst/>
            </a:prstGeom>
            <a:noFill/>
            <a:ln w="28575" cap="flat" cmpd="sng" algn="ctr">
              <a:gradFill flip="none" rotWithShape="1">
                <a:gsLst>
                  <a:gs pos="0">
                    <a:schemeClr val="accent1"/>
                  </a:gs>
                  <a:gs pos="20000">
                    <a:schemeClr val="accent2"/>
                  </a:gs>
                  <a:gs pos="40000">
                    <a:schemeClr val="accent6"/>
                  </a:gs>
                  <a:gs pos="100000">
                    <a:schemeClr val="accent3"/>
                  </a:gs>
                  <a:gs pos="80000">
                    <a:schemeClr val="accent4"/>
                  </a:gs>
                  <a:gs pos="60000">
                    <a:schemeClr val="accent5"/>
                  </a:gs>
                </a:gsLst>
                <a:lin ang="10800000" scaled="1"/>
                <a:tileRect/>
              </a:gradFill>
              <a:prstDash val="solid"/>
              <a:round/>
              <a:headEnd type="none" w="med" len="med"/>
              <a:tailEnd type="none" w="med" len="med"/>
            </a:ln>
            <a:effectLst/>
          </p:spPr>
          <p:txBody>
            <a:bodyPr rot="0" spcFirstLastPara="0" vertOverflow="overflow" horzOverflow="overflow" vert="horz" wrap="none" lIns="50625" tIns="26325" rIns="50625" bIns="26325" numCol="1" spcCol="0" rtlCol="0" fromWordArt="0" anchor="ctr" anchorCtr="0" forceAA="0" compatLnSpc="1">
              <a:prstTxWarp prst="textNoShape">
                <a:avLst/>
              </a:prstTxWarp>
              <a:noAutofit/>
            </a:bodyPr>
            <a:lstStyle/>
            <a:p>
              <a:pPr>
                <a:spcBef>
                  <a:spcPct val="20000"/>
                </a:spcBef>
                <a:buClr>
                  <a:srgbClr val="182677"/>
                </a:buClr>
              </a:pPr>
              <a:endParaRPr lang="en-US" sz="400">
                <a:solidFill>
                  <a:schemeClr val="tx2">
                    <a:lumMod val="75000"/>
                  </a:schemeClr>
                </a:solidFill>
              </a:endParaRPr>
            </a:p>
          </p:txBody>
        </p:sp>
        <p:cxnSp>
          <p:nvCxnSpPr>
            <p:cNvPr id="16" name="Straight Connector 15">
              <a:extLst>
                <a:ext uri="{FF2B5EF4-FFF2-40B4-BE49-F238E27FC236}">
                  <a16:creationId xmlns:a16="http://schemas.microsoft.com/office/drawing/2014/main" id="{582FC8BE-6BAF-7A99-B224-FE894E07A634}"/>
                </a:ext>
              </a:extLst>
            </p:cNvPr>
            <p:cNvCxnSpPr>
              <a:cxnSpLocks/>
            </p:cNvCxnSpPr>
            <p:nvPr/>
          </p:nvCxnSpPr>
          <p:spPr>
            <a:xfrm flipV="1">
              <a:off x="2081640" y="3328153"/>
              <a:ext cx="1513865" cy="4716"/>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E0633F5E-A990-7BD0-4839-C75531EA7422}"/>
                </a:ext>
              </a:extLst>
            </p:cNvPr>
            <p:cNvSpPr/>
            <p:nvPr/>
          </p:nvSpPr>
          <p:spPr>
            <a:xfrm>
              <a:off x="2031474" y="3269927"/>
              <a:ext cx="116806" cy="117235"/>
            </a:xfrm>
            <a:prstGeom prst="ellipse">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200" b="1">
                <a:solidFill>
                  <a:schemeClr val="tx2">
                    <a:lumMod val="75000"/>
                  </a:schemeClr>
                </a:solidFill>
              </a:endParaRPr>
            </a:p>
          </p:txBody>
        </p:sp>
        <p:sp>
          <p:nvSpPr>
            <p:cNvPr id="18" name="Oval 17">
              <a:extLst>
                <a:ext uri="{FF2B5EF4-FFF2-40B4-BE49-F238E27FC236}">
                  <a16:creationId xmlns:a16="http://schemas.microsoft.com/office/drawing/2014/main" id="{B43A0EE9-5073-BC00-23CD-4E218FF77345}"/>
                </a:ext>
              </a:extLst>
            </p:cNvPr>
            <p:cNvSpPr/>
            <p:nvPr/>
          </p:nvSpPr>
          <p:spPr>
            <a:xfrm>
              <a:off x="2145401" y="3945471"/>
              <a:ext cx="116806" cy="117235"/>
            </a:xfrm>
            <a:prstGeom prst="ellipse">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200" b="1">
                <a:solidFill>
                  <a:schemeClr val="tx2">
                    <a:lumMod val="75000"/>
                  </a:schemeClr>
                </a:solidFill>
              </a:endParaRPr>
            </a:p>
          </p:txBody>
        </p:sp>
        <p:sp>
          <p:nvSpPr>
            <p:cNvPr id="19" name="Freeform 34">
              <a:extLst>
                <a:ext uri="{FF2B5EF4-FFF2-40B4-BE49-F238E27FC236}">
                  <a16:creationId xmlns:a16="http://schemas.microsoft.com/office/drawing/2014/main" id="{F965371D-CC82-41CE-B7D1-09151C53EEDC}"/>
                </a:ext>
              </a:extLst>
            </p:cNvPr>
            <p:cNvSpPr/>
            <p:nvPr/>
          </p:nvSpPr>
          <p:spPr>
            <a:xfrm>
              <a:off x="2208722" y="3332869"/>
              <a:ext cx="514535" cy="638454"/>
            </a:xfrm>
            <a:custGeom>
              <a:avLst/>
              <a:gdLst>
                <a:gd name="connsiteX0" fmla="*/ 0 w 539931"/>
                <a:gd name="connsiteY0" fmla="*/ 322217 h 322217"/>
                <a:gd name="connsiteX1" fmla="*/ 252548 w 539931"/>
                <a:gd name="connsiteY1" fmla="*/ 113211 h 322217"/>
                <a:gd name="connsiteX2" fmla="*/ 539931 w 539931"/>
                <a:gd name="connsiteY2" fmla="*/ 0 h 322217"/>
              </a:gdLst>
              <a:ahLst/>
              <a:cxnLst>
                <a:cxn ang="0">
                  <a:pos x="connsiteX0" y="connsiteY0"/>
                </a:cxn>
                <a:cxn ang="0">
                  <a:pos x="connsiteX1" y="connsiteY1"/>
                </a:cxn>
                <a:cxn ang="0">
                  <a:pos x="connsiteX2" y="connsiteY2"/>
                </a:cxn>
              </a:cxnLst>
              <a:rect l="l" t="t" r="r" b="b"/>
              <a:pathLst>
                <a:path w="539931" h="322217">
                  <a:moveTo>
                    <a:pt x="0" y="322217"/>
                  </a:moveTo>
                  <a:cubicBezTo>
                    <a:pt x="81280" y="244565"/>
                    <a:pt x="162560" y="166914"/>
                    <a:pt x="252548" y="113211"/>
                  </a:cubicBezTo>
                  <a:cubicBezTo>
                    <a:pt x="342536" y="59508"/>
                    <a:pt x="539931" y="0"/>
                    <a:pt x="539931" y="0"/>
                  </a:cubicBezTo>
                </a:path>
              </a:pathLst>
            </a:custGeom>
            <a:ln w="28575">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solidFill>
                  <a:schemeClr val="tx2">
                    <a:lumMod val="75000"/>
                  </a:schemeClr>
                </a:solidFill>
              </a:endParaRPr>
            </a:p>
          </p:txBody>
        </p:sp>
        <p:sp>
          <p:nvSpPr>
            <p:cNvPr id="20" name="Freeform 35">
              <a:extLst>
                <a:ext uri="{FF2B5EF4-FFF2-40B4-BE49-F238E27FC236}">
                  <a16:creationId xmlns:a16="http://schemas.microsoft.com/office/drawing/2014/main" id="{1C51C38C-E593-D751-15B2-BD0A5D7DEC17}"/>
                </a:ext>
              </a:extLst>
            </p:cNvPr>
            <p:cNvSpPr/>
            <p:nvPr/>
          </p:nvSpPr>
          <p:spPr>
            <a:xfrm flipV="1">
              <a:off x="2205206" y="2651177"/>
              <a:ext cx="514535" cy="666513"/>
            </a:xfrm>
            <a:custGeom>
              <a:avLst/>
              <a:gdLst>
                <a:gd name="connsiteX0" fmla="*/ 0 w 539931"/>
                <a:gd name="connsiteY0" fmla="*/ 322217 h 322217"/>
                <a:gd name="connsiteX1" fmla="*/ 252548 w 539931"/>
                <a:gd name="connsiteY1" fmla="*/ 113211 h 322217"/>
                <a:gd name="connsiteX2" fmla="*/ 539931 w 539931"/>
                <a:gd name="connsiteY2" fmla="*/ 0 h 322217"/>
              </a:gdLst>
              <a:ahLst/>
              <a:cxnLst>
                <a:cxn ang="0">
                  <a:pos x="connsiteX0" y="connsiteY0"/>
                </a:cxn>
                <a:cxn ang="0">
                  <a:pos x="connsiteX1" y="connsiteY1"/>
                </a:cxn>
                <a:cxn ang="0">
                  <a:pos x="connsiteX2" y="connsiteY2"/>
                </a:cxn>
              </a:cxnLst>
              <a:rect l="l" t="t" r="r" b="b"/>
              <a:pathLst>
                <a:path w="539931" h="322217">
                  <a:moveTo>
                    <a:pt x="0" y="322217"/>
                  </a:moveTo>
                  <a:cubicBezTo>
                    <a:pt x="81280" y="244565"/>
                    <a:pt x="162560" y="166914"/>
                    <a:pt x="252548" y="113211"/>
                  </a:cubicBezTo>
                  <a:cubicBezTo>
                    <a:pt x="342536" y="59508"/>
                    <a:pt x="539931" y="0"/>
                    <a:pt x="539931" y="0"/>
                  </a:cubicBezTo>
                </a:path>
              </a:pathLst>
            </a:custGeom>
            <a:ln w="28575">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solidFill>
                  <a:schemeClr val="tx2">
                    <a:lumMod val="75000"/>
                  </a:schemeClr>
                </a:solidFill>
              </a:endParaRPr>
            </a:p>
          </p:txBody>
        </p:sp>
        <p:sp>
          <p:nvSpPr>
            <p:cNvPr id="21" name="Oval 20">
              <a:extLst>
                <a:ext uri="{FF2B5EF4-FFF2-40B4-BE49-F238E27FC236}">
                  <a16:creationId xmlns:a16="http://schemas.microsoft.com/office/drawing/2014/main" id="{081FA786-E9DE-693A-C3F4-58F4023CF96E}"/>
                </a:ext>
              </a:extLst>
            </p:cNvPr>
            <p:cNvSpPr/>
            <p:nvPr/>
          </p:nvSpPr>
          <p:spPr>
            <a:xfrm>
              <a:off x="2598774" y="3243967"/>
              <a:ext cx="193965" cy="165036"/>
            </a:xfrm>
            <a:prstGeom prst="ellipse">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200" b="1">
                <a:solidFill>
                  <a:schemeClr val="tx2">
                    <a:lumMod val="75000"/>
                  </a:schemeClr>
                </a:solidFill>
              </a:endParaRPr>
            </a:p>
          </p:txBody>
        </p:sp>
        <p:sp>
          <p:nvSpPr>
            <p:cNvPr id="22" name="Oval 21">
              <a:extLst>
                <a:ext uri="{FF2B5EF4-FFF2-40B4-BE49-F238E27FC236}">
                  <a16:creationId xmlns:a16="http://schemas.microsoft.com/office/drawing/2014/main" id="{25A23DCE-E04C-F12C-B5AD-3BA5E1589855}"/>
                </a:ext>
              </a:extLst>
            </p:cNvPr>
            <p:cNvSpPr/>
            <p:nvPr/>
          </p:nvSpPr>
          <p:spPr>
            <a:xfrm>
              <a:off x="2148130" y="2566692"/>
              <a:ext cx="116806" cy="117235"/>
            </a:xfrm>
            <a:prstGeom prst="ellipse">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200" b="1">
                <a:solidFill>
                  <a:schemeClr val="tx2">
                    <a:lumMod val="75000"/>
                  </a:schemeClr>
                </a:solidFill>
              </a:endParaRPr>
            </a:p>
          </p:txBody>
        </p:sp>
        <p:grpSp>
          <p:nvGrpSpPr>
            <p:cNvPr id="23" name="Group 22">
              <a:extLst>
                <a:ext uri="{FF2B5EF4-FFF2-40B4-BE49-F238E27FC236}">
                  <a16:creationId xmlns:a16="http://schemas.microsoft.com/office/drawing/2014/main" id="{7C57F67C-4FB6-E114-996D-86D5B9F14704}"/>
                </a:ext>
              </a:extLst>
            </p:cNvPr>
            <p:cNvGrpSpPr/>
            <p:nvPr/>
          </p:nvGrpSpPr>
          <p:grpSpPr>
            <a:xfrm>
              <a:off x="1096975" y="3061948"/>
              <a:ext cx="686645" cy="436172"/>
              <a:chOff x="2288404" y="2173332"/>
              <a:chExt cx="720535" cy="457700"/>
            </a:xfrm>
          </p:grpSpPr>
          <p:sp>
            <p:nvSpPr>
              <p:cNvPr id="68" name="Oval 67">
                <a:extLst>
                  <a:ext uri="{FF2B5EF4-FFF2-40B4-BE49-F238E27FC236}">
                    <a16:creationId xmlns:a16="http://schemas.microsoft.com/office/drawing/2014/main" id="{84822F6F-8FF9-A794-7F93-1C121B6FE235}"/>
                  </a:ext>
                </a:extLst>
              </p:cNvPr>
              <p:cNvSpPr/>
              <p:nvPr/>
            </p:nvSpPr>
            <p:spPr>
              <a:xfrm>
                <a:off x="2288404" y="2173332"/>
                <a:ext cx="720535" cy="45770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sz="1200" b="1">
                  <a:solidFill>
                    <a:schemeClr val="tx2">
                      <a:lumMod val="75000"/>
                    </a:schemeClr>
                  </a:solidFill>
                </a:endParaRPr>
              </a:p>
            </p:txBody>
          </p:sp>
          <p:pic>
            <p:nvPicPr>
              <p:cNvPr id="69" name="Graphic 68">
                <a:extLst>
                  <a:ext uri="{FF2B5EF4-FFF2-40B4-BE49-F238E27FC236}">
                    <a16:creationId xmlns:a16="http://schemas.microsoft.com/office/drawing/2014/main" id="{141B2BD3-4D85-77E4-45E6-B81FC73439D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460648" y="2298918"/>
                <a:ext cx="118433" cy="189493"/>
              </a:xfrm>
              <a:prstGeom prst="rect">
                <a:avLst/>
              </a:prstGeom>
            </p:spPr>
          </p:pic>
          <p:pic>
            <p:nvPicPr>
              <p:cNvPr id="70" name="Graphic 69">
                <a:extLst>
                  <a:ext uri="{FF2B5EF4-FFF2-40B4-BE49-F238E27FC236}">
                    <a16:creationId xmlns:a16="http://schemas.microsoft.com/office/drawing/2014/main" id="{702E5CAD-6610-553A-1713-89E6FB86158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540417" y="2224893"/>
                <a:ext cx="125040" cy="81315"/>
              </a:xfrm>
              <a:prstGeom prst="rect">
                <a:avLst/>
              </a:prstGeom>
            </p:spPr>
          </p:pic>
          <p:pic>
            <p:nvPicPr>
              <p:cNvPr id="71" name="Graphic 70">
                <a:extLst>
                  <a:ext uri="{FF2B5EF4-FFF2-40B4-BE49-F238E27FC236}">
                    <a16:creationId xmlns:a16="http://schemas.microsoft.com/office/drawing/2014/main" id="{C181A2D2-941A-9F18-EEB4-D6CCF101C48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74793" y="2344702"/>
                <a:ext cx="145677" cy="233083"/>
              </a:xfrm>
              <a:prstGeom prst="rect">
                <a:avLst/>
              </a:prstGeom>
            </p:spPr>
          </p:pic>
          <p:pic>
            <p:nvPicPr>
              <p:cNvPr id="72" name="Graphic 71">
                <a:extLst>
                  <a:ext uri="{FF2B5EF4-FFF2-40B4-BE49-F238E27FC236}">
                    <a16:creationId xmlns:a16="http://schemas.microsoft.com/office/drawing/2014/main" id="{5C020475-2B46-B3FC-4297-60076823254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781577" y="2272614"/>
                <a:ext cx="125040" cy="81315"/>
              </a:xfrm>
              <a:prstGeom prst="rect">
                <a:avLst/>
              </a:prstGeom>
            </p:spPr>
          </p:pic>
        </p:grpSp>
        <p:sp>
          <p:nvSpPr>
            <p:cNvPr id="24" name="TextBox 23">
              <a:extLst>
                <a:ext uri="{FF2B5EF4-FFF2-40B4-BE49-F238E27FC236}">
                  <a16:creationId xmlns:a16="http://schemas.microsoft.com/office/drawing/2014/main" id="{DC8A15FB-1B73-6236-DD60-04322A763EA5}"/>
                </a:ext>
              </a:extLst>
            </p:cNvPr>
            <p:cNvSpPr txBox="1"/>
            <p:nvPr/>
          </p:nvSpPr>
          <p:spPr>
            <a:xfrm>
              <a:off x="3794558" y="3020187"/>
              <a:ext cx="1513865" cy="640327"/>
            </a:xfrm>
            <a:prstGeom prst="rect">
              <a:avLst/>
            </a:prstGeom>
            <a:noFill/>
          </p:spPr>
          <p:txBody>
            <a:bodyPr wrap="square" rtlCol="0">
              <a:spAutoFit/>
            </a:bodyPr>
            <a:lstStyle/>
            <a:p>
              <a:pPr algn="ctr"/>
              <a:r>
                <a:rPr lang="en-US" sz="1100" b="1">
                  <a:solidFill>
                    <a:schemeClr val="tx2">
                      <a:lumMod val="75000"/>
                    </a:schemeClr>
                  </a:solidFill>
                  <a:cs typeface="Arial" panose="020B0604020202020204" pitchFamily="34" charset="0"/>
                </a:rPr>
                <a:t>Access &amp; aggregation (Nx10/100G)</a:t>
              </a:r>
            </a:p>
          </p:txBody>
        </p:sp>
        <p:pic>
          <p:nvPicPr>
            <p:cNvPr id="25" name="Graphic 24">
              <a:extLst>
                <a:ext uri="{FF2B5EF4-FFF2-40B4-BE49-F238E27FC236}">
                  <a16:creationId xmlns:a16="http://schemas.microsoft.com/office/drawing/2014/main" id="{A9BCDCB7-2FF4-829C-4C9C-3FBE8F64AA6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830784" y="3256394"/>
              <a:ext cx="184178" cy="159845"/>
            </a:xfrm>
            <a:prstGeom prst="rect">
              <a:avLst/>
            </a:prstGeom>
          </p:spPr>
        </p:pic>
        <p:sp>
          <p:nvSpPr>
            <p:cNvPr id="26" name="TextBox 25">
              <a:extLst>
                <a:ext uri="{FF2B5EF4-FFF2-40B4-BE49-F238E27FC236}">
                  <a16:creationId xmlns:a16="http://schemas.microsoft.com/office/drawing/2014/main" id="{4A1CF084-8A4F-3794-704A-ADC6ADBD0CDF}"/>
                </a:ext>
              </a:extLst>
            </p:cNvPr>
            <p:cNvSpPr txBox="1"/>
            <p:nvPr/>
          </p:nvSpPr>
          <p:spPr>
            <a:xfrm>
              <a:off x="1688397" y="3027972"/>
              <a:ext cx="554294" cy="279117"/>
            </a:xfrm>
            <a:prstGeom prst="rect">
              <a:avLst/>
            </a:prstGeom>
            <a:noFill/>
          </p:spPr>
          <p:txBody>
            <a:bodyPr wrap="square" rtlCol="0">
              <a:spAutoFit/>
            </a:bodyPr>
            <a:lstStyle/>
            <a:p>
              <a:pPr algn="l"/>
              <a:r>
                <a:rPr lang="en-US" sz="1100" b="1">
                  <a:solidFill>
                    <a:schemeClr val="tx2">
                      <a:lumMod val="75000"/>
                    </a:schemeClr>
                  </a:solidFill>
                  <a:cs typeface="Arial" panose="020B0604020202020204" pitchFamily="34" charset="0"/>
                </a:rPr>
                <a:t>ONT</a:t>
              </a:r>
              <a:endParaRPr lang="en-US" sz="1000" b="1">
                <a:solidFill>
                  <a:schemeClr val="tx2">
                    <a:lumMod val="75000"/>
                  </a:schemeClr>
                </a:solidFill>
                <a:cs typeface="Arial" panose="020B0604020202020204" pitchFamily="34" charset="0"/>
              </a:endParaRPr>
            </a:p>
          </p:txBody>
        </p:sp>
        <p:sp>
          <p:nvSpPr>
            <p:cNvPr id="27" name="TextBox 26">
              <a:extLst>
                <a:ext uri="{FF2B5EF4-FFF2-40B4-BE49-F238E27FC236}">
                  <a16:creationId xmlns:a16="http://schemas.microsoft.com/office/drawing/2014/main" id="{06E7DBD5-DAA9-AFAC-7BC8-9F1EE6782DCB}"/>
                </a:ext>
              </a:extLst>
            </p:cNvPr>
            <p:cNvSpPr txBox="1"/>
            <p:nvPr/>
          </p:nvSpPr>
          <p:spPr>
            <a:xfrm>
              <a:off x="1002842" y="3461618"/>
              <a:ext cx="1378763" cy="459722"/>
            </a:xfrm>
            <a:prstGeom prst="rect">
              <a:avLst/>
            </a:prstGeom>
            <a:noFill/>
          </p:spPr>
          <p:txBody>
            <a:bodyPr wrap="square" rtlCol="0">
              <a:spAutoFit/>
            </a:bodyPr>
            <a:lstStyle/>
            <a:p>
              <a:pPr algn="l"/>
              <a:r>
                <a:rPr lang="en-US" sz="1100" b="1">
                  <a:solidFill>
                    <a:schemeClr val="tx2">
                      <a:lumMod val="75000"/>
                    </a:schemeClr>
                  </a:solidFill>
                  <a:cs typeface="Arial" panose="020B0604020202020204" pitchFamily="34" charset="0"/>
                </a:rPr>
                <a:t>Residential Wi-Fi</a:t>
              </a:r>
            </a:p>
          </p:txBody>
        </p:sp>
        <p:sp>
          <p:nvSpPr>
            <p:cNvPr id="28" name="TextBox 27">
              <a:extLst>
                <a:ext uri="{FF2B5EF4-FFF2-40B4-BE49-F238E27FC236}">
                  <a16:creationId xmlns:a16="http://schemas.microsoft.com/office/drawing/2014/main" id="{93D93062-9E39-748C-C1FE-28F50E73CE1B}"/>
                </a:ext>
              </a:extLst>
            </p:cNvPr>
            <p:cNvSpPr txBox="1"/>
            <p:nvPr/>
          </p:nvSpPr>
          <p:spPr>
            <a:xfrm>
              <a:off x="5742481" y="3020187"/>
              <a:ext cx="1594474" cy="640327"/>
            </a:xfrm>
            <a:prstGeom prst="rect">
              <a:avLst/>
            </a:prstGeom>
            <a:noFill/>
          </p:spPr>
          <p:txBody>
            <a:bodyPr wrap="square" rtlCol="0">
              <a:spAutoFit/>
            </a:bodyPr>
            <a:lstStyle/>
            <a:p>
              <a:pPr algn="ctr"/>
              <a:r>
                <a:rPr lang="en-US" sz="1100" b="1">
                  <a:solidFill>
                    <a:schemeClr val="tx2">
                      <a:lumMod val="75000"/>
                    </a:schemeClr>
                  </a:solidFill>
                  <a:cs typeface="Arial" panose="020B0604020202020204" pitchFamily="34" charset="0"/>
                </a:rPr>
                <a:t>Regional</a:t>
              </a:r>
              <a:br>
                <a:rPr lang="en-US" sz="1100" b="1">
                  <a:solidFill>
                    <a:schemeClr val="tx2">
                      <a:lumMod val="75000"/>
                    </a:schemeClr>
                  </a:solidFill>
                  <a:cs typeface="Arial" panose="020B0604020202020204" pitchFamily="34" charset="0"/>
                </a:rPr>
              </a:br>
              <a:r>
                <a:rPr lang="en-US" sz="1100" b="1">
                  <a:solidFill>
                    <a:schemeClr val="tx2">
                      <a:lumMod val="75000"/>
                    </a:schemeClr>
                  </a:solidFill>
                  <a:cs typeface="Arial" panose="020B0604020202020204" pitchFamily="34" charset="0"/>
                </a:rPr>
                <a:t>transport (</a:t>
              </a:r>
              <a:r>
                <a:rPr lang="en-US" sz="1100" b="1" err="1">
                  <a:solidFill>
                    <a:schemeClr val="tx2">
                      <a:lumMod val="75000"/>
                    </a:schemeClr>
                  </a:solidFill>
                  <a:cs typeface="Arial" panose="020B0604020202020204" pitchFamily="34" charset="0"/>
                </a:rPr>
                <a:t>Nx100</a:t>
              </a:r>
              <a:r>
                <a:rPr lang="en-US" sz="1100" b="1">
                  <a:solidFill>
                    <a:schemeClr val="tx2">
                      <a:lumMod val="75000"/>
                    </a:schemeClr>
                  </a:solidFill>
                  <a:cs typeface="Arial" panose="020B0604020202020204" pitchFamily="34" charset="0"/>
                </a:rPr>
                <a:t>/400/</a:t>
              </a:r>
              <a:r>
                <a:rPr lang="en-US" sz="1100" b="1" err="1">
                  <a:solidFill>
                    <a:schemeClr val="tx2">
                      <a:lumMod val="75000"/>
                    </a:schemeClr>
                  </a:solidFill>
                  <a:cs typeface="Arial" panose="020B0604020202020204" pitchFamily="34" charset="0"/>
                </a:rPr>
                <a:t>800G</a:t>
              </a:r>
              <a:r>
                <a:rPr lang="en-US" sz="1100" b="1">
                  <a:solidFill>
                    <a:schemeClr val="tx2">
                      <a:lumMod val="75000"/>
                    </a:schemeClr>
                  </a:solidFill>
                  <a:cs typeface="Arial" panose="020B0604020202020204" pitchFamily="34" charset="0"/>
                </a:rPr>
                <a:t>)</a:t>
              </a:r>
            </a:p>
          </p:txBody>
        </p:sp>
        <p:pic>
          <p:nvPicPr>
            <p:cNvPr id="29" name="Graphic 28">
              <a:extLst>
                <a:ext uri="{FF2B5EF4-FFF2-40B4-BE49-F238E27FC236}">
                  <a16:creationId xmlns:a16="http://schemas.microsoft.com/office/drawing/2014/main" id="{D4939DE3-901A-DDFD-DFB8-360CB782901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32181" y="3309849"/>
              <a:ext cx="614326" cy="85794"/>
            </a:xfrm>
            <a:prstGeom prst="rect">
              <a:avLst/>
            </a:prstGeom>
          </p:spPr>
        </p:pic>
        <p:pic>
          <p:nvPicPr>
            <p:cNvPr id="30" name="Graphic 29">
              <a:extLst>
                <a:ext uri="{FF2B5EF4-FFF2-40B4-BE49-F238E27FC236}">
                  <a16:creationId xmlns:a16="http://schemas.microsoft.com/office/drawing/2014/main" id="{F6BD326A-9C7A-8BBC-4108-E5B74A70D6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22057" y="3791995"/>
              <a:ext cx="614326" cy="85794"/>
            </a:xfrm>
            <a:prstGeom prst="rect">
              <a:avLst/>
            </a:prstGeom>
          </p:spPr>
        </p:pic>
        <p:pic>
          <p:nvPicPr>
            <p:cNvPr id="31" name="Graphic 30">
              <a:extLst>
                <a:ext uri="{FF2B5EF4-FFF2-40B4-BE49-F238E27FC236}">
                  <a16:creationId xmlns:a16="http://schemas.microsoft.com/office/drawing/2014/main" id="{27DCB1DE-5F03-8360-24D3-01383F4A61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22057" y="2772728"/>
              <a:ext cx="614326" cy="85794"/>
            </a:xfrm>
            <a:prstGeom prst="rect">
              <a:avLst/>
            </a:prstGeom>
          </p:spPr>
        </p:pic>
        <p:pic>
          <p:nvPicPr>
            <p:cNvPr id="32" name="Graphic 31">
              <a:extLst>
                <a:ext uri="{FF2B5EF4-FFF2-40B4-BE49-F238E27FC236}">
                  <a16:creationId xmlns:a16="http://schemas.microsoft.com/office/drawing/2014/main" id="{760FD99D-F429-6316-DAE4-8FA6EE8D73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201535" y="3220831"/>
              <a:ext cx="614326" cy="85794"/>
            </a:xfrm>
            <a:prstGeom prst="rect">
              <a:avLst/>
            </a:prstGeom>
          </p:spPr>
        </p:pic>
        <p:pic>
          <p:nvPicPr>
            <p:cNvPr id="33" name="Picture 2" descr="Data-Center Icons - Free SVG &amp; PNG Data-Center Images - Noun Project">
              <a:extLst>
                <a:ext uri="{FF2B5EF4-FFF2-40B4-BE49-F238E27FC236}">
                  <a16:creationId xmlns:a16="http://schemas.microsoft.com/office/drawing/2014/main" id="{0B2D45A1-0885-D7E0-98C3-9109DF5ED78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44290" y="3752314"/>
              <a:ext cx="373959" cy="37395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Data-Center Icons - Free SVG &amp; PNG Data-Center Images - Noun Project">
              <a:extLst>
                <a:ext uri="{FF2B5EF4-FFF2-40B4-BE49-F238E27FC236}">
                  <a16:creationId xmlns:a16="http://schemas.microsoft.com/office/drawing/2014/main" id="{B4849F81-3CCB-FF5F-A041-C216EB2706A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97726" y="2520853"/>
              <a:ext cx="373959" cy="373959"/>
            </a:xfrm>
            <a:prstGeom prst="rect">
              <a:avLst/>
            </a:prstGeom>
            <a:noFill/>
            <a:extLst>
              <a:ext uri="{909E8E84-426E-40DD-AFC4-6F175D3DCCD1}">
                <a14:hiddenFill xmlns:a14="http://schemas.microsoft.com/office/drawing/2010/main">
                  <a:solidFill>
                    <a:srgbClr val="FFFFFF"/>
                  </a:solidFill>
                </a14:hiddenFill>
              </a:ext>
            </a:extLst>
          </p:spPr>
        </p:pic>
        <p:cxnSp>
          <p:nvCxnSpPr>
            <p:cNvPr id="35" name="Straight Connector 34">
              <a:extLst>
                <a:ext uri="{FF2B5EF4-FFF2-40B4-BE49-F238E27FC236}">
                  <a16:creationId xmlns:a16="http://schemas.microsoft.com/office/drawing/2014/main" id="{30EE1A6F-17A2-0E64-9D99-789DF1F64251}"/>
                </a:ext>
              </a:extLst>
            </p:cNvPr>
            <p:cNvCxnSpPr>
              <a:cxnSpLocks/>
              <a:stCxn id="38" idx="3"/>
              <a:endCxn id="34" idx="1"/>
            </p:cNvCxnSpPr>
            <p:nvPr/>
          </p:nvCxnSpPr>
          <p:spPr>
            <a:xfrm>
              <a:off x="6836383" y="2703947"/>
              <a:ext cx="1061343" cy="3885"/>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68FF767-3D9E-0D73-69F0-C0BB4B9CC438}"/>
                </a:ext>
              </a:extLst>
            </p:cNvPr>
            <p:cNvCxnSpPr>
              <a:cxnSpLocks/>
              <a:stCxn id="39" idx="3"/>
              <a:endCxn id="33" idx="1"/>
            </p:cNvCxnSpPr>
            <p:nvPr/>
          </p:nvCxnSpPr>
          <p:spPr>
            <a:xfrm flipV="1">
              <a:off x="6836383" y="3939293"/>
              <a:ext cx="1107907" cy="9976"/>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7EDBD49E-9017-2666-8E8E-2426567432A8}"/>
                </a:ext>
              </a:extLst>
            </p:cNvPr>
            <p:cNvSpPr txBox="1"/>
            <p:nvPr/>
          </p:nvSpPr>
          <p:spPr>
            <a:xfrm>
              <a:off x="2764677" y="3401978"/>
              <a:ext cx="1034568" cy="640327"/>
            </a:xfrm>
            <a:prstGeom prst="rect">
              <a:avLst/>
            </a:prstGeom>
            <a:noFill/>
          </p:spPr>
          <p:txBody>
            <a:bodyPr wrap="square" rtlCol="0">
              <a:spAutoFit/>
            </a:bodyPr>
            <a:lstStyle/>
            <a:p>
              <a:pPr algn="ctr"/>
              <a:r>
                <a:rPr lang="en-US" sz="1100" b="1">
                  <a:solidFill>
                    <a:schemeClr val="tx2">
                      <a:lumMod val="75000"/>
                    </a:schemeClr>
                  </a:solidFill>
                  <a:cs typeface="Arial" panose="020B0604020202020204" pitchFamily="34" charset="0"/>
                </a:rPr>
                <a:t>Fiber access platforms</a:t>
              </a:r>
            </a:p>
          </p:txBody>
        </p:sp>
        <p:pic>
          <p:nvPicPr>
            <p:cNvPr id="38" name="Graphic 37">
              <a:extLst>
                <a:ext uri="{FF2B5EF4-FFF2-40B4-BE49-F238E27FC236}">
                  <a16:creationId xmlns:a16="http://schemas.microsoft.com/office/drawing/2014/main" id="{B4D83591-EEEC-D688-5D36-9F8ED9224B63}"/>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222057" y="2661238"/>
              <a:ext cx="614326" cy="85416"/>
            </a:xfrm>
            <a:prstGeom prst="rect">
              <a:avLst/>
            </a:prstGeom>
          </p:spPr>
        </p:pic>
        <p:pic>
          <p:nvPicPr>
            <p:cNvPr id="39" name="Graphic 38">
              <a:extLst>
                <a:ext uri="{FF2B5EF4-FFF2-40B4-BE49-F238E27FC236}">
                  <a16:creationId xmlns:a16="http://schemas.microsoft.com/office/drawing/2014/main" id="{AAA450D9-166E-8D3F-9967-DED441F6A5C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222057" y="3906560"/>
              <a:ext cx="614326" cy="85416"/>
            </a:xfrm>
            <a:prstGeom prst="rect">
              <a:avLst/>
            </a:prstGeom>
          </p:spPr>
        </p:pic>
        <p:pic>
          <p:nvPicPr>
            <p:cNvPr id="40" name="Graphic 39">
              <a:extLst>
                <a:ext uri="{FF2B5EF4-FFF2-40B4-BE49-F238E27FC236}">
                  <a16:creationId xmlns:a16="http://schemas.microsoft.com/office/drawing/2014/main" id="{194591E7-0352-4998-C6CB-3272A2DDA4E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135452" y="3288713"/>
              <a:ext cx="614326" cy="85794"/>
            </a:xfrm>
            <a:prstGeom prst="rect">
              <a:avLst/>
            </a:prstGeom>
          </p:spPr>
        </p:pic>
        <p:pic>
          <p:nvPicPr>
            <p:cNvPr id="41" name="Graphic 40">
              <a:extLst>
                <a:ext uri="{FF2B5EF4-FFF2-40B4-BE49-F238E27FC236}">
                  <a16:creationId xmlns:a16="http://schemas.microsoft.com/office/drawing/2014/main" id="{3FDCFCA5-5250-7F69-F1CA-44B30676F3AB}"/>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231576" y="3933278"/>
              <a:ext cx="618878" cy="86049"/>
            </a:xfrm>
            <a:prstGeom prst="rect">
              <a:avLst/>
            </a:prstGeom>
          </p:spPr>
        </p:pic>
        <p:grpSp>
          <p:nvGrpSpPr>
            <p:cNvPr id="42" name="Group 41">
              <a:extLst>
                <a:ext uri="{FF2B5EF4-FFF2-40B4-BE49-F238E27FC236}">
                  <a16:creationId xmlns:a16="http://schemas.microsoft.com/office/drawing/2014/main" id="{1A0EE2B1-F9F3-7045-CD40-1926115C3B5D}"/>
                </a:ext>
              </a:extLst>
            </p:cNvPr>
            <p:cNvGrpSpPr/>
            <p:nvPr/>
          </p:nvGrpSpPr>
          <p:grpSpPr>
            <a:xfrm>
              <a:off x="4228747" y="2733186"/>
              <a:ext cx="624536" cy="157483"/>
              <a:chOff x="4234163" y="2850892"/>
              <a:chExt cx="655361" cy="165256"/>
            </a:xfrm>
          </p:grpSpPr>
          <p:pic>
            <p:nvPicPr>
              <p:cNvPr id="66" name="Graphic 65">
                <a:extLst>
                  <a:ext uri="{FF2B5EF4-FFF2-40B4-BE49-F238E27FC236}">
                    <a16:creationId xmlns:a16="http://schemas.microsoft.com/office/drawing/2014/main" id="{89384766-2E47-539C-BBF8-D867A484F20C}"/>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279539" y="2850892"/>
                <a:ext cx="564608" cy="165256"/>
              </a:xfrm>
              <a:prstGeom prst="rect">
                <a:avLst/>
              </a:prstGeom>
            </p:spPr>
          </p:pic>
          <p:pic>
            <p:nvPicPr>
              <p:cNvPr id="67" name="Graphic 66">
                <a:extLst>
                  <a:ext uri="{FF2B5EF4-FFF2-40B4-BE49-F238E27FC236}">
                    <a16:creationId xmlns:a16="http://schemas.microsoft.com/office/drawing/2014/main" id="{85A1D0F9-46DD-47BC-4434-CC96026DF67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788899" y="2895714"/>
                <a:ext cx="67560" cy="75612"/>
              </a:xfrm>
              <a:prstGeom prst="rect">
                <a:avLst/>
              </a:prstGeom>
            </p:spPr>
          </p:pic>
        </p:grpSp>
        <p:pic>
          <p:nvPicPr>
            <p:cNvPr id="43" name="Graphic 42">
              <a:extLst>
                <a:ext uri="{FF2B5EF4-FFF2-40B4-BE49-F238E27FC236}">
                  <a16:creationId xmlns:a16="http://schemas.microsoft.com/office/drawing/2014/main" id="{27988BA1-1C03-8127-BAC8-A6CEEC52EC81}"/>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4231576" y="2628289"/>
              <a:ext cx="618878" cy="86049"/>
            </a:xfrm>
            <a:prstGeom prst="rect">
              <a:avLst/>
            </a:prstGeom>
          </p:spPr>
        </p:pic>
        <p:pic>
          <p:nvPicPr>
            <p:cNvPr id="44" name="Graphic 43">
              <a:extLst>
                <a:ext uri="{FF2B5EF4-FFF2-40B4-BE49-F238E27FC236}">
                  <a16:creationId xmlns:a16="http://schemas.microsoft.com/office/drawing/2014/main" id="{51D3FF60-0CBA-FA3E-34A8-54359D2FB802}"/>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230353" y="3206301"/>
              <a:ext cx="618878" cy="86049"/>
            </a:xfrm>
            <a:prstGeom prst="rect">
              <a:avLst/>
            </a:prstGeom>
          </p:spPr>
        </p:pic>
        <p:pic>
          <p:nvPicPr>
            <p:cNvPr id="45" name="Graphic 44">
              <a:extLst>
                <a:ext uri="{FF2B5EF4-FFF2-40B4-BE49-F238E27FC236}">
                  <a16:creationId xmlns:a16="http://schemas.microsoft.com/office/drawing/2014/main" id="{9575CE4A-3DD2-AF19-11A3-A873F98F1A08}"/>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506259" y="2787310"/>
              <a:ext cx="438980" cy="104889"/>
            </a:xfrm>
            <a:prstGeom prst="rect">
              <a:avLst/>
            </a:prstGeom>
          </p:spPr>
        </p:pic>
        <p:pic>
          <p:nvPicPr>
            <p:cNvPr id="46" name="Graphic 45">
              <a:extLst>
                <a:ext uri="{FF2B5EF4-FFF2-40B4-BE49-F238E27FC236}">
                  <a16:creationId xmlns:a16="http://schemas.microsoft.com/office/drawing/2014/main" id="{A9BB82EA-E40A-DD5E-F74D-BB1BA0B4FF41}"/>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836729" y="3813170"/>
              <a:ext cx="257135" cy="202961"/>
            </a:xfrm>
            <a:prstGeom prst="rect">
              <a:avLst/>
            </a:prstGeom>
          </p:spPr>
        </p:pic>
        <p:sp>
          <p:nvSpPr>
            <p:cNvPr id="47" name="TextBox 46">
              <a:extLst>
                <a:ext uri="{FF2B5EF4-FFF2-40B4-BE49-F238E27FC236}">
                  <a16:creationId xmlns:a16="http://schemas.microsoft.com/office/drawing/2014/main" id="{C14A94BA-9A8D-457E-18F9-E2B0D5DB5514}"/>
                </a:ext>
              </a:extLst>
            </p:cNvPr>
            <p:cNvSpPr txBox="1"/>
            <p:nvPr/>
          </p:nvSpPr>
          <p:spPr>
            <a:xfrm>
              <a:off x="1732834" y="3976379"/>
              <a:ext cx="512875" cy="279117"/>
            </a:xfrm>
            <a:prstGeom prst="rect">
              <a:avLst/>
            </a:prstGeom>
            <a:noFill/>
          </p:spPr>
          <p:txBody>
            <a:bodyPr wrap="square" rtlCol="0">
              <a:spAutoFit/>
            </a:bodyPr>
            <a:lstStyle/>
            <a:p>
              <a:r>
                <a:rPr lang="en-US" sz="1100" b="1">
                  <a:solidFill>
                    <a:schemeClr val="tx2">
                      <a:lumMod val="75000"/>
                    </a:schemeClr>
                  </a:solidFill>
                  <a:cs typeface="Arial" panose="020B0604020202020204" pitchFamily="34" charset="0"/>
                </a:rPr>
                <a:t>NID</a:t>
              </a:r>
            </a:p>
          </p:txBody>
        </p:sp>
        <p:sp>
          <p:nvSpPr>
            <p:cNvPr id="48" name="TextBox 47">
              <a:extLst>
                <a:ext uri="{FF2B5EF4-FFF2-40B4-BE49-F238E27FC236}">
                  <a16:creationId xmlns:a16="http://schemas.microsoft.com/office/drawing/2014/main" id="{E38ADD92-AC78-23CB-0AB5-7BA058DFA1AC}"/>
                </a:ext>
              </a:extLst>
            </p:cNvPr>
            <p:cNvSpPr txBox="1"/>
            <p:nvPr/>
          </p:nvSpPr>
          <p:spPr>
            <a:xfrm>
              <a:off x="2585873" y="2635585"/>
              <a:ext cx="1159190" cy="459722"/>
            </a:xfrm>
            <a:prstGeom prst="rect">
              <a:avLst/>
            </a:prstGeom>
            <a:noFill/>
          </p:spPr>
          <p:txBody>
            <a:bodyPr wrap="square" rtlCol="0">
              <a:spAutoFit/>
            </a:bodyPr>
            <a:lstStyle/>
            <a:p>
              <a:pPr algn="ctr"/>
              <a:r>
                <a:rPr lang="en-US" sz="1100" b="1" dirty="0">
                  <a:solidFill>
                    <a:schemeClr val="tx2">
                      <a:lumMod val="75000"/>
                    </a:schemeClr>
                  </a:solidFill>
                  <a:cs typeface="Arial" panose="020B0604020202020204" pitchFamily="34" charset="0"/>
                </a:rPr>
                <a:t>Fiber</a:t>
              </a:r>
              <a:br>
                <a:rPr lang="en-US" sz="1100" b="1" dirty="0">
                  <a:solidFill>
                    <a:schemeClr val="tx2">
                      <a:lumMod val="75000"/>
                    </a:schemeClr>
                  </a:solidFill>
                  <a:cs typeface="Arial" panose="020B0604020202020204" pitchFamily="34" charset="0"/>
                </a:rPr>
              </a:br>
              <a:r>
                <a:rPr lang="en-US" sz="1100" b="1" dirty="0">
                  <a:solidFill>
                    <a:schemeClr val="tx2">
                      <a:lumMod val="75000"/>
                    </a:schemeClr>
                  </a:solidFill>
                  <a:cs typeface="Arial" panose="020B0604020202020204" pitchFamily="34" charset="0"/>
                </a:rPr>
                <a:t>monitoring</a:t>
              </a:r>
            </a:p>
          </p:txBody>
        </p:sp>
        <p:sp>
          <p:nvSpPr>
            <p:cNvPr id="49" name="TextBox 48">
              <a:extLst>
                <a:ext uri="{FF2B5EF4-FFF2-40B4-BE49-F238E27FC236}">
                  <a16:creationId xmlns:a16="http://schemas.microsoft.com/office/drawing/2014/main" id="{59986CB7-7720-2EA2-2CF6-6F84FA43ACDC}"/>
                </a:ext>
              </a:extLst>
            </p:cNvPr>
            <p:cNvSpPr txBox="1"/>
            <p:nvPr/>
          </p:nvSpPr>
          <p:spPr>
            <a:xfrm>
              <a:off x="7676716" y="3066980"/>
              <a:ext cx="855552" cy="459722"/>
            </a:xfrm>
            <a:prstGeom prst="rect">
              <a:avLst/>
            </a:prstGeom>
            <a:noFill/>
          </p:spPr>
          <p:txBody>
            <a:bodyPr wrap="square" lIns="0" rIns="0" rtlCol="0">
              <a:spAutoFit/>
            </a:bodyPr>
            <a:lstStyle/>
            <a:p>
              <a:pPr algn="ctr"/>
              <a:r>
                <a:rPr lang="en-US" sz="1100" b="1" dirty="0">
                  <a:solidFill>
                    <a:schemeClr val="tx2">
                      <a:lumMod val="75000"/>
                    </a:schemeClr>
                  </a:solidFill>
                  <a:cs typeface="Arial" panose="020B0604020202020204" pitchFamily="34" charset="0"/>
                </a:rPr>
                <a:t>DWDM systems</a:t>
              </a:r>
            </a:p>
          </p:txBody>
        </p:sp>
        <p:sp>
          <p:nvSpPr>
            <p:cNvPr id="50" name="TextBox 49">
              <a:extLst>
                <a:ext uri="{FF2B5EF4-FFF2-40B4-BE49-F238E27FC236}">
                  <a16:creationId xmlns:a16="http://schemas.microsoft.com/office/drawing/2014/main" id="{CA26BC98-EBF7-9CE1-DC33-BFCE1EDC62D6}"/>
                </a:ext>
              </a:extLst>
            </p:cNvPr>
            <p:cNvSpPr txBox="1"/>
            <p:nvPr/>
          </p:nvSpPr>
          <p:spPr>
            <a:xfrm>
              <a:off x="5657626" y="4008681"/>
              <a:ext cx="1515171" cy="279117"/>
            </a:xfrm>
            <a:prstGeom prst="rect">
              <a:avLst/>
            </a:prstGeom>
            <a:noFill/>
          </p:spPr>
          <p:txBody>
            <a:bodyPr wrap="square" rtlCol="0">
              <a:spAutoFit/>
            </a:bodyPr>
            <a:lstStyle/>
            <a:p>
              <a:pPr algn="ctr"/>
              <a:r>
                <a:rPr lang="en-US" sz="1100" b="1" dirty="0">
                  <a:solidFill>
                    <a:schemeClr val="tx2">
                      <a:lumMod val="75000"/>
                    </a:schemeClr>
                  </a:solidFill>
                  <a:cs typeface="Arial" panose="020B0604020202020204" pitchFamily="34" charset="0"/>
                </a:rPr>
                <a:t>Edge router</a:t>
              </a:r>
            </a:p>
          </p:txBody>
        </p:sp>
        <p:pic>
          <p:nvPicPr>
            <p:cNvPr id="51" name="Graphic 50">
              <a:extLst>
                <a:ext uri="{FF2B5EF4-FFF2-40B4-BE49-F238E27FC236}">
                  <a16:creationId xmlns:a16="http://schemas.microsoft.com/office/drawing/2014/main" id="{29B4610A-7CCB-9A9D-84FA-0391E9D6AF9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548451" y="3953770"/>
              <a:ext cx="172503" cy="172503"/>
            </a:xfrm>
            <a:prstGeom prst="rect">
              <a:avLst/>
            </a:prstGeom>
          </p:spPr>
        </p:pic>
        <p:grpSp>
          <p:nvGrpSpPr>
            <p:cNvPr id="52" name="Group 51">
              <a:extLst>
                <a:ext uri="{FF2B5EF4-FFF2-40B4-BE49-F238E27FC236}">
                  <a16:creationId xmlns:a16="http://schemas.microsoft.com/office/drawing/2014/main" id="{6559FA45-FA12-57DA-46A0-6379937CB7EE}"/>
                </a:ext>
              </a:extLst>
            </p:cNvPr>
            <p:cNvGrpSpPr/>
            <p:nvPr/>
          </p:nvGrpSpPr>
          <p:grpSpPr>
            <a:xfrm>
              <a:off x="562868" y="3882623"/>
              <a:ext cx="446207" cy="397262"/>
              <a:chOff x="1102299" y="2732012"/>
              <a:chExt cx="468230" cy="416869"/>
            </a:xfrm>
          </p:grpSpPr>
          <p:pic>
            <p:nvPicPr>
              <p:cNvPr id="64" name="Graphic 63">
                <a:extLst>
                  <a:ext uri="{FF2B5EF4-FFF2-40B4-BE49-F238E27FC236}">
                    <a16:creationId xmlns:a16="http://schemas.microsoft.com/office/drawing/2014/main" id="{CA6E3F90-5597-125D-2FC6-971B5D11A319}"/>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1286574" y="2732012"/>
                <a:ext cx="283955" cy="416869"/>
              </a:xfrm>
              <a:prstGeom prst="rect">
                <a:avLst/>
              </a:prstGeom>
            </p:spPr>
          </p:pic>
          <p:sp>
            <p:nvSpPr>
              <p:cNvPr id="65" name="TextBox 64">
                <a:extLst>
                  <a:ext uri="{FF2B5EF4-FFF2-40B4-BE49-F238E27FC236}">
                    <a16:creationId xmlns:a16="http://schemas.microsoft.com/office/drawing/2014/main" id="{AEBC966F-42AC-8E6A-B02E-876853FA2242}"/>
                  </a:ext>
                </a:extLst>
              </p:cNvPr>
              <p:cNvSpPr txBox="1"/>
              <p:nvPr/>
            </p:nvSpPr>
            <p:spPr>
              <a:xfrm>
                <a:off x="1102299" y="2772940"/>
                <a:ext cx="428226" cy="223977"/>
              </a:xfrm>
              <a:prstGeom prst="rect">
                <a:avLst/>
              </a:prstGeom>
              <a:noFill/>
            </p:spPr>
            <p:txBody>
              <a:bodyPr wrap="square" rtlCol="0">
                <a:spAutoFit/>
              </a:bodyPr>
              <a:lstStyle/>
              <a:p>
                <a:pPr algn="l"/>
                <a:r>
                  <a:rPr lang="en-US" sz="700" b="1" err="1">
                    <a:solidFill>
                      <a:schemeClr val="accent1"/>
                    </a:solidFill>
                    <a:cs typeface="Arial" panose="020B0604020202020204" pitchFamily="34" charset="0"/>
                  </a:rPr>
                  <a:t>5G</a:t>
                </a:r>
                <a:endParaRPr lang="en-US" sz="700" b="1">
                  <a:solidFill>
                    <a:schemeClr val="accent1"/>
                  </a:solidFill>
                  <a:cs typeface="Arial" panose="020B0604020202020204" pitchFamily="34" charset="0"/>
                </a:endParaRPr>
              </a:p>
            </p:txBody>
          </p:sp>
        </p:grpSp>
        <p:pic>
          <p:nvPicPr>
            <p:cNvPr id="53" name="Graphic 52">
              <a:extLst>
                <a:ext uri="{FF2B5EF4-FFF2-40B4-BE49-F238E27FC236}">
                  <a16:creationId xmlns:a16="http://schemas.microsoft.com/office/drawing/2014/main" id="{9B7B1E1A-6477-4C11-EFAA-A6D0A35C3108}"/>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1454300" y="2532717"/>
              <a:ext cx="208788" cy="181203"/>
            </a:xfrm>
            <a:prstGeom prst="rect">
              <a:avLst/>
            </a:prstGeom>
          </p:spPr>
        </p:pic>
        <p:sp>
          <p:nvSpPr>
            <p:cNvPr id="54" name="TextBox 53">
              <a:extLst>
                <a:ext uri="{FF2B5EF4-FFF2-40B4-BE49-F238E27FC236}">
                  <a16:creationId xmlns:a16="http://schemas.microsoft.com/office/drawing/2014/main" id="{F94848AB-5452-80FB-B3FB-7D436AB3756B}"/>
                </a:ext>
              </a:extLst>
            </p:cNvPr>
            <p:cNvSpPr txBox="1"/>
            <p:nvPr/>
          </p:nvSpPr>
          <p:spPr>
            <a:xfrm>
              <a:off x="1416797" y="2194882"/>
              <a:ext cx="1574013" cy="279117"/>
            </a:xfrm>
            <a:prstGeom prst="rect">
              <a:avLst/>
            </a:prstGeom>
            <a:noFill/>
          </p:spPr>
          <p:txBody>
            <a:bodyPr wrap="square" rtlCol="0">
              <a:spAutoFit/>
            </a:bodyPr>
            <a:lstStyle/>
            <a:p>
              <a:pPr algn="ctr"/>
              <a:r>
                <a:rPr lang="en-US" sz="1100" b="1" dirty="0">
                  <a:solidFill>
                    <a:schemeClr val="tx2">
                      <a:lumMod val="75000"/>
                    </a:schemeClr>
                  </a:solidFill>
                  <a:cs typeface="Arial" panose="020B0604020202020204" pitchFamily="34" charset="0"/>
                </a:rPr>
                <a:t>Business solutions</a:t>
              </a:r>
            </a:p>
          </p:txBody>
        </p:sp>
        <p:pic>
          <p:nvPicPr>
            <p:cNvPr id="55" name="Graphic 54">
              <a:extLst>
                <a:ext uri="{FF2B5EF4-FFF2-40B4-BE49-F238E27FC236}">
                  <a16:creationId xmlns:a16="http://schemas.microsoft.com/office/drawing/2014/main" id="{C8BD4579-2D4C-E69A-FE65-F6B5F38F84B6}"/>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1419059" y="2757944"/>
              <a:ext cx="686368" cy="84834"/>
            </a:xfrm>
            <a:prstGeom prst="rect">
              <a:avLst/>
            </a:prstGeom>
          </p:spPr>
        </p:pic>
        <p:pic>
          <p:nvPicPr>
            <p:cNvPr id="56" name="Graphic 55">
              <a:extLst>
                <a:ext uri="{FF2B5EF4-FFF2-40B4-BE49-F238E27FC236}">
                  <a16:creationId xmlns:a16="http://schemas.microsoft.com/office/drawing/2014/main" id="{71455BFD-F7D3-C47E-8ADA-32BDE1A42A8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635761" y="2488227"/>
              <a:ext cx="119159" cy="77490"/>
            </a:xfrm>
            <a:prstGeom prst="rect">
              <a:avLst/>
            </a:prstGeom>
          </p:spPr>
        </p:pic>
        <p:pic>
          <p:nvPicPr>
            <p:cNvPr id="57" name="Graphic 56">
              <a:extLst>
                <a:ext uri="{FF2B5EF4-FFF2-40B4-BE49-F238E27FC236}">
                  <a16:creationId xmlns:a16="http://schemas.microsoft.com/office/drawing/2014/main" id="{8FE37D9A-C508-1E28-2827-C4A600F6C21A}"/>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790744" y="2377351"/>
              <a:ext cx="408084" cy="316616"/>
            </a:xfrm>
            <a:prstGeom prst="rect">
              <a:avLst/>
            </a:prstGeom>
          </p:spPr>
        </p:pic>
        <p:pic>
          <p:nvPicPr>
            <p:cNvPr id="58" name="Graphic 57">
              <a:extLst>
                <a:ext uri="{FF2B5EF4-FFF2-40B4-BE49-F238E27FC236}">
                  <a16:creationId xmlns:a16="http://schemas.microsoft.com/office/drawing/2014/main" id="{C82376E2-1E65-0C8B-2C41-A74AA1A57773}"/>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629485" y="3148828"/>
              <a:ext cx="287431" cy="287431"/>
            </a:xfrm>
            <a:prstGeom prst="rect">
              <a:avLst/>
            </a:prstGeom>
          </p:spPr>
        </p:pic>
        <p:pic>
          <p:nvPicPr>
            <p:cNvPr id="59" name="Graphic 58">
              <a:extLst>
                <a:ext uri="{FF2B5EF4-FFF2-40B4-BE49-F238E27FC236}">
                  <a16:creationId xmlns:a16="http://schemas.microsoft.com/office/drawing/2014/main" id="{676A1CB4-5961-F0BD-4DF0-C600B788123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63492">
              <a:off x="857757" y="3034947"/>
              <a:ext cx="119159" cy="77490"/>
            </a:xfrm>
            <a:prstGeom prst="rect">
              <a:avLst/>
            </a:prstGeom>
          </p:spPr>
        </p:pic>
        <p:pic>
          <p:nvPicPr>
            <p:cNvPr id="60" name="Graphic 59">
              <a:extLst>
                <a:ext uri="{FF2B5EF4-FFF2-40B4-BE49-F238E27FC236}">
                  <a16:creationId xmlns:a16="http://schemas.microsoft.com/office/drawing/2014/main" id="{C2EC8026-6D98-3492-BF97-C76364261EF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087639">
              <a:off x="1036131" y="2294174"/>
              <a:ext cx="119159" cy="77490"/>
            </a:xfrm>
            <a:prstGeom prst="rect">
              <a:avLst/>
            </a:prstGeom>
          </p:spPr>
        </p:pic>
        <p:grpSp>
          <p:nvGrpSpPr>
            <p:cNvPr id="61" name="Group 60">
              <a:extLst>
                <a:ext uri="{FF2B5EF4-FFF2-40B4-BE49-F238E27FC236}">
                  <a16:creationId xmlns:a16="http://schemas.microsoft.com/office/drawing/2014/main" id="{B798E3A0-CC69-F954-344A-C5867CEE76EA}"/>
                </a:ext>
              </a:extLst>
            </p:cNvPr>
            <p:cNvGrpSpPr/>
            <p:nvPr/>
          </p:nvGrpSpPr>
          <p:grpSpPr>
            <a:xfrm>
              <a:off x="4228747" y="3764368"/>
              <a:ext cx="624536" cy="157483"/>
              <a:chOff x="4234163" y="2850892"/>
              <a:chExt cx="655361" cy="165256"/>
            </a:xfrm>
          </p:grpSpPr>
          <p:pic>
            <p:nvPicPr>
              <p:cNvPr id="62" name="Graphic 61">
                <a:extLst>
                  <a:ext uri="{FF2B5EF4-FFF2-40B4-BE49-F238E27FC236}">
                    <a16:creationId xmlns:a16="http://schemas.microsoft.com/office/drawing/2014/main" id="{CD30BD9E-2CB3-27DC-DB41-1BA584B67AFF}"/>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4279539" y="2850892"/>
                <a:ext cx="564608" cy="165256"/>
              </a:xfrm>
              <a:prstGeom prst="rect">
                <a:avLst/>
              </a:prstGeom>
            </p:spPr>
          </p:pic>
          <p:pic>
            <p:nvPicPr>
              <p:cNvPr id="63" name="Graphic 62">
                <a:extLst>
                  <a:ext uri="{FF2B5EF4-FFF2-40B4-BE49-F238E27FC236}">
                    <a16:creationId xmlns:a16="http://schemas.microsoft.com/office/drawing/2014/main" id="{5E97944D-6AC4-2C21-117D-2CC5936B6267}"/>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4788899" y="2895714"/>
                <a:ext cx="67560" cy="75612"/>
              </a:xfrm>
              <a:prstGeom prst="rect">
                <a:avLst/>
              </a:prstGeom>
            </p:spPr>
          </p:pic>
        </p:grpSp>
      </p:grpSp>
    </p:spTree>
    <p:extLst>
      <p:ext uri="{BB962C8B-B14F-4D97-AF65-F5344CB8AC3E}">
        <p14:creationId xmlns:p14="http://schemas.microsoft.com/office/powerpoint/2010/main" val="2985382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46FB89-FD4D-73B4-DAA9-8A3131900661}"/>
              </a:ext>
            </a:extLst>
          </p:cNvPr>
          <p:cNvSpPr>
            <a:spLocks noGrp="1"/>
          </p:cNvSpPr>
          <p:nvPr>
            <p:ph type="title"/>
          </p:nvPr>
        </p:nvSpPr>
        <p:spPr/>
        <p:txBody>
          <a:bodyPr/>
          <a:lstStyle/>
          <a:p>
            <a:r>
              <a:rPr lang="de-DE" dirty="0"/>
              <a:t>Project </a:t>
            </a:r>
            <a:r>
              <a:rPr lang="de-DE" dirty="0" err="1"/>
              <a:t>partners</a:t>
            </a:r>
            <a:r>
              <a:rPr lang="de-DE" dirty="0"/>
              <a:t> and </a:t>
            </a:r>
            <a:r>
              <a:rPr lang="de-DE" dirty="0" err="1"/>
              <a:t>key</a:t>
            </a:r>
            <a:r>
              <a:rPr lang="de-DE" dirty="0"/>
              <a:t> </a:t>
            </a:r>
            <a:r>
              <a:rPr lang="de-DE" dirty="0" err="1"/>
              <a:t>facts</a:t>
            </a:r>
            <a:endParaRPr lang="de-DE" dirty="0"/>
          </a:p>
        </p:txBody>
      </p:sp>
      <p:sp>
        <p:nvSpPr>
          <p:cNvPr id="4" name="Text Placeholder 3">
            <a:extLst>
              <a:ext uri="{FF2B5EF4-FFF2-40B4-BE49-F238E27FC236}">
                <a16:creationId xmlns:a16="http://schemas.microsoft.com/office/drawing/2014/main" id="{AA9331DA-AD78-4DF2-93B4-981A3CE080AF}"/>
              </a:ext>
            </a:extLst>
          </p:cNvPr>
          <p:cNvSpPr>
            <a:spLocks noGrp="1"/>
          </p:cNvSpPr>
          <p:nvPr>
            <p:ph type="body" sz="quarter" idx="11"/>
          </p:nvPr>
        </p:nvSpPr>
        <p:spPr/>
        <p:txBody>
          <a:bodyPr>
            <a:normAutofit/>
          </a:bodyPr>
          <a:lstStyle/>
          <a:p>
            <a:r>
              <a:rPr lang="de-DE" dirty="0"/>
              <a:t>SUSTAINET-Advance</a:t>
            </a:r>
          </a:p>
        </p:txBody>
      </p:sp>
      <p:sp>
        <p:nvSpPr>
          <p:cNvPr id="5" name="Text Placeholder 4">
            <a:extLst>
              <a:ext uri="{FF2B5EF4-FFF2-40B4-BE49-F238E27FC236}">
                <a16:creationId xmlns:a16="http://schemas.microsoft.com/office/drawing/2014/main" id="{B41C715C-4701-A4E4-5318-D5324DEBFDD8}"/>
              </a:ext>
            </a:extLst>
          </p:cNvPr>
          <p:cNvSpPr>
            <a:spLocks noGrp="1"/>
          </p:cNvSpPr>
          <p:nvPr>
            <p:ph type="body" sz="quarter" idx="10"/>
          </p:nvPr>
        </p:nvSpPr>
        <p:spPr/>
        <p:txBody>
          <a:bodyPr/>
          <a:lstStyle/>
          <a:p>
            <a:r>
              <a:rPr lang="en-US" dirty="0"/>
              <a:t>Strong European and Canadian consortium drives innovation and creates high impact</a:t>
            </a:r>
          </a:p>
        </p:txBody>
      </p:sp>
      <p:sp>
        <p:nvSpPr>
          <p:cNvPr id="7" name="Shape 3">
            <a:extLst>
              <a:ext uri="{FF2B5EF4-FFF2-40B4-BE49-F238E27FC236}">
                <a16:creationId xmlns:a16="http://schemas.microsoft.com/office/drawing/2014/main" id="{ECCED78E-366E-F3E4-05CA-55EC2F03DE5A}"/>
              </a:ext>
            </a:extLst>
          </p:cNvPr>
          <p:cNvSpPr/>
          <p:nvPr/>
        </p:nvSpPr>
        <p:spPr>
          <a:xfrm>
            <a:off x="514350" y="1102995"/>
            <a:ext cx="1817370" cy="584828"/>
          </a:xfrm>
          <a:prstGeom prst="roundRect">
            <a:avLst/>
          </a:prstGeom>
          <a:solidFill>
            <a:schemeClr val="bg1">
              <a:lumMod val="85000"/>
            </a:schemeClr>
          </a:solidFill>
          <a:ln w="12700">
            <a:noFill/>
            <a:prstDash val="solid"/>
          </a:ln>
          <a:effectLst/>
        </p:spPr>
        <p:txBody>
          <a:bodyPr lIns="0" tIns="0" rIns="0" bIns="0" anchor="ctr" anchorCtr="1"/>
          <a:lstStyle/>
          <a:p>
            <a:pPr algn="ctr">
              <a:spcBef>
                <a:spcPts val="0"/>
              </a:spcBef>
              <a:spcAft>
                <a:spcPts val="0"/>
              </a:spcAft>
            </a:pPr>
            <a:r>
              <a:rPr lang="en-US" sz="2800" b="1" dirty="0">
                <a:solidFill>
                  <a:schemeClr val="accent5"/>
                </a:solidFill>
              </a:rPr>
              <a:t>6</a:t>
            </a:r>
            <a:br>
              <a:rPr lang="en-US" sz="2800" b="1" dirty="0">
                <a:solidFill>
                  <a:schemeClr val="accent5"/>
                </a:solidFill>
              </a:rPr>
            </a:br>
            <a:r>
              <a:rPr lang="en-US" sz="1100" dirty="0">
                <a:solidFill>
                  <a:schemeClr val="accent5"/>
                </a:solidFill>
              </a:rPr>
              <a:t>countries</a:t>
            </a:r>
            <a:endParaRPr lang="de-DE" sz="1400" dirty="0">
              <a:solidFill>
                <a:schemeClr val="accent5"/>
              </a:solidFill>
            </a:endParaRPr>
          </a:p>
        </p:txBody>
      </p:sp>
      <p:sp>
        <p:nvSpPr>
          <p:cNvPr id="9" name="Text 4">
            <a:extLst>
              <a:ext uri="{FF2B5EF4-FFF2-40B4-BE49-F238E27FC236}">
                <a16:creationId xmlns:a16="http://schemas.microsoft.com/office/drawing/2014/main" id="{29EFE82F-F086-B2CF-762B-F4B1CF69DBAD}"/>
              </a:ext>
            </a:extLst>
          </p:cNvPr>
          <p:cNvSpPr/>
          <p:nvPr/>
        </p:nvSpPr>
        <p:spPr>
          <a:xfrm>
            <a:off x="617220" y="1110996"/>
            <a:ext cx="1611630" cy="342900"/>
          </a:xfrm>
          <a:prstGeom prst="rect">
            <a:avLst/>
          </a:prstGeom>
          <a:noFill/>
          <a:ln/>
        </p:spPr>
        <p:txBody>
          <a:bodyPr wrap="square" lIns="0" tIns="0" rIns="0" bIns="0" rtlCol="0" anchor="ctr"/>
          <a:lstStyle/>
          <a:p>
            <a:pPr algn="ctr"/>
            <a:endParaRPr lang="en-US" sz="2800" dirty="0">
              <a:solidFill>
                <a:schemeClr val="accent5"/>
              </a:solidFill>
            </a:endParaRPr>
          </a:p>
        </p:txBody>
      </p:sp>
      <p:sp>
        <p:nvSpPr>
          <p:cNvPr id="11" name="Shape 6">
            <a:extLst>
              <a:ext uri="{FF2B5EF4-FFF2-40B4-BE49-F238E27FC236}">
                <a16:creationId xmlns:a16="http://schemas.microsoft.com/office/drawing/2014/main" id="{84FDAC28-748D-106D-D684-87B7F2D49D86}"/>
              </a:ext>
            </a:extLst>
          </p:cNvPr>
          <p:cNvSpPr/>
          <p:nvPr/>
        </p:nvSpPr>
        <p:spPr>
          <a:xfrm>
            <a:off x="2640330" y="1102995"/>
            <a:ext cx="1817370" cy="580889"/>
          </a:xfrm>
          <a:prstGeom prst="roundRect">
            <a:avLst/>
          </a:prstGeom>
          <a:solidFill>
            <a:schemeClr val="bg1">
              <a:lumMod val="85000"/>
            </a:schemeClr>
          </a:solidFill>
          <a:ln w="12700">
            <a:noFill/>
            <a:prstDash val="solid"/>
          </a:ln>
          <a:effectLst/>
        </p:spPr>
        <p:txBody>
          <a:bodyPr lIns="0" tIns="0" rIns="0" bIns="0" anchor="ctr" anchorCtr="1"/>
          <a:lstStyle/>
          <a:p>
            <a:pPr algn="ctr">
              <a:spcBef>
                <a:spcPts val="0"/>
              </a:spcBef>
              <a:spcAft>
                <a:spcPts val="0"/>
              </a:spcAft>
            </a:pPr>
            <a:r>
              <a:rPr lang="en-US" sz="2800" b="1" dirty="0">
                <a:solidFill>
                  <a:schemeClr val="accent5"/>
                </a:solidFill>
              </a:rPr>
              <a:t>38</a:t>
            </a:r>
            <a:br>
              <a:rPr lang="en-US" sz="2800" b="1" dirty="0">
                <a:solidFill>
                  <a:schemeClr val="accent5"/>
                </a:solidFill>
              </a:rPr>
            </a:br>
            <a:r>
              <a:rPr lang="en-US" sz="1100" dirty="0">
                <a:solidFill>
                  <a:schemeClr val="accent5"/>
                </a:solidFill>
              </a:rPr>
              <a:t>partners</a:t>
            </a:r>
            <a:endParaRPr lang="de-DE" sz="1100" dirty="0">
              <a:solidFill>
                <a:schemeClr val="accent5"/>
              </a:solidFill>
            </a:endParaRPr>
          </a:p>
        </p:txBody>
      </p:sp>
      <p:sp>
        <p:nvSpPr>
          <p:cNvPr id="13" name="Text 7">
            <a:extLst>
              <a:ext uri="{FF2B5EF4-FFF2-40B4-BE49-F238E27FC236}">
                <a16:creationId xmlns:a16="http://schemas.microsoft.com/office/drawing/2014/main" id="{344185BA-E50F-769D-4FED-48A244D95B37}"/>
              </a:ext>
            </a:extLst>
          </p:cNvPr>
          <p:cNvSpPr/>
          <p:nvPr/>
        </p:nvSpPr>
        <p:spPr>
          <a:xfrm>
            <a:off x="2743200" y="1110996"/>
            <a:ext cx="1611630" cy="342900"/>
          </a:xfrm>
          <a:prstGeom prst="rect">
            <a:avLst/>
          </a:prstGeom>
          <a:noFill/>
          <a:ln/>
        </p:spPr>
        <p:txBody>
          <a:bodyPr wrap="square" lIns="0" tIns="0" rIns="0" bIns="0" rtlCol="0" anchor="ctr"/>
          <a:lstStyle/>
          <a:p>
            <a:pPr algn="ctr"/>
            <a:endParaRPr lang="en-US" sz="2800" dirty="0">
              <a:solidFill>
                <a:schemeClr val="accent5"/>
              </a:solidFill>
            </a:endParaRPr>
          </a:p>
        </p:txBody>
      </p:sp>
      <p:sp>
        <p:nvSpPr>
          <p:cNvPr id="15" name="Shape 9">
            <a:extLst>
              <a:ext uri="{FF2B5EF4-FFF2-40B4-BE49-F238E27FC236}">
                <a16:creationId xmlns:a16="http://schemas.microsoft.com/office/drawing/2014/main" id="{755953A1-2CAE-B922-36F2-A5EC71C67E71}"/>
              </a:ext>
            </a:extLst>
          </p:cNvPr>
          <p:cNvSpPr/>
          <p:nvPr/>
        </p:nvSpPr>
        <p:spPr>
          <a:xfrm>
            <a:off x="4766310" y="1102995"/>
            <a:ext cx="1817370" cy="584828"/>
          </a:xfrm>
          <a:prstGeom prst="roundRect">
            <a:avLst/>
          </a:prstGeom>
          <a:solidFill>
            <a:schemeClr val="bg1">
              <a:lumMod val="85000"/>
            </a:schemeClr>
          </a:solidFill>
          <a:ln w="12700">
            <a:noFill/>
            <a:prstDash val="solid"/>
          </a:ln>
          <a:effectLst/>
        </p:spPr>
        <p:txBody>
          <a:bodyPr lIns="0" tIns="0" rIns="0" bIns="0" anchor="ctr" anchorCtr="1"/>
          <a:lstStyle/>
          <a:p>
            <a:pPr algn="ctr"/>
            <a:r>
              <a:rPr lang="en-US" sz="2800" b="1" dirty="0">
                <a:solidFill>
                  <a:schemeClr val="accent5"/>
                </a:solidFill>
              </a:rPr>
              <a:t>147 PY</a:t>
            </a:r>
            <a:br>
              <a:rPr lang="de-DE" sz="1350" b="1" dirty="0">
                <a:solidFill>
                  <a:schemeClr val="accent5"/>
                </a:solidFill>
              </a:rPr>
            </a:br>
            <a:r>
              <a:rPr lang="en-US" sz="1100" dirty="0">
                <a:solidFill>
                  <a:schemeClr val="accent5"/>
                </a:solidFill>
              </a:rPr>
              <a:t>total effort</a:t>
            </a:r>
          </a:p>
        </p:txBody>
      </p:sp>
      <p:sp>
        <p:nvSpPr>
          <p:cNvPr id="17" name="Text 10">
            <a:extLst>
              <a:ext uri="{FF2B5EF4-FFF2-40B4-BE49-F238E27FC236}">
                <a16:creationId xmlns:a16="http://schemas.microsoft.com/office/drawing/2014/main" id="{83846009-187E-8325-B352-EF0219FCE4CC}"/>
              </a:ext>
            </a:extLst>
          </p:cNvPr>
          <p:cNvSpPr/>
          <p:nvPr/>
        </p:nvSpPr>
        <p:spPr>
          <a:xfrm>
            <a:off x="4869180" y="1110996"/>
            <a:ext cx="1611630" cy="342900"/>
          </a:xfrm>
          <a:prstGeom prst="rect">
            <a:avLst/>
          </a:prstGeom>
          <a:noFill/>
          <a:ln/>
        </p:spPr>
        <p:txBody>
          <a:bodyPr wrap="square" lIns="0" tIns="0" rIns="0" bIns="0" rtlCol="0" anchor="ctr"/>
          <a:lstStyle/>
          <a:p>
            <a:pPr algn="ctr"/>
            <a:endParaRPr lang="en-US" sz="2800" dirty="0">
              <a:solidFill>
                <a:schemeClr val="accent5"/>
              </a:solidFill>
            </a:endParaRPr>
          </a:p>
        </p:txBody>
      </p:sp>
      <p:sp>
        <p:nvSpPr>
          <p:cNvPr id="19" name="Text 11">
            <a:extLst>
              <a:ext uri="{FF2B5EF4-FFF2-40B4-BE49-F238E27FC236}">
                <a16:creationId xmlns:a16="http://schemas.microsoft.com/office/drawing/2014/main" id="{0F82DF61-1C18-13BD-A160-C68CEF5E203D}"/>
              </a:ext>
            </a:extLst>
          </p:cNvPr>
          <p:cNvSpPr/>
          <p:nvPr/>
        </p:nvSpPr>
        <p:spPr>
          <a:xfrm>
            <a:off x="4869180" y="1508760"/>
            <a:ext cx="1611630" cy="171450"/>
          </a:xfrm>
          <a:prstGeom prst="rect">
            <a:avLst/>
          </a:prstGeom>
          <a:noFill/>
          <a:ln/>
        </p:spPr>
        <p:txBody>
          <a:bodyPr wrap="square" lIns="0" tIns="0" rIns="0" bIns="0" rtlCol="0" anchor="ctr"/>
          <a:lstStyle/>
          <a:p>
            <a:pPr algn="ctr"/>
            <a:endParaRPr lang="en-US" sz="1100" dirty="0">
              <a:solidFill>
                <a:schemeClr val="accent5"/>
              </a:solidFill>
            </a:endParaRPr>
          </a:p>
        </p:txBody>
      </p:sp>
      <p:sp>
        <p:nvSpPr>
          <p:cNvPr id="21" name="Shape 6">
            <a:extLst>
              <a:ext uri="{FF2B5EF4-FFF2-40B4-BE49-F238E27FC236}">
                <a16:creationId xmlns:a16="http://schemas.microsoft.com/office/drawing/2014/main" id="{58B3E2D3-4344-D4B5-2BE0-E05C433F5E85}"/>
              </a:ext>
            </a:extLst>
          </p:cNvPr>
          <p:cNvSpPr/>
          <p:nvPr/>
        </p:nvSpPr>
        <p:spPr>
          <a:xfrm>
            <a:off x="6892290" y="1102995"/>
            <a:ext cx="1817370" cy="580889"/>
          </a:xfrm>
          <a:prstGeom prst="roundRect">
            <a:avLst/>
          </a:prstGeom>
          <a:solidFill>
            <a:schemeClr val="bg1">
              <a:lumMod val="85000"/>
            </a:schemeClr>
          </a:solidFill>
          <a:ln w="12700">
            <a:noFill/>
            <a:prstDash val="solid"/>
          </a:ln>
          <a:effectLst/>
        </p:spPr>
        <p:txBody>
          <a:bodyPr lIns="0" tIns="0" rIns="0" bIns="0" anchor="ctr" anchorCtr="1"/>
          <a:lstStyle/>
          <a:p>
            <a:pPr algn="ctr">
              <a:spcBef>
                <a:spcPts val="0"/>
              </a:spcBef>
              <a:spcAft>
                <a:spcPts val="0"/>
              </a:spcAft>
            </a:pPr>
            <a:r>
              <a:rPr lang="en-US" sz="2800" b="1" dirty="0">
                <a:solidFill>
                  <a:schemeClr val="accent5"/>
                </a:solidFill>
              </a:rPr>
              <a:t>€20.5 M</a:t>
            </a:r>
            <a:br>
              <a:rPr lang="en-US" sz="2800" b="1" dirty="0">
                <a:solidFill>
                  <a:schemeClr val="accent5"/>
                </a:solidFill>
              </a:rPr>
            </a:br>
            <a:r>
              <a:rPr lang="en-US" sz="1100" dirty="0">
                <a:solidFill>
                  <a:schemeClr val="accent5"/>
                </a:solidFill>
              </a:rPr>
              <a:t>total budget</a:t>
            </a:r>
          </a:p>
        </p:txBody>
      </p:sp>
      <p:sp>
        <p:nvSpPr>
          <p:cNvPr id="23" name="TextBox 22">
            <a:extLst>
              <a:ext uri="{FF2B5EF4-FFF2-40B4-BE49-F238E27FC236}">
                <a16:creationId xmlns:a16="http://schemas.microsoft.com/office/drawing/2014/main" id="{F1F4B093-609A-95B5-5631-E79BF8A68224}"/>
              </a:ext>
            </a:extLst>
          </p:cNvPr>
          <p:cNvSpPr txBox="1"/>
          <p:nvPr/>
        </p:nvSpPr>
        <p:spPr>
          <a:xfrm>
            <a:off x="6799527" y="1803571"/>
            <a:ext cx="2002896" cy="723275"/>
          </a:xfrm>
          <a:prstGeom prst="rect">
            <a:avLst/>
          </a:prstGeom>
          <a:noFill/>
        </p:spPr>
        <p:txBody>
          <a:bodyPr wrap="square">
            <a:spAutoFit/>
          </a:bodyPr>
          <a:lstStyle/>
          <a:p>
            <a:r>
              <a:rPr lang="en-US" sz="1200" b="1" dirty="0"/>
              <a:t>Start Date:</a:t>
            </a:r>
            <a:r>
              <a:rPr lang="en-US" sz="1200" dirty="0"/>
              <a:t> </a:t>
            </a:r>
            <a:r>
              <a:rPr lang="en-DE" sz="1200" dirty="0"/>
              <a:t>01/2025</a:t>
            </a:r>
            <a:endParaRPr lang="en-US" sz="1200" dirty="0"/>
          </a:p>
          <a:p>
            <a:r>
              <a:rPr lang="en-US" sz="1200" b="1" dirty="0"/>
              <a:t>End Date:</a:t>
            </a:r>
            <a:r>
              <a:rPr lang="en-US" sz="1200" dirty="0"/>
              <a:t> </a:t>
            </a:r>
            <a:r>
              <a:rPr lang="en-DE" sz="1200" dirty="0"/>
              <a:t>12/</a:t>
            </a:r>
            <a:r>
              <a:rPr lang="en-US" sz="1200" dirty="0"/>
              <a:t>202</a:t>
            </a:r>
            <a:r>
              <a:rPr lang="en-DE" sz="1200" dirty="0"/>
              <a:t>8</a:t>
            </a:r>
            <a:endParaRPr lang="en-US" sz="1200" dirty="0"/>
          </a:p>
          <a:p>
            <a:r>
              <a:rPr lang="en-US" sz="1200" b="1" dirty="0"/>
              <a:t>Project-ID:</a:t>
            </a:r>
            <a:r>
              <a:rPr lang="en-US" sz="1200" dirty="0"/>
              <a:t> C2024/3</a:t>
            </a:r>
            <a:r>
              <a:rPr lang="en-DE" sz="1200" dirty="0"/>
              <a:t>-4</a:t>
            </a:r>
          </a:p>
        </p:txBody>
      </p:sp>
      <p:pic>
        <p:nvPicPr>
          <p:cNvPr id="25" name="Picture 24">
            <a:extLst>
              <a:ext uri="{FF2B5EF4-FFF2-40B4-BE49-F238E27FC236}">
                <a16:creationId xmlns:a16="http://schemas.microsoft.com/office/drawing/2014/main" id="{14403AD4-3257-81AE-5557-BCF317CC6E9B}"/>
              </a:ext>
            </a:extLst>
          </p:cNvPr>
          <p:cNvPicPr>
            <a:picLocks noChangeAspect="1"/>
          </p:cNvPicPr>
          <p:nvPr/>
        </p:nvPicPr>
        <p:blipFill>
          <a:blip r:embed="rId2"/>
          <a:stretch>
            <a:fillRect/>
          </a:stretch>
        </p:blipFill>
        <p:spPr>
          <a:xfrm>
            <a:off x="514350" y="1824966"/>
            <a:ext cx="6054167" cy="2455895"/>
          </a:xfrm>
          <a:prstGeom prst="rect">
            <a:avLst/>
          </a:prstGeom>
        </p:spPr>
      </p:pic>
      <p:pic>
        <p:nvPicPr>
          <p:cNvPr id="27" name="Picture 26">
            <a:extLst>
              <a:ext uri="{FF2B5EF4-FFF2-40B4-BE49-F238E27FC236}">
                <a16:creationId xmlns:a16="http://schemas.microsoft.com/office/drawing/2014/main" id="{0F1DC5BB-5379-E731-26BC-BC2A12325E25}"/>
              </a:ext>
            </a:extLst>
          </p:cNvPr>
          <p:cNvPicPr>
            <a:picLocks noChangeAspect="1"/>
          </p:cNvPicPr>
          <p:nvPr/>
        </p:nvPicPr>
        <p:blipFill>
          <a:blip r:embed="rId3"/>
          <a:stretch>
            <a:fillRect/>
          </a:stretch>
        </p:blipFill>
        <p:spPr>
          <a:xfrm>
            <a:off x="7086488" y="2540620"/>
            <a:ext cx="1464428" cy="1486919"/>
          </a:xfrm>
          <a:prstGeom prst="rect">
            <a:avLst/>
          </a:prstGeom>
        </p:spPr>
      </p:pic>
      <p:sp>
        <p:nvSpPr>
          <p:cNvPr id="29" name="TextBox 28">
            <a:extLst>
              <a:ext uri="{FF2B5EF4-FFF2-40B4-BE49-F238E27FC236}">
                <a16:creationId xmlns:a16="http://schemas.microsoft.com/office/drawing/2014/main" id="{A46E2002-79CB-AA55-620A-68B460E2F7CE}"/>
              </a:ext>
            </a:extLst>
          </p:cNvPr>
          <p:cNvSpPr txBox="1"/>
          <p:nvPr/>
        </p:nvSpPr>
        <p:spPr>
          <a:xfrm>
            <a:off x="7128445" y="3995989"/>
            <a:ext cx="1380513" cy="400110"/>
          </a:xfrm>
          <a:prstGeom prst="rect">
            <a:avLst/>
          </a:prstGeom>
          <a:noFill/>
        </p:spPr>
        <p:txBody>
          <a:bodyPr wrap="square">
            <a:spAutoFit/>
          </a:bodyPr>
          <a:lstStyle/>
          <a:p>
            <a:pPr algn="ctr"/>
            <a:r>
              <a:rPr lang="de-DE" sz="1000" dirty="0"/>
              <a:t>sustainet-project.eu/</a:t>
            </a:r>
            <a:br>
              <a:rPr lang="de-DE" sz="1000" dirty="0"/>
            </a:br>
            <a:r>
              <a:rPr lang="de-DE" sz="1000" dirty="0" err="1"/>
              <a:t>sustainet-advance</a:t>
            </a:r>
            <a:r>
              <a:rPr lang="de-DE" sz="1000" dirty="0"/>
              <a:t>/</a:t>
            </a:r>
          </a:p>
        </p:txBody>
      </p:sp>
    </p:spTree>
    <p:extLst>
      <p:ext uri="{BB962C8B-B14F-4D97-AF65-F5344CB8AC3E}">
        <p14:creationId xmlns:p14="http://schemas.microsoft.com/office/powerpoint/2010/main" val="219119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EB97C2-83CF-AD35-CD7F-1A8709CC7931}"/>
              </a:ext>
            </a:extLst>
          </p:cNvPr>
          <p:cNvSpPr>
            <a:spLocks noGrp="1"/>
          </p:cNvSpPr>
          <p:nvPr>
            <p:ph type="body" sz="quarter" idx="11"/>
          </p:nvPr>
        </p:nvSpPr>
        <p:spPr/>
        <p:txBody>
          <a:bodyPr>
            <a:normAutofit/>
          </a:bodyPr>
          <a:lstStyle/>
          <a:p>
            <a:r>
              <a:rPr lang="de-DE" dirty="0"/>
              <a:t>SUSTAINET-Advance</a:t>
            </a:r>
          </a:p>
        </p:txBody>
      </p:sp>
      <p:sp>
        <p:nvSpPr>
          <p:cNvPr id="3" name="Title 2">
            <a:extLst>
              <a:ext uri="{FF2B5EF4-FFF2-40B4-BE49-F238E27FC236}">
                <a16:creationId xmlns:a16="http://schemas.microsoft.com/office/drawing/2014/main" id="{AACB6E66-1143-2299-8D78-CDB302B02832}"/>
              </a:ext>
            </a:extLst>
          </p:cNvPr>
          <p:cNvSpPr>
            <a:spLocks noGrp="1"/>
          </p:cNvSpPr>
          <p:nvPr>
            <p:ph type="title"/>
          </p:nvPr>
        </p:nvSpPr>
        <p:spPr/>
        <p:txBody>
          <a:bodyPr/>
          <a:lstStyle/>
          <a:p>
            <a:r>
              <a:rPr lang="de-DE" dirty="0"/>
              <a:t>Project </a:t>
            </a:r>
            <a:r>
              <a:rPr lang="de-DE" dirty="0" err="1"/>
              <a:t>highlights</a:t>
            </a:r>
            <a:r>
              <a:rPr lang="de-DE" dirty="0"/>
              <a:t> and </a:t>
            </a:r>
            <a:r>
              <a:rPr lang="de-DE" dirty="0" err="1"/>
              <a:t>achievements</a:t>
            </a:r>
            <a:endParaRPr lang="de-DE" dirty="0"/>
          </a:p>
        </p:txBody>
      </p:sp>
      <p:graphicFrame>
        <p:nvGraphicFramePr>
          <p:cNvPr id="5" name="Table 4">
            <a:extLst>
              <a:ext uri="{FF2B5EF4-FFF2-40B4-BE49-F238E27FC236}">
                <a16:creationId xmlns:a16="http://schemas.microsoft.com/office/drawing/2014/main" id="{4DB5D16A-6589-21D7-32E5-EBF8E199E01F}"/>
              </a:ext>
            </a:extLst>
          </p:cNvPr>
          <p:cNvGraphicFramePr>
            <a:graphicFrameLocks noGrp="1"/>
          </p:cNvGraphicFramePr>
          <p:nvPr>
            <p:extLst>
              <p:ext uri="{D42A27DB-BD31-4B8C-83A1-F6EECF244321}">
                <p14:modId xmlns:p14="http://schemas.microsoft.com/office/powerpoint/2010/main" val="795599684"/>
              </p:ext>
            </p:extLst>
          </p:nvPr>
        </p:nvGraphicFramePr>
        <p:xfrm>
          <a:off x="1224741" y="988036"/>
          <a:ext cx="6302627" cy="426720"/>
        </p:xfrm>
        <a:graphic>
          <a:graphicData uri="http://schemas.openxmlformats.org/drawingml/2006/table">
            <a:tbl>
              <a:tblPr firstRow="1" bandRow="1">
                <a:tableStyleId>{0E3FDE45-AF77-4B5C-9715-49D594BDF05E}</a:tableStyleId>
              </a:tblPr>
              <a:tblGrid>
                <a:gridCol w="1669427">
                  <a:extLst>
                    <a:ext uri="{9D8B030D-6E8A-4147-A177-3AD203B41FA5}">
                      <a16:colId xmlns:a16="http://schemas.microsoft.com/office/drawing/2014/main" val="1682691647"/>
                    </a:ext>
                  </a:extLst>
                </a:gridCol>
                <a:gridCol w="1481886">
                  <a:extLst>
                    <a:ext uri="{9D8B030D-6E8A-4147-A177-3AD203B41FA5}">
                      <a16:colId xmlns:a16="http://schemas.microsoft.com/office/drawing/2014/main" val="1424276372"/>
                    </a:ext>
                  </a:extLst>
                </a:gridCol>
                <a:gridCol w="1575657">
                  <a:extLst>
                    <a:ext uri="{9D8B030D-6E8A-4147-A177-3AD203B41FA5}">
                      <a16:colId xmlns:a16="http://schemas.microsoft.com/office/drawing/2014/main" val="484641573"/>
                    </a:ext>
                  </a:extLst>
                </a:gridCol>
                <a:gridCol w="1575657">
                  <a:extLst>
                    <a:ext uri="{9D8B030D-6E8A-4147-A177-3AD203B41FA5}">
                      <a16:colId xmlns:a16="http://schemas.microsoft.com/office/drawing/2014/main" val="3571633146"/>
                    </a:ext>
                  </a:extLst>
                </a:gridCol>
              </a:tblGrid>
              <a:tr h="370840">
                <a:tc>
                  <a:txBody>
                    <a:bodyPr/>
                    <a:lstStyle/>
                    <a:p>
                      <a:pPr marL="358775" indent="0" algn="l"/>
                      <a:r>
                        <a:rPr lang="de-DE" sz="1100" err="1">
                          <a:solidFill>
                            <a:srgbClr val="008000"/>
                          </a:solidFill>
                        </a:rPr>
                        <a:t>Sustainability</a:t>
                      </a:r>
                      <a:endParaRPr lang="de-DE" sz="1100">
                        <a:solidFill>
                          <a:srgbClr val="008000"/>
                        </a:solidFill>
                      </a:endParaRPr>
                    </a:p>
                  </a:txBody>
                  <a:tcPr anchor="ctr"/>
                </a:tc>
                <a:tc>
                  <a:txBody>
                    <a:bodyPr/>
                    <a:lstStyle/>
                    <a:p>
                      <a:pPr marL="358775" marR="0" lvl="0" indent="0" algn="l" defTabSz="685783" eaLnBrk="1" fontAlgn="auto" latinLnBrk="0" hangingPunct="1">
                        <a:lnSpc>
                          <a:spcPct val="100000"/>
                        </a:lnSpc>
                        <a:spcBef>
                          <a:spcPts val="0"/>
                        </a:spcBef>
                        <a:spcAft>
                          <a:spcPts val="0"/>
                        </a:spcAft>
                        <a:buClrTx/>
                        <a:buSzTx/>
                        <a:buFontTx/>
                        <a:buNone/>
                        <a:tabLst/>
                        <a:defRPr/>
                      </a:pPr>
                      <a:r>
                        <a:rPr lang="de-DE" sz="1100">
                          <a:solidFill>
                            <a:srgbClr val="008000"/>
                          </a:solidFill>
                        </a:rPr>
                        <a:t>Energy-efficiency</a:t>
                      </a:r>
                    </a:p>
                  </a:txBody>
                  <a:tcPr anchor="ctr"/>
                </a:tc>
                <a:tc>
                  <a:txBody>
                    <a:bodyPr/>
                    <a:lstStyle/>
                    <a:p>
                      <a:pPr marL="358775" indent="0" algn="l"/>
                      <a:r>
                        <a:rPr lang="de-DE" sz="1100" err="1">
                          <a:solidFill>
                            <a:srgbClr val="0070C0"/>
                          </a:solidFill>
                        </a:rPr>
                        <a:t>Resilience</a:t>
                      </a:r>
                      <a:endParaRPr lang="de-DE" sz="1100"/>
                    </a:p>
                  </a:txBody>
                  <a:tcPr anchor="ctr"/>
                </a:tc>
                <a:tc>
                  <a:txBody>
                    <a:bodyPr/>
                    <a:lstStyle/>
                    <a:p>
                      <a:pPr marL="358775" marR="0" lvl="0" indent="0" algn="l" defTabSz="685783" eaLnBrk="1" fontAlgn="auto" latinLnBrk="0" hangingPunct="1">
                        <a:lnSpc>
                          <a:spcPct val="100000"/>
                        </a:lnSpc>
                        <a:spcBef>
                          <a:spcPts val="0"/>
                        </a:spcBef>
                        <a:spcAft>
                          <a:spcPts val="0"/>
                        </a:spcAft>
                        <a:buClrTx/>
                        <a:buSzTx/>
                        <a:buFontTx/>
                        <a:buNone/>
                        <a:tabLst/>
                        <a:defRPr/>
                      </a:pPr>
                      <a:r>
                        <a:rPr lang="de-DE" sz="1100" dirty="0" err="1">
                          <a:solidFill>
                            <a:srgbClr val="0070C0"/>
                          </a:solidFill>
                        </a:rPr>
                        <a:t>Trusted</a:t>
                      </a:r>
                      <a:r>
                        <a:rPr lang="de-DE" sz="1100" dirty="0">
                          <a:solidFill>
                            <a:srgbClr val="0070C0"/>
                          </a:solidFill>
                        </a:rPr>
                        <a:t> AI</a:t>
                      </a:r>
                    </a:p>
                  </a:txBody>
                  <a:tcPr anchor="ctr"/>
                </a:tc>
                <a:extLst>
                  <a:ext uri="{0D108BD9-81ED-4DB2-BD59-A6C34878D82A}">
                    <a16:rowId xmlns:a16="http://schemas.microsoft.com/office/drawing/2014/main" val="3407527123"/>
                  </a:ext>
                </a:extLst>
              </a:tr>
            </a:tbl>
          </a:graphicData>
        </a:graphic>
      </p:graphicFrame>
      <p:sp>
        <p:nvSpPr>
          <p:cNvPr id="7" name="Free-form: Shape 119">
            <a:extLst>
              <a:ext uri="{FF2B5EF4-FFF2-40B4-BE49-F238E27FC236}">
                <a16:creationId xmlns:a16="http://schemas.microsoft.com/office/drawing/2014/main" id="{4E235B5A-25D1-18B1-A396-5B24C86A3F06}"/>
              </a:ext>
            </a:extLst>
          </p:cNvPr>
          <p:cNvSpPr/>
          <p:nvPr/>
        </p:nvSpPr>
        <p:spPr>
          <a:xfrm>
            <a:off x="1363475" y="1082825"/>
            <a:ext cx="234022" cy="253916"/>
          </a:xfrm>
          <a:custGeom>
            <a:avLst/>
            <a:gdLst>
              <a:gd name="connsiteX0" fmla="*/ 417145 w 456489"/>
              <a:gd name="connsiteY0" fmla="*/ 22283 h 495294"/>
              <a:gd name="connsiteX1" fmla="*/ 417186 w 456489"/>
              <a:gd name="connsiteY1" fmla="*/ 22400 h 495294"/>
              <a:gd name="connsiteX2" fmla="*/ 353917 w 456489"/>
              <a:gd name="connsiteY2" fmla="*/ 48336 h 495294"/>
              <a:gd name="connsiteX3" fmla="*/ 211881 w 456489"/>
              <a:gd name="connsiteY3" fmla="*/ 79814 h 495294"/>
              <a:gd name="connsiteX4" fmla="*/ 94819 w 456489"/>
              <a:gd name="connsiteY4" fmla="*/ 117818 h 495294"/>
              <a:gd name="connsiteX5" fmla="*/ 22650 w 456489"/>
              <a:gd name="connsiteY5" fmla="*/ 299301 h 495294"/>
              <a:gd name="connsiteX6" fmla="*/ 42715 w 456489"/>
              <a:gd name="connsiteY6" fmla="*/ 351113 h 495294"/>
              <a:gd name="connsiteX7" fmla="*/ 58887 w 456489"/>
              <a:gd name="connsiteY7" fmla="*/ 327601 h 495294"/>
              <a:gd name="connsiteX8" fmla="*/ 87009 w 456489"/>
              <a:gd name="connsiteY8" fmla="*/ 298603 h 495294"/>
              <a:gd name="connsiteX9" fmla="*/ 269127 w 456489"/>
              <a:gd name="connsiteY9" fmla="*/ 212878 h 495294"/>
              <a:gd name="connsiteX10" fmla="*/ 279223 w 456489"/>
              <a:gd name="connsiteY10" fmla="*/ 221736 h 495294"/>
              <a:gd name="connsiteX11" fmla="*/ 270365 w 456489"/>
              <a:gd name="connsiteY11" fmla="*/ 231928 h 495294"/>
              <a:gd name="connsiteX12" fmla="*/ 99391 w 456489"/>
              <a:gd name="connsiteY12" fmla="*/ 312986 h 495294"/>
              <a:gd name="connsiteX13" fmla="*/ 54697 w 456489"/>
              <a:gd name="connsiteY13" fmla="*/ 367631 h 495294"/>
              <a:gd name="connsiteX14" fmla="*/ 80392 w 456489"/>
              <a:gd name="connsiteY14" fmla="*/ 397193 h 495294"/>
              <a:gd name="connsiteX15" fmla="*/ 282462 w 456489"/>
              <a:gd name="connsiteY15" fmla="*/ 408712 h 495294"/>
              <a:gd name="connsiteX16" fmla="*/ 437052 w 456489"/>
              <a:gd name="connsiteY16" fmla="*/ 148394 h 495294"/>
              <a:gd name="connsiteX17" fmla="*/ 423765 w 456489"/>
              <a:gd name="connsiteY17" fmla="*/ 41398 h 495294"/>
              <a:gd name="connsiteX18" fmla="*/ 417186 w 456489"/>
              <a:gd name="connsiteY18" fmla="*/ 22400 h 495294"/>
              <a:gd name="connsiteX19" fmla="*/ 417240 w 456489"/>
              <a:gd name="connsiteY19" fmla="*/ 22378 h 495294"/>
              <a:gd name="connsiteX20" fmla="*/ 417907 w 456489"/>
              <a:gd name="connsiteY20" fmla="*/ 947 h 495294"/>
              <a:gd name="connsiteX21" fmla="*/ 430575 w 456489"/>
              <a:gd name="connsiteY21" fmla="*/ 5328 h 495294"/>
              <a:gd name="connsiteX22" fmla="*/ 456102 w 456489"/>
              <a:gd name="connsiteY22" fmla="*/ 149346 h 495294"/>
              <a:gd name="connsiteX23" fmla="*/ 290653 w 456489"/>
              <a:gd name="connsiteY23" fmla="*/ 425952 h 495294"/>
              <a:gd name="connsiteX24" fmla="*/ 182735 w 456489"/>
              <a:gd name="connsiteY24" fmla="*/ 452622 h 495294"/>
              <a:gd name="connsiteX25" fmla="*/ 53880 w 456489"/>
              <a:gd name="connsiteY25" fmla="*/ 398857 h 495294"/>
              <a:gd name="connsiteX26" fmla="*/ 45764 w 456489"/>
              <a:gd name="connsiteY26" fmla="*/ 388400 h 495294"/>
              <a:gd name="connsiteX27" fmla="*/ 30848 w 456489"/>
              <a:gd name="connsiteY27" fmla="*/ 424286 h 495294"/>
              <a:gd name="connsiteX28" fmla="*/ 21096 w 456489"/>
              <a:gd name="connsiteY28" fmla="*/ 485579 h 495294"/>
              <a:gd name="connsiteX29" fmla="*/ 11666 w 456489"/>
              <a:gd name="connsiteY29" fmla="*/ 495199 h 495294"/>
              <a:gd name="connsiteX30" fmla="*/ 11571 w 456489"/>
              <a:gd name="connsiteY30" fmla="*/ 495199 h 495294"/>
              <a:gd name="connsiteX31" fmla="*/ 11666 w 456489"/>
              <a:gd name="connsiteY31" fmla="*/ 495294 h 495294"/>
              <a:gd name="connsiteX32" fmla="*/ 2141 w 456489"/>
              <a:gd name="connsiteY32" fmla="*/ 485864 h 495294"/>
              <a:gd name="connsiteX33" fmla="*/ 12607 w 456489"/>
              <a:gd name="connsiteY33" fmla="*/ 418130 h 495294"/>
              <a:gd name="connsiteX34" fmla="*/ 32372 w 456489"/>
              <a:gd name="connsiteY34" fmla="*/ 371146 h 495294"/>
              <a:gd name="connsiteX35" fmla="*/ 28335 w 456489"/>
              <a:gd name="connsiteY35" fmla="*/ 365945 h 495294"/>
              <a:gd name="connsiteX36" fmla="*/ 83389 w 456489"/>
              <a:gd name="connsiteY36" fmla="*/ 102578 h 495294"/>
              <a:gd name="connsiteX37" fmla="*/ 209405 w 456489"/>
              <a:gd name="connsiteY37" fmla="*/ 60954 h 495294"/>
              <a:gd name="connsiteX38" fmla="*/ 417907 w 456489"/>
              <a:gd name="connsiteY38" fmla="*/ 947 h 495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56489" h="495294">
                <a:moveTo>
                  <a:pt x="417145" y="22283"/>
                </a:moveTo>
                <a:lnTo>
                  <a:pt x="417186" y="22400"/>
                </a:lnTo>
                <a:lnTo>
                  <a:pt x="353917" y="48336"/>
                </a:lnTo>
                <a:cubicBezTo>
                  <a:pt x="295320" y="68901"/>
                  <a:pt x="250172" y="74813"/>
                  <a:pt x="211881" y="79814"/>
                </a:cubicBezTo>
                <a:cubicBezTo>
                  <a:pt x="165114" y="85910"/>
                  <a:pt x="131300" y="90291"/>
                  <a:pt x="94819" y="117818"/>
                </a:cubicBezTo>
                <a:cubicBezTo>
                  <a:pt x="29026" y="167396"/>
                  <a:pt x="10381" y="238191"/>
                  <a:pt x="22650" y="299301"/>
                </a:cubicBezTo>
                <a:lnTo>
                  <a:pt x="42715" y="351113"/>
                </a:lnTo>
                <a:lnTo>
                  <a:pt x="58887" y="327601"/>
                </a:lnTo>
                <a:cubicBezTo>
                  <a:pt x="67035" y="317564"/>
                  <a:pt x="76353" y="307807"/>
                  <a:pt x="87009" y="298603"/>
                </a:cubicBezTo>
                <a:cubicBezTo>
                  <a:pt x="178163" y="219926"/>
                  <a:pt x="265507" y="213164"/>
                  <a:pt x="269127" y="212878"/>
                </a:cubicBezTo>
                <a:cubicBezTo>
                  <a:pt x="274270" y="212878"/>
                  <a:pt x="278938" y="216497"/>
                  <a:pt x="279223" y="221736"/>
                </a:cubicBezTo>
                <a:cubicBezTo>
                  <a:pt x="279604" y="226975"/>
                  <a:pt x="275604" y="231547"/>
                  <a:pt x="270365" y="231928"/>
                </a:cubicBezTo>
                <a:cubicBezTo>
                  <a:pt x="269508" y="231928"/>
                  <a:pt x="185402" y="238691"/>
                  <a:pt x="99391" y="312986"/>
                </a:cubicBezTo>
                <a:lnTo>
                  <a:pt x="54697" y="367631"/>
                </a:lnTo>
                <a:lnTo>
                  <a:pt x="80392" y="397193"/>
                </a:lnTo>
                <a:cubicBezTo>
                  <a:pt x="124710" y="433501"/>
                  <a:pt x="194022" y="450789"/>
                  <a:pt x="282462" y="408712"/>
                </a:cubicBezTo>
                <a:cubicBezTo>
                  <a:pt x="389618" y="357753"/>
                  <a:pt x="432576" y="240881"/>
                  <a:pt x="437052" y="148394"/>
                </a:cubicBezTo>
                <a:cubicBezTo>
                  <a:pt x="439267" y="103245"/>
                  <a:pt x="431087" y="65384"/>
                  <a:pt x="423765" y="41398"/>
                </a:cubicBezTo>
                <a:lnTo>
                  <a:pt x="417186" y="22400"/>
                </a:lnTo>
                <a:lnTo>
                  <a:pt x="417240" y="22378"/>
                </a:lnTo>
                <a:close/>
                <a:moveTo>
                  <a:pt x="417907" y="947"/>
                </a:moveTo>
                <a:cubicBezTo>
                  <a:pt x="422670" y="-1339"/>
                  <a:pt x="428289" y="661"/>
                  <a:pt x="430575" y="5328"/>
                </a:cubicBezTo>
                <a:cubicBezTo>
                  <a:pt x="431814" y="7805"/>
                  <a:pt x="460103" y="66288"/>
                  <a:pt x="456102" y="149346"/>
                </a:cubicBezTo>
                <a:cubicBezTo>
                  <a:pt x="451340" y="247263"/>
                  <a:pt x="405429" y="371374"/>
                  <a:pt x="290653" y="425952"/>
                </a:cubicBezTo>
                <a:cubicBezTo>
                  <a:pt x="251124" y="444716"/>
                  <a:pt x="214929" y="452622"/>
                  <a:pt x="182735" y="452622"/>
                </a:cubicBezTo>
                <a:cubicBezTo>
                  <a:pt x="127728" y="452622"/>
                  <a:pt x="84026" y="429691"/>
                  <a:pt x="53880" y="398857"/>
                </a:cubicBezTo>
                <a:lnTo>
                  <a:pt x="45764" y="388400"/>
                </a:lnTo>
                <a:lnTo>
                  <a:pt x="30848" y="424286"/>
                </a:lnTo>
                <a:cubicBezTo>
                  <a:pt x="21073" y="458838"/>
                  <a:pt x="21096" y="485055"/>
                  <a:pt x="21096" y="485579"/>
                </a:cubicBezTo>
                <a:cubicBezTo>
                  <a:pt x="21096" y="490818"/>
                  <a:pt x="16905" y="495104"/>
                  <a:pt x="11666" y="495199"/>
                </a:cubicBezTo>
                <a:lnTo>
                  <a:pt x="11571" y="495199"/>
                </a:lnTo>
                <a:lnTo>
                  <a:pt x="11666" y="495294"/>
                </a:lnTo>
                <a:cubicBezTo>
                  <a:pt x="6427" y="495294"/>
                  <a:pt x="2236" y="491103"/>
                  <a:pt x="2141" y="485864"/>
                </a:cubicBezTo>
                <a:cubicBezTo>
                  <a:pt x="2141" y="483579"/>
                  <a:pt x="2046" y="455170"/>
                  <a:pt x="12607" y="418130"/>
                </a:cubicBezTo>
                <a:lnTo>
                  <a:pt x="32372" y="371146"/>
                </a:lnTo>
                <a:lnTo>
                  <a:pt x="28335" y="365945"/>
                </a:lnTo>
                <a:cubicBezTo>
                  <a:pt x="-17576" y="290316"/>
                  <a:pt x="-13385" y="175540"/>
                  <a:pt x="83389" y="102578"/>
                </a:cubicBezTo>
                <a:cubicBezTo>
                  <a:pt x="123870" y="72098"/>
                  <a:pt x="161589" y="67145"/>
                  <a:pt x="209405" y="60954"/>
                </a:cubicBezTo>
                <a:cubicBezTo>
                  <a:pt x="260745" y="54287"/>
                  <a:pt x="324753" y="45905"/>
                  <a:pt x="417907" y="947"/>
                </a:cubicBezTo>
                <a:close/>
              </a:path>
            </a:pathLst>
          </a:custGeom>
          <a:solidFill>
            <a:srgbClr val="008000"/>
          </a:solidFill>
          <a:ln w="9525" cap="flat">
            <a:solidFill>
              <a:srgbClr val="00B050"/>
            </a:solidFill>
            <a:prstDash val="solid"/>
            <a:miter/>
          </a:ln>
        </p:spPr>
        <p:txBody>
          <a:bodyPr rtlCol="0" anchor="ctr"/>
          <a:lstStyle/>
          <a:p>
            <a:pPr marL="0" marR="0" lvl="0" indent="0" algn="l" defTabSz="685783"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latin typeface="Segoe UI"/>
              <a:cs typeface="Segoe UI"/>
            </a:endParaRPr>
          </a:p>
        </p:txBody>
      </p:sp>
      <p:sp>
        <p:nvSpPr>
          <p:cNvPr id="9" name="Free-form: Shape 15565">
            <a:extLst>
              <a:ext uri="{FF2B5EF4-FFF2-40B4-BE49-F238E27FC236}">
                <a16:creationId xmlns:a16="http://schemas.microsoft.com/office/drawing/2014/main" id="{CF180BBD-84AF-709E-7B54-555970D4F33D}"/>
              </a:ext>
            </a:extLst>
          </p:cNvPr>
          <p:cNvSpPr/>
          <p:nvPr/>
        </p:nvSpPr>
        <p:spPr>
          <a:xfrm>
            <a:off x="2939757" y="1053784"/>
            <a:ext cx="292937" cy="317380"/>
          </a:xfrm>
          <a:custGeom>
            <a:avLst/>
            <a:gdLst>
              <a:gd name="connsiteX0" fmla="*/ 431961 w 457154"/>
              <a:gd name="connsiteY0" fmla="*/ 252699 h 495300"/>
              <a:gd name="connsiteX1" fmla="*/ 342331 w 457154"/>
              <a:gd name="connsiteY1" fmla="*/ 278988 h 495300"/>
              <a:gd name="connsiteX2" fmla="*/ 266131 w 457154"/>
              <a:gd name="connsiteY2" fmla="*/ 303372 h 495300"/>
              <a:gd name="connsiteX3" fmla="*/ 228602 w 457154"/>
              <a:gd name="connsiteY3" fmla="*/ 371476 h 495300"/>
              <a:gd name="connsiteX4" fmla="*/ 232252 w 457154"/>
              <a:gd name="connsiteY4" fmla="*/ 402365 h 495300"/>
              <a:gd name="connsiteX5" fmla="*/ 239391 w 457154"/>
              <a:gd name="connsiteY5" fmla="*/ 414892 h 495300"/>
              <a:gd name="connsiteX6" fmla="*/ 253582 w 457154"/>
              <a:gd name="connsiteY6" fmla="*/ 395336 h 495300"/>
              <a:gd name="connsiteX7" fmla="*/ 350618 w 457154"/>
              <a:gd name="connsiteY7" fmla="*/ 342900 h 495300"/>
              <a:gd name="connsiteX8" fmla="*/ 361952 w 457154"/>
              <a:gd name="connsiteY8" fmla="*/ 350615 h 495300"/>
              <a:gd name="connsiteX9" fmla="*/ 354237 w 457154"/>
              <a:gd name="connsiteY9" fmla="*/ 361950 h 495300"/>
              <a:gd name="connsiteX10" fmla="*/ 267881 w 457154"/>
              <a:gd name="connsiteY10" fmla="*/ 407754 h 495300"/>
              <a:gd name="connsiteX11" fmla="*/ 250375 w 457154"/>
              <a:gd name="connsiteY11" fmla="*/ 431399 h 495300"/>
              <a:gd name="connsiteX12" fmla="*/ 275195 w 457154"/>
              <a:gd name="connsiteY12" fmla="*/ 449727 h 495300"/>
              <a:gd name="connsiteX13" fmla="*/ 379002 w 457154"/>
              <a:gd name="connsiteY13" fmla="*/ 433198 h 495300"/>
              <a:gd name="connsiteX14" fmla="*/ 431961 w 457154"/>
              <a:gd name="connsiteY14" fmla="*/ 252699 h 495300"/>
              <a:gd name="connsiteX15" fmla="*/ 438724 w 457154"/>
              <a:gd name="connsiteY15" fmla="*/ 228791 h 495300"/>
              <a:gd name="connsiteX16" fmla="*/ 445010 w 457154"/>
              <a:gd name="connsiteY16" fmla="*/ 234125 h 495300"/>
              <a:gd name="connsiteX17" fmla="*/ 390527 w 457154"/>
              <a:gd name="connsiteY17" fmla="*/ 447676 h 495300"/>
              <a:gd name="connsiteX18" fmla="*/ 311470 w 457154"/>
              <a:gd name="connsiteY18" fmla="*/ 476251 h 495300"/>
              <a:gd name="connsiteX19" fmla="*/ 268306 w 457154"/>
              <a:gd name="connsiteY19" fmla="*/ 467714 h 495300"/>
              <a:gd name="connsiteX20" fmla="*/ 239750 w 457154"/>
              <a:gd name="connsiteY20" fmla="*/ 446985 h 495300"/>
              <a:gd name="connsiteX21" fmla="*/ 228602 w 457154"/>
              <a:gd name="connsiteY21" fmla="*/ 486347 h 495300"/>
              <a:gd name="connsiteX22" fmla="*/ 219077 w 457154"/>
              <a:gd name="connsiteY22" fmla="*/ 495300 h 495300"/>
              <a:gd name="connsiteX23" fmla="*/ 218506 w 457154"/>
              <a:gd name="connsiteY23" fmla="*/ 495300 h 495300"/>
              <a:gd name="connsiteX24" fmla="*/ 209550 w 457154"/>
              <a:gd name="connsiteY24" fmla="*/ 485238 h 495300"/>
              <a:gd name="connsiteX25" fmla="*/ 209552 w 457154"/>
              <a:gd name="connsiteY25" fmla="*/ 485204 h 495300"/>
              <a:gd name="connsiteX26" fmla="*/ 222700 w 457154"/>
              <a:gd name="connsiteY26" fmla="*/ 437894 h 495300"/>
              <a:gd name="connsiteX27" fmla="*/ 227086 w 457154"/>
              <a:gd name="connsiteY27" fmla="*/ 431849 h 495300"/>
              <a:gd name="connsiteX28" fmla="*/ 213718 w 457154"/>
              <a:gd name="connsiteY28" fmla="*/ 407989 h 495300"/>
              <a:gd name="connsiteX29" fmla="*/ 209552 w 457154"/>
              <a:gd name="connsiteY29" fmla="*/ 369380 h 495300"/>
              <a:gd name="connsiteX30" fmla="*/ 253653 w 457154"/>
              <a:gd name="connsiteY30" fmla="*/ 288608 h 495300"/>
              <a:gd name="connsiteX31" fmla="*/ 339378 w 457154"/>
              <a:gd name="connsiteY31" fmla="*/ 260033 h 495300"/>
              <a:gd name="connsiteX32" fmla="*/ 430628 w 457154"/>
              <a:gd name="connsiteY32" fmla="*/ 230411 h 495300"/>
              <a:gd name="connsiteX33" fmla="*/ 438724 w 457154"/>
              <a:gd name="connsiteY33" fmla="*/ 228791 h 495300"/>
              <a:gd name="connsiteX34" fmla="*/ 9527 w 457154"/>
              <a:gd name="connsiteY34" fmla="*/ 200026 h 495300"/>
              <a:gd name="connsiteX35" fmla="*/ 19052 w 457154"/>
              <a:gd name="connsiteY35" fmla="*/ 209551 h 495300"/>
              <a:gd name="connsiteX36" fmla="*/ 166499 w 457154"/>
              <a:gd name="connsiteY36" fmla="*/ 395003 h 495300"/>
              <a:gd name="connsiteX37" fmla="*/ 174929 w 457154"/>
              <a:gd name="connsiteY37" fmla="*/ 405623 h 495300"/>
              <a:gd name="connsiteX38" fmla="*/ 164309 w 457154"/>
              <a:gd name="connsiteY38" fmla="*/ 414053 h 495300"/>
              <a:gd name="connsiteX39" fmla="*/ 164309 w 457154"/>
              <a:gd name="connsiteY39" fmla="*/ 413767 h 495300"/>
              <a:gd name="connsiteX40" fmla="*/ 162213 w 457154"/>
              <a:gd name="connsiteY40" fmla="*/ 413767 h 495300"/>
              <a:gd name="connsiteX41" fmla="*/ 2 w 457154"/>
              <a:gd name="connsiteY41" fmla="*/ 209551 h 495300"/>
              <a:gd name="connsiteX42" fmla="*/ 9527 w 457154"/>
              <a:gd name="connsiteY42" fmla="*/ 200026 h 495300"/>
              <a:gd name="connsiteX43" fmla="*/ 7242 w 457154"/>
              <a:gd name="connsiteY43" fmla="*/ 158021 h 495300"/>
              <a:gd name="connsiteX44" fmla="*/ 20672 w 457154"/>
              <a:gd name="connsiteY44" fmla="*/ 158021 h 495300"/>
              <a:gd name="connsiteX45" fmla="*/ 23530 w 457154"/>
              <a:gd name="connsiteY45" fmla="*/ 164783 h 495300"/>
              <a:gd name="connsiteX46" fmla="*/ 22768 w 457154"/>
              <a:gd name="connsiteY46" fmla="*/ 168403 h 495300"/>
              <a:gd name="connsiteX47" fmla="*/ 20672 w 457154"/>
              <a:gd name="connsiteY47" fmla="*/ 171451 h 495300"/>
              <a:gd name="connsiteX48" fmla="*/ 14671 w 457154"/>
              <a:gd name="connsiteY48" fmla="*/ 174118 h 495300"/>
              <a:gd name="connsiteX49" fmla="*/ 7909 w 457154"/>
              <a:gd name="connsiteY49" fmla="*/ 171451 h 495300"/>
              <a:gd name="connsiteX50" fmla="*/ 5813 w 457154"/>
              <a:gd name="connsiteY50" fmla="*/ 168403 h 495300"/>
              <a:gd name="connsiteX51" fmla="*/ 5146 w 457154"/>
              <a:gd name="connsiteY51" fmla="*/ 164783 h 495300"/>
              <a:gd name="connsiteX52" fmla="*/ 5146 w 457154"/>
              <a:gd name="connsiteY52" fmla="*/ 162878 h 495300"/>
              <a:gd name="connsiteX53" fmla="*/ 5146 w 457154"/>
              <a:gd name="connsiteY53" fmla="*/ 161069 h 495300"/>
              <a:gd name="connsiteX54" fmla="*/ 6099 w 457154"/>
              <a:gd name="connsiteY54" fmla="*/ 159449 h 495300"/>
              <a:gd name="connsiteX55" fmla="*/ 7242 w 457154"/>
              <a:gd name="connsiteY55" fmla="*/ 158021 h 495300"/>
              <a:gd name="connsiteX56" fmla="*/ 238128 w 457154"/>
              <a:gd name="connsiteY56" fmla="*/ 135351 h 495300"/>
              <a:gd name="connsiteX57" fmla="*/ 157737 w 457154"/>
              <a:gd name="connsiteY57" fmla="*/ 209550 h 495300"/>
              <a:gd name="connsiteX58" fmla="*/ 190503 w 457154"/>
              <a:gd name="connsiteY58" fmla="*/ 209550 h 495300"/>
              <a:gd name="connsiteX59" fmla="*/ 198123 w 457154"/>
              <a:gd name="connsiteY59" fmla="*/ 213360 h 495300"/>
              <a:gd name="connsiteX60" fmla="*/ 199647 w 457154"/>
              <a:gd name="connsiteY60" fmla="*/ 221838 h 495300"/>
              <a:gd name="connsiteX61" fmla="*/ 180978 w 457154"/>
              <a:gd name="connsiteY61" fmla="*/ 283750 h 495300"/>
              <a:gd name="connsiteX62" fmla="*/ 261369 w 457154"/>
              <a:gd name="connsiteY62" fmla="*/ 209550 h 495300"/>
              <a:gd name="connsiteX63" fmla="*/ 228603 w 457154"/>
              <a:gd name="connsiteY63" fmla="*/ 209550 h 495300"/>
              <a:gd name="connsiteX64" fmla="*/ 220983 w 457154"/>
              <a:gd name="connsiteY64" fmla="*/ 205740 h 495300"/>
              <a:gd name="connsiteX65" fmla="*/ 219459 w 457154"/>
              <a:gd name="connsiteY65" fmla="*/ 197263 h 495300"/>
              <a:gd name="connsiteX66" fmla="*/ 36714 w 457154"/>
              <a:gd name="connsiteY66" fmla="*/ 115241 h 495300"/>
              <a:gd name="connsiteX67" fmla="*/ 38769 w 457154"/>
              <a:gd name="connsiteY67" fmla="*/ 118301 h 495300"/>
              <a:gd name="connsiteX68" fmla="*/ 39436 w 457154"/>
              <a:gd name="connsiteY68" fmla="*/ 121920 h 495300"/>
              <a:gd name="connsiteX69" fmla="*/ 39436 w 457154"/>
              <a:gd name="connsiteY69" fmla="*/ 123825 h 495300"/>
              <a:gd name="connsiteX70" fmla="*/ 39436 w 457154"/>
              <a:gd name="connsiteY70" fmla="*/ 125635 h 495300"/>
              <a:gd name="connsiteX71" fmla="*/ 38102 w 457154"/>
              <a:gd name="connsiteY71" fmla="*/ 127159 h 495300"/>
              <a:gd name="connsiteX72" fmla="*/ 36864 w 457154"/>
              <a:gd name="connsiteY72" fmla="*/ 128588 h 495300"/>
              <a:gd name="connsiteX73" fmla="*/ 29816 w 457154"/>
              <a:gd name="connsiteY73" fmla="*/ 131350 h 495300"/>
              <a:gd name="connsiteX74" fmla="*/ 23053 w 457154"/>
              <a:gd name="connsiteY74" fmla="*/ 128588 h 495300"/>
              <a:gd name="connsiteX75" fmla="*/ 21815 w 457154"/>
              <a:gd name="connsiteY75" fmla="*/ 127159 h 495300"/>
              <a:gd name="connsiteX76" fmla="*/ 20957 w 457154"/>
              <a:gd name="connsiteY76" fmla="*/ 125540 h 495300"/>
              <a:gd name="connsiteX77" fmla="*/ 20386 w 457154"/>
              <a:gd name="connsiteY77" fmla="*/ 123825 h 495300"/>
              <a:gd name="connsiteX78" fmla="*/ 20386 w 457154"/>
              <a:gd name="connsiteY78" fmla="*/ 121920 h 495300"/>
              <a:gd name="connsiteX79" fmla="*/ 21148 w 457154"/>
              <a:gd name="connsiteY79" fmla="*/ 118301 h 495300"/>
              <a:gd name="connsiteX80" fmla="*/ 23243 w 457154"/>
              <a:gd name="connsiteY80" fmla="*/ 115253 h 495300"/>
              <a:gd name="connsiteX81" fmla="*/ 36714 w 457154"/>
              <a:gd name="connsiteY81" fmla="*/ 115241 h 495300"/>
              <a:gd name="connsiteX82" fmla="*/ 262226 w 457154"/>
              <a:gd name="connsiteY82" fmla="*/ 96679 h 495300"/>
              <a:gd name="connsiteX83" fmla="*/ 266703 w 457154"/>
              <a:gd name="connsiteY83" fmla="*/ 107538 h 495300"/>
              <a:gd name="connsiteX84" fmla="*/ 241366 w 457154"/>
              <a:gd name="connsiteY84" fmla="*/ 190500 h 495300"/>
              <a:gd name="connsiteX85" fmla="*/ 285753 w 457154"/>
              <a:gd name="connsiteY85" fmla="*/ 190500 h 495300"/>
              <a:gd name="connsiteX86" fmla="*/ 295245 w 457154"/>
              <a:gd name="connsiteY86" fmla="*/ 200058 h 495300"/>
              <a:gd name="connsiteX87" fmla="*/ 292230 w 457154"/>
              <a:gd name="connsiteY87" fmla="*/ 206979 h 495300"/>
              <a:gd name="connsiteX88" fmla="*/ 168405 w 457154"/>
              <a:gd name="connsiteY88" fmla="*/ 321279 h 495300"/>
              <a:gd name="connsiteX89" fmla="*/ 161928 w 457154"/>
              <a:gd name="connsiteY89" fmla="*/ 323850 h 495300"/>
              <a:gd name="connsiteX90" fmla="*/ 152000 w 457154"/>
              <a:gd name="connsiteY90" fmla="*/ 314746 h 495300"/>
              <a:gd name="connsiteX91" fmla="*/ 152403 w 457154"/>
              <a:gd name="connsiteY91" fmla="*/ 311563 h 495300"/>
              <a:gd name="connsiteX92" fmla="*/ 177739 w 457154"/>
              <a:gd name="connsiteY92" fmla="*/ 228600 h 495300"/>
              <a:gd name="connsiteX93" fmla="*/ 133353 w 457154"/>
              <a:gd name="connsiteY93" fmla="*/ 228600 h 495300"/>
              <a:gd name="connsiteX94" fmla="*/ 123860 w 457154"/>
              <a:gd name="connsiteY94" fmla="*/ 219043 h 495300"/>
              <a:gd name="connsiteX95" fmla="*/ 126876 w 457154"/>
              <a:gd name="connsiteY95" fmla="*/ 212122 h 495300"/>
              <a:gd name="connsiteX96" fmla="*/ 250701 w 457154"/>
              <a:gd name="connsiteY96" fmla="*/ 97822 h 495300"/>
              <a:gd name="connsiteX97" fmla="*/ 262226 w 457154"/>
              <a:gd name="connsiteY97" fmla="*/ 96679 h 495300"/>
              <a:gd name="connsiteX98" fmla="*/ 54215 w 457154"/>
              <a:gd name="connsiteY98" fmla="*/ 73933 h 495300"/>
              <a:gd name="connsiteX99" fmla="*/ 56200 w 457154"/>
              <a:gd name="connsiteY99" fmla="*/ 74105 h 495300"/>
              <a:gd name="connsiteX100" fmla="*/ 58010 w 457154"/>
              <a:gd name="connsiteY100" fmla="*/ 74676 h 495300"/>
              <a:gd name="connsiteX101" fmla="*/ 59344 w 457154"/>
              <a:gd name="connsiteY101" fmla="*/ 76200 h 495300"/>
              <a:gd name="connsiteX102" fmla="*/ 60868 w 457154"/>
              <a:gd name="connsiteY102" fmla="*/ 77439 h 495300"/>
              <a:gd name="connsiteX103" fmla="*/ 63630 w 457154"/>
              <a:gd name="connsiteY103" fmla="*/ 84106 h 495300"/>
              <a:gd name="connsiteX104" fmla="*/ 62868 w 457154"/>
              <a:gd name="connsiteY104" fmla="*/ 87821 h 495300"/>
              <a:gd name="connsiteX105" fmla="*/ 60868 w 457154"/>
              <a:gd name="connsiteY105" fmla="*/ 90869 h 495300"/>
              <a:gd name="connsiteX106" fmla="*/ 59344 w 457154"/>
              <a:gd name="connsiteY106" fmla="*/ 92107 h 495300"/>
              <a:gd name="connsiteX107" fmla="*/ 57724 w 457154"/>
              <a:gd name="connsiteY107" fmla="*/ 92964 h 495300"/>
              <a:gd name="connsiteX108" fmla="*/ 55915 w 457154"/>
              <a:gd name="connsiteY108" fmla="*/ 92964 h 495300"/>
              <a:gd name="connsiteX109" fmla="*/ 54105 w 457154"/>
              <a:gd name="connsiteY109" fmla="*/ 93155 h 495300"/>
              <a:gd name="connsiteX110" fmla="*/ 47628 w 457154"/>
              <a:gd name="connsiteY110" fmla="*/ 90393 h 495300"/>
              <a:gd name="connsiteX111" fmla="*/ 45628 w 457154"/>
              <a:gd name="connsiteY111" fmla="*/ 87345 h 495300"/>
              <a:gd name="connsiteX112" fmla="*/ 44866 w 457154"/>
              <a:gd name="connsiteY112" fmla="*/ 83630 h 495300"/>
              <a:gd name="connsiteX113" fmla="*/ 54215 w 457154"/>
              <a:gd name="connsiteY113" fmla="*/ 73933 h 495300"/>
              <a:gd name="connsiteX114" fmla="*/ 88299 w 457154"/>
              <a:gd name="connsiteY114" fmla="*/ 42578 h 495300"/>
              <a:gd name="connsiteX115" fmla="*/ 90014 w 457154"/>
              <a:gd name="connsiteY115" fmla="*/ 43149 h 495300"/>
              <a:gd name="connsiteX116" fmla="*/ 91728 w 457154"/>
              <a:gd name="connsiteY116" fmla="*/ 44006 h 495300"/>
              <a:gd name="connsiteX117" fmla="*/ 93157 w 457154"/>
              <a:gd name="connsiteY117" fmla="*/ 45149 h 495300"/>
              <a:gd name="connsiteX118" fmla="*/ 95919 w 457154"/>
              <a:gd name="connsiteY118" fmla="*/ 51912 h 495300"/>
              <a:gd name="connsiteX119" fmla="*/ 93157 w 457154"/>
              <a:gd name="connsiteY119" fmla="*/ 58675 h 495300"/>
              <a:gd name="connsiteX120" fmla="*/ 91728 w 457154"/>
              <a:gd name="connsiteY120" fmla="*/ 59818 h 495300"/>
              <a:gd name="connsiteX121" fmla="*/ 90014 w 457154"/>
              <a:gd name="connsiteY121" fmla="*/ 60770 h 495300"/>
              <a:gd name="connsiteX122" fmla="*/ 88299 w 457154"/>
              <a:gd name="connsiteY122" fmla="*/ 60770 h 495300"/>
              <a:gd name="connsiteX123" fmla="*/ 86394 w 457154"/>
              <a:gd name="connsiteY123" fmla="*/ 61437 h 495300"/>
              <a:gd name="connsiteX124" fmla="*/ 79631 w 457154"/>
              <a:gd name="connsiteY124" fmla="*/ 58675 h 495300"/>
              <a:gd name="connsiteX125" fmla="*/ 76869 w 457154"/>
              <a:gd name="connsiteY125" fmla="*/ 51912 h 495300"/>
              <a:gd name="connsiteX126" fmla="*/ 79631 w 457154"/>
              <a:gd name="connsiteY126" fmla="*/ 45149 h 495300"/>
              <a:gd name="connsiteX127" fmla="*/ 88299 w 457154"/>
              <a:gd name="connsiteY127" fmla="*/ 42578 h 495300"/>
              <a:gd name="connsiteX128" fmla="*/ 123161 w 457154"/>
              <a:gd name="connsiteY128" fmla="*/ 19051 h 495300"/>
              <a:gd name="connsiteX129" fmla="*/ 131733 w 457154"/>
              <a:gd name="connsiteY129" fmla="*/ 21622 h 495300"/>
              <a:gd name="connsiteX130" fmla="*/ 132972 w 457154"/>
              <a:gd name="connsiteY130" fmla="*/ 23051 h 495300"/>
              <a:gd name="connsiteX131" fmla="*/ 133829 w 457154"/>
              <a:gd name="connsiteY131" fmla="*/ 24670 h 495300"/>
              <a:gd name="connsiteX132" fmla="*/ 133829 w 457154"/>
              <a:gd name="connsiteY132" fmla="*/ 26480 h 495300"/>
              <a:gd name="connsiteX133" fmla="*/ 133829 w 457154"/>
              <a:gd name="connsiteY133" fmla="*/ 28385 h 495300"/>
              <a:gd name="connsiteX134" fmla="*/ 133829 w 457154"/>
              <a:gd name="connsiteY134" fmla="*/ 30195 h 495300"/>
              <a:gd name="connsiteX135" fmla="*/ 133829 w 457154"/>
              <a:gd name="connsiteY135" fmla="*/ 32005 h 495300"/>
              <a:gd name="connsiteX136" fmla="*/ 133353 w 457154"/>
              <a:gd name="connsiteY136" fmla="*/ 33529 h 495300"/>
              <a:gd name="connsiteX137" fmla="*/ 132114 w 457154"/>
              <a:gd name="connsiteY137" fmla="*/ 34957 h 495300"/>
              <a:gd name="connsiteX138" fmla="*/ 124971 w 457154"/>
              <a:gd name="connsiteY138" fmla="*/ 38101 h 495300"/>
              <a:gd name="connsiteX139" fmla="*/ 123161 w 457154"/>
              <a:gd name="connsiteY139" fmla="*/ 38101 h 495300"/>
              <a:gd name="connsiteX140" fmla="*/ 121351 w 457154"/>
              <a:gd name="connsiteY140" fmla="*/ 37529 h 495300"/>
              <a:gd name="connsiteX141" fmla="*/ 119732 w 457154"/>
              <a:gd name="connsiteY141" fmla="*/ 36672 h 495300"/>
              <a:gd name="connsiteX142" fmla="*/ 118303 w 457154"/>
              <a:gd name="connsiteY142" fmla="*/ 35434 h 495300"/>
              <a:gd name="connsiteX143" fmla="*/ 117065 w 457154"/>
              <a:gd name="connsiteY143" fmla="*/ 34005 h 495300"/>
              <a:gd name="connsiteX144" fmla="*/ 116208 w 457154"/>
              <a:gd name="connsiteY144" fmla="*/ 32386 h 495300"/>
              <a:gd name="connsiteX145" fmla="*/ 116208 w 457154"/>
              <a:gd name="connsiteY145" fmla="*/ 30576 h 495300"/>
              <a:gd name="connsiteX146" fmla="*/ 116208 w 457154"/>
              <a:gd name="connsiteY146" fmla="*/ 28766 h 495300"/>
              <a:gd name="connsiteX147" fmla="*/ 119065 w 457154"/>
              <a:gd name="connsiteY147" fmla="*/ 22003 h 495300"/>
              <a:gd name="connsiteX148" fmla="*/ 120494 w 457154"/>
              <a:gd name="connsiteY148" fmla="*/ 20860 h 495300"/>
              <a:gd name="connsiteX149" fmla="*/ 122113 w 457154"/>
              <a:gd name="connsiteY149" fmla="*/ 19908 h 495300"/>
              <a:gd name="connsiteX150" fmla="*/ 161261 w 457154"/>
              <a:gd name="connsiteY150" fmla="*/ 7144 h 495300"/>
              <a:gd name="connsiteX151" fmla="*/ 174691 w 457154"/>
              <a:gd name="connsiteY151" fmla="*/ 7144 h 495300"/>
              <a:gd name="connsiteX152" fmla="*/ 176786 w 457154"/>
              <a:gd name="connsiteY152" fmla="*/ 10287 h 495300"/>
              <a:gd name="connsiteX153" fmla="*/ 177453 w 457154"/>
              <a:gd name="connsiteY153" fmla="*/ 13907 h 495300"/>
              <a:gd name="connsiteX154" fmla="*/ 174691 w 457154"/>
              <a:gd name="connsiteY154" fmla="*/ 20669 h 495300"/>
              <a:gd name="connsiteX155" fmla="*/ 167928 w 457154"/>
              <a:gd name="connsiteY155" fmla="*/ 23432 h 495300"/>
              <a:gd name="connsiteX156" fmla="*/ 161261 w 457154"/>
              <a:gd name="connsiteY156" fmla="*/ 20669 h 495300"/>
              <a:gd name="connsiteX157" fmla="*/ 158403 w 457154"/>
              <a:gd name="connsiteY157" fmla="*/ 13907 h 495300"/>
              <a:gd name="connsiteX158" fmla="*/ 159165 w 457154"/>
              <a:gd name="connsiteY158" fmla="*/ 10287 h 495300"/>
              <a:gd name="connsiteX159" fmla="*/ 161261 w 457154"/>
              <a:gd name="connsiteY159" fmla="*/ 7144 h 495300"/>
              <a:gd name="connsiteX160" fmla="*/ 209553 w 457154"/>
              <a:gd name="connsiteY160" fmla="*/ 0 h 495300"/>
              <a:gd name="connsiteX161" fmla="*/ 417770 w 457154"/>
              <a:gd name="connsiteY161" fmla="*/ 186785 h 495300"/>
              <a:gd name="connsiteX162" fmla="*/ 409388 w 457154"/>
              <a:gd name="connsiteY162" fmla="*/ 197263 h 495300"/>
              <a:gd name="connsiteX163" fmla="*/ 408340 w 457154"/>
              <a:gd name="connsiteY163" fmla="*/ 197263 h 495300"/>
              <a:gd name="connsiteX164" fmla="*/ 398815 w 457154"/>
              <a:gd name="connsiteY164" fmla="*/ 188786 h 495300"/>
              <a:gd name="connsiteX165" fmla="*/ 209553 w 457154"/>
              <a:gd name="connsiteY165" fmla="*/ 19050 h 495300"/>
              <a:gd name="connsiteX166" fmla="*/ 200028 w 457154"/>
              <a:gd name="connsiteY166" fmla="*/ 9525 h 495300"/>
              <a:gd name="connsiteX167" fmla="*/ 209553 w 457154"/>
              <a:gd name="connsiteY167" fmla="*/ 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457154" h="495300">
                <a:moveTo>
                  <a:pt x="431961" y="252699"/>
                </a:moveTo>
                <a:cubicBezTo>
                  <a:pt x="402910" y="270320"/>
                  <a:pt x="370906" y="274892"/>
                  <a:pt x="342331" y="278988"/>
                </a:cubicBezTo>
                <a:cubicBezTo>
                  <a:pt x="313756" y="283084"/>
                  <a:pt x="286133" y="286989"/>
                  <a:pt x="266131" y="303372"/>
                </a:cubicBezTo>
                <a:cubicBezTo>
                  <a:pt x="244930" y="320068"/>
                  <a:pt x="231392" y="344635"/>
                  <a:pt x="228602" y="371476"/>
                </a:cubicBezTo>
                <a:cubicBezTo>
                  <a:pt x="227730" y="382019"/>
                  <a:pt x="229012" y="392514"/>
                  <a:pt x="232252" y="402365"/>
                </a:cubicBezTo>
                <a:lnTo>
                  <a:pt x="239391" y="414892"/>
                </a:lnTo>
                <a:lnTo>
                  <a:pt x="253582" y="395336"/>
                </a:lnTo>
                <a:cubicBezTo>
                  <a:pt x="279085" y="369570"/>
                  <a:pt x="313423" y="350044"/>
                  <a:pt x="350618" y="342900"/>
                </a:cubicBezTo>
                <a:cubicBezTo>
                  <a:pt x="355878" y="341901"/>
                  <a:pt x="360953" y="345355"/>
                  <a:pt x="361952" y="350615"/>
                </a:cubicBezTo>
                <a:cubicBezTo>
                  <a:pt x="362951" y="355876"/>
                  <a:pt x="359498" y="360951"/>
                  <a:pt x="354237" y="361950"/>
                </a:cubicBezTo>
                <a:cubicBezTo>
                  <a:pt x="321233" y="368142"/>
                  <a:pt x="290634" y="385215"/>
                  <a:pt x="267881" y="407754"/>
                </a:cubicBezTo>
                <a:lnTo>
                  <a:pt x="250375" y="431399"/>
                </a:lnTo>
                <a:lnTo>
                  <a:pt x="275195" y="449727"/>
                </a:lnTo>
                <a:cubicBezTo>
                  <a:pt x="306636" y="463666"/>
                  <a:pt x="347641" y="458344"/>
                  <a:pt x="379002" y="433198"/>
                </a:cubicBezTo>
                <a:cubicBezTo>
                  <a:pt x="431961" y="390526"/>
                  <a:pt x="449487" y="306230"/>
                  <a:pt x="431961" y="252699"/>
                </a:cubicBezTo>
                <a:close/>
                <a:moveTo>
                  <a:pt x="438724" y="228791"/>
                </a:moveTo>
                <a:cubicBezTo>
                  <a:pt x="441520" y="229524"/>
                  <a:pt x="443833" y="231486"/>
                  <a:pt x="445010" y="234125"/>
                </a:cubicBezTo>
                <a:cubicBezTo>
                  <a:pt x="471966" y="292895"/>
                  <a:pt x="454154" y="396908"/>
                  <a:pt x="390527" y="447676"/>
                </a:cubicBezTo>
                <a:cubicBezTo>
                  <a:pt x="368191" y="465914"/>
                  <a:pt x="340305" y="475994"/>
                  <a:pt x="311470" y="476251"/>
                </a:cubicBezTo>
                <a:cubicBezTo>
                  <a:pt x="296457" y="476568"/>
                  <a:pt x="281751" y="473584"/>
                  <a:pt x="268306" y="467714"/>
                </a:cubicBezTo>
                <a:lnTo>
                  <a:pt x="239750" y="446985"/>
                </a:lnTo>
                <a:lnTo>
                  <a:pt x="228602" y="486347"/>
                </a:lnTo>
                <a:cubicBezTo>
                  <a:pt x="228299" y="491382"/>
                  <a:pt x="224123" y="495310"/>
                  <a:pt x="219077" y="495300"/>
                </a:cubicBezTo>
                <a:lnTo>
                  <a:pt x="218506" y="495300"/>
                </a:lnTo>
                <a:cubicBezTo>
                  <a:pt x="213254" y="494994"/>
                  <a:pt x="209245" y="490489"/>
                  <a:pt x="209550" y="485238"/>
                </a:cubicBezTo>
                <a:cubicBezTo>
                  <a:pt x="209551" y="485226"/>
                  <a:pt x="209551" y="485215"/>
                  <a:pt x="209552" y="485204"/>
                </a:cubicBezTo>
                <a:cubicBezTo>
                  <a:pt x="210481" y="469154"/>
                  <a:pt x="215113" y="453129"/>
                  <a:pt x="222700" y="437894"/>
                </a:cubicBezTo>
                <a:lnTo>
                  <a:pt x="227086" y="431849"/>
                </a:lnTo>
                <a:lnTo>
                  <a:pt x="213718" y="407989"/>
                </a:lnTo>
                <a:cubicBezTo>
                  <a:pt x="209780" y="395655"/>
                  <a:pt x="208311" y="382534"/>
                  <a:pt x="209552" y="369380"/>
                </a:cubicBezTo>
                <a:cubicBezTo>
                  <a:pt x="212864" y="337643"/>
                  <a:pt x="228746" y="308555"/>
                  <a:pt x="253653" y="288608"/>
                </a:cubicBezTo>
                <a:cubicBezTo>
                  <a:pt x="277751" y="268892"/>
                  <a:pt x="307660" y="264605"/>
                  <a:pt x="339378" y="260033"/>
                </a:cubicBezTo>
                <a:cubicBezTo>
                  <a:pt x="371096" y="255461"/>
                  <a:pt x="402910" y="250985"/>
                  <a:pt x="430628" y="230411"/>
                </a:cubicBezTo>
                <a:cubicBezTo>
                  <a:pt x="432940" y="228669"/>
                  <a:pt x="435920" y="228072"/>
                  <a:pt x="438724" y="228791"/>
                </a:cubicBezTo>
                <a:close/>
                <a:moveTo>
                  <a:pt x="9527" y="200026"/>
                </a:moveTo>
                <a:cubicBezTo>
                  <a:pt x="14788" y="200026"/>
                  <a:pt x="19052" y="204290"/>
                  <a:pt x="19052" y="209551"/>
                </a:cubicBezTo>
                <a:cubicBezTo>
                  <a:pt x="18718" y="298266"/>
                  <a:pt x="79991" y="375334"/>
                  <a:pt x="166499" y="395003"/>
                </a:cubicBezTo>
                <a:cubicBezTo>
                  <a:pt x="171760" y="395608"/>
                  <a:pt x="175534" y="400362"/>
                  <a:pt x="174929" y="405623"/>
                </a:cubicBezTo>
                <a:cubicBezTo>
                  <a:pt x="174324" y="410884"/>
                  <a:pt x="169569" y="414658"/>
                  <a:pt x="164309" y="414053"/>
                </a:cubicBezTo>
                <a:lnTo>
                  <a:pt x="164309" y="413767"/>
                </a:lnTo>
                <a:cubicBezTo>
                  <a:pt x="163613" y="413860"/>
                  <a:pt x="162908" y="413860"/>
                  <a:pt x="162213" y="413767"/>
                </a:cubicBezTo>
                <a:cubicBezTo>
                  <a:pt x="66968" y="392118"/>
                  <a:pt x="-463" y="307224"/>
                  <a:pt x="2" y="209551"/>
                </a:cubicBezTo>
                <a:cubicBezTo>
                  <a:pt x="2" y="204290"/>
                  <a:pt x="4267" y="200026"/>
                  <a:pt x="9527" y="200026"/>
                </a:cubicBezTo>
                <a:close/>
                <a:moveTo>
                  <a:pt x="7242" y="158021"/>
                </a:moveTo>
                <a:cubicBezTo>
                  <a:pt x="10957" y="154328"/>
                  <a:pt x="16957" y="154328"/>
                  <a:pt x="20672" y="158021"/>
                </a:cubicBezTo>
                <a:cubicBezTo>
                  <a:pt x="22490" y="159803"/>
                  <a:pt x="23519" y="162238"/>
                  <a:pt x="23530" y="164783"/>
                </a:cubicBezTo>
                <a:cubicBezTo>
                  <a:pt x="23515" y="166028"/>
                  <a:pt x="23256" y="167258"/>
                  <a:pt x="22768" y="168403"/>
                </a:cubicBezTo>
                <a:cubicBezTo>
                  <a:pt x="22308" y="169564"/>
                  <a:pt x="21591" y="170606"/>
                  <a:pt x="20672" y="171451"/>
                </a:cubicBezTo>
                <a:cubicBezTo>
                  <a:pt x="19051" y="173023"/>
                  <a:pt x="16925" y="173968"/>
                  <a:pt x="14671" y="174118"/>
                </a:cubicBezTo>
                <a:cubicBezTo>
                  <a:pt x="12153" y="174158"/>
                  <a:pt x="9722" y="173199"/>
                  <a:pt x="7909" y="171451"/>
                </a:cubicBezTo>
                <a:cubicBezTo>
                  <a:pt x="7018" y="170581"/>
                  <a:pt x="6306" y="169546"/>
                  <a:pt x="5813" y="168403"/>
                </a:cubicBezTo>
                <a:cubicBezTo>
                  <a:pt x="5358" y="167251"/>
                  <a:pt x="5131" y="166022"/>
                  <a:pt x="5146" y="164783"/>
                </a:cubicBezTo>
                <a:cubicBezTo>
                  <a:pt x="5053" y="164152"/>
                  <a:pt x="5053" y="163510"/>
                  <a:pt x="5146" y="162878"/>
                </a:cubicBezTo>
                <a:cubicBezTo>
                  <a:pt x="5103" y="162275"/>
                  <a:pt x="5103" y="161672"/>
                  <a:pt x="5146" y="161069"/>
                </a:cubicBezTo>
                <a:lnTo>
                  <a:pt x="6099" y="159449"/>
                </a:lnTo>
                <a:cubicBezTo>
                  <a:pt x="6420" y="158928"/>
                  <a:pt x="6804" y="158448"/>
                  <a:pt x="7242" y="158021"/>
                </a:cubicBezTo>
                <a:close/>
                <a:moveTo>
                  <a:pt x="238128" y="135351"/>
                </a:moveTo>
                <a:lnTo>
                  <a:pt x="157737" y="209550"/>
                </a:lnTo>
                <a:lnTo>
                  <a:pt x="190503" y="209550"/>
                </a:lnTo>
                <a:cubicBezTo>
                  <a:pt x="193501" y="209550"/>
                  <a:pt x="196323" y="210962"/>
                  <a:pt x="198123" y="213360"/>
                </a:cubicBezTo>
                <a:cubicBezTo>
                  <a:pt x="199952" y="215782"/>
                  <a:pt x="200518" y="218931"/>
                  <a:pt x="199647" y="221838"/>
                </a:cubicBezTo>
                <a:lnTo>
                  <a:pt x="180978" y="283750"/>
                </a:lnTo>
                <a:lnTo>
                  <a:pt x="261369" y="209550"/>
                </a:lnTo>
                <a:lnTo>
                  <a:pt x="228603" y="209550"/>
                </a:lnTo>
                <a:cubicBezTo>
                  <a:pt x="225604" y="209550"/>
                  <a:pt x="222782" y="208139"/>
                  <a:pt x="220983" y="205740"/>
                </a:cubicBezTo>
                <a:cubicBezTo>
                  <a:pt x="219153" y="203319"/>
                  <a:pt x="218587" y="200170"/>
                  <a:pt x="219459" y="197263"/>
                </a:cubicBezTo>
                <a:close/>
                <a:moveTo>
                  <a:pt x="36714" y="115241"/>
                </a:moveTo>
                <a:cubicBezTo>
                  <a:pt x="37591" y="116118"/>
                  <a:pt x="38290" y="117157"/>
                  <a:pt x="38769" y="118301"/>
                </a:cubicBezTo>
                <a:cubicBezTo>
                  <a:pt x="39225" y="119452"/>
                  <a:pt x="39451" y="120682"/>
                  <a:pt x="39436" y="121920"/>
                </a:cubicBezTo>
                <a:cubicBezTo>
                  <a:pt x="39534" y="122552"/>
                  <a:pt x="39534" y="123194"/>
                  <a:pt x="39436" y="123825"/>
                </a:cubicBezTo>
                <a:cubicBezTo>
                  <a:pt x="39479" y="124428"/>
                  <a:pt x="39479" y="125032"/>
                  <a:pt x="39436" y="125635"/>
                </a:cubicBezTo>
                <a:lnTo>
                  <a:pt x="38102" y="127159"/>
                </a:lnTo>
                <a:cubicBezTo>
                  <a:pt x="37742" y="127678"/>
                  <a:pt x="37327" y="128157"/>
                  <a:pt x="36864" y="128588"/>
                </a:cubicBezTo>
                <a:cubicBezTo>
                  <a:pt x="34997" y="130442"/>
                  <a:pt x="32446" y="131442"/>
                  <a:pt x="29816" y="131350"/>
                </a:cubicBezTo>
                <a:cubicBezTo>
                  <a:pt x="27284" y="131364"/>
                  <a:pt x="24850" y="130371"/>
                  <a:pt x="23053" y="128588"/>
                </a:cubicBezTo>
                <a:cubicBezTo>
                  <a:pt x="22590" y="128157"/>
                  <a:pt x="22175" y="127678"/>
                  <a:pt x="21815" y="127159"/>
                </a:cubicBezTo>
                <a:lnTo>
                  <a:pt x="20957" y="125540"/>
                </a:lnTo>
                <a:lnTo>
                  <a:pt x="20386" y="123825"/>
                </a:lnTo>
                <a:cubicBezTo>
                  <a:pt x="20334" y="123191"/>
                  <a:pt x="20334" y="122555"/>
                  <a:pt x="20386" y="121920"/>
                </a:cubicBezTo>
                <a:cubicBezTo>
                  <a:pt x="20401" y="120675"/>
                  <a:pt x="20660" y="119446"/>
                  <a:pt x="21148" y="118301"/>
                </a:cubicBezTo>
                <a:cubicBezTo>
                  <a:pt x="21608" y="117140"/>
                  <a:pt x="22324" y="116098"/>
                  <a:pt x="23243" y="115253"/>
                </a:cubicBezTo>
                <a:cubicBezTo>
                  <a:pt x="26960" y="111529"/>
                  <a:pt x="32991" y="111525"/>
                  <a:pt x="36714" y="115241"/>
                </a:cubicBezTo>
                <a:close/>
                <a:moveTo>
                  <a:pt x="262226" y="96679"/>
                </a:moveTo>
                <a:cubicBezTo>
                  <a:pt x="266038" y="98838"/>
                  <a:pt x="267885" y="103319"/>
                  <a:pt x="266703" y="107538"/>
                </a:cubicBezTo>
                <a:lnTo>
                  <a:pt x="241366" y="190500"/>
                </a:lnTo>
                <a:lnTo>
                  <a:pt x="285753" y="190500"/>
                </a:lnTo>
                <a:cubicBezTo>
                  <a:pt x="291013" y="190518"/>
                  <a:pt x="295263" y="194798"/>
                  <a:pt x="295245" y="200058"/>
                </a:cubicBezTo>
                <a:cubicBezTo>
                  <a:pt x="295236" y="202682"/>
                  <a:pt x="294145" y="205185"/>
                  <a:pt x="292230" y="206979"/>
                </a:cubicBezTo>
                <a:lnTo>
                  <a:pt x="168405" y="321279"/>
                </a:lnTo>
                <a:cubicBezTo>
                  <a:pt x="166648" y="322924"/>
                  <a:pt x="164334" y="323842"/>
                  <a:pt x="161928" y="323850"/>
                </a:cubicBezTo>
                <a:cubicBezTo>
                  <a:pt x="156672" y="324078"/>
                  <a:pt x="152227" y="320002"/>
                  <a:pt x="152000" y="314746"/>
                </a:cubicBezTo>
                <a:cubicBezTo>
                  <a:pt x="151953" y="313670"/>
                  <a:pt x="152089" y="312594"/>
                  <a:pt x="152403" y="311563"/>
                </a:cubicBezTo>
                <a:lnTo>
                  <a:pt x="177739" y="228600"/>
                </a:lnTo>
                <a:lnTo>
                  <a:pt x="133353" y="228600"/>
                </a:lnTo>
                <a:cubicBezTo>
                  <a:pt x="128092" y="228582"/>
                  <a:pt x="123842" y="224303"/>
                  <a:pt x="123860" y="219043"/>
                </a:cubicBezTo>
                <a:cubicBezTo>
                  <a:pt x="123870" y="216419"/>
                  <a:pt x="124960" y="213916"/>
                  <a:pt x="126876" y="212122"/>
                </a:cubicBezTo>
                <a:lnTo>
                  <a:pt x="250701" y="97822"/>
                </a:lnTo>
                <a:cubicBezTo>
                  <a:pt x="253843" y="94881"/>
                  <a:pt x="258567" y="94412"/>
                  <a:pt x="262226" y="96679"/>
                </a:cubicBezTo>
                <a:close/>
                <a:moveTo>
                  <a:pt x="54215" y="73933"/>
                </a:moveTo>
                <a:cubicBezTo>
                  <a:pt x="54881" y="73920"/>
                  <a:pt x="55546" y="73978"/>
                  <a:pt x="56200" y="74105"/>
                </a:cubicBezTo>
                <a:lnTo>
                  <a:pt x="58010" y="74676"/>
                </a:lnTo>
                <a:lnTo>
                  <a:pt x="59344" y="76200"/>
                </a:lnTo>
                <a:lnTo>
                  <a:pt x="60868" y="77439"/>
                </a:lnTo>
                <a:cubicBezTo>
                  <a:pt x="62627" y="79213"/>
                  <a:pt x="63619" y="81607"/>
                  <a:pt x="63630" y="84106"/>
                </a:cubicBezTo>
                <a:cubicBezTo>
                  <a:pt x="63627" y="85383"/>
                  <a:pt x="63368" y="86646"/>
                  <a:pt x="62868" y="87821"/>
                </a:cubicBezTo>
                <a:cubicBezTo>
                  <a:pt x="62404" y="88956"/>
                  <a:pt x="61724" y="89991"/>
                  <a:pt x="60868" y="90869"/>
                </a:cubicBezTo>
                <a:lnTo>
                  <a:pt x="59344" y="92107"/>
                </a:lnTo>
                <a:lnTo>
                  <a:pt x="57724" y="92964"/>
                </a:lnTo>
                <a:lnTo>
                  <a:pt x="55915" y="92964"/>
                </a:lnTo>
                <a:cubicBezTo>
                  <a:pt x="55325" y="93121"/>
                  <a:pt x="54714" y="93185"/>
                  <a:pt x="54105" y="93155"/>
                </a:cubicBezTo>
                <a:cubicBezTo>
                  <a:pt x="51672" y="93095"/>
                  <a:pt x="49355" y="92107"/>
                  <a:pt x="47628" y="90393"/>
                </a:cubicBezTo>
                <a:cubicBezTo>
                  <a:pt x="46771" y="89515"/>
                  <a:pt x="46092" y="88480"/>
                  <a:pt x="45628" y="87345"/>
                </a:cubicBezTo>
                <a:cubicBezTo>
                  <a:pt x="45127" y="86170"/>
                  <a:pt x="44868" y="84907"/>
                  <a:pt x="44866" y="83630"/>
                </a:cubicBezTo>
                <a:cubicBezTo>
                  <a:pt x="44770" y="78370"/>
                  <a:pt x="48956" y="74029"/>
                  <a:pt x="54215" y="73933"/>
                </a:cubicBezTo>
                <a:close/>
                <a:moveTo>
                  <a:pt x="88299" y="42578"/>
                </a:moveTo>
                <a:cubicBezTo>
                  <a:pt x="88896" y="42682"/>
                  <a:pt x="89474" y="42875"/>
                  <a:pt x="90014" y="43149"/>
                </a:cubicBezTo>
                <a:cubicBezTo>
                  <a:pt x="90621" y="43358"/>
                  <a:pt x="91197" y="43646"/>
                  <a:pt x="91728" y="44006"/>
                </a:cubicBezTo>
                <a:lnTo>
                  <a:pt x="93157" y="45149"/>
                </a:lnTo>
                <a:cubicBezTo>
                  <a:pt x="94897" y="46975"/>
                  <a:pt x="95884" y="49390"/>
                  <a:pt x="95919" y="51912"/>
                </a:cubicBezTo>
                <a:cubicBezTo>
                  <a:pt x="95933" y="54444"/>
                  <a:pt x="94940" y="56877"/>
                  <a:pt x="93157" y="58675"/>
                </a:cubicBezTo>
                <a:lnTo>
                  <a:pt x="91728" y="59818"/>
                </a:lnTo>
                <a:lnTo>
                  <a:pt x="90014" y="60770"/>
                </a:lnTo>
                <a:lnTo>
                  <a:pt x="88299" y="60770"/>
                </a:lnTo>
                <a:cubicBezTo>
                  <a:pt x="87703" y="61091"/>
                  <a:pt x="87060" y="61316"/>
                  <a:pt x="86394" y="61437"/>
                </a:cubicBezTo>
                <a:cubicBezTo>
                  <a:pt x="83862" y="61452"/>
                  <a:pt x="81429" y="60458"/>
                  <a:pt x="79631" y="58675"/>
                </a:cubicBezTo>
                <a:cubicBezTo>
                  <a:pt x="77848" y="56877"/>
                  <a:pt x="76854" y="54444"/>
                  <a:pt x="76869" y="51912"/>
                </a:cubicBezTo>
                <a:cubicBezTo>
                  <a:pt x="76904" y="49390"/>
                  <a:pt x="77891" y="46975"/>
                  <a:pt x="79631" y="45149"/>
                </a:cubicBezTo>
                <a:cubicBezTo>
                  <a:pt x="81904" y="42888"/>
                  <a:pt x="85161" y="41922"/>
                  <a:pt x="88299" y="42578"/>
                </a:cubicBezTo>
                <a:close/>
                <a:moveTo>
                  <a:pt x="123161" y="19051"/>
                </a:moveTo>
                <a:cubicBezTo>
                  <a:pt x="126268" y="18428"/>
                  <a:pt x="129482" y="19392"/>
                  <a:pt x="131733" y="21622"/>
                </a:cubicBezTo>
                <a:lnTo>
                  <a:pt x="132972" y="23051"/>
                </a:lnTo>
                <a:lnTo>
                  <a:pt x="133829" y="24670"/>
                </a:lnTo>
                <a:cubicBezTo>
                  <a:pt x="133860" y="25273"/>
                  <a:pt x="133860" y="25877"/>
                  <a:pt x="133829" y="26480"/>
                </a:cubicBezTo>
                <a:cubicBezTo>
                  <a:pt x="133923" y="27112"/>
                  <a:pt x="133923" y="27754"/>
                  <a:pt x="133829" y="28385"/>
                </a:cubicBezTo>
                <a:cubicBezTo>
                  <a:pt x="133922" y="28985"/>
                  <a:pt x="133922" y="29595"/>
                  <a:pt x="133829" y="30195"/>
                </a:cubicBezTo>
                <a:cubicBezTo>
                  <a:pt x="133883" y="30797"/>
                  <a:pt x="133883" y="31403"/>
                  <a:pt x="133829" y="32005"/>
                </a:cubicBezTo>
                <a:lnTo>
                  <a:pt x="133353" y="33529"/>
                </a:lnTo>
                <a:cubicBezTo>
                  <a:pt x="133016" y="34066"/>
                  <a:pt x="132599" y="34548"/>
                  <a:pt x="132114" y="34957"/>
                </a:cubicBezTo>
                <a:cubicBezTo>
                  <a:pt x="130291" y="36977"/>
                  <a:pt x="127692" y="38121"/>
                  <a:pt x="124971" y="38101"/>
                </a:cubicBezTo>
                <a:lnTo>
                  <a:pt x="123161" y="38101"/>
                </a:lnTo>
                <a:cubicBezTo>
                  <a:pt x="122545" y="37954"/>
                  <a:pt x="121940" y="37763"/>
                  <a:pt x="121351" y="37529"/>
                </a:cubicBezTo>
                <a:cubicBezTo>
                  <a:pt x="120782" y="37301"/>
                  <a:pt x="120240" y="37014"/>
                  <a:pt x="119732" y="36672"/>
                </a:cubicBezTo>
                <a:cubicBezTo>
                  <a:pt x="119194" y="36336"/>
                  <a:pt x="118712" y="35918"/>
                  <a:pt x="118303" y="35434"/>
                </a:cubicBezTo>
                <a:cubicBezTo>
                  <a:pt x="117818" y="35025"/>
                  <a:pt x="117401" y="34543"/>
                  <a:pt x="117065" y="34005"/>
                </a:cubicBezTo>
                <a:lnTo>
                  <a:pt x="116208" y="32386"/>
                </a:lnTo>
                <a:cubicBezTo>
                  <a:pt x="116153" y="31784"/>
                  <a:pt x="116153" y="31178"/>
                  <a:pt x="116208" y="30576"/>
                </a:cubicBezTo>
                <a:cubicBezTo>
                  <a:pt x="116116" y="29976"/>
                  <a:pt x="116116" y="29366"/>
                  <a:pt x="116208" y="28766"/>
                </a:cubicBezTo>
                <a:cubicBezTo>
                  <a:pt x="116218" y="26220"/>
                  <a:pt x="117247" y="23785"/>
                  <a:pt x="119065" y="22003"/>
                </a:cubicBezTo>
                <a:cubicBezTo>
                  <a:pt x="119452" y="21522"/>
                  <a:pt x="119939" y="21131"/>
                  <a:pt x="120494" y="20860"/>
                </a:cubicBezTo>
                <a:cubicBezTo>
                  <a:pt x="121001" y="20490"/>
                  <a:pt x="121543" y="20171"/>
                  <a:pt x="122113" y="19908"/>
                </a:cubicBezTo>
                <a:close/>
                <a:moveTo>
                  <a:pt x="161261" y="7144"/>
                </a:moveTo>
                <a:cubicBezTo>
                  <a:pt x="164975" y="3451"/>
                  <a:pt x="170976" y="3451"/>
                  <a:pt x="174691" y="7144"/>
                </a:cubicBezTo>
                <a:cubicBezTo>
                  <a:pt x="175592" y="8041"/>
                  <a:pt x="176304" y="9110"/>
                  <a:pt x="176786" y="10287"/>
                </a:cubicBezTo>
                <a:cubicBezTo>
                  <a:pt x="177242" y="11439"/>
                  <a:pt x="177468" y="12668"/>
                  <a:pt x="177453" y="13907"/>
                </a:cubicBezTo>
                <a:cubicBezTo>
                  <a:pt x="177467" y="16438"/>
                  <a:pt x="176474" y="18872"/>
                  <a:pt x="174691" y="20669"/>
                </a:cubicBezTo>
                <a:cubicBezTo>
                  <a:pt x="172893" y="22452"/>
                  <a:pt x="170460" y="23446"/>
                  <a:pt x="167928" y="23432"/>
                </a:cubicBezTo>
                <a:cubicBezTo>
                  <a:pt x="165430" y="23421"/>
                  <a:pt x="163035" y="22429"/>
                  <a:pt x="161261" y="20669"/>
                </a:cubicBezTo>
                <a:cubicBezTo>
                  <a:pt x="159442" y="18887"/>
                  <a:pt x="158413" y="16452"/>
                  <a:pt x="158403" y="13907"/>
                </a:cubicBezTo>
                <a:cubicBezTo>
                  <a:pt x="158418" y="12662"/>
                  <a:pt x="158677" y="11432"/>
                  <a:pt x="159165" y="10287"/>
                </a:cubicBezTo>
                <a:cubicBezTo>
                  <a:pt x="159599" y="9085"/>
                  <a:pt x="160318" y="8007"/>
                  <a:pt x="161261" y="7144"/>
                </a:cubicBezTo>
                <a:close/>
                <a:moveTo>
                  <a:pt x="209553" y="0"/>
                </a:moveTo>
                <a:cubicBezTo>
                  <a:pt x="316438" y="48"/>
                  <a:pt x="406158" y="80533"/>
                  <a:pt x="417770" y="186785"/>
                </a:cubicBezTo>
                <a:cubicBezTo>
                  <a:pt x="418327" y="191987"/>
                  <a:pt x="414584" y="196665"/>
                  <a:pt x="409388" y="197263"/>
                </a:cubicBezTo>
                <a:lnTo>
                  <a:pt x="408340" y="197263"/>
                </a:lnTo>
                <a:cubicBezTo>
                  <a:pt x="403463" y="197292"/>
                  <a:pt x="399351" y="193633"/>
                  <a:pt x="398815" y="188786"/>
                </a:cubicBezTo>
                <a:cubicBezTo>
                  <a:pt x="388227" y="92230"/>
                  <a:pt x="306687" y="19103"/>
                  <a:pt x="209553" y="19050"/>
                </a:cubicBezTo>
                <a:cubicBezTo>
                  <a:pt x="204292" y="19050"/>
                  <a:pt x="200028" y="14785"/>
                  <a:pt x="200028" y="9525"/>
                </a:cubicBezTo>
                <a:cubicBezTo>
                  <a:pt x="200028" y="4264"/>
                  <a:pt x="204292" y="0"/>
                  <a:pt x="209553" y="0"/>
                </a:cubicBezTo>
                <a:close/>
              </a:path>
            </a:pathLst>
          </a:custGeom>
          <a:solidFill>
            <a:srgbClr val="008000"/>
          </a:solidFill>
          <a:ln w="9525" cap="flat">
            <a:noFill/>
            <a:prstDash val="solid"/>
            <a:miter/>
          </a:ln>
        </p:spPr>
        <p:txBody>
          <a:bodyPr rtlCol="0" anchor="ctr"/>
          <a:lstStyle/>
          <a:p>
            <a:pPr marL="0" marR="0" lvl="0" indent="0" algn="l" defTabSz="685800" rtl="0" eaLnBrk="1" fontAlgn="auto" latinLnBrk="0" hangingPunct="1">
              <a:lnSpc>
                <a:spcPct val="100000"/>
              </a:lnSpc>
              <a:spcBef>
                <a:spcPts val="200"/>
              </a:spcBef>
              <a:spcAft>
                <a:spcPts val="100"/>
              </a:spcAft>
              <a:buClrTx/>
              <a:buSzTx/>
              <a:buFontTx/>
              <a:buNone/>
              <a:tabLst/>
              <a:defRPr/>
            </a:pPr>
            <a:endParaRPr kumimoji="0" lang="en-GB" sz="1800" b="0" i="0" u="none" strike="noStrike" kern="1200" cap="none" spc="0" normalizeH="0" baseline="0" noProof="0">
              <a:ln>
                <a:noFill/>
              </a:ln>
              <a:solidFill>
                <a:srgbClr val="535353"/>
              </a:solidFill>
              <a:effectLst/>
              <a:uLnTx/>
              <a:uFillTx/>
              <a:latin typeface="Segoe UI"/>
              <a:ea typeface="+mn-ea"/>
              <a:cs typeface="Segoe UI" panose="020B0502040204020203" pitchFamily="34" charset="0"/>
            </a:endParaRPr>
          </a:p>
        </p:txBody>
      </p:sp>
      <p:sp>
        <p:nvSpPr>
          <p:cNvPr id="11" name="Graphic 17">
            <a:extLst>
              <a:ext uri="{FF2B5EF4-FFF2-40B4-BE49-F238E27FC236}">
                <a16:creationId xmlns:a16="http://schemas.microsoft.com/office/drawing/2014/main" id="{3C748462-1C0D-C93F-329B-32E0D013A5C1}"/>
              </a:ext>
            </a:extLst>
          </p:cNvPr>
          <p:cNvSpPr/>
          <p:nvPr/>
        </p:nvSpPr>
        <p:spPr>
          <a:xfrm>
            <a:off x="5843628" y="1041649"/>
            <a:ext cx="306332" cy="306220"/>
          </a:xfrm>
          <a:custGeom>
            <a:avLst/>
            <a:gdLst>
              <a:gd name="connsiteX0" fmla="*/ 485799 w 495384"/>
              <a:gd name="connsiteY0" fmla="*/ 298609 h 495204"/>
              <a:gd name="connsiteX1" fmla="*/ 438174 w 495384"/>
              <a:gd name="connsiteY1" fmla="*/ 290322 h 495204"/>
              <a:gd name="connsiteX2" fmla="*/ 375690 w 495384"/>
              <a:gd name="connsiteY2" fmla="*/ 323660 h 495204"/>
              <a:gd name="connsiteX3" fmla="*/ 370546 w 495384"/>
              <a:gd name="connsiteY3" fmla="*/ 316706 h 495204"/>
              <a:gd name="connsiteX4" fmla="*/ 342924 w 495384"/>
              <a:gd name="connsiteY4" fmla="*/ 304800 h 495204"/>
              <a:gd name="connsiteX5" fmla="*/ 250246 w 495384"/>
              <a:gd name="connsiteY5" fmla="*/ 304800 h 495204"/>
              <a:gd name="connsiteX6" fmla="*/ 235482 w 495384"/>
              <a:gd name="connsiteY6" fmla="*/ 300704 h 495204"/>
              <a:gd name="connsiteX7" fmla="*/ 171474 w 495384"/>
              <a:gd name="connsiteY7" fmla="*/ 285750 h 495204"/>
              <a:gd name="connsiteX8" fmla="*/ 56888 w 495384"/>
              <a:gd name="connsiteY8" fmla="*/ 338709 h 495204"/>
              <a:gd name="connsiteX9" fmla="*/ 44791 w 495384"/>
              <a:gd name="connsiteY9" fmla="*/ 326612 h 495204"/>
              <a:gd name="connsiteX10" fmla="*/ 31361 w 495384"/>
              <a:gd name="connsiteY10" fmla="*/ 326612 h 495204"/>
              <a:gd name="connsiteX11" fmla="*/ 2786 w 495384"/>
              <a:gd name="connsiteY11" fmla="*/ 355187 h 495204"/>
              <a:gd name="connsiteX12" fmla="*/ 2786 w 495384"/>
              <a:gd name="connsiteY12" fmla="*/ 368618 h 495204"/>
              <a:gd name="connsiteX13" fmla="*/ 16216 w 495384"/>
              <a:gd name="connsiteY13" fmla="*/ 368618 h 495204"/>
              <a:gd name="connsiteX14" fmla="*/ 38029 w 495384"/>
              <a:gd name="connsiteY14" fmla="*/ 346805 h 495204"/>
              <a:gd name="connsiteX15" fmla="*/ 148423 w 495384"/>
              <a:gd name="connsiteY15" fmla="*/ 457200 h 495204"/>
              <a:gd name="connsiteX16" fmla="*/ 126611 w 495384"/>
              <a:gd name="connsiteY16" fmla="*/ 479012 h 495204"/>
              <a:gd name="connsiteX17" fmla="*/ 126611 w 495384"/>
              <a:gd name="connsiteY17" fmla="*/ 492443 h 495204"/>
              <a:gd name="connsiteX18" fmla="*/ 133374 w 495384"/>
              <a:gd name="connsiteY18" fmla="*/ 495205 h 495204"/>
              <a:gd name="connsiteX19" fmla="*/ 140137 w 495384"/>
              <a:gd name="connsiteY19" fmla="*/ 492443 h 495204"/>
              <a:gd name="connsiteX20" fmla="*/ 168712 w 495384"/>
              <a:gd name="connsiteY20" fmla="*/ 463868 h 495204"/>
              <a:gd name="connsiteX21" fmla="*/ 168712 w 495384"/>
              <a:gd name="connsiteY21" fmla="*/ 463868 h 495204"/>
              <a:gd name="connsiteX22" fmla="*/ 168712 w 495384"/>
              <a:gd name="connsiteY22" fmla="*/ 463868 h 495204"/>
              <a:gd name="connsiteX23" fmla="*/ 184999 w 495384"/>
              <a:gd name="connsiteY23" fmla="*/ 457105 h 495204"/>
              <a:gd name="connsiteX24" fmla="*/ 292537 w 495384"/>
              <a:gd name="connsiteY24" fmla="*/ 457105 h 495204"/>
              <a:gd name="connsiteX25" fmla="*/ 338066 w 495384"/>
              <a:gd name="connsiteY25" fmla="*/ 443960 h 495204"/>
              <a:gd name="connsiteX26" fmla="*/ 477226 w 495384"/>
              <a:gd name="connsiteY26" fmla="*/ 356521 h 495204"/>
              <a:gd name="connsiteX27" fmla="*/ 494943 w 495384"/>
              <a:gd name="connsiteY27" fmla="*/ 329660 h 495204"/>
              <a:gd name="connsiteX28" fmla="*/ 485894 w 495384"/>
              <a:gd name="connsiteY28" fmla="*/ 298514 h 495204"/>
              <a:gd name="connsiteX29" fmla="*/ 475988 w 495384"/>
              <a:gd name="connsiteY29" fmla="*/ 326898 h 495204"/>
              <a:gd name="connsiteX30" fmla="*/ 467035 w 495384"/>
              <a:gd name="connsiteY30" fmla="*/ 340519 h 495204"/>
              <a:gd name="connsiteX31" fmla="*/ 327874 w 495384"/>
              <a:gd name="connsiteY31" fmla="*/ 427958 h 495204"/>
              <a:gd name="connsiteX32" fmla="*/ 292441 w 495384"/>
              <a:gd name="connsiteY32" fmla="*/ 438150 h 495204"/>
              <a:gd name="connsiteX33" fmla="*/ 184904 w 495384"/>
              <a:gd name="connsiteY33" fmla="*/ 438150 h 495204"/>
              <a:gd name="connsiteX34" fmla="*/ 162711 w 495384"/>
              <a:gd name="connsiteY34" fmla="*/ 444532 h 495204"/>
              <a:gd name="connsiteX35" fmla="*/ 70318 w 495384"/>
              <a:gd name="connsiteY35" fmla="*/ 352139 h 495204"/>
              <a:gd name="connsiteX36" fmla="*/ 171379 w 495384"/>
              <a:gd name="connsiteY36" fmla="*/ 304705 h 495204"/>
              <a:gd name="connsiteX37" fmla="*/ 225576 w 495384"/>
              <a:gd name="connsiteY37" fmla="*/ 316992 h 495204"/>
              <a:gd name="connsiteX38" fmla="*/ 250055 w 495384"/>
              <a:gd name="connsiteY38" fmla="*/ 323755 h 495204"/>
              <a:gd name="connsiteX39" fmla="*/ 342733 w 495384"/>
              <a:gd name="connsiteY39" fmla="*/ 323755 h 495204"/>
              <a:gd name="connsiteX40" fmla="*/ 356545 w 495384"/>
              <a:gd name="connsiteY40" fmla="*/ 329660 h 495204"/>
              <a:gd name="connsiteX41" fmla="*/ 361783 w 495384"/>
              <a:gd name="connsiteY41" fmla="*/ 343853 h 495204"/>
              <a:gd name="connsiteX42" fmla="*/ 341114 w 495384"/>
              <a:gd name="connsiteY42" fmla="*/ 361855 h 495204"/>
              <a:gd name="connsiteX43" fmla="*/ 218908 w 495384"/>
              <a:gd name="connsiteY43" fmla="*/ 361855 h 495204"/>
              <a:gd name="connsiteX44" fmla="*/ 209383 w 495384"/>
              <a:gd name="connsiteY44" fmla="*/ 371380 h 495204"/>
              <a:gd name="connsiteX45" fmla="*/ 218908 w 495384"/>
              <a:gd name="connsiteY45" fmla="*/ 380905 h 495204"/>
              <a:gd name="connsiteX46" fmla="*/ 341114 w 495384"/>
              <a:gd name="connsiteY46" fmla="*/ 380905 h 495204"/>
              <a:gd name="connsiteX47" fmla="*/ 380738 w 495384"/>
              <a:gd name="connsiteY47" fmla="*/ 344805 h 495204"/>
              <a:gd name="connsiteX48" fmla="*/ 380643 w 495384"/>
              <a:gd name="connsiteY48" fmla="*/ 342329 h 495204"/>
              <a:gd name="connsiteX49" fmla="*/ 446746 w 495384"/>
              <a:gd name="connsiteY49" fmla="*/ 307086 h 495204"/>
              <a:gd name="connsiteX50" fmla="*/ 471130 w 495384"/>
              <a:gd name="connsiteY50" fmla="*/ 310991 h 495204"/>
              <a:gd name="connsiteX51" fmla="*/ 475798 w 495384"/>
              <a:gd name="connsiteY51" fmla="*/ 326803 h 495204"/>
              <a:gd name="connsiteX52" fmla="*/ 361879 w 495384"/>
              <a:gd name="connsiteY52" fmla="*/ 104775 h 495204"/>
              <a:gd name="connsiteX53" fmla="*/ 361879 w 495384"/>
              <a:gd name="connsiteY53" fmla="*/ 200025 h 495204"/>
              <a:gd name="connsiteX54" fmla="*/ 371404 w 495384"/>
              <a:gd name="connsiteY54" fmla="*/ 209550 h 495204"/>
              <a:gd name="connsiteX55" fmla="*/ 380929 w 495384"/>
              <a:gd name="connsiteY55" fmla="*/ 200025 h 495204"/>
              <a:gd name="connsiteX56" fmla="*/ 380929 w 495384"/>
              <a:gd name="connsiteY56" fmla="*/ 104775 h 495204"/>
              <a:gd name="connsiteX57" fmla="*/ 371404 w 495384"/>
              <a:gd name="connsiteY57" fmla="*/ 95250 h 495204"/>
              <a:gd name="connsiteX58" fmla="*/ 361879 w 495384"/>
              <a:gd name="connsiteY58" fmla="*/ 104775 h 495204"/>
              <a:gd name="connsiteX59" fmla="*/ 276154 w 495384"/>
              <a:gd name="connsiteY59" fmla="*/ 209550 h 495204"/>
              <a:gd name="connsiteX60" fmla="*/ 285679 w 495384"/>
              <a:gd name="connsiteY60" fmla="*/ 200025 h 495204"/>
              <a:gd name="connsiteX61" fmla="*/ 285679 w 495384"/>
              <a:gd name="connsiteY61" fmla="*/ 180975 h 495204"/>
              <a:gd name="connsiteX62" fmla="*/ 323779 w 495384"/>
              <a:gd name="connsiteY62" fmla="*/ 180975 h 495204"/>
              <a:gd name="connsiteX63" fmla="*/ 323779 w 495384"/>
              <a:gd name="connsiteY63" fmla="*/ 200025 h 495204"/>
              <a:gd name="connsiteX64" fmla="*/ 333304 w 495384"/>
              <a:gd name="connsiteY64" fmla="*/ 209550 h 495204"/>
              <a:gd name="connsiteX65" fmla="*/ 342829 w 495384"/>
              <a:gd name="connsiteY65" fmla="*/ 200025 h 495204"/>
              <a:gd name="connsiteX66" fmla="*/ 342829 w 495384"/>
              <a:gd name="connsiteY66" fmla="*/ 133350 h 495204"/>
              <a:gd name="connsiteX67" fmla="*/ 304729 w 495384"/>
              <a:gd name="connsiteY67" fmla="*/ 95250 h 495204"/>
              <a:gd name="connsiteX68" fmla="*/ 266629 w 495384"/>
              <a:gd name="connsiteY68" fmla="*/ 133350 h 495204"/>
              <a:gd name="connsiteX69" fmla="*/ 266629 w 495384"/>
              <a:gd name="connsiteY69" fmla="*/ 200025 h 495204"/>
              <a:gd name="connsiteX70" fmla="*/ 276154 w 495384"/>
              <a:gd name="connsiteY70" fmla="*/ 209550 h 495204"/>
              <a:gd name="connsiteX71" fmla="*/ 285679 w 495384"/>
              <a:gd name="connsiteY71" fmla="*/ 133350 h 495204"/>
              <a:gd name="connsiteX72" fmla="*/ 304729 w 495384"/>
              <a:gd name="connsiteY72" fmla="*/ 114300 h 495204"/>
              <a:gd name="connsiteX73" fmla="*/ 323779 w 495384"/>
              <a:gd name="connsiteY73" fmla="*/ 133350 h 495204"/>
              <a:gd name="connsiteX74" fmla="*/ 323779 w 495384"/>
              <a:gd name="connsiteY74" fmla="*/ 161925 h 495204"/>
              <a:gd name="connsiteX75" fmla="*/ 285679 w 495384"/>
              <a:gd name="connsiteY75" fmla="*/ 161925 h 495204"/>
              <a:gd name="connsiteX76" fmla="*/ 285679 w 495384"/>
              <a:gd name="connsiteY76" fmla="*/ 133350 h 495204"/>
              <a:gd name="connsiteX77" fmla="*/ 399979 w 495384"/>
              <a:gd name="connsiteY77" fmla="*/ 285750 h 495204"/>
              <a:gd name="connsiteX78" fmla="*/ 409504 w 495384"/>
              <a:gd name="connsiteY78" fmla="*/ 276225 h 495204"/>
              <a:gd name="connsiteX79" fmla="*/ 409504 w 495384"/>
              <a:gd name="connsiteY79" fmla="*/ 266700 h 495204"/>
              <a:gd name="connsiteX80" fmla="*/ 438079 w 495384"/>
              <a:gd name="connsiteY80" fmla="*/ 238125 h 495204"/>
              <a:gd name="connsiteX81" fmla="*/ 466654 w 495384"/>
              <a:gd name="connsiteY81" fmla="*/ 238125 h 495204"/>
              <a:gd name="connsiteX82" fmla="*/ 476179 w 495384"/>
              <a:gd name="connsiteY82" fmla="*/ 228600 h 495204"/>
              <a:gd name="connsiteX83" fmla="*/ 466654 w 495384"/>
              <a:gd name="connsiteY83" fmla="*/ 219075 h 495204"/>
              <a:gd name="connsiteX84" fmla="*/ 428554 w 495384"/>
              <a:gd name="connsiteY84" fmla="*/ 219075 h 495204"/>
              <a:gd name="connsiteX85" fmla="*/ 419029 w 495384"/>
              <a:gd name="connsiteY85" fmla="*/ 228600 h 495204"/>
              <a:gd name="connsiteX86" fmla="*/ 419029 w 495384"/>
              <a:gd name="connsiteY86" fmla="*/ 238125 h 495204"/>
              <a:gd name="connsiteX87" fmla="*/ 409504 w 495384"/>
              <a:gd name="connsiteY87" fmla="*/ 247650 h 495204"/>
              <a:gd name="connsiteX88" fmla="*/ 399979 w 495384"/>
              <a:gd name="connsiteY88" fmla="*/ 247650 h 495204"/>
              <a:gd name="connsiteX89" fmla="*/ 390454 w 495384"/>
              <a:gd name="connsiteY89" fmla="*/ 257175 h 495204"/>
              <a:gd name="connsiteX90" fmla="*/ 390454 w 495384"/>
              <a:gd name="connsiteY90" fmla="*/ 276225 h 495204"/>
              <a:gd name="connsiteX91" fmla="*/ 399979 w 495384"/>
              <a:gd name="connsiteY91" fmla="*/ 285750 h 495204"/>
              <a:gd name="connsiteX92" fmla="*/ 314254 w 495384"/>
              <a:gd name="connsiteY92" fmla="*/ 257175 h 495204"/>
              <a:gd name="connsiteX93" fmla="*/ 314254 w 495384"/>
              <a:gd name="connsiteY93" fmla="*/ 276225 h 495204"/>
              <a:gd name="connsiteX94" fmla="*/ 323779 w 495384"/>
              <a:gd name="connsiteY94" fmla="*/ 285750 h 495204"/>
              <a:gd name="connsiteX95" fmla="*/ 333304 w 495384"/>
              <a:gd name="connsiteY95" fmla="*/ 276225 h 495204"/>
              <a:gd name="connsiteX96" fmla="*/ 333304 w 495384"/>
              <a:gd name="connsiteY96" fmla="*/ 257175 h 495204"/>
              <a:gd name="connsiteX97" fmla="*/ 323779 w 495384"/>
              <a:gd name="connsiteY97" fmla="*/ 247650 h 495204"/>
              <a:gd name="connsiteX98" fmla="*/ 314254 w 495384"/>
              <a:gd name="connsiteY98" fmla="*/ 257175 h 495204"/>
              <a:gd name="connsiteX99" fmla="*/ 361879 w 495384"/>
              <a:gd name="connsiteY99" fmla="*/ 285750 h 495204"/>
              <a:gd name="connsiteX100" fmla="*/ 371404 w 495384"/>
              <a:gd name="connsiteY100" fmla="*/ 276225 h 495204"/>
              <a:gd name="connsiteX101" fmla="*/ 371404 w 495384"/>
              <a:gd name="connsiteY101" fmla="*/ 257175 h 495204"/>
              <a:gd name="connsiteX102" fmla="*/ 361879 w 495384"/>
              <a:gd name="connsiteY102" fmla="*/ 247650 h 495204"/>
              <a:gd name="connsiteX103" fmla="*/ 352354 w 495384"/>
              <a:gd name="connsiteY103" fmla="*/ 257175 h 495204"/>
              <a:gd name="connsiteX104" fmla="*/ 352354 w 495384"/>
              <a:gd name="connsiteY104" fmla="*/ 276225 h 495204"/>
              <a:gd name="connsiteX105" fmla="*/ 361879 w 495384"/>
              <a:gd name="connsiteY105" fmla="*/ 285750 h 495204"/>
              <a:gd name="connsiteX106" fmla="*/ 276154 w 495384"/>
              <a:gd name="connsiteY106" fmla="*/ 257175 h 495204"/>
              <a:gd name="connsiteX107" fmla="*/ 276154 w 495384"/>
              <a:gd name="connsiteY107" fmla="*/ 276225 h 495204"/>
              <a:gd name="connsiteX108" fmla="*/ 285679 w 495384"/>
              <a:gd name="connsiteY108" fmla="*/ 285750 h 495204"/>
              <a:gd name="connsiteX109" fmla="*/ 295204 w 495384"/>
              <a:gd name="connsiteY109" fmla="*/ 276225 h 495204"/>
              <a:gd name="connsiteX110" fmla="*/ 295204 w 495384"/>
              <a:gd name="connsiteY110" fmla="*/ 257175 h 495204"/>
              <a:gd name="connsiteX111" fmla="*/ 285679 w 495384"/>
              <a:gd name="connsiteY111" fmla="*/ 247650 h 495204"/>
              <a:gd name="connsiteX112" fmla="*/ 276154 w 495384"/>
              <a:gd name="connsiteY112" fmla="*/ 257175 h 495204"/>
              <a:gd name="connsiteX113" fmla="*/ 180904 w 495384"/>
              <a:gd name="connsiteY113" fmla="*/ 238125 h 495204"/>
              <a:gd name="connsiteX114" fmla="*/ 209479 w 495384"/>
              <a:gd name="connsiteY114" fmla="*/ 238125 h 495204"/>
              <a:gd name="connsiteX115" fmla="*/ 238054 w 495384"/>
              <a:gd name="connsiteY115" fmla="*/ 266700 h 495204"/>
              <a:gd name="connsiteX116" fmla="*/ 238054 w 495384"/>
              <a:gd name="connsiteY116" fmla="*/ 276225 h 495204"/>
              <a:gd name="connsiteX117" fmla="*/ 247579 w 495384"/>
              <a:gd name="connsiteY117" fmla="*/ 285750 h 495204"/>
              <a:gd name="connsiteX118" fmla="*/ 257104 w 495384"/>
              <a:gd name="connsiteY118" fmla="*/ 276225 h 495204"/>
              <a:gd name="connsiteX119" fmla="*/ 257104 w 495384"/>
              <a:gd name="connsiteY119" fmla="*/ 257175 h 495204"/>
              <a:gd name="connsiteX120" fmla="*/ 247579 w 495384"/>
              <a:gd name="connsiteY120" fmla="*/ 247650 h 495204"/>
              <a:gd name="connsiteX121" fmla="*/ 238054 w 495384"/>
              <a:gd name="connsiteY121" fmla="*/ 247650 h 495204"/>
              <a:gd name="connsiteX122" fmla="*/ 228529 w 495384"/>
              <a:gd name="connsiteY122" fmla="*/ 238125 h 495204"/>
              <a:gd name="connsiteX123" fmla="*/ 228529 w 495384"/>
              <a:gd name="connsiteY123" fmla="*/ 228600 h 495204"/>
              <a:gd name="connsiteX124" fmla="*/ 219004 w 495384"/>
              <a:gd name="connsiteY124" fmla="*/ 219075 h 495204"/>
              <a:gd name="connsiteX125" fmla="*/ 180904 w 495384"/>
              <a:gd name="connsiteY125" fmla="*/ 219075 h 495204"/>
              <a:gd name="connsiteX126" fmla="*/ 171379 w 495384"/>
              <a:gd name="connsiteY126" fmla="*/ 228600 h 495204"/>
              <a:gd name="connsiteX127" fmla="*/ 180904 w 495384"/>
              <a:gd name="connsiteY127" fmla="*/ 238125 h 495204"/>
              <a:gd name="connsiteX128" fmla="*/ 466654 w 495384"/>
              <a:gd name="connsiteY128" fmla="*/ 180975 h 495204"/>
              <a:gd name="connsiteX129" fmla="*/ 428554 w 495384"/>
              <a:gd name="connsiteY129" fmla="*/ 180975 h 495204"/>
              <a:gd name="connsiteX130" fmla="*/ 419029 w 495384"/>
              <a:gd name="connsiteY130" fmla="*/ 190500 h 495204"/>
              <a:gd name="connsiteX131" fmla="*/ 428554 w 495384"/>
              <a:gd name="connsiteY131" fmla="*/ 200025 h 495204"/>
              <a:gd name="connsiteX132" fmla="*/ 466654 w 495384"/>
              <a:gd name="connsiteY132" fmla="*/ 200025 h 495204"/>
              <a:gd name="connsiteX133" fmla="*/ 476179 w 495384"/>
              <a:gd name="connsiteY133" fmla="*/ 190500 h 495204"/>
              <a:gd name="connsiteX134" fmla="*/ 466654 w 495384"/>
              <a:gd name="connsiteY134" fmla="*/ 180975 h 495204"/>
              <a:gd name="connsiteX135" fmla="*/ 466654 w 495384"/>
              <a:gd name="connsiteY135" fmla="*/ 142875 h 495204"/>
              <a:gd name="connsiteX136" fmla="*/ 428554 w 495384"/>
              <a:gd name="connsiteY136" fmla="*/ 142875 h 495204"/>
              <a:gd name="connsiteX137" fmla="*/ 419029 w 495384"/>
              <a:gd name="connsiteY137" fmla="*/ 152400 h 495204"/>
              <a:gd name="connsiteX138" fmla="*/ 428554 w 495384"/>
              <a:gd name="connsiteY138" fmla="*/ 161925 h 495204"/>
              <a:gd name="connsiteX139" fmla="*/ 466654 w 495384"/>
              <a:gd name="connsiteY139" fmla="*/ 161925 h 495204"/>
              <a:gd name="connsiteX140" fmla="*/ 476179 w 495384"/>
              <a:gd name="connsiteY140" fmla="*/ 152400 h 495204"/>
              <a:gd name="connsiteX141" fmla="*/ 466654 w 495384"/>
              <a:gd name="connsiteY141" fmla="*/ 142875 h 495204"/>
              <a:gd name="connsiteX142" fmla="*/ 466654 w 495384"/>
              <a:gd name="connsiteY142" fmla="*/ 104775 h 495204"/>
              <a:gd name="connsiteX143" fmla="*/ 428554 w 495384"/>
              <a:gd name="connsiteY143" fmla="*/ 104775 h 495204"/>
              <a:gd name="connsiteX144" fmla="*/ 419029 w 495384"/>
              <a:gd name="connsiteY144" fmla="*/ 114300 h 495204"/>
              <a:gd name="connsiteX145" fmla="*/ 428554 w 495384"/>
              <a:gd name="connsiteY145" fmla="*/ 123825 h 495204"/>
              <a:gd name="connsiteX146" fmla="*/ 466654 w 495384"/>
              <a:gd name="connsiteY146" fmla="*/ 123825 h 495204"/>
              <a:gd name="connsiteX147" fmla="*/ 476179 w 495384"/>
              <a:gd name="connsiteY147" fmla="*/ 114300 h 495204"/>
              <a:gd name="connsiteX148" fmla="*/ 466654 w 495384"/>
              <a:gd name="connsiteY148" fmla="*/ 104775 h 495204"/>
              <a:gd name="connsiteX149" fmla="*/ 180904 w 495384"/>
              <a:gd name="connsiteY149" fmla="*/ 200025 h 495204"/>
              <a:gd name="connsiteX150" fmla="*/ 219004 w 495384"/>
              <a:gd name="connsiteY150" fmla="*/ 200025 h 495204"/>
              <a:gd name="connsiteX151" fmla="*/ 228529 w 495384"/>
              <a:gd name="connsiteY151" fmla="*/ 190500 h 495204"/>
              <a:gd name="connsiteX152" fmla="*/ 219004 w 495384"/>
              <a:gd name="connsiteY152" fmla="*/ 180975 h 495204"/>
              <a:gd name="connsiteX153" fmla="*/ 180904 w 495384"/>
              <a:gd name="connsiteY153" fmla="*/ 180975 h 495204"/>
              <a:gd name="connsiteX154" fmla="*/ 171379 w 495384"/>
              <a:gd name="connsiteY154" fmla="*/ 190500 h 495204"/>
              <a:gd name="connsiteX155" fmla="*/ 180904 w 495384"/>
              <a:gd name="connsiteY155" fmla="*/ 200025 h 495204"/>
              <a:gd name="connsiteX156" fmla="*/ 180904 w 495384"/>
              <a:gd name="connsiteY156" fmla="*/ 161925 h 495204"/>
              <a:gd name="connsiteX157" fmla="*/ 219004 w 495384"/>
              <a:gd name="connsiteY157" fmla="*/ 161925 h 495204"/>
              <a:gd name="connsiteX158" fmla="*/ 228529 w 495384"/>
              <a:gd name="connsiteY158" fmla="*/ 152400 h 495204"/>
              <a:gd name="connsiteX159" fmla="*/ 219004 w 495384"/>
              <a:gd name="connsiteY159" fmla="*/ 142875 h 495204"/>
              <a:gd name="connsiteX160" fmla="*/ 180904 w 495384"/>
              <a:gd name="connsiteY160" fmla="*/ 142875 h 495204"/>
              <a:gd name="connsiteX161" fmla="*/ 171379 w 495384"/>
              <a:gd name="connsiteY161" fmla="*/ 152400 h 495204"/>
              <a:gd name="connsiteX162" fmla="*/ 180904 w 495384"/>
              <a:gd name="connsiteY162" fmla="*/ 161925 h 495204"/>
              <a:gd name="connsiteX163" fmla="*/ 180904 w 495384"/>
              <a:gd name="connsiteY163" fmla="*/ 123825 h 495204"/>
              <a:gd name="connsiteX164" fmla="*/ 219004 w 495384"/>
              <a:gd name="connsiteY164" fmla="*/ 123825 h 495204"/>
              <a:gd name="connsiteX165" fmla="*/ 228529 w 495384"/>
              <a:gd name="connsiteY165" fmla="*/ 114300 h 495204"/>
              <a:gd name="connsiteX166" fmla="*/ 219004 w 495384"/>
              <a:gd name="connsiteY166" fmla="*/ 104775 h 495204"/>
              <a:gd name="connsiteX167" fmla="*/ 180904 w 495384"/>
              <a:gd name="connsiteY167" fmla="*/ 104775 h 495204"/>
              <a:gd name="connsiteX168" fmla="*/ 171379 w 495384"/>
              <a:gd name="connsiteY168" fmla="*/ 114300 h 495204"/>
              <a:gd name="connsiteX169" fmla="*/ 180904 w 495384"/>
              <a:gd name="connsiteY169" fmla="*/ 123825 h 495204"/>
              <a:gd name="connsiteX170" fmla="*/ 323779 w 495384"/>
              <a:gd name="connsiteY170" fmla="*/ 57150 h 495204"/>
              <a:gd name="connsiteX171" fmla="*/ 333304 w 495384"/>
              <a:gd name="connsiteY171" fmla="*/ 47625 h 495204"/>
              <a:gd name="connsiteX172" fmla="*/ 333304 w 495384"/>
              <a:gd name="connsiteY172" fmla="*/ 9525 h 495204"/>
              <a:gd name="connsiteX173" fmla="*/ 323779 w 495384"/>
              <a:gd name="connsiteY173" fmla="*/ 0 h 495204"/>
              <a:gd name="connsiteX174" fmla="*/ 314254 w 495384"/>
              <a:gd name="connsiteY174" fmla="*/ 9525 h 495204"/>
              <a:gd name="connsiteX175" fmla="*/ 314254 w 495384"/>
              <a:gd name="connsiteY175" fmla="*/ 47625 h 495204"/>
              <a:gd name="connsiteX176" fmla="*/ 323779 w 495384"/>
              <a:gd name="connsiteY176" fmla="*/ 57150 h 495204"/>
              <a:gd name="connsiteX177" fmla="*/ 285679 w 495384"/>
              <a:gd name="connsiteY177" fmla="*/ 57150 h 495204"/>
              <a:gd name="connsiteX178" fmla="*/ 295204 w 495384"/>
              <a:gd name="connsiteY178" fmla="*/ 47625 h 495204"/>
              <a:gd name="connsiteX179" fmla="*/ 295204 w 495384"/>
              <a:gd name="connsiteY179" fmla="*/ 9525 h 495204"/>
              <a:gd name="connsiteX180" fmla="*/ 285679 w 495384"/>
              <a:gd name="connsiteY180" fmla="*/ 0 h 495204"/>
              <a:gd name="connsiteX181" fmla="*/ 276154 w 495384"/>
              <a:gd name="connsiteY181" fmla="*/ 9525 h 495204"/>
              <a:gd name="connsiteX182" fmla="*/ 276154 w 495384"/>
              <a:gd name="connsiteY182" fmla="*/ 47625 h 495204"/>
              <a:gd name="connsiteX183" fmla="*/ 285679 w 495384"/>
              <a:gd name="connsiteY183" fmla="*/ 57150 h 495204"/>
              <a:gd name="connsiteX184" fmla="*/ 361879 w 495384"/>
              <a:gd name="connsiteY184" fmla="*/ 57150 h 495204"/>
              <a:gd name="connsiteX185" fmla="*/ 371404 w 495384"/>
              <a:gd name="connsiteY185" fmla="*/ 47625 h 495204"/>
              <a:gd name="connsiteX186" fmla="*/ 371404 w 495384"/>
              <a:gd name="connsiteY186" fmla="*/ 9525 h 495204"/>
              <a:gd name="connsiteX187" fmla="*/ 361879 w 495384"/>
              <a:gd name="connsiteY187" fmla="*/ 0 h 495204"/>
              <a:gd name="connsiteX188" fmla="*/ 352354 w 495384"/>
              <a:gd name="connsiteY188" fmla="*/ 9525 h 495204"/>
              <a:gd name="connsiteX189" fmla="*/ 352354 w 495384"/>
              <a:gd name="connsiteY189" fmla="*/ 47625 h 495204"/>
              <a:gd name="connsiteX190" fmla="*/ 361879 w 495384"/>
              <a:gd name="connsiteY190" fmla="*/ 57150 h 495204"/>
              <a:gd name="connsiteX191" fmla="*/ 399979 w 495384"/>
              <a:gd name="connsiteY191" fmla="*/ 57150 h 495204"/>
              <a:gd name="connsiteX192" fmla="*/ 409504 w 495384"/>
              <a:gd name="connsiteY192" fmla="*/ 57150 h 495204"/>
              <a:gd name="connsiteX193" fmla="*/ 419029 w 495384"/>
              <a:gd name="connsiteY193" fmla="*/ 66675 h 495204"/>
              <a:gd name="connsiteX194" fmla="*/ 419029 w 495384"/>
              <a:gd name="connsiteY194" fmla="*/ 76200 h 495204"/>
              <a:gd name="connsiteX195" fmla="*/ 428554 w 495384"/>
              <a:gd name="connsiteY195" fmla="*/ 85725 h 495204"/>
              <a:gd name="connsiteX196" fmla="*/ 466654 w 495384"/>
              <a:gd name="connsiteY196" fmla="*/ 85725 h 495204"/>
              <a:gd name="connsiteX197" fmla="*/ 476179 w 495384"/>
              <a:gd name="connsiteY197" fmla="*/ 76200 h 495204"/>
              <a:gd name="connsiteX198" fmla="*/ 466654 w 495384"/>
              <a:gd name="connsiteY198" fmla="*/ 66675 h 495204"/>
              <a:gd name="connsiteX199" fmla="*/ 438079 w 495384"/>
              <a:gd name="connsiteY199" fmla="*/ 66675 h 495204"/>
              <a:gd name="connsiteX200" fmla="*/ 409504 w 495384"/>
              <a:gd name="connsiteY200" fmla="*/ 38100 h 495204"/>
              <a:gd name="connsiteX201" fmla="*/ 409504 w 495384"/>
              <a:gd name="connsiteY201" fmla="*/ 9525 h 495204"/>
              <a:gd name="connsiteX202" fmla="*/ 399979 w 495384"/>
              <a:gd name="connsiteY202" fmla="*/ 0 h 495204"/>
              <a:gd name="connsiteX203" fmla="*/ 390454 w 495384"/>
              <a:gd name="connsiteY203" fmla="*/ 9525 h 495204"/>
              <a:gd name="connsiteX204" fmla="*/ 390454 w 495384"/>
              <a:gd name="connsiteY204" fmla="*/ 47625 h 495204"/>
              <a:gd name="connsiteX205" fmla="*/ 399979 w 495384"/>
              <a:gd name="connsiteY205" fmla="*/ 57150 h 495204"/>
              <a:gd name="connsiteX206" fmla="*/ 180904 w 495384"/>
              <a:gd name="connsiteY206" fmla="*/ 85725 h 495204"/>
              <a:gd name="connsiteX207" fmla="*/ 219004 w 495384"/>
              <a:gd name="connsiteY207" fmla="*/ 85725 h 495204"/>
              <a:gd name="connsiteX208" fmla="*/ 228529 w 495384"/>
              <a:gd name="connsiteY208" fmla="*/ 76200 h 495204"/>
              <a:gd name="connsiteX209" fmla="*/ 228529 w 495384"/>
              <a:gd name="connsiteY209" fmla="*/ 66675 h 495204"/>
              <a:gd name="connsiteX210" fmla="*/ 238054 w 495384"/>
              <a:gd name="connsiteY210" fmla="*/ 57150 h 495204"/>
              <a:gd name="connsiteX211" fmla="*/ 247579 w 495384"/>
              <a:gd name="connsiteY211" fmla="*/ 57150 h 495204"/>
              <a:gd name="connsiteX212" fmla="*/ 257104 w 495384"/>
              <a:gd name="connsiteY212" fmla="*/ 47625 h 495204"/>
              <a:gd name="connsiteX213" fmla="*/ 257104 w 495384"/>
              <a:gd name="connsiteY213" fmla="*/ 9525 h 495204"/>
              <a:gd name="connsiteX214" fmla="*/ 247579 w 495384"/>
              <a:gd name="connsiteY214" fmla="*/ 0 h 495204"/>
              <a:gd name="connsiteX215" fmla="*/ 238054 w 495384"/>
              <a:gd name="connsiteY215" fmla="*/ 9525 h 495204"/>
              <a:gd name="connsiteX216" fmla="*/ 238054 w 495384"/>
              <a:gd name="connsiteY216" fmla="*/ 38100 h 495204"/>
              <a:gd name="connsiteX217" fmla="*/ 209479 w 495384"/>
              <a:gd name="connsiteY217" fmla="*/ 66675 h 495204"/>
              <a:gd name="connsiteX218" fmla="*/ 180904 w 495384"/>
              <a:gd name="connsiteY218" fmla="*/ 66675 h 495204"/>
              <a:gd name="connsiteX219" fmla="*/ 171379 w 495384"/>
              <a:gd name="connsiteY219" fmla="*/ 76200 h 495204"/>
              <a:gd name="connsiteX220" fmla="*/ 180904 w 495384"/>
              <a:gd name="connsiteY220" fmla="*/ 85725 h 495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Lst>
            <a:rect l="l" t="t" r="r" b="b"/>
            <a:pathLst>
              <a:path w="495384" h="495204">
                <a:moveTo>
                  <a:pt x="485799" y="298609"/>
                </a:moveTo>
                <a:cubicBezTo>
                  <a:pt x="474464" y="285464"/>
                  <a:pt x="454462" y="281940"/>
                  <a:pt x="438174" y="290322"/>
                </a:cubicBezTo>
                <a:lnTo>
                  <a:pt x="375690" y="323660"/>
                </a:lnTo>
                <a:cubicBezTo>
                  <a:pt x="374261" y="321183"/>
                  <a:pt x="372547" y="318897"/>
                  <a:pt x="370546" y="316706"/>
                </a:cubicBezTo>
                <a:cubicBezTo>
                  <a:pt x="363403" y="309182"/>
                  <a:pt x="353306" y="304800"/>
                  <a:pt x="342924" y="304800"/>
                </a:cubicBezTo>
                <a:lnTo>
                  <a:pt x="250246" y="304800"/>
                </a:lnTo>
                <a:cubicBezTo>
                  <a:pt x="245102" y="304800"/>
                  <a:pt x="240054" y="303371"/>
                  <a:pt x="235482" y="300704"/>
                </a:cubicBezTo>
                <a:cubicBezTo>
                  <a:pt x="224052" y="293942"/>
                  <a:pt x="203573" y="285750"/>
                  <a:pt x="171474" y="285750"/>
                </a:cubicBezTo>
                <a:cubicBezTo>
                  <a:pt x="115562" y="285750"/>
                  <a:pt x="73081" y="322421"/>
                  <a:pt x="56888" y="338709"/>
                </a:cubicBezTo>
                <a:lnTo>
                  <a:pt x="44791" y="326612"/>
                </a:lnTo>
                <a:cubicBezTo>
                  <a:pt x="41077" y="322898"/>
                  <a:pt x="35076" y="322898"/>
                  <a:pt x="31361" y="326612"/>
                </a:cubicBezTo>
                <a:lnTo>
                  <a:pt x="2786" y="355187"/>
                </a:lnTo>
                <a:cubicBezTo>
                  <a:pt x="-929" y="358902"/>
                  <a:pt x="-929" y="364903"/>
                  <a:pt x="2786" y="368618"/>
                </a:cubicBezTo>
                <a:cubicBezTo>
                  <a:pt x="6501" y="372332"/>
                  <a:pt x="12502" y="372332"/>
                  <a:pt x="16216" y="368618"/>
                </a:cubicBezTo>
                <a:lnTo>
                  <a:pt x="38029" y="346805"/>
                </a:lnTo>
                <a:lnTo>
                  <a:pt x="148423" y="457200"/>
                </a:lnTo>
                <a:lnTo>
                  <a:pt x="126611" y="479012"/>
                </a:lnTo>
                <a:cubicBezTo>
                  <a:pt x="122896" y="482727"/>
                  <a:pt x="122896" y="488728"/>
                  <a:pt x="126611" y="492443"/>
                </a:cubicBezTo>
                <a:cubicBezTo>
                  <a:pt x="128516" y="494348"/>
                  <a:pt x="130897" y="495205"/>
                  <a:pt x="133374" y="495205"/>
                </a:cubicBezTo>
                <a:cubicBezTo>
                  <a:pt x="135850" y="495205"/>
                  <a:pt x="138232" y="494252"/>
                  <a:pt x="140137" y="492443"/>
                </a:cubicBezTo>
                <a:lnTo>
                  <a:pt x="168712" y="463868"/>
                </a:lnTo>
                <a:cubicBezTo>
                  <a:pt x="168712" y="463868"/>
                  <a:pt x="168712" y="463868"/>
                  <a:pt x="168712" y="463868"/>
                </a:cubicBezTo>
                <a:lnTo>
                  <a:pt x="168712" y="463868"/>
                </a:lnTo>
                <a:cubicBezTo>
                  <a:pt x="173093" y="459486"/>
                  <a:pt x="178808" y="457105"/>
                  <a:pt x="184999" y="457105"/>
                </a:cubicBezTo>
                <a:lnTo>
                  <a:pt x="292537" y="457105"/>
                </a:lnTo>
                <a:cubicBezTo>
                  <a:pt x="308634" y="457105"/>
                  <a:pt x="324445" y="452533"/>
                  <a:pt x="338066" y="443960"/>
                </a:cubicBezTo>
                <a:lnTo>
                  <a:pt x="477226" y="356521"/>
                </a:lnTo>
                <a:cubicBezTo>
                  <a:pt x="486751" y="350615"/>
                  <a:pt x="493228" y="340805"/>
                  <a:pt x="494943" y="329660"/>
                </a:cubicBezTo>
                <a:cubicBezTo>
                  <a:pt x="496657" y="318516"/>
                  <a:pt x="493324" y="307181"/>
                  <a:pt x="485894" y="298514"/>
                </a:cubicBezTo>
                <a:close/>
                <a:moveTo>
                  <a:pt x="475988" y="326898"/>
                </a:moveTo>
                <a:cubicBezTo>
                  <a:pt x="475131" y="332518"/>
                  <a:pt x="471892" y="337471"/>
                  <a:pt x="467035" y="340519"/>
                </a:cubicBezTo>
                <a:lnTo>
                  <a:pt x="327874" y="427958"/>
                </a:lnTo>
                <a:cubicBezTo>
                  <a:pt x="317206" y="434626"/>
                  <a:pt x="305014" y="438150"/>
                  <a:pt x="292441" y="438150"/>
                </a:cubicBezTo>
                <a:lnTo>
                  <a:pt x="184904" y="438150"/>
                </a:lnTo>
                <a:cubicBezTo>
                  <a:pt x="176903" y="438150"/>
                  <a:pt x="169378" y="440436"/>
                  <a:pt x="162711" y="444532"/>
                </a:cubicBezTo>
                <a:lnTo>
                  <a:pt x="70318" y="352139"/>
                </a:lnTo>
                <a:cubicBezTo>
                  <a:pt x="84511" y="337947"/>
                  <a:pt x="122801" y="304705"/>
                  <a:pt x="171379" y="304705"/>
                </a:cubicBezTo>
                <a:cubicBezTo>
                  <a:pt x="200620" y="304705"/>
                  <a:pt x="217861" y="312420"/>
                  <a:pt x="225576" y="316992"/>
                </a:cubicBezTo>
                <a:cubicBezTo>
                  <a:pt x="233101" y="321469"/>
                  <a:pt x="241578" y="323755"/>
                  <a:pt x="250055" y="323755"/>
                </a:cubicBezTo>
                <a:lnTo>
                  <a:pt x="342733" y="323755"/>
                </a:lnTo>
                <a:cubicBezTo>
                  <a:pt x="347972" y="323755"/>
                  <a:pt x="352925" y="325850"/>
                  <a:pt x="356545" y="329660"/>
                </a:cubicBezTo>
                <a:cubicBezTo>
                  <a:pt x="360164" y="333470"/>
                  <a:pt x="362069" y="338519"/>
                  <a:pt x="361783" y="343853"/>
                </a:cubicBezTo>
                <a:cubicBezTo>
                  <a:pt x="361307" y="353759"/>
                  <a:pt x="351973" y="361855"/>
                  <a:pt x="341114" y="361855"/>
                </a:cubicBezTo>
                <a:lnTo>
                  <a:pt x="218908" y="361855"/>
                </a:lnTo>
                <a:cubicBezTo>
                  <a:pt x="213670" y="361855"/>
                  <a:pt x="209383" y="366141"/>
                  <a:pt x="209383" y="371380"/>
                </a:cubicBezTo>
                <a:cubicBezTo>
                  <a:pt x="209383" y="376619"/>
                  <a:pt x="213670" y="380905"/>
                  <a:pt x="218908" y="380905"/>
                </a:cubicBezTo>
                <a:lnTo>
                  <a:pt x="341114" y="380905"/>
                </a:lnTo>
                <a:cubicBezTo>
                  <a:pt x="362260" y="380905"/>
                  <a:pt x="379690" y="365093"/>
                  <a:pt x="380738" y="344805"/>
                </a:cubicBezTo>
                <a:cubicBezTo>
                  <a:pt x="380738" y="343948"/>
                  <a:pt x="380643" y="343186"/>
                  <a:pt x="380643" y="342329"/>
                </a:cubicBezTo>
                <a:lnTo>
                  <a:pt x="446746" y="307086"/>
                </a:lnTo>
                <a:cubicBezTo>
                  <a:pt x="455224" y="302800"/>
                  <a:pt x="465511" y="304419"/>
                  <a:pt x="471130" y="310991"/>
                </a:cubicBezTo>
                <a:cubicBezTo>
                  <a:pt x="475036" y="315468"/>
                  <a:pt x="476655" y="321088"/>
                  <a:pt x="475798" y="326803"/>
                </a:cubicBezTo>
                <a:close/>
                <a:moveTo>
                  <a:pt x="361879" y="104775"/>
                </a:moveTo>
                <a:lnTo>
                  <a:pt x="361879" y="200025"/>
                </a:lnTo>
                <a:cubicBezTo>
                  <a:pt x="361879" y="205264"/>
                  <a:pt x="366165" y="209550"/>
                  <a:pt x="371404" y="209550"/>
                </a:cubicBezTo>
                <a:cubicBezTo>
                  <a:pt x="376642" y="209550"/>
                  <a:pt x="380929" y="205264"/>
                  <a:pt x="380929" y="200025"/>
                </a:cubicBezTo>
                <a:lnTo>
                  <a:pt x="380929" y="104775"/>
                </a:lnTo>
                <a:cubicBezTo>
                  <a:pt x="380929" y="99536"/>
                  <a:pt x="376642" y="95250"/>
                  <a:pt x="371404" y="95250"/>
                </a:cubicBezTo>
                <a:cubicBezTo>
                  <a:pt x="366165" y="95250"/>
                  <a:pt x="361879" y="99536"/>
                  <a:pt x="361879" y="104775"/>
                </a:cubicBezTo>
                <a:close/>
                <a:moveTo>
                  <a:pt x="276154" y="209550"/>
                </a:moveTo>
                <a:cubicBezTo>
                  <a:pt x="281392" y="209550"/>
                  <a:pt x="285679" y="205264"/>
                  <a:pt x="285679" y="200025"/>
                </a:cubicBezTo>
                <a:lnTo>
                  <a:pt x="285679" y="180975"/>
                </a:lnTo>
                <a:lnTo>
                  <a:pt x="323779" y="180975"/>
                </a:lnTo>
                <a:lnTo>
                  <a:pt x="323779" y="200025"/>
                </a:lnTo>
                <a:cubicBezTo>
                  <a:pt x="323779" y="205264"/>
                  <a:pt x="328065" y="209550"/>
                  <a:pt x="333304" y="209550"/>
                </a:cubicBezTo>
                <a:cubicBezTo>
                  <a:pt x="338542" y="209550"/>
                  <a:pt x="342829" y="205264"/>
                  <a:pt x="342829" y="200025"/>
                </a:cubicBezTo>
                <a:lnTo>
                  <a:pt x="342829" y="133350"/>
                </a:lnTo>
                <a:cubicBezTo>
                  <a:pt x="342829" y="112300"/>
                  <a:pt x="325779" y="95250"/>
                  <a:pt x="304729" y="95250"/>
                </a:cubicBezTo>
                <a:cubicBezTo>
                  <a:pt x="283678" y="95250"/>
                  <a:pt x="266629" y="112300"/>
                  <a:pt x="266629" y="133350"/>
                </a:cubicBezTo>
                <a:lnTo>
                  <a:pt x="266629" y="200025"/>
                </a:lnTo>
                <a:cubicBezTo>
                  <a:pt x="266629" y="205264"/>
                  <a:pt x="270915" y="209550"/>
                  <a:pt x="276154" y="209550"/>
                </a:cubicBezTo>
                <a:close/>
                <a:moveTo>
                  <a:pt x="285679" y="133350"/>
                </a:moveTo>
                <a:cubicBezTo>
                  <a:pt x="285679" y="122873"/>
                  <a:pt x="294251" y="114300"/>
                  <a:pt x="304729" y="114300"/>
                </a:cubicBezTo>
                <a:cubicBezTo>
                  <a:pt x="315206" y="114300"/>
                  <a:pt x="323779" y="122873"/>
                  <a:pt x="323779" y="133350"/>
                </a:cubicBezTo>
                <a:lnTo>
                  <a:pt x="323779" y="161925"/>
                </a:lnTo>
                <a:lnTo>
                  <a:pt x="285679" y="161925"/>
                </a:lnTo>
                <a:lnTo>
                  <a:pt x="285679" y="133350"/>
                </a:lnTo>
                <a:close/>
                <a:moveTo>
                  <a:pt x="399979" y="285750"/>
                </a:moveTo>
                <a:cubicBezTo>
                  <a:pt x="405217" y="285750"/>
                  <a:pt x="409504" y="281464"/>
                  <a:pt x="409504" y="276225"/>
                </a:cubicBezTo>
                <a:lnTo>
                  <a:pt x="409504" y="266700"/>
                </a:lnTo>
                <a:cubicBezTo>
                  <a:pt x="425220" y="266700"/>
                  <a:pt x="438079" y="253841"/>
                  <a:pt x="438079" y="238125"/>
                </a:cubicBezTo>
                <a:lnTo>
                  <a:pt x="466654" y="238125"/>
                </a:lnTo>
                <a:cubicBezTo>
                  <a:pt x="471892" y="238125"/>
                  <a:pt x="476179" y="233839"/>
                  <a:pt x="476179" y="228600"/>
                </a:cubicBezTo>
                <a:cubicBezTo>
                  <a:pt x="476179" y="223361"/>
                  <a:pt x="471892" y="219075"/>
                  <a:pt x="466654" y="219075"/>
                </a:cubicBezTo>
                <a:lnTo>
                  <a:pt x="428554" y="219075"/>
                </a:lnTo>
                <a:cubicBezTo>
                  <a:pt x="423315" y="219075"/>
                  <a:pt x="419029" y="223361"/>
                  <a:pt x="419029" y="228600"/>
                </a:cubicBezTo>
                <a:lnTo>
                  <a:pt x="419029" y="238125"/>
                </a:lnTo>
                <a:cubicBezTo>
                  <a:pt x="419029" y="243364"/>
                  <a:pt x="414742" y="247650"/>
                  <a:pt x="409504" y="247650"/>
                </a:cubicBezTo>
                <a:lnTo>
                  <a:pt x="399979" y="247650"/>
                </a:lnTo>
                <a:cubicBezTo>
                  <a:pt x="394740" y="247650"/>
                  <a:pt x="390454" y="251936"/>
                  <a:pt x="390454" y="257175"/>
                </a:cubicBezTo>
                <a:lnTo>
                  <a:pt x="390454" y="276225"/>
                </a:lnTo>
                <a:cubicBezTo>
                  <a:pt x="390454" y="281464"/>
                  <a:pt x="394740" y="285750"/>
                  <a:pt x="399979" y="285750"/>
                </a:cubicBezTo>
                <a:close/>
                <a:moveTo>
                  <a:pt x="314254" y="257175"/>
                </a:moveTo>
                <a:lnTo>
                  <a:pt x="314254" y="276225"/>
                </a:lnTo>
                <a:cubicBezTo>
                  <a:pt x="314254" y="281464"/>
                  <a:pt x="318540" y="285750"/>
                  <a:pt x="323779" y="285750"/>
                </a:cubicBezTo>
                <a:cubicBezTo>
                  <a:pt x="329017" y="285750"/>
                  <a:pt x="333304" y="281464"/>
                  <a:pt x="333304" y="276225"/>
                </a:cubicBezTo>
                <a:lnTo>
                  <a:pt x="333304" y="257175"/>
                </a:lnTo>
                <a:cubicBezTo>
                  <a:pt x="333304" y="251936"/>
                  <a:pt x="329017" y="247650"/>
                  <a:pt x="323779" y="247650"/>
                </a:cubicBezTo>
                <a:cubicBezTo>
                  <a:pt x="318540" y="247650"/>
                  <a:pt x="314254" y="251936"/>
                  <a:pt x="314254" y="257175"/>
                </a:cubicBezTo>
                <a:close/>
                <a:moveTo>
                  <a:pt x="361879" y="285750"/>
                </a:moveTo>
                <a:cubicBezTo>
                  <a:pt x="367117" y="285750"/>
                  <a:pt x="371404" y="281464"/>
                  <a:pt x="371404" y="276225"/>
                </a:cubicBezTo>
                <a:lnTo>
                  <a:pt x="371404" y="257175"/>
                </a:lnTo>
                <a:cubicBezTo>
                  <a:pt x="371404" y="251936"/>
                  <a:pt x="367117" y="247650"/>
                  <a:pt x="361879" y="247650"/>
                </a:cubicBezTo>
                <a:cubicBezTo>
                  <a:pt x="356640" y="247650"/>
                  <a:pt x="352354" y="251936"/>
                  <a:pt x="352354" y="257175"/>
                </a:cubicBezTo>
                <a:lnTo>
                  <a:pt x="352354" y="276225"/>
                </a:lnTo>
                <a:cubicBezTo>
                  <a:pt x="352354" y="281464"/>
                  <a:pt x="356640" y="285750"/>
                  <a:pt x="361879" y="285750"/>
                </a:cubicBezTo>
                <a:close/>
                <a:moveTo>
                  <a:pt x="276154" y="257175"/>
                </a:moveTo>
                <a:lnTo>
                  <a:pt x="276154" y="276225"/>
                </a:lnTo>
                <a:cubicBezTo>
                  <a:pt x="276154" y="281464"/>
                  <a:pt x="280440" y="285750"/>
                  <a:pt x="285679" y="285750"/>
                </a:cubicBezTo>
                <a:cubicBezTo>
                  <a:pt x="290917" y="285750"/>
                  <a:pt x="295204" y="281464"/>
                  <a:pt x="295204" y="276225"/>
                </a:cubicBezTo>
                <a:lnTo>
                  <a:pt x="295204" y="257175"/>
                </a:lnTo>
                <a:cubicBezTo>
                  <a:pt x="295204" y="251936"/>
                  <a:pt x="290917" y="247650"/>
                  <a:pt x="285679" y="247650"/>
                </a:cubicBezTo>
                <a:cubicBezTo>
                  <a:pt x="280440" y="247650"/>
                  <a:pt x="276154" y="251936"/>
                  <a:pt x="276154" y="257175"/>
                </a:cubicBezTo>
                <a:close/>
                <a:moveTo>
                  <a:pt x="180904" y="238125"/>
                </a:moveTo>
                <a:lnTo>
                  <a:pt x="209479" y="238125"/>
                </a:lnTo>
                <a:cubicBezTo>
                  <a:pt x="209479" y="253841"/>
                  <a:pt x="222337" y="266700"/>
                  <a:pt x="238054" y="266700"/>
                </a:cubicBezTo>
                <a:lnTo>
                  <a:pt x="238054" y="276225"/>
                </a:lnTo>
                <a:cubicBezTo>
                  <a:pt x="238054" y="281464"/>
                  <a:pt x="242340" y="285750"/>
                  <a:pt x="247579" y="285750"/>
                </a:cubicBezTo>
                <a:cubicBezTo>
                  <a:pt x="252817" y="285750"/>
                  <a:pt x="257104" y="281464"/>
                  <a:pt x="257104" y="276225"/>
                </a:cubicBezTo>
                <a:lnTo>
                  <a:pt x="257104" y="257175"/>
                </a:lnTo>
                <a:cubicBezTo>
                  <a:pt x="257104" y="251936"/>
                  <a:pt x="252817" y="247650"/>
                  <a:pt x="247579" y="247650"/>
                </a:cubicBezTo>
                <a:lnTo>
                  <a:pt x="238054" y="247650"/>
                </a:lnTo>
                <a:cubicBezTo>
                  <a:pt x="232815" y="247650"/>
                  <a:pt x="228529" y="243364"/>
                  <a:pt x="228529" y="238125"/>
                </a:cubicBezTo>
                <a:lnTo>
                  <a:pt x="228529" y="228600"/>
                </a:lnTo>
                <a:cubicBezTo>
                  <a:pt x="228529" y="223361"/>
                  <a:pt x="224242" y="219075"/>
                  <a:pt x="219004" y="219075"/>
                </a:cubicBezTo>
                <a:lnTo>
                  <a:pt x="180904" y="219075"/>
                </a:lnTo>
                <a:cubicBezTo>
                  <a:pt x="175665" y="219075"/>
                  <a:pt x="171379" y="223361"/>
                  <a:pt x="171379" y="228600"/>
                </a:cubicBezTo>
                <a:cubicBezTo>
                  <a:pt x="171379" y="233839"/>
                  <a:pt x="175665" y="238125"/>
                  <a:pt x="180904" y="238125"/>
                </a:cubicBezTo>
                <a:close/>
                <a:moveTo>
                  <a:pt x="466654" y="180975"/>
                </a:moveTo>
                <a:lnTo>
                  <a:pt x="428554" y="180975"/>
                </a:lnTo>
                <a:cubicBezTo>
                  <a:pt x="423315" y="180975"/>
                  <a:pt x="419029" y="185261"/>
                  <a:pt x="419029" y="190500"/>
                </a:cubicBezTo>
                <a:cubicBezTo>
                  <a:pt x="419029" y="195739"/>
                  <a:pt x="423315" y="200025"/>
                  <a:pt x="428554" y="200025"/>
                </a:cubicBezTo>
                <a:lnTo>
                  <a:pt x="466654" y="200025"/>
                </a:lnTo>
                <a:cubicBezTo>
                  <a:pt x="471892" y="200025"/>
                  <a:pt x="476179" y="195739"/>
                  <a:pt x="476179" y="190500"/>
                </a:cubicBezTo>
                <a:cubicBezTo>
                  <a:pt x="476179" y="185261"/>
                  <a:pt x="471892" y="180975"/>
                  <a:pt x="466654" y="180975"/>
                </a:cubicBezTo>
                <a:close/>
                <a:moveTo>
                  <a:pt x="466654" y="142875"/>
                </a:moveTo>
                <a:lnTo>
                  <a:pt x="428554" y="142875"/>
                </a:lnTo>
                <a:cubicBezTo>
                  <a:pt x="423315" y="142875"/>
                  <a:pt x="419029" y="147161"/>
                  <a:pt x="419029" y="152400"/>
                </a:cubicBezTo>
                <a:cubicBezTo>
                  <a:pt x="419029" y="157639"/>
                  <a:pt x="423315" y="161925"/>
                  <a:pt x="428554" y="161925"/>
                </a:cubicBezTo>
                <a:lnTo>
                  <a:pt x="466654" y="161925"/>
                </a:lnTo>
                <a:cubicBezTo>
                  <a:pt x="471892" y="161925"/>
                  <a:pt x="476179" y="157639"/>
                  <a:pt x="476179" y="152400"/>
                </a:cubicBezTo>
                <a:cubicBezTo>
                  <a:pt x="476179" y="147161"/>
                  <a:pt x="471892" y="142875"/>
                  <a:pt x="466654" y="142875"/>
                </a:cubicBezTo>
                <a:close/>
                <a:moveTo>
                  <a:pt x="466654" y="104775"/>
                </a:moveTo>
                <a:lnTo>
                  <a:pt x="428554" y="104775"/>
                </a:lnTo>
                <a:cubicBezTo>
                  <a:pt x="423315" y="104775"/>
                  <a:pt x="419029" y="109061"/>
                  <a:pt x="419029" y="114300"/>
                </a:cubicBezTo>
                <a:cubicBezTo>
                  <a:pt x="419029" y="119539"/>
                  <a:pt x="423315" y="123825"/>
                  <a:pt x="428554" y="123825"/>
                </a:cubicBezTo>
                <a:lnTo>
                  <a:pt x="466654" y="123825"/>
                </a:lnTo>
                <a:cubicBezTo>
                  <a:pt x="471892" y="123825"/>
                  <a:pt x="476179" y="119539"/>
                  <a:pt x="476179" y="114300"/>
                </a:cubicBezTo>
                <a:cubicBezTo>
                  <a:pt x="476179" y="109061"/>
                  <a:pt x="471892" y="104775"/>
                  <a:pt x="466654" y="104775"/>
                </a:cubicBezTo>
                <a:close/>
                <a:moveTo>
                  <a:pt x="180904" y="200025"/>
                </a:moveTo>
                <a:lnTo>
                  <a:pt x="219004" y="200025"/>
                </a:lnTo>
                <a:cubicBezTo>
                  <a:pt x="224242" y="200025"/>
                  <a:pt x="228529" y="195739"/>
                  <a:pt x="228529" y="190500"/>
                </a:cubicBezTo>
                <a:cubicBezTo>
                  <a:pt x="228529" y="185261"/>
                  <a:pt x="224242" y="180975"/>
                  <a:pt x="219004" y="180975"/>
                </a:cubicBezTo>
                <a:lnTo>
                  <a:pt x="180904" y="180975"/>
                </a:lnTo>
                <a:cubicBezTo>
                  <a:pt x="175665" y="180975"/>
                  <a:pt x="171379" y="185261"/>
                  <a:pt x="171379" y="190500"/>
                </a:cubicBezTo>
                <a:cubicBezTo>
                  <a:pt x="171379" y="195739"/>
                  <a:pt x="175665" y="200025"/>
                  <a:pt x="180904" y="200025"/>
                </a:cubicBezTo>
                <a:close/>
                <a:moveTo>
                  <a:pt x="180904" y="161925"/>
                </a:moveTo>
                <a:lnTo>
                  <a:pt x="219004" y="161925"/>
                </a:lnTo>
                <a:cubicBezTo>
                  <a:pt x="224242" y="161925"/>
                  <a:pt x="228529" y="157639"/>
                  <a:pt x="228529" y="152400"/>
                </a:cubicBezTo>
                <a:cubicBezTo>
                  <a:pt x="228529" y="147161"/>
                  <a:pt x="224242" y="142875"/>
                  <a:pt x="219004" y="142875"/>
                </a:cubicBezTo>
                <a:lnTo>
                  <a:pt x="180904" y="142875"/>
                </a:lnTo>
                <a:cubicBezTo>
                  <a:pt x="175665" y="142875"/>
                  <a:pt x="171379" y="147161"/>
                  <a:pt x="171379" y="152400"/>
                </a:cubicBezTo>
                <a:cubicBezTo>
                  <a:pt x="171379" y="157639"/>
                  <a:pt x="175665" y="161925"/>
                  <a:pt x="180904" y="161925"/>
                </a:cubicBezTo>
                <a:close/>
                <a:moveTo>
                  <a:pt x="180904" y="123825"/>
                </a:moveTo>
                <a:lnTo>
                  <a:pt x="219004" y="123825"/>
                </a:lnTo>
                <a:cubicBezTo>
                  <a:pt x="224242" y="123825"/>
                  <a:pt x="228529" y="119539"/>
                  <a:pt x="228529" y="114300"/>
                </a:cubicBezTo>
                <a:cubicBezTo>
                  <a:pt x="228529" y="109061"/>
                  <a:pt x="224242" y="104775"/>
                  <a:pt x="219004" y="104775"/>
                </a:cubicBezTo>
                <a:lnTo>
                  <a:pt x="180904" y="104775"/>
                </a:lnTo>
                <a:cubicBezTo>
                  <a:pt x="175665" y="104775"/>
                  <a:pt x="171379" y="109061"/>
                  <a:pt x="171379" y="114300"/>
                </a:cubicBezTo>
                <a:cubicBezTo>
                  <a:pt x="171379" y="119539"/>
                  <a:pt x="175665" y="123825"/>
                  <a:pt x="180904" y="123825"/>
                </a:cubicBezTo>
                <a:close/>
                <a:moveTo>
                  <a:pt x="323779" y="57150"/>
                </a:moveTo>
                <a:cubicBezTo>
                  <a:pt x="329017" y="57150"/>
                  <a:pt x="333304" y="52864"/>
                  <a:pt x="333304" y="47625"/>
                </a:cubicBezTo>
                <a:lnTo>
                  <a:pt x="333304" y="9525"/>
                </a:lnTo>
                <a:cubicBezTo>
                  <a:pt x="333304" y="4286"/>
                  <a:pt x="329017" y="0"/>
                  <a:pt x="323779" y="0"/>
                </a:cubicBezTo>
                <a:cubicBezTo>
                  <a:pt x="318540" y="0"/>
                  <a:pt x="314254" y="4286"/>
                  <a:pt x="314254" y="9525"/>
                </a:cubicBezTo>
                <a:lnTo>
                  <a:pt x="314254" y="47625"/>
                </a:lnTo>
                <a:cubicBezTo>
                  <a:pt x="314254" y="52864"/>
                  <a:pt x="318540" y="57150"/>
                  <a:pt x="323779" y="57150"/>
                </a:cubicBezTo>
                <a:close/>
                <a:moveTo>
                  <a:pt x="285679" y="57150"/>
                </a:moveTo>
                <a:cubicBezTo>
                  <a:pt x="290917" y="57150"/>
                  <a:pt x="295204" y="52864"/>
                  <a:pt x="295204" y="47625"/>
                </a:cubicBezTo>
                <a:lnTo>
                  <a:pt x="295204" y="9525"/>
                </a:lnTo>
                <a:cubicBezTo>
                  <a:pt x="295204" y="4286"/>
                  <a:pt x="290917" y="0"/>
                  <a:pt x="285679" y="0"/>
                </a:cubicBezTo>
                <a:cubicBezTo>
                  <a:pt x="280440" y="0"/>
                  <a:pt x="276154" y="4286"/>
                  <a:pt x="276154" y="9525"/>
                </a:cubicBezTo>
                <a:lnTo>
                  <a:pt x="276154" y="47625"/>
                </a:lnTo>
                <a:cubicBezTo>
                  <a:pt x="276154" y="52864"/>
                  <a:pt x="280440" y="57150"/>
                  <a:pt x="285679" y="57150"/>
                </a:cubicBezTo>
                <a:close/>
                <a:moveTo>
                  <a:pt x="361879" y="57150"/>
                </a:moveTo>
                <a:cubicBezTo>
                  <a:pt x="367117" y="57150"/>
                  <a:pt x="371404" y="52864"/>
                  <a:pt x="371404" y="47625"/>
                </a:cubicBezTo>
                <a:lnTo>
                  <a:pt x="371404" y="9525"/>
                </a:lnTo>
                <a:cubicBezTo>
                  <a:pt x="371404" y="4286"/>
                  <a:pt x="367117" y="0"/>
                  <a:pt x="361879" y="0"/>
                </a:cubicBezTo>
                <a:cubicBezTo>
                  <a:pt x="356640" y="0"/>
                  <a:pt x="352354" y="4286"/>
                  <a:pt x="352354" y="9525"/>
                </a:cubicBezTo>
                <a:lnTo>
                  <a:pt x="352354" y="47625"/>
                </a:lnTo>
                <a:cubicBezTo>
                  <a:pt x="352354" y="52864"/>
                  <a:pt x="356640" y="57150"/>
                  <a:pt x="361879" y="57150"/>
                </a:cubicBezTo>
                <a:close/>
                <a:moveTo>
                  <a:pt x="399979" y="57150"/>
                </a:moveTo>
                <a:lnTo>
                  <a:pt x="409504" y="57150"/>
                </a:lnTo>
                <a:cubicBezTo>
                  <a:pt x="414742" y="57150"/>
                  <a:pt x="419029" y="61436"/>
                  <a:pt x="419029" y="66675"/>
                </a:cubicBezTo>
                <a:lnTo>
                  <a:pt x="419029" y="76200"/>
                </a:lnTo>
                <a:cubicBezTo>
                  <a:pt x="419029" y="81439"/>
                  <a:pt x="423315" y="85725"/>
                  <a:pt x="428554" y="85725"/>
                </a:cubicBezTo>
                <a:lnTo>
                  <a:pt x="466654" y="85725"/>
                </a:lnTo>
                <a:cubicBezTo>
                  <a:pt x="471892" y="85725"/>
                  <a:pt x="476179" y="81439"/>
                  <a:pt x="476179" y="76200"/>
                </a:cubicBezTo>
                <a:cubicBezTo>
                  <a:pt x="476179" y="70961"/>
                  <a:pt x="471892" y="66675"/>
                  <a:pt x="466654" y="66675"/>
                </a:cubicBezTo>
                <a:lnTo>
                  <a:pt x="438079" y="66675"/>
                </a:lnTo>
                <a:cubicBezTo>
                  <a:pt x="438079" y="50959"/>
                  <a:pt x="425220" y="38100"/>
                  <a:pt x="409504" y="38100"/>
                </a:cubicBezTo>
                <a:lnTo>
                  <a:pt x="409504" y="9525"/>
                </a:lnTo>
                <a:cubicBezTo>
                  <a:pt x="409504" y="4286"/>
                  <a:pt x="405217" y="0"/>
                  <a:pt x="399979" y="0"/>
                </a:cubicBezTo>
                <a:cubicBezTo>
                  <a:pt x="394740" y="0"/>
                  <a:pt x="390454" y="4286"/>
                  <a:pt x="390454" y="9525"/>
                </a:cubicBezTo>
                <a:lnTo>
                  <a:pt x="390454" y="47625"/>
                </a:lnTo>
                <a:cubicBezTo>
                  <a:pt x="390454" y="52864"/>
                  <a:pt x="394740" y="57150"/>
                  <a:pt x="399979" y="57150"/>
                </a:cubicBezTo>
                <a:close/>
                <a:moveTo>
                  <a:pt x="180904" y="85725"/>
                </a:moveTo>
                <a:lnTo>
                  <a:pt x="219004" y="85725"/>
                </a:lnTo>
                <a:cubicBezTo>
                  <a:pt x="224242" y="85725"/>
                  <a:pt x="228529" y="81439"/>
                  <a:pt x="228529" y="76200"/>
                </a:cubicBezTo>
                <a:lnTo>
                  <a:pt x="228529" y="66675"/>
                </a:lnTo>
                <a:cubicBezTo>
                  <a:pt x="228529" y="61436"/>
                  <a:pt x="232815" y="57150"/>
                  <a:pt x="238054" y="57150"/>
                </a:cubicBezTo>
                <a:lnTo>
                  <a:pt x="247579" y="57150"/>
                </a:lnTo>
                <a:cubicBezTo>
                  <a:pt x="252817" y="57150"/>
                  <a:pt x="257104" y="52864"/>
                  <a:pt x="257104" y="47625"/>
                </a:cubicBezTo>
                <a:lnTo>
                  <a:pt x="257104" y="9525"/>
                </a:lnTo>
                <a:cubicBezTo>
                  <a:pt x="257104" y="4286"/>
                  <a:pt x="252817" y="0"/>
                  <a:pt x="247579" y="0"/>
                </a:cubicBezTo>
                <a:cubicBezTo>
                  <a:pt x="242340" y="0"/>
                  <a:pt x="238054" y="4286"/>
                  <a:pt x="238054" y="9525"/>
                </a:cubicBezTo>
                <a:lnTo>
                  <a:pt x="238054" y="38100"/>
                </a:lnTo>
                <a:cubicBezTo>
                  <a:pt x="222337" y="38100"/>
                  <a:pt x="209479" y="50959"/>
                  <a:pt x="209479" y="66675"/>
                </a:cubicBezTo>
                <a:lnTo>
                  <a:pt x="180904" y="66675"/>
                </a:lnTo>
                <a:cubicBezTo>
                  <a:pt x="175665" y="66675"/>
                  <a:pt x="171379" y="70961"/>
                  <a:pt x="171379" y="76200"/>
                </a:cubicBezTo>
                <a:cubicBezTo>
                  <a:pt x="171379" y="81439"/>
                  <a:pt x="175665" y="85725"/>
                  <a:pt x="180904" y="85725"/>
                </a:cubicBezTo>
                <a:close/>
              </a:path>
            </a:pathLst>
          </a:custGeom>
          <a:gradFill>
            <a:gsLst>
              <a:gs pos="100000">
                <a:srgbClr val="3264F0"/>
              </a:gs>
              <a:gs pos="0">
                <a:srgbClr val="00A0C8"/>
              </a:gs>
            </a:gsLst>
            <a:lin ang="8100000" scaled="0"/>
          </a:gradFill>
          <a:ln w="9525" cap="flat">
            <a:noFill/>
            <a:prstDash val="solid"/>
            <a:miter/>
          </a:ln>
        </p:spPr>
        <p:txBody>
          <a:bodyPr rtlCol="0" anchor="ctr"/>
          <a:lstStyle/>
          <a:p>
            <a:pPr marL="0" marR="0" lvl="0" indent="0" algn="l" defTabSz="685800" rtl="0" eaLnBrk="1" fontAlgn="auto" latinLnBrk="0" hangingPunct="1">
              <a:lnSpc>
                <a:spcPct val="100000"/>
              </a:lnSpc>
              <a:spcBef>
                <a:spcPts val="200"/>
              </a:spcBef>
              <a:spcAft>
                <a:spcPts val="100"/>
              </a:spcAft>
              <a:buClrTx/>
              <a:buSzTx/>
              <a:buFontTx/>
              <a:buNone/>
              <a:tabLst/>
              <a:defRPr/>
            </a:pPr>
            <a:endParaRPr kumimoji="0" lang="en-GB" sz="1800" b="0" i="0" u="none" strike="noStrike" kern="1200" cap="none" spc="0" normalizeH="0" baseline="0" noProof="0">
              <a:ln>
                <a:noFill/>
              </a:ln>
              <a:solidFill>
                <a:srgbClr val="535353"/>
              </a:solidFill>
              <a:effectLst/>
              <a:uLnTx/>
              <a:uFillTx/>
              <a:latin typeface="Segoe UI"/>
              <a:ea typeface="+mn-ea"/>
              <a:cs typeface="Segoe UI" panose="020B0502040204020203" pitchFamily="34" charset="0"/>
            </a:endParaRPr>
          </a:p>
        </p:txBody>
      </p:sp>
      <p:sp>
        <p:nvSpPr>
          <p:cNvPr id="13" name="Free-form: Shape 15514">
            <a:extLst>
              <a:ext uri="{FF2B5EF4-FFF2-40B4-BE49-F238E27FC236}">
                <a16:creationId xmlns:a16="http://schemas.microsoft.com/office/drawing/2014/main" id="{D268A64B-6680-72C1-F31D-C4DCFBFBA3BE}"/>
              </a:ext>
            </a:extLst>
          </p:cNvPr>
          <p:cNvSpPr>
            <a:spLocks noChangeAspect="1"/>
          </p:cNvSpPr>
          <p:nvPr/>
        </p:nvSpPr>
        <p:spPr>
          <a:xfrm>
            <a:off x="4435653" y="1073215"/>
            <a:ext cx="276840" cy="298377"/>
          </a:xfrm>
          <a:custGeom>
            <a:avLst/>
            <a:gdLst>
              <a:gd name="connsiteX0" fmla="*/ 11991 w 458770"/>
              <a:gd name="connsiteY0" fmla="*/ 469883 h 494461"/>
              <a:gd name="connsiteX1" fmla="*/ 446518 w 458770"/>
              <a:gd name="connsiteY1" fmla="*/ 469883 h 494461"/>
              <a:gd name="connsiteX2" fmla="*/ 457716 w 458770"/>
              <a:gd name="connsiteY2" fmla="*/ 481099 h 494461"/>
              <a:gd name="connsiteX3" fmla="*/ 446518 w 458770"/>
              <a:gd name="connsiteY3" fmla="*/ 494461 h 494461"/>
              <a:gd name="connsiteX4" fmla="*/ 11991 w 458770"/>
              <a:gd name="connsiteY4" fmla="*/ 494461 h 494461"/>
              <a:gd name="connsiteX5" fmla="*/ 792 w 458770"/>
              <a:gd name="connsiteY5" fmla="*/ 483245 h 494461"/>
              <a:gd name="connsiteX6" fmla="*/ 11991 w 458770"/>
              <a:gd name="connsiteY6" fmla="*/ 469883 h 494461"/>
              <a:gd name="connsiteX7" fmla="*/ 12084 w 458770"/>
              <a:gd name="connsiteY7" fmla="*/ 365964 h 494461"/>
              <a:gd name="connsiteX8" fmla="*/ 17216 w 458770"/>
              <a:gd name="connsiteY8" fmla="*/ 367179 h 494461"/>
              <a:gd name="connsiteX9" fmla="*/ 441386 w 458770"/>
              <a:gd name="connsiteY9" fmla="*/ 367179 h 494461"/>
              <a:gd name="connsiteX10" fmla="*/ 450717 w 458770"/>
              <a:gd name="connsiteY10" fmla="*/ 367179 h 494461"/>
              <a:gd name="connsiteX11" fmla="*/ 457621 w 458770"/>
              <a:gd name="connsiteY11" fmla="*/ 373814 h 494461"/>
              <a:gd name="connsiteX12" fmla="*/ 457726 w 458770"/>
              <a:gd name="connsiteY12" fmla="*/ 374043 h 494461"/>
              <a:gd name="connsiteX13" fmla="*/ 451556 w 458770"/>
              <a:gd name="connsiteY13" fmla="*/ 390075 h 494461"/>
              <a:gd name="connsiteX14" fmla="*/ 221837 w 458770"/>
              <a:gd name="connsiteY14" fmla="*/ 436801 h 494461"/>
              <a:gd name="connsiteX15" fmla="*/ 7233 w 458770"/>
              <a:gd name="connsiteY15" fmla="*/ 390075 h 494461"/>
              <a:gd name="connsiteX16" fmla="*/ 888 w 458770"/>
              <a:gd name="connsiteY16" fmla="*/ 383159 h 494461"/>
              <a:gd name="connsiteX17" fmla="*/ 888 w 458770"/>
              <a:gd name="connsiteY17" fmla="*/ 373814 h 494461"/>
              <a:gd name="connsiteX18" fmla="*/ 7792 w 458770"/>
              <a:gd name="connsiteY18" fmla="*/ 366712 h 494461"/>
              <a:gd name="connsiteX19" fmla="*/ 12084 w 458770"/>
              <a:gd name="connsiteY19" fmla="*/ 365964 h 494461"/>
              <a:gd name="connsiteX20" fmla="*/ 12178 w 458770"/>
              <a:gd name="connsiteY20" fmla="*/ 253166 h 494461"/>
              <a:gd name="connsiteX21" fmla="*/ 20762 w 458770"/>
              <a:gd name="connsiteY21" fmla="*/ 256811 h 494461"/>
              <a:gd name="connsiteX22" fmla="*/ 221184 w 458770"/>
              <a:gd name="connsiteY22" fmla="*/ 351478 h 494461"/>
              <a:gd name="connsiteX23" fmla="*/ 437747 w 458770"/>
              <a:gd name="connsiteY23" fmla="*/ 256811 h 494461"/>
              <a:gd name="connsiteX24" fmla="*/ 453633 w 458770"/>
              <a:gd name="connsiteY24" fmla="*/ 256640 h 494461"/>
              <a:gd name="connsiteX25" fmla="*/ 455289 w 458770"/>
              <a:gd name="connsiteY25" fmla="*/ 274006 h 494461"/>
              <a:gd name="connsiteX26" fmla="*/ 221184 w 458770"/>
              <a:gd name="connsiteY26" fmla="*/ 376057 h 494461"/>
              <a:gd name="connsiteX27" fmla="*/ 3594 w 458770"/>
              <a:gd name="connsiteY27" fmla="*/ 274006 h 494461"/>
              <a:gd name="connsiteX28" fmla="*/ 3594 w 458770"/>
              <a:gd name="connsiteY28" fmla="*/ 256717 h 494461"/>
              <a:gd name="connsiteX29" fmla="*/ 12178 w 458770"/>
              <a:gd name="connsiteY29" fmla="*/ 253166 h 494461"/>
              <a:gd name="connsiteX30" fmla="*/ 229302 w 458770"/>
              <a:gd name="connsiteY30" fmla="*/ 23366 h 494461"/>
              <a:gd name="connsiteX31" fmla="*/ 222677 w 458770"/>
              <a:gd name="connsiteY31" fmla="*/ 25983 h 494461"/>
              <a:gd name="connsiteX32" fmla="*/ 153537 w 458770"/>
              <a:gd name="connsiteY32" fmla="*/ 96259 h 494461"/>
              <a:gd name="connsiteX33" fmla="*/ 152884 w 458770"/>
              <a:gd name="connsiteY33" fmla="*/ 99530 h 494461"/>
              <a:gd name="connsiteX34" fmla="*/ 155683 w 458770"/>
              <a:gd name="connsiteY34" fmla="*/ 101399 h 494461"/>
              <a:gd name="connsiteX35" fmla="*/ 204016 w 458770"/>
              <a:gd name="connsiteY35" fmla="*/ 101399 h 494461"/>
              <a:gd name="connsiteX36" fmla="*/ 204016 w 458770"/>
              <a:gd name="connsiteY36" fmla="*/ 211393 h 494461"/>
              <a:gd name="connsiteX37" fmla="*/ 155683 w 458770"/>
              <a:gd name="connsiteY37" fmla="*/ 211393 h 494461"/>
              <a:gd name="connsiteX38" fmla="*/ 152884 w 458770"/>
              <a:gd name="connsiteY38" fmla="*/ 213262 h 494461"/>
              <a:gd name="connsiteX39" fmla="*/ 153537 w 458770"/>
              <a:gd name="connsiteY39" fmla="*/ 216533 h 494461"/>
              <a:gd name="connsiteX40" fmla="*/ 222677 w 458770"/>
              <a:gd name="connsiteY40" fmla="*/ 286809 h 494461"/>
              <a:gd name="connsiteX41" fmla="*/ 235872 w 458770"/>
              <a:gd name="connsiteY41" fmla="*/ 286864 h 494461"/>
              <a:gd name="connsiteX42" fmla="*/ 235926 w 458770"/>
              <a:gd name="connsiteY42" fmla="*/ 286809 h 494461"/>
              <a:gd name="connsiteX43" fmla="*/ 305066 w 458770"/>
              <a:gd name="connsiteY43" fmla="*/ 216533 h 494461"/>
              <a:gd name="connsiteX44" fmla="*/ 304830 w 458770"/>
              <a:gd name="connsiteY44" fmla="*/ 212178 h 494461"/>
              <a:gd name="connsiteX45" fmla="*/ 302920 w 458770"/>
              <a:gd name="connsiteY45" fmla="*/ 211393 h 494461"/>
              <a:gd name="connsiteX46" fmla="*/ 254588 w 458770"/>
              <a:gd name="connsiteY46" fmla="*/ 211393 h 494461"/>
              <a:gd name="connsiteX47" fmla="*/ 254588 w 458770"/>
              <a:gd name="connsiteY47" fmla="*/ 101399 h 494461"/>
              <a:gd name="connsiteX48" fmla="*/ 302920 w 458770"/>
              <a:gd name="connsiteY48" fmla="*/ 101399 h 494461"/>
              <a:gd name="connsiteX49" fmla="*/ 305626 w 458770"/>
              <a:gd name="connsiteY49" fmla="*/ 99530 h 494461"/>
              <a:gd name="connsiteX50" fmla="*/ 305066 w 458770"/>
              <a:gd name="connsiteY50" fmla="*/ 96259 h 494461"/>
              <a:gd name="connsiteX51" fmla="*/ 235926 w 458770"/>
              <a:gd name="connsiteY51" fmla="*/ 25983 h 494461"/>
              <a:gd name="connsiteX52" fmla="*/ 229302 w 458770"/>
              <a:gd name="connsiteY52" fmla="*/ 23366 h 494461"/>
              <a:gd name="connsiteX53" fmla="*/ 229302 w 458770"/>
              <a:gd name="connsiteY53" fmla="*/ 3 h 494461"/>
              <a:gd name="connsiteX54" fmla="*/ 252535 w 458770"/>
              <a:gd name="connsiteY54" fmla="*/ 9348 h 494461"/>
              <a:gd name="connsiteX55" fmla="*/ 321675 w 458770"/>
              <a:gd name="connsiteY55" fmla="*/ 79905 h 494461"/>
              <a:gd name="connsiteX56" fmla="*/ 321413 w 458770"/>
              <a:gd name="connsiteY56" fmla="*/ 117174 h 494461"/>
              <a:gd name="connsiteX57" fmla="*/ 303013 w 458770"/>
              <a:gd name="connsiteY57" fmla="*/ 124762 h 494461"/>
              <a:gd name="connsiteX58" fmla="*/ 277914 w 458770"/>
              <a:gd name="connsiteY58" fmla="*/ 124762 h 494461"/>
              <a:gd name="connsiteX59" fmla="*/ 277914 w 458770"/>
              <a:gd name="connsiteY59" fmla="*/ 188030 h 494461"/>
              <a:gd name="connsiteX60" fmla="*/ 302920 w 458770"/>
              <a:gd name="connsiteY60" fmla="*/ 188030 h 494461"/>
              <a:gd name="connsiteX61" fmla="*/ 329158 w 458770"/>
              <a:gd name="connsiteY61" fmla="*/ 214458 h 494461"/>
              <a:gd name="connsiteX62" fmla="*/ 321581 w 458770"/>
              <a:gd name="connsiteY62" fmla="*/ 232887 h 494461"/>
              <a:gd name="connsiteX63" fmla="*/ 252442 w 458770"/>
              <a:gd name="connsiteY63" fmla="*/ 303257 h 494461"/>
              <a:gd name="connsiteX64" fmla="*/ 229302 w 458770"/>
              <a:gd name="connsiteY64" fmla="*/ 312976 h 494461"/>
              <a:gd name="connsiteX65" fmla="*/ 206068 w 458770"/>
              <a:gd name="connsiteY65" fmla="*/ 303631 h 494461"/>
              <a:gd name="connsiteX66" fmla="*/ 136929 w 458770"/>
              <a:gd name="connsiteY66" fmla="*/ 232887 h 494461"/>
              <a:gd name="connsiteX67" fmla="*/ 137190 w 458770"/>
              <a:gd name="connsiteY67" fmla="*/ 195618 h 494461"/>
              <a:gd name="connsiteX68" fmla="*/ 155590 w 458770"/>
              <a:gd name="connsiteY68" fmla="*/ 188030 h 494461"/>
              <a:gd name="connsiteX69" fmla="*/ 180596 w 458770"/>
              <a:gd name="connsiteY69" fmla="*/ 188030 h 494461"/>
              <a:gd name="connsiteX70" fmla="*/ 180596 w 458770"/>
              <a:gd name="connsiteY70" fmla="*/ 124762 h 494461"/>
              <a:gd name="connsiteX71" fmla="*/ 155683 w 458770"/>
              <a:gd name="connsiteY71" fmla="*/ 124762 h 494461"/>
              <a:gd name="connsiteX72" fmla="*/ 129445 w 458770"/>
              <a:gd name="connsiteY72" fmla="*/ 98334 h 494461"/>
              <a:gd name="connsiteX73" fmla="*/ 137022 w 458770"/>
              <a:gd name="connsiteY73" fmla="*/ 79905 h 494461"/>
              <a:gd name="connsiteX74" fmla="*/ 206068 w 458770"/>
              <a:gd name="connsiteY74" fmla="*/ 9348 h 494461"/>
              <a:gd name="connsiteX75" fmla="*/ 229302 w 458770"/>
              <a:gd name="connsiteY75" fmla="*/ 3 h 494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458770" h="494461">
                <a:moveTo>
                  <a:pt x="11991" y="469883"/>
                </a:moveTo>
                <a:lnTo>
                  <a:pt x="446518" y="469883"/>
                </a:lnTo>
                <a:cubicBezTo>
                  <a:pt x="452474" y="470404"/>
                  <a:pt x="457197" y="475134"/>
                  <a:pt x="457716" y="481099"/>
                </a:cubicBezTo>
                <a:cubicBezTo>
                  <a:pt x="458308" y="487887"/>
                  <a:pt x="453295" y="493869"/>
                  <a:pt x="446518" y="494461"/>
                </a:cubicBezTo>
                <a:lnTo>
                  <a:pt x="11991" y="494461"/>
                </a:lnTo>
                <a:cubicBezTo>
                  <a:pt x="6035" y="493941"/>
                  <a:pt x="1312" y="489210"/>
                  <a:pt x="792" y="483245"/>
                </a:cubicBezTo>
                <a:cubicBezTo>
                  <a:pt x="201" y="476457"/>
                  <a:pt x="5215" y="470475"/>
                  <a:pt x="11991" y="469883"/>
                </a:cubicBezTo>
                <a:close/>
                <a:moveTo>
                  <a:pt x="12084" y="365964"/>
                </a:moveTo>
                <a:cubicBezTo>
                  <a:pt x="13866" y="365965"/>
                  <a:pt x="15623" y="366381"/>
                  <a:pt x="17216" y="367179"/>
                </a:cubicBezTo>
                <a:cubicBezTo>
                  <a:pt x="226782" y="464837"/>
                  <a:pt x="439147" y="368300"/>
                  <a:pt x="441386" y="367179"/>
                </a:cubicBezTo>
                <a:cubicBezTo>
                  <a:pt x="444377" y="365963"/>
                  <a:pt x="447725" y="365963"/>
                  <a:pt x="450717" y="367179"/>
                </a:cubicBezTo>
                <a:cubicBezTo>
                  <a:pt x="453800" y="368395"/>
                  <a:pt x="456280" y="370779"/>
                  <a:pt x="457621" y="373814"/>
                </a:cubicBezTo>
                <a:cubicBezTo>
                  <a:pt x="457657" y="373890"/>
                  <a:pt x="457691" y="373966"/>
                  <a:pt x="457726" y="374043"/>
                </a:cubicBezTo>
                <a:cubicBezTo>
                  <a:pt x="460442" y="380176"/>
                  <a:pt x="457680" y="387354"/>
                  <a:pt x="451556" y="390075"/>
                </a:cubicBezTo>
                <a:cubicBezTo>
                  <a:pt x="378836" y="420760"/>
                  <a:pt x="300747" y="436643"/>
                  <a:pt x="221837" y="436801"/>
                </a:cubicBezTo>
                <a:cubicBezTo>
                  <a:pt x="147752" y="437113"/>
                  <a:pt x="74501" y="421164"/>
                  <a:pt x="7233" y="390075"/>
                </a:cubicBezTo>
                <a:cubicBezTo>
                  <a:pt x="4278" y="388715"/>
                  <a:pt x="1992" y="386224"/>
                  <a:pt x="888" y="383159"/>
                </a:cubicBezTo>
                <a:cubicBezTo>
                  <a:pt x="-297" y="380158"/>
                  <a:pt x="-297" y="376816"/>
                  <a:pt x="888" y="373814"/>
                </a:cubicBezTo>
                <a:cubicBezTo>
                  <a:pt x="2116" y="370596"/>
                  <a:pt x="4613" y="368027"/>
                  <a:pt x="7792" y="366712"/>
                </a:cubicBezTo>
                <a:cubicBezTo>
                  <a:pt x="9173" y="366230"/>
                  <a:pt x="10623" y="365978"/>
                  <a:pt x="12084" y="365964"/>
                </a:cubicBezTo>
                <a:close/>
                <a:moveTo>
                  <a:pt x="12178" y="253166"/>
                </a:moveTo>
                <a:cubicBezTo>
                  <a:pt x="15416" y="253155"/>
                  <a:pt x="18518" y="254472"/>
                  <a:pt x="20762" y="256811"/>
                </a:cubicBezTo>
                <a:cubicBezTo>
                  <a:pt x="82344" y="319611"/>
                  <a:pt x="149711" y="351478"/>
                  <a:pt x="221184" y="351478"/>
                </a:cubicBezTo>
                <a:cubicBezTo>
                  <a:pt x="343228" y="351478"/>
                  <a:pt x="436814" y="257745"/>
                  <a:pt x="437747" y="256811"/>
                </a:cubicBezTo>
                <a:cubicBezTo>
                  <a:pt x="442293" y="252884"/>
                  <a:pt x="449004" y="252812"/>
                  <a:pt x="453633" y="256640"/>
                </a:cubicBezTo>
                <a:cubicBezTo>
                  <a:pt x="458878" y="260977"/>
                  <a:pt x="459619" y="268752"/>
                  <a:pt x="455289" y="274006"/>
                </a:cubicBezTo>
                <a:cubicBezTo>
                  <a:pt x="451183" y="278211"/>
                  <a:pt x="353772" y="376057"/>
                  <a:pt x="221184" y="376057"/>
                </a:cubicBezTo>
                <a:cubicBezTo>
                  <a:pt x="143087" y="376057"/>
                  <a:pt x="69748" y="341759"/>
                  <a:pt x="3594" y="274006"/>
                </a:cubicBezTo>
                <a:cubicBezTo>
                  <a:pt x="-1163" y="269228"/>
                  <a:pt x="-1163" y="261496"/>
                  <a:pt x="3594" y="256717"/>
                </a:cubicBezTo>
                <a:cubicBezTo>
                  <a:pt x="5866" y="254431"/>
                  <a:pt x="8958" y="253152"/>
                  <a:pt x="12178" y="253166"/>
                </a:cubicBezTo>
                <a:close/>
                <a:moveTo>
                  <a:pt x="229302" y="23366"/>
                </a:moveTo>
                <a:cubicBezTo>
                  <a:pt x="226835" y="23327"/>
                  <a:pt x="224452" y="24267"/>
                  <a:pt x="222677" y="25983"/>
                </a:cubicBezTo>
                <a:lnTo>
                  <a:pt x="153537" y="96259"/>
                </a:lnTo>
                <a:cubicBezTo>
                  <a:pt x="152652" y="97102"/>
                  <a:pt x="152390" y="98411"/>
                  <a:pt x="152884" y="99530"/>
                </a:cubicBezTo>
                <a:cubicBezTo>
                  <a:pt x="153297" y="100707"/>
                  <a:pt x="154438" y="101470"/>
                  <a:pt x="155683" y="101399"/>
                </a:cubicBezTo>
                <a:lnTo>
                  <a:pt x="204016" y="101399"/>
                </a:lnTo>
                <a:lnTo>
                  <a:pt x="204016" y="211393"/>
                </a:lnTo>
                <a:lnTo>
                  <a:pt x="155683" y="211393"/>
                </a:lnTo>
                <a:cubicBezTo>
                  <a:pt x="154438" y="211322"/>
                  <a:pt x="153297" y="212085"/>
                  <a:pt x="152884" y="213262"/>
                </a:cubicBezTo>
                <a:cubicBezTo>
                  <a:pt x="152390" y="214381"/>
                  <a:pt x="152652" y="215690"/>
                  <a:pt x="153537" y="216533"/>
                </a:cubicBezTo>
                <a:lnTo>
                  <a:pt x="222677" y="286809"/>
                </a:lnTo>
                <a:cubicBezTo>
                  <a:pt x="226306" y="290474"/>
                  <a:pt x="232214" y="290498"/>
                  <a:pt x="235872" y="286864"/>
                </a:cubicBezTo>
                <a:cubicBezTo>
                  <a:pt x="235890" y="286846"/>
                  <a:pt x="235909" y="286827"/>
                  <a:pt x="235926" y="286809"/>
                </a:cubicBezTo>
                <a:lnTo>
                  <a:pt x="305066" y="216533"/>
                </a:lnTo>
                <a:cubicBezTo>
                  <a:pt x="306202" y="215265"/>
                  <a:pt x="306096" y="213315"/>
                  <a:pt x="304830" y="212178"/>
                </a:cubicBezTo>
                <a:cubicBezTo>
                  <a:pt x="304303" y="211704"/>
                  <a:pt x="303628" y="211427"/>
                  <a:pt x="302920" y="211393"/>
                </a:cubicBezTo>
                <a:lnTo>
                  <a:pt x="254588" y="211393"/>
                </a:lnTo>
                <a:lnTo>
                  <a:pt x="254588" y="101399"/>
                </a:lnTo>
                <a:lnTo>
                  <a:pt x="302920" y="101399"/>
                </a:lnTo>
                <a:cubicBezTo>
                  <a:pt x="304149" y="101493"/>
                  <a:pt x="305277" y="100714"/>
                  <a:pt x="305626" y="99530"/>
                </a:cubicBezTo>
                <a:cubicBezTo>
                  <a:pt x="306143" y="98430"/>
                  <a:pt x="305920" y="97124"/>
                  <a:pt x="305066" y="96259"/>
                </a:cubicBezTo>
                <a:lnTo>
                  <a:pt x="235926" y="25983"/>
                </a:lnTo>
                <a:cubicBezTo>
                  <a:pt x="234151" y="24267"/>
                  <a:pt x="231769" y="23327"/>
                  <a:pt x="229302" y="23366"/>
                </a:cubicBezTo>
                <a:close/>
                <a:moveTo>
                  <a:pt x="229302" y="3"/>
                </a:moveTo>
                <a:cubicBezTo>
                  <a:pt x="237976" y="-87"/>
                  <a:pt x="246332" y="3274"/>
                  <a:pt x="252535" y="9348"/>
                </a:cubicBezTo>
                <a:lnTo>
                  <a:pt x="321675" y="79905"/>
                </a:lnTo>
                <a:cubicBezTo>
                  <a:pt x="331878" y="90269"/>
                  <a:pt x="331761" y="106955"/>
                  <a:pt x="321413" y="117174"/>
                </a:cubicBezTo>
                <a:cubicBezTo>
                  <a:pt x="316508" y="122018"/>
                  <a:pt x="309902" y="124743"/>
                  <a:pt x="303013" y="124762"/>
                </a:cubicBezTo>
                <a:lnTo>
                  <a:pt x="277914" y="124762"/>
                </a:lnTo>
                <a:lnTo>
                  <a:pt x="277914" y="188030"/>
                </a:lnTo>
                <a:lnTo>
                  <a:pt x="302920" y="188030"/>
                </a:lnTo>
                <a:cubicBezTo>
                  <a:pt x="317452" y="188071"/>
                  <a:pt x="329199" y="199903"/>
                  <a:pt x="329158" y="214458"/>
                </a:cubicBezTo>
                <a:cubicBezTo>
                  <a:pt x="329138" y="221358"/>
                  <a:pt x="326418" y="227974"/>
                  <a:pt x="321581" y="232887"/>
                </a:cubicBezTo>
                <a:lnTo>
                  <a:pt x="252442" y="303257"/>
                </a:lnTo>
                <a:cubicBezTo>
                  <a:pt x="246340" y="309472"/>
                  <a:pt x="238003" y="312973"/>
                  <a:pt x="229302" y="312976"/>
                </a:cubicBezTo>
                <a:cubicBezTo>
                  <a:pt x="220618" y="313118"/>
                  <a:pt x="212242" y="309749"/>
                  <a:pt x="206068" y="303631"/>
                </a:cubicBezTo>
                <a:lnTo>
                  <a:pt x="136929" y="232887"/>
                </a:lnTo>
                <a:cubicBezTo>
                  <a:pt x="126725" y="222523"/>
                  <a:pt x="126842" y="205837"/>
                  <a:pt x="137190" y="195618"/>
                </a:cubicBezTo>
                <a:cubicBezTo>
                  <a:pt x="142095" y="190774"/>
                  <a:pt x="148701" y="188049"/>
                  <a:pt x="155590" y="188030"/>
                </a:cubicBezTo>
                <a:lnTo>
                  <a:pt x="180596" y="188030"/>
                </a:lnTo>
                <a:lnTo>
                  <a:pt x="180596" y="124762"/>
                </a:lnTo>
                <a:lnTo>
                  <a:pt x="155683" y="124762"/>
                </a:lnTo>
                <a:cubicBezTo>
                  <a:pt x="141152" y="124721"/>
                  <a:pt x="129404" y="112889"/>
                  <a:pt x="129445" y="98334"/>
                </a:cubicBezTo>
                <a:cubicBezTo>
                  <a:pt x="129465" y="91435"/>
                  <a:pt x="132185" y="84818"/>
                  <a:pt x="137022" y="79905"/>
                </a:cubicBezTo>
                <a:lnTo>
                  <a:pt x="206068" y="9348"/>
                </a:lnTo>
                <a:cubicBezTo>
                  <a:pt x="212248" y="3239"/>
                  <a:pt x="220619" y="-129"/>
                  <a:pt x="229302" y="3"/>
                </a:cubicBezTo>
                <a:close/>
              </a:path>
            </a:pathLst>
          </a:custGeom>
          <a:gradFill>
            <a:gsLst>
              <a:gs pos="100000">
                <a:srgbClr val="3264F0"/>
              </a:gs>
              <a:gs pos="0">
                <a:srgbClr val="00A0C8"/>
              </a:gs>
            </a:gsLst>
            <a:lin ang="8100000" scaled="0"/>
          </a:gradFill>
          <a:ln w="9331" cap="flat">
            <a:noFill/>
            <a:prstDash val="solid"/>
            <a:miter/>
          </a:ln>
        </p:spPr>
        <p:txBody>
          <a:bodyPr rtlCol="0" anchor="ctr"/>
          <a:lstStyle/>
          <a:p>
            <a:pPr marL="0" marR="0" lvl="0" indent="0" algn="l" defTabSz="685800" rtl="0" eaLnBrk="1" fontAlgn="auto" latinLnBrk="0" hangingPunct="1">
              <a:lnSpc>
                <a:spcPct val="100000"/>
              </a:lnSpc>
              <a:spcBef>
                <a:spcPts val="200"/>
              </a:spcBef>
              <a:spcAft>
                <a:spcPts val="100"/>
              </a:spcAft>
              <a:buClrTx/>
              <a:buSzTx/>
              <a:buFontTx/>
              <a:buNone/>
              <a:tabLst/>
              <a:defRPr/>
            </a:pPr>
            <a:endParaRPr kumimoji="0" lang="en-GB" sz="1800" b="0" i="0" u="none" strike="noStrike" kern="1200" cap="none" spc="0" normalizeH="0" baseline="0" noProof="0">
              <a:ln>
                <a:noFill/>
              </a:ln>
              <a:solidFill>
                <a:srgbClr val="535353"/>
              </a:solidFill>
              <a:effectLst/>
              <a:uLnTx/>
              <a:uFillTx/>
              <a:latin typeface="Segoe UI"/>
              <a:ea typeface="+mn-ea"/>
              <a:cs typeface="Segoe UI" panose="020B0502040204020203" pitchFamily="34" charset="0"/>
            </a:endParaRPr>
          </a:p>
        </p:txBody>
      </p:sp>
      <p:sp>
        <p:nvSpPr>
          <p:cNvPr id="15" name="TextBox 14">
            <a:extLst>
              <a:ext uri="{FF2B5EF4-FFF2-40B4-BE49-F238E27FC236}">
                <a16:creationId xmlns:a16="http://schemas.microsoft.com/office/drawing/2014/main" id="{D099C430-3014-DE83-CD96-8ADCE69390F7}"/>
              </a:ext>
            </a:extLst>
          </p:cNvPr>
          <p:cNvSpPr txBox="1"/>
          <p:nvPr/>
        </p:nvSpPr>
        <p:spPr bwMode="auto">
          <a:xfrm>
            <a:off x="2869983" y="1479832"/>
            <a:ext cx="3012141" cy="299095"/>
          </a:xfrm>
          <a:prstGeom prst="rect">
            <a:avLst/>
          </a:prstGeom>
          <a:solidFill>
            <a:schemeClr val="bg1">
              <a:lumMod val="85000"/>
            </a:schemeClr>
          </a:solidFill>
        </p:spPr>
        <p:txBody>
          <a:bodyPr wrap="square" lIns="36000" tIns="0" rIns="36000" bIns="0" anchor="ctr">
            <a:noAutofit/>
          </a:bodyPr>
          <a:lstStyle/>
          <a:p>
            <a:pPr lvl="0" algn="ctr" defTabSz="685783">
              <a:spcBef>
                <a:spcPts val="0"/>
              </a:spcBef>
              <a:spcAft>
                <a:spcPts val="0"/>
              </a:spcAft>
              <a:defRPr/>
            </a:pPr>
            <a:r>
              <a:rPr lang="de-DE" sz="1200" b="1" dirty="0">
                <a:solidFill>
                  <a:schemeClr val="accent5"/>
                </a:solidFill>
                <a:latin typeface="Segoe UI" panose="020F0502020204030204" pitchFamily="2" charset="0"/>
                <a:sym typeface="Wingdings 2" panose="05020102010507070707" pitchFamily="18" charset="2"/>
              </a:rPr>
              <a:t> </a:t>
            </a:r>
            <a:r>
              <a:rPr kumimoji="0" lang="de-DE" sz="1200" b="1" i="0" u="none" strike="noStrike" kern="0" cap="none" spc="0" normalizeH="0" baseline="0" noProof="0" dirty="0">
                <a:ln>
                  <a:noFill/>
                </a:ln>
                <a:solidFill>
                  <a:schemeClr val="accent5"/>
                </a:solidFill>
                <a:effectLst/>
                <a:uLnTx/>
                <a:uFillTx/>
                <a:latin typeface="Segoe UI"/>
                <a:cs typeface="Segoe UI"/>
              </a:rPr>
              <a:t>AI</a:t>
            </a:r>
            <a:r>
              <a:rPr kumimoji="0" lang="en-DE" sz="1200" b="1" i="0" u="none" strike="noStrike" kern="0" cap="none" spc="0" normalizeH="0" baseline="0" noProof="0" dirty="0">
                <a:ln>
                  <a:noFill/>
                </a:ln>
                <a:solidFill>
                  <a:schemeClr val="accent5"/>
                </a:solidFill>
                <a:effectLst/>
                <a:uLnTx/>
                <a:uFillTx/>
                <a:latin typeface="Segoe UI"/>
                <a:cs typeface="Segoe UI"/>
              </a:rPr>
              <a:t>-driven</a:t>
            </a:r>
            <a:r>
              <a:rPr kumimoji="0" lang="de-DE" sz="1200" b="1" i="0" u="none" strike="noStrike" kern="0" cap="none" spc="0" normalizeH="0" baseline="0" noProof="0" dirty="0">
                <a:ln>
                  <a:noFill/>
                </a:ln>
                <a:solidFill>
                  <a:schemeClr val="accent5"/>
                </a:solidFill>
                <a:effectLst/>
                <a:uLnTx/>
                <a:uFillTx/>
                <a:latin typeface="Segoe UI"/>
                <a:cs typeface="Segoe UI"/>
              </a:rPr>
              <a:t> </a:t>
            </a:r>
            <a:r>
              <a:rPr kumimoji="0" lang="en-US" sz="1200" b="1" i="0" u="none" strike="noStrike" kern="0" cap="none" spc="0" normalizeH="0" baseline="0" noProof="0" dirty="0">
                <a:ln>
                  <a:noFill/>
                </a:ln>
                <a:solidFill>
                  <a:schemeClr val="accent5"/>
                </a:solidFill>
                <a:effectLst/>
                <a:uLnTx/>
                <a:uFillTx/>
                <a:latin typeface="Segoe UI"/>
                <a:cs typeface="Segoe UI"/>
              </a:rPr>
              <a:t>operation and automation</a:t>
            </a:r>
            <a:endParaRPr kumimoji="0" lang="de-DE" sz="1200" b="1" i="0" u="none" strike="noStrike" kern="0" cap="none" spc="0" normalizeH="0" baseline="0" noProof="0" dirty="0">
              <a:ln>
                <a:noFill/>
              </a:ln>
              <a:solidFill>
                <a:schemeClr val="accent5"/>
              </a:solidFill>
              <a:effectLst/>
              <a:uLnTx/>
              <a:uFillTx/>
              <a:latin typeface="Segoe UI"/>
              <a:cs typeface="Segoe UI"/>
            </a:endParaRPr>
          </a:p>
        </p:txBody>
      </p:sp>
      <p:sp>
        <p:nvSpPr>
          <p:cNvPr id="17" name="TextBox 16">
            <a:extLst>
              <a:ext uri="{FF2B5EF4-FFF2-40B4-BE49-F238E27FC236}">
                <a16:creationId xmlns:a16="http://schemas.microsoft.com/office/drawing/2014/main" id="{5366BBE4-8D89-F1B2-EA4F-7818425ED4A6}"/>
              </a:ext>
            </a:extLst>
          </p:cNvPr>
          <p:cNvSpPr txBox="1"/>
          <p:nvPr/>
        </p:nvSpPr>
        <p:spPr>
          <a:xfrm>
            <a:off x="234046" y="1494305"/>
            <a:ext cx="2487384" cy="400110"/>
          </a:xfrm>
          <a:prstGeom prst="rect">
            <a:avLst/>
          </a:prstGeom>
          <a:noFill/>
        </p:spPr>
        <p:txBody>
          <a:bodyPr wrap="square" rtlCol="0">
            <a:spAutoFit/>
          </a:bodyPr>
          <a:lstStyle>
            <a:defPPr>
              <a:defRPr lang="en-US"/>
            </a:defPPr>
            <a:lvl1pPr>
              <a:defRPr sz="1000" i="1">
                <a:solidFill>
                  <a:srgbClr val="7030A0"/>
                </a:solidFill>
              </a:defRPr>
            </a:lvl1pPr>
          </a:lstStyle>
          <a:p>
            <a:r>
              <a:rPr lang="en-US" i="0" dirty="0">
                <a:solidFill>
                  <a:schemeClr val="tx1"/>
                </a:solidFill>
              </a:rPr>
              <a:t>Neuromorphic Photonic Equalizer and World Record Breaking THz Link </a:t>
            </a:r>
            <a:endParaRPr lang="de-DE" i="0" dirty="0">
              <a:solidFill>
                <a:schemeClr val="tx1"/>
              </a:solidFill>
            </a:endParaRPr>
          </a:p>
        </p:txBody>
      </p:sp>
      <p:pic>
        <p:nvPicPr>
          <p:cNvPr id="19" name="Grafik 5" descr="Ein Bild, das Text, Diagramm, Reihe, Zahl enthält.&#10;&#10;KI-generierte Inhalte können fehlerhaft sein.">
            <a:extLst>
              <a:ext uri="{FF2B5EF4-FFF2-40B4-BE49-F238E27FC236}">
                <a16:creationId xmlns:a16="http://schemas.microsoft.com/office/drawing/2014/main" id="{D673FDEF-3F59-73EA-0974-8B1E2DB71429}"/>
              </a:ext>
            </a:extLst>
          </p:cNvPr>
          <p:cNvPicPr>
            <a:picLocks noChangeAspect="1"/>
          </p:cNvPicPr>
          <p:nvPr/>
        </p:nvPicPr>
        <p:blipFill>
          <a:blip r:embed="rId2"/>
          <a:stretch>
            <a:fillRect/>
          </a:stretch>
        </p:blipFill>
        <p:spPr>
          <a:xfrm>
            <a:off x="292012" y="2879478"/>
            <a:ext cx="1220927" cy="936114"/>
          </a:xfrm>
          <a:prstGeom prst="rect">
            <a:avLst/>
          </a:prstGeom>
        </p:spPr>
      </p:pic>
      <p:pic>
        <p:nvPicPr>
          <p:cNvPr id="21" name="Picture 20">
            <a:extLst>
              <a:ext uri="{FF2B5EF4-FFF2-40B4-BE49-F238E27FC236}">
                <a16:creationId xmlns:a16="http://schemas.microsoft.com/office/drawing/2014/main" id="{F2BDEEBF-DE37-011E-2806-A402D3BAC14E}"/>
              </a:ext>
            </a:extLst>
          </p:cNvPr>
          <p:cNvPicPr>
            <a:picLocks noChangeAspect="1"/>
          </p:cNvPicPr>
          <p:nvPr/>
        </p:nvPicPr>
        <p:blipFill>
          <a:blip r:embed="rId3"/>
          <a:stretch>
            <a:fillRect/>
          </a:stretch>
        </p:blipFill>
        <p:spPr>
          <a:xfrm>
            <a:off x="265023" y="1896269"/>
            <a:ext cx="2487384" cy="1036410"/>
          </a:xfrm>
          <a:prstGeom prst="rect">
            <a:avLst/>
          </a:prstGeom>
        </p:spPr>
      </p:pic>
      <p:pic>
        <p:nvPicPr>
          <p:cNvPr id="23" name="Picture 6" descr="A close-up of a device&#10;&#10;AI-generated content may be incorrect.">
            <a:extLst>
              <a:ext uri="{FF2B5EF4-FFF2-40B4-BE49-F238E27FC236}">
                <a16:creationId xmlns:a16="http://schemas.microsoft.com/office/drawing/2014/main" id="{238B234D-D6F5-0F2E-1323-A8BB5FBB0C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6148" y="3000215"/>
            <a:ext cx="1095735" cy="637535"/>
          </a:xfrm>
          <a:prstGeom prst="rect">
            <a:avLst/>
          </a:prstGeom>
        </p:spPr>
      </p:pic>
      <p:pic>
        <p:nvPicPr>
          <p:cNvPr id="25" name="ETSI cover 301">
            <a:extLst>
              <a:ext uri="{FF2B5EF4-FFF2-40B4-BE49-F238E27FC236}">
                <a16:creationId xmlns:a16="http://schemas.microsoft.com/office/drawing/2014/main" id="{CF7B3F02-B0C7-AD3F-93AF-ABED43B13063}"/>
              </a:ext>
            </a:extLst>
          </p:cNvPr>
          <p:cNvPicPr>
            <a:picLocks noChangeAspect="1"/>
          </p:cNvPicPr>
          <p:nvPr/>
        </p:nvPicPr>
        <p:blipFill>
          <a:blip r:embed="rId5"/>
          <a:srcRect b="39534"/>
          <a:stretch>
            <a:fillRect/>
          </a:stretch>
        </p:blipFill>
        <p:spPr>
          <a:xfrm>
            <a:off x="3281447" y="2499820"/>
            <a:ext cx="1126909" cy="935173"/>
          </a:xfrm>
          <a:prstGeom prst="rect">
            <a:avLst/>
          </a:prstGeom>
        </p:spPr>
      </p:pic>
      <p:pic>
        <p:nvPicPr>
          <p:cNvPr id="27" name="TIP logo 304">
            <a:extLst>
              <a:ext uri="{FF2B5EF4-FFF2-40B4-BE49-F238E27FC236}">
                <a16:creationId xmlns:a16="http://schemas.microsoft.com/office/drawing/2014/main" id="{F7D3F8FD-7021-7161-AD37-0483056DE276}"/>
              </a:ext>
            </a:extLst>
          </p:cNvPr>
          <p:cNvPicPr>
            <a:picLocks noChangeAspect="1"/>
          </p:cNvPicPr>
          <p:nvPr/>
        </p:nvPicPr>
        <p:blipFill>
          <a:blip r:embed="rId6"/>
          <a:stretch>
            <a:fillRect/>
          </a:stretch>
        </p:blipFill>
        <p:spPr>
          <a:xfrm>
            <a:off x="4515598" y="2455143"/>
            <a:ext cx="1164329" cy="708563"/>
          </a:xfrm>
          <a:prstGeom prst="rect">
            <a:avLst/>
          </a:prstGeom>
        </p:spPr>
      </p:pic>
      <p:sp>
        <p:nvSpPr>
          <p:cNvPr id="29" name="Caption 302">
            <a:extLst>
              <a:ext uri="{FF2B5EF4-FFF2-40B4-BE49-F238E27FC236}">
                <a16:creationId xmlns:a16="http://schemas.microsoft.com/office/drawing/2014/main" id="{FD02CD99-D649-B481-1ACA-EF2C56489DAB}"/>
              </a:ext>
            </a:extLst>
          </p:cNvPr>
          <p:cNvSpPr/>
          <p:nvPr/>
        </p:nvSpPr>
        <p:spPr>
          <a:xfrm>
            <a:off x="3174205" y="1798023"/>
            <a:ext cx="1190994" cy="707886"/>
          </a:xfrm>
          <a:prstGeom prst="rect">
            <a:avLst/>
          </a:prstGeom>
          <a:noFill/>
        </p:spPr>
        <p:txBody>
          <a:bodyPr wrap="square" rtlCol="0">
            <a:spAutoFit/>
          </a:bodyPr>
          <a:lstStyle/>
          <a:p>
            <a:pPr algn="ctr"/>
            <a:r>
              <a:rPr lang="en-US" sz="1000" dirty="0">
                <a:solidFill>
                  <a:schemeClr val="tx1"/>
                </a:solidFill>
              </a:rPr>
              <a:t>ETSI Whitepaper Strategies for AI adoption in fixed networks</a:t>
            </a:r>
          </a:p>
        </p:txBody>
      </p:sp>
      <p:sp>
        <p:nvSpPr>
          <p:cNvPr id="31" name="TextBox 30">
            <a:extLst>
              <a:ext uri="{FF2B5EF4-FFF2-40B4-BE49-F238E27FC236}">
                <a16:creationId xmlns:a16="http://schemas.microsoft.com/office/drawing/2014/main" id="{792D0FDC-D641-526E-BDFD-864595F44CD7}"/>
              </a:ext>
            </a:extLst>
          </p:cNvPr>
          <p:cNvSpPr txBox="1"/>
          <p:nvPr/>
        </p:nvSpPr>
        <p:spPr>
          <a:xfrm>
            <a:off x="4600427" y="1860819"/>
            <a:ext cx="1079500" cy="553998"/>
          </a:xfrm>
          <a:prstGeom prst="rect">
            <a:avLst/>
          </a:prstGeom>
          <a:noFill/>
        </p:spPr>
        <p:txBody>
          <a:bodyPr wrap="square" rtlCol="0">
            <a:spAutoFit/>
          </a:bodyPr>
          <a:lstStyle>
            <a:defPPr>
              <a:defRPr lang="en-US"/>
            </a:defPPr>
            <a:lvl1pPr>
              <a:defRPr sz="1000" i="1">
                <a:solidFill>
                  <a:srgbClr val="7030A0"/>
                </a:solidFill>
              </a:defRPr>
            </a:lvl1pPr>
          </a:lstStyle>
          <a:p>
            <a:pPr algn="ctr"/>
            <a:r>
              <a:rPr lang="en-US" i="0" dirty="0">
                <a:solidFill>
                  <a:schemeClr val="tx1"/>
                </a:solidFill>
              </a:rPr>
              <a:t>TIP OOPT PoC IPoDWDM orchestration</a:t>
            </a:r>
          </a:p>
        </p:txBody>
      </p:sp>
      <p:pic>
        <p:nvPicPr>
          <p:cNvPr id="33" name="Seismic risk map 405">
            <a:extLst>
              <a:ext uri="{FF2B5EF4-FFF2-40B4-BE49-F238E27FC236}">
                <a16:creationId xmlns:a16="http://schemas.microsoft.com/office/drawing/2014/main" id="{2FE1B48C-0990-C520-D32F-CAE124B5E822}"/>
              </a:ext>
            </a:extLst>
          </p:cNvPr>
          <p:cNvPicPr>
            <a:picLocks noChangeAspect="1"/>
          </p:cNvPicPr>
          <p:nvPr/>
        </p:nvPicPr>
        <p:blipFill>
          <a:blip r:embed="rId7"/>
          <a:stretch>
            <a:fillRect/>
          </a:stretch>
        </p:blipFill>
        <p:spPr>
          <a:xfrm>
            <a:off x="6294074" y="1893037"/>
            <a:ext cx="2487384" cy="1085875"/>
          </a:xfrm>
          <a:prstGeom prst="rect">
            <a:avLst/>
          </a:prstGeom>
        </p:spPr>
      </p:pic>
      <p:sp>
        <p:nvSpPr>
          <p:cNvPr id="35" name="Caption 406">
            <a:extLst>
              <a:ext uri="{FF2B5EF4-FFF2-40B4-BE49-F238E27FC236}">
                <a16:creationId xmlns:a16="http://schemas.microsoft.com/office/drawing/2014/main" id="{E053D628-67D7-1C62-3A15-518F513E8295}"/>
              </a:ext>
            </a:extLst>
          </p:cNvPr>
          <p:cNvSpPr/>
          <p:nvPr/>
        </p:nvSpPr>
        <p:spPr>
          <a:xfrm>
            <a:off x="6179316" y="1494305"/>
            <a:ext cx="2795954" cy="400110"/>
          </a:xfrm>
          <a:prstGeom prst="rect">
            <a:avLst/>
          </a:prstGeom>
          <a:noFill/>
        </p:spPr>
        <p:txBody>
          <a:bodyPr wrap="square" rtlCol="0">
            <a:spAutoFit/>
          </a:bodyPr>
          <a:lstStyle/>
          <a:p>
            <a:r>
              <a:rPr lang="en-US" sz="1000" dirty="0">
                <a:solidFill>
                  <a:schemeClr val="tx1"/>
                </a:solidFill>
              </a:rPr>
              <a:t>Resilience-aware network planning: seismic-risk-informed routing across global topologies</a:t>
            </a:r>
          </a:p>
        </p:txBody>
      </p:sp>
      <p:pic>
        <p:nvPicPr>
          <p:cNvPr id="37" name="Grafik 28">
            <a:extLst>
              <a:ext uri="{FF2B5EF4-FFF2-40B4-BE49-F238E27FC236}">
                <a16:creationId xmlns:a16="http://schemas.microsoft.com/office/drawing/2014/main" id="{0F10CB63-B0E0-F1D8-3C6E-7415870F016A}"/>
              </a:ext>
            </a:extLst>
          </p:cNvPr>
          <p:cNvPicPr>
            <a:picLocks noChangeAspect="1"/>
          </p:cNvPicPr>
          <p:nvPr/>
        </p:nvPicPr>
        <p:blipFill>
          <a:blip r:embed="rId8"/>
          <a:stretch>
            <a:fillRect/>
          </a:stretch>
        </p:blipFill>
        <p:spPr>
          <a:xfrm>
            <a:off x="454127" y="4044645"/>
            <a:ext cx="1937961" cy="949757"/>
          </a:xfrm>
          <a:prstGeom prst="rect">
            <a:avLst/>
          </a:prstGeom>
        </p:spPr>
      </p:pic>
      <p:pic>
        <p:nvPicPr>
          <p:cNvPr id="39" name="Picture 38">
            <a:extLst>
              <a:ext uri="{FF2B5EF4-FFF2-40B4-BE49-F238E27FC236}">
                <a16:creationId xmlns:a16="http://schemas.microsoft.com/office/drawing/2014/main" id="{120510FE-7327-BC7B-EBDB-09065A785149}"/>
              </a:ext>
            </a:extLst>
          </p:cNvPr>
          <p:cNvPicPr/>
          <p:nvPr/>
        </p:nvPicPr>
        <p:blipFill>
          <a:blip r:embed="rId9"/>
          <a:srcRect b="22557"/>
          <a:stretch/>
        </p:blipFill>
        <p:spPr>
          <a:xfrm>
            <a:off x="7014405" y="3129396"/>
            <a:ext cx="2014999" cy="637536"/>
          </a:xfrm>
          <a:prstGeom prst="rect">
            <a:avLst/>
          </a:prstGeom>
          <a:noFill/>
          <a:ln w="0">
            <a:noFill/>
          </a:ln>
        </p:spPr>
      </p:pic>
      <p:sp>
        <p:nvSpPr>
          <p:cNvPr id="41" name="Text Placeholder 2">
            <a:extLst>
              <a:ext uri="{FF2B5EF4-FFF2-40B4-BE49-F238E27FC236}">
                <a16:creationId xmlns:a16="http://schemas.microsoft.com/office/drawing/2014/main" id="{4619AB90-2505-597A-EE37-E79CB4D3E562}"/>
              </a:ext>
            </a:extLst>
          </p:cNvPr>
          <p:cNvSpPr txBox="1">
            <a:spLocks/>
          </p:cNvSpPr>
          <p:nvPr/>
        </p:nvSpPr>
        <p:spPr bwMode="auto">
          <a:xfrm>
            <a:off x="5628716" y="3193068"/>
            <a:ext cx="1631122" cy="553998"/>
          </a:xfrm>
          <a:prstGeom prst="rect">
            <a:avLst/>
          </a:prstGeom>
          <a:solidFill>
            <a:schemeClr val="bg1">
              <a:alpha val="40000"/>
            </a:schemeClr>
          </a:solidFill>
        </p:spPr>
        <p:txBody>
          <a:bodyPr wrap="square" rtlCol="0">
            <a:spAutoFit/>
          </a:bodyPr>
          <a:lstStyle>
            <a:defPPr>
              <a:defRPr lang="en-US"/>
            </a:defPPr>
            <a:lvl1pPr>
              <a:defRPr sz="1000" b="1">
                <a:solidFill>
                  <a:srgbClr val="7030A0"/>
                </a:solidFill>
              </a:defRPr>
            </a:lvl1pPr>
            <a:lvl2pPr marL="172637" indent="-172637" eaLnBrk="1" hangingPunct="1">
              <a:lnSpc>
                <a:spcPct val="100000"/>
              </a:lnSpc>
              <a:spcBef>
                <a:spcPts val="600"/>
              </a:spcBef>
              <a:spcAft>
                <a:spcPts val="100"/>
              </a:spcAft>
              <a:buClr>
                <a:schemeClr val="bg2"/>
              </a:buClr>
              <a:buFont typeface="Segoe UI"/>
              <a:buChar char="•"/>
              <a:defRPr sz="1600">
                <a:solidFill>
                  <a:srgbClr val="002060"/>
                </a:solidFill>
                <a:latin typeface="Segoe UI"/>
                <a:ea typeface="Segoe UI"/>
                <a:cs typeface="Segoe UI"/>
              </a:defRPr>
            </a:lvl2pPr>
            <a:lvl3pPr marL="345272" indent="-172637" eaLnBrk="1" hangingPunct="1">
              <a:lnSpc>
                <a:spcPct val="100000"/>
              </a:lnSpc>
              <a:spcBef>
                <a:spcPts val="150"/>
              </a:spcBef>
              <a:spcAft>
                <a:spcPts val="100"/>
              </a:spcAft>
              <a:buClr>
                <a:schemeClr val="accent2"/>
              </a:buClr>
              <a:buFont typeface="Segoe UI"/>
              <a:buChar char="•"/>
              <a:defRPr>
                <a:solidFill>
                  <a:srgbClr val="002060"/>
                </a:solidFill>
                <a:latin typeface="Segoe UI"/>
                <a:ea typeface="Segoe UI"/>
                <a:cs typeface="Segoe UI"/>
              </a:defRPr>
            </a:lvl3pPr>
            <a:lvl4pPr marL="513147" indent="-167875" eaLnBrk="1" hangingPunct="1">
              <a:lnSpc>
                <a:spcPct val="100000"/>
              </a:lnSpc>
              <a:spcBef>
                <a:spcPts val="150"/>
              </a:spcBef>
              <a:spcAft>
                <a:spcPts val="100"/>
              </a:spcAft>
              <a:buClr>
                <a:schemeClr val="accent2">
                  <a:lumMod val="60000"/>
                  <a:lumOff val="40000"/>
                </a:schemeClr>
              </a:buClr>
              <a:buFont typeface="Segoe UI"/>
              <a:buChar char="•"/>
              <a:defRPr sz="1200">
                <a:solidFill>
                  <a:srgbClr val="002060"/>
                </a:solidFill>
                <a:latin typeface="Segoe UI"/>
                <a:ea typeface="Segoe UI"/>
                <a:cs typeface="Segoe UI"/>
              </a:defRPr>
            </a:lvl4pPr>
            <a:lvl5pPr marL="536575" indent="0" eaLnBrk="1" hangingPunct="1">
              <a:lnSpc>
                <a:spcPct val="100000"/>
              </a:lnSpc>
              <a:spcBef>
                <a:spcPts val="300"/>
              </a:spcBef>
              <a:spcAft>
                <a:spcPts val="450"/>
              </a:spcAft>
              <a:buClr>
                <a:schemeClr val="accent2">
                  <a:lumMod val="40000"/>
                  <a:lumOff val="60000"/>
                </a:schemeClr>
              </a:buClr>
              <a:buFont typeface="Segoe UI" panose="020B0604020202020204" pitchFamily="34" charset="0"/>
              <a:buNone/>
              <a:defRPr sz="1100">
                <a:solidFill>
                  <a:srgbClr val="002060"/>
                </a:solidFill>
                <a:latin typeface="Segoe UI"/>
                <a:ea typeface="Segoe UI"/>
                <a:cs typeface="Segoe UI"/>
              </a:defRPr>
            </a:lvl5pPr>
            <a:lvl6pPr marL="631808" indent="-115885" eaLnBrk="1" hangingPunct="1">
              <a:lnSpc>
                <a:spcPct val="90000"/>
              </a:lnSpc>
              <a:spcBef>
                <a:spcPts val="375"/>
              </a:spcBef>
              <a:buClr>
                <a:schemeClr val="accent2"/>
              </a:buClr>
              <a:buFont typeface="Segoe UI"/>
              <a:buChar char="•"/>
              <a:defRPr sz="1200"/>
            </a:lvl6pPr>
            <a:lvl7pPr marL="2228795" indent="-171446" eaLnBrk="1" hangingPunct="1">
              <a:lnSpc>
                <a:spcPct val="90000"/>
              </a:lnSpc>
              <a:spcBef>
                <a:spcPts val="375"/>
              </a:spcBef>
              <a:buFont typeface="Segoe UI"/>
              <a:buChar char="•"/>
            </a:lvl7pPr>
            <a:lvl8pPr marL="2571686" indent="-171446" eaLnBrk="1" hangingPunct="1">
              <a:lnSpc>
                <a:spcPct val="90000"/>
              </a:lnSpc>
              <a:spcBef>
                <a:spcPts val="375"/>
              </a:spcBef>
              <a:buFont typeface="Segoe UI"/>
              <a:buChar char="•"/>
            </a:lvl8pPr>
            <a:lvl9pPr marL="2914577" indent="-171446" eaLnBrk="1" hangingPunct="1">
              <a:lnSpc>
                <a:spcPct val="90000"/>
              </a:lnSpc>
              <a:spcBef>
                <a:spcPts val="375"/>
              </a:spcBef>
              <a:buFont typeface="Segoe UI"/>
              <a:buChar char="•"/>
            </a:lvl9pPr>
          </a:lstStyle>
          <a:p>
            <a:r>
              <a:rPr lang="en-US" b="0" dirty="0">
                <a:solidFill>
                  <a:schemeClr val="tx1"/>
                </a:solidFill>
              </a:rPr>
              <a:t>Impact of climate change and extreme weather on networks</a:t>
            </a:r>
          </a:p>
        </p:txBody>
      </p:sp>
      <p:sp>
        <p:nvSpPr>
          <p:cNvPr id="43" name="TextBox 42">
            <a:extLst>
              <a:ext uri="{FF2B5EF4-FFF2-40B4-BE49-F238E27FC236}">
                <a16:creationId xmlns:a16="http://schemas.microsoft.com/office/drawing/2014/main" id="{126AC8DC-9173-07F4-0ADA-57429CB99CB6}"/>
              </a:ext>
            </a:extLst>
          </p:cNvPr>
          <p:cNvSpPr txBox="1"/>
          <p:nvPr/>
        </p:nvSpPr>
        <p:spPr bwMode="auto">
          <a:xfrm>
            <a:off x="339701" y="3796300"/>
            <a:ext cx="2396378" cy="246221"/>
          </a:xfrm>
          <a:prstGeom prst="rect">
            <a:avLst/>
          </a:prstGeom>
          <a:noFill/>
        </p:spPr>
        <p:txBody>
          <a:bodyPr wrap="square" rtlCol="0">
            <a:spAutoFit/>
          </a:bodyPr>
          <a:lstStyle>
            <a:defPPr>
              <a:defRPr lang="en-US"/>
            </a:defPPr>
            <a:lvl1pPr>
              <a:defRPr sz="1000" b="1" i="1">
                <a:solidFill>
                  <a:srgbClr val="7030A0"/>
                </a:solidFill>
              </a:defRPr>
            </a:lvl1pPr>
            <a:lvl2pPr marL="172637" indent="-172637" eaLnBrk="1" hangingPunct="1">
              <a:lnSpc>
                <a:spcPct val="100000"/>
              </a:lnSpc>
              <a:spcBef>
                <a:spcPts val="600"/>
              </a:spcBef>
              <a:spcAft>
                <a:spcPts val="100"/>
              </a:spcAft>
              <a:buClr>
                <a:schemeClr val="bg2"/>
              </a:buClr>
              <a:buFont typeface="Segoe UI"/>
              <a:buChar char="•"/>
              <a:defRPr sz="1600">
                <a:solidFill>
                  <a:srgbClr val="002060"/>
                </a:solidFill>
                <a:latin typeface="Segoe UI"/>
                <a:ea typeface="Segoe UI"/>
                <a:cs typeface="Segoe UI"/>
              </a:defRPr>
            </a:lvl2pPr>
            <a:lvl3pPr marL="345272" indent="-172637" eaLnBrk="1" hangingPunct="1">
              <a:lnSpc>
                <a:spcPct val="100000"/>
              </a:lnSpc>
              <a:spcBef>
                <a:spcPts val="150"/>
              </a:spcBef>
              <a:spcAft>
                <a:spcPts val="100"/>
              </a:spcAft>
              <a:buClr>
                <a:schemeClr val="accent2"/>
              </a:buClr>
              <a:buFont typeface="Segoe UI"/>
              <a:buChar char="•"/>
              <a:defRPr>
                <a:solidFill>
                  <a:srgbClr val="002060"/>
                </a:solidFill>
                <a:latin typeface="Segoe UI"/>
                <a:ea typeface="Segoe UI"/>
                <a:cs typeface="Segoe UI"/>
              </a:defRPr>
            </a:lvl3pPr>
            <a:lvl4pPr marL="513147" indent="-167875" eaLnBrk="1" hangingPunct="1">
              <a:lnSpc>
                <a:spcPct val="100000"/>
              </a:lnSpc>
              <a:spcBef>
                <a:spcPts val="150"/>
              </a:spcBef>
              <a:spcAft>
                <a:spcPts val="100"/>
              </a:spcAft>
              <a:buClr>
                <a:schemeClr val="accent2">
                  <a:lumMod val="60000"/>
                  <a:lumOff val="40000"/>
                </a:schemeClr>
              </a:buClr>
              <a:buFont typeface="Segoe UI"/>
              <a:buChar char="•"/>
              <a:defRPr sz="1200">
                <a:solidFill>
                  <a:srgbClr val="002060"/>
                </a:solidFill>
                <a:latin typeface="Segoe UI"/>
                <a:ea typeface="Segoe UI"/>
                <a:cs typeface="Segoe UI"/>
              </a:defRPr>
            </a:lvl4pPr>
            <a:lvl5pPr marL="536575" indent="0" eaLnBrk="1" hangingPunct="1">
              <a:lnSpc>
                <a:spcPct val="100000"/>
              </a:lnSpc>
              <a:spcBef>
                <a:spcPts val="300"/>
              </a:spcBef>
              <a:spcAft>
                <a:spcPts val="450"/>
              </a:spcAft>
              <a:buClr>
                <a:schemeClr val="accent2">
                  <a:lumMod val="40000"/>
                  <a:lumOff val="60000"/>
                </a:schemeClr>
              </a:buClr>
              <a:buFont typeface="Segoe UI" panose="020B0604020202020204" pitchFamily="34" charset="0"/>
              <a:buNone/>
              <a:defRPr sz="1100">
                <a:solidFill>
                  <a:srgbClr val="002060"/>
                </a:solidFill>
                <a:latin typeface="Segoe UI"/>
                <a:ea typeface="Segoe UI"/>
                <a:cs typeface="Segoe UI"/>
              </a:defRPr>
            </a:lvl5pPr>
            <a:lvl6pPr marL="631808" indent="-115885" eaLnBrk="1" hangingPunct="1">
              <a:lnSpc>
                <a:spcPct val="90000"/>
              </a:lnSpc>
              <a:spcBef>
                <a:spcPts val="375"/>
              </a:spcBef>
              <a:buClr>
                <a:schemeClr val="accent2"/>
              </a:buClr>
              <a:buFont typeface="Segoe UI"/>
              <a:buChar char="•"/>
              <a:defRPr sz="1200"/>
            </a:lvl6pPr>
            <a:lvl7pPr marL="2228795" indent="-171446" eaLnBrk="1" hangingPunct="1">
              <a:lnSpc>
                <a:spcPct val="90000"/>
              </a:lnSpc>
              <a:spcBef>
                <a:spcPts val="375"/>
              </a:spcBef>
              <a:buFont typeface="Segoe UI"/>
              <a:buChar char="•"/>
            </a:lvl7pPr>
            <a:lvl8pPr marL="2571686" indent="-171446" eaLnBrk="1" hangingPunct="1">
              <a:lnSpc>
                <a:spcPct val="90000"/>
              </a:lnSpc>
              <a:spcBef>
                <a:spcPts val="375"/>
              </a:spcBef>
              <a:buFont typeface="Segoe UI"/>
              <a:buChar char="•"/>
            </a:lvl8pPr>
            <a:lvl9pPr marL="2914577" indent="-171446" eaLnBrk="1" hangingPunct="1">
              <a:lnSpc>
                <a:spcPct val="90000"/>
              </a:lnSpc>
              <a:spcBef>
                <a:spcPts val="375"/>
              </a:spcBef>
              <a:buFont typeface="Segoe UI"/>
              <a:buChar char="•"/>
            </a:lvl9pPr>
          </a:lstStyle>
          <a:p>
            <a:r>
              <a:rPr lang="en-US" b="0" i="0" dirty="0">
                <a:solidFill>
                  <a:schemeClr val="tx1"/>
                </a:solidFill>
              </a:rPr>
              <a:t>Sustainability assessment framework</a:t>
            </a:r>
            <a:endParaRPr lang="de-DE" b="0" i="0" dirty="0">
              <a:solidFill>
                <a:schemeClr val="tx1"/>
              </a:solidFill>
            </a:endParaRPr>
          </a:p>
        </p:txBody>
      </p:sp>
      <p:pic>
        <p:nvPicPr>
          <p:cNvPr id="45" name="BREKO@Work collage 501">
            <a:extLst>
              <a:ext uri="{FF2B5EF4-FFF2-40B4-BE49-F238E27FC236}">
                <a16:creationId xmlns:a16="http://schemas.microsoft.com/office/drawing/2014/main" id="{74E77A60-C54D-C5A9-7671-23646EF6C01E}"/>
              </a:ext>
            </a:extLst>
          </p:cNvPr>
          <p:cNvPicPr>
            <a:picLocks noChangeAspect="1"/>
          </p:cNvPicPr>
          <p:nvPr/>
        </p:nvPicPr>
        <p:blipFill>
          <a:blip r:embed="rId10"/>
          <a:stretch>
            <a:fillRect/>
          </a:stretch>
        </p:blipFill>
        <p:spPr>
          <a:xfrm>
            <a:off x="2842340" y="3828958"/>
            <a:ext cx="3930906" cy="1093309"/>
          </a:xfrm>
          <a:prstGeom prst="rect">
            <a:avLst/>
          </a:prstGeom>
        </p:spPr>
      </p:pic>
      <p:sp>
        <p:nvSpPr>
          <p:cNvPr id="47" name="TextBox 46">
            <a:extLst>
              <a:ext uri="{FF2B5EF4-FFF2-40B4-BE49-F238E27FC236}">
                <a16:creationId xmlns:a16="http://schemas.microsoft.com/office/drawing/2014/main" id="{A6CBEC26-8D93-1A4B-D064-79273C51FDC8}"/>
              </a:ext>
            </a:extLst>
          </p:cNvPr>
          <p:cNvSpPr txBox="1"/>
          <p:nvPr/>
        </p:nvSpPr>
        <p:spPr>
          <a:xfrm>
            <a:off x="2783836" y="3599922"/>
            <a:ext cx="2762721" cy="246221"/>
          </a:xfrm>
          <a:prstGeom prst="rect">
            <a:avLst/>
          </a:prstGeom>
          <a:noFill/>
        </p:spPr>
        <p:txBody>
          <a:bodyPr wrap="square" rtlCol="0">
            <a:spAutoFit/>
          </a:bodyPr>
          <a:lstStyle>
            <a:defPPr>
              <a:defRPr lang="en-US"/>
            </a:defPPr>
            <a:lvl1pPr>
              <a:defRPr sz="1000" b="0" i="1">
                <a:solidFill>
                  <a:srgbClr val="7030A0"/>
                </a:solidFill>
              </a:defRPr>
            </a:lvl1pPr>
            <a:lvl2pPr marL="172637" indent="-172637">
              <a:spcBef>
                <a:spcPts val="600"/>
              </a:spcBef>
              <a:buClr>
                <a:schemeClr val="bg2"/>
              </a:buClr>
              <a:buFont typeface="Segoe UI"/>
              <a:defRPr>
                <a:solidFill>
                  <a:srgbClr val="002060"/>
                </a:solidFill>
                <a:latin typeface="Segoe UI"/>
                <a:ea typeface="Segoe UI"/>
                <a:cs typeface="Segoe UI"/>
              </a:defRPr>
            </a:lvl2pPr>
            <a:lvl3pPr marL="345272" indent="-172637">
              <a:buClr>
                <a:schemeClr val="accent2"/>
              </a:buClr>
              <a:buFont typeface="Segoe UI"/>
              <a:defRPr>
                <a:solidFill>
                  <a:srgbClr val="002060"/>
                </a:solidFill>
                <a:latin typeface="Segoe UI"/>
                <a:ea typeface="Segoe UI"/>
                <a:cs typeface="Segoe UI"/>
              </a:defRPr>
            </a:lvl3pPr>
            <a:lvl4pPr marL="513147" indent="-167875">
              <a:buClr>
                <a:schemeClr val="accent2">
                  <a:lumMod val="60000"/>
                  <a:lumOff val="40000"/>
                </a:schemeClr>
              </a:buClr>
              <a:buFont typeface="Segoe UI"/>
              <a:defRPr>
                <a:solidFill>
                  <a:srgbClr val="002060"/>
                </a:solidFill>
                <a:latin typeface="Segoe UI"/>
                <a:ea typeface="Segoe UI"/>
                <a:cs typeface="Segoe UI"/>
              </a:defRPr>
            </a:lvl4pPr>
            <a:lvl5pPr marL="536575">
              <a:spcBef>
                <a:spcPts val="300"/>
              </a:spcBef>
              <a:spcAft>
                <a:spcPts val="450"/>
              </a:spcAft>
              <a:buClr>
                <a:schemeClr val="accent2">
                  <a:lumMod val="40000"/>
                  <a:lumOff val="60000"/>
                </a:schemeClr>
              </a:buClr>
              <a:buFont typeface="Segoe UI" panose="020B0604020202020204" pitchFamily="34" charset="0"/>
              <a:defRPr sz="1100">
                <a:solidFill>
                  <a:srgbClr val="002060"/>
                </a:solidFill>
                <a:latin typeface="Segoe UI"/>
                <a:ea typeface="Segoe UI"/>
                <a:cs typeface="Segoe UI"/>
              </a:defRPr>
            </a:lvl5pPr>
            <a:lvl6pPr marL="631808" indent="-115885">
              <a:lnSpc>
                <a:spcPct val="90000"/>
              </a:lnSpc>
              <a:spcBef>
                <a:spcPts val="375"/>
              </a:spcBef>
              <a:buClr>
                <a:schemeClr val="accent2"/>
              </a:buClr>
              <a:buFont typeface="Segoe UI"/>
              <a:defRPr sz="1200"/>
            </a:lvl6pPr>
            <a:lvl7pPr marL="2228795" indent="-171446">
              <a:lnSpc>
                <a:spcPct val="90000"/>
              </a:lnSpc>
              <a:spcBef>
                <a:spcPts val="375"/>
              </a:spcBef>
              <a:buFont typeface="Segoe UI"/>
            </a:lvl7pPr>
            <a:lvl8pPr marL="2571686" indent="-171446">
              <a:lnSpc>
                <a:spcPct val="90000"/>
              </a:lnSpc>
              <a:spcBef>
                <a:spcPts val="375"/>
              </a:spcBef>
              <a:buFont typeface="Segoe UI"/>
            </a:lvl8pPr>
            <a:lvl9pPr marL="2914577" indent="-171446">
              <a:lnSpc>
                <a:spcPct val="90000"/>
              </a:lnSpc>
              <a:spcBef>
                <a:spcPts val="375"/>
              </a:spcBef>
              <a:buFont typeface="Segoe UI"/>
            </a:lvl9pPr>
          </a:lstStyle>
          <a:p>
            <a:r>
              <a:rPr lang="en-US" i="0" dirty="0">
                <a:solidFill>
                  <a:schemeClr val="tx1"/>
                </a:solidFill>
              </a:rPr>
              <a:t>User workshops &amp; industry events</a:t>
            </a:r>
          </a:p>
        </p:txBody>
      </p:sp>
      <p:sp>
        <p:nvSpPr>
          <p:cNvPr id="49" name="Shape 6">
            <a:extLst>
              <a:ext uri="{FF2B5EF4-FFF2-40B4-BE49-F238E27FC236}">
                <a16:creationId xmlns:a16="http://schemas.microsoft.com/office/drawing/2014/main" id="{22B4846D-1CF1-6DEE-90BB-D447C4BBEA2E}"/>
              </a:ext>
            </a:extLst>
          </p:cNvPr>
          <p:cNvSpPr/>
          <p:nvPr/>
        </p:nvSpPr>
        <p:spPr>
          <a:xfrm>
            <a:off x="7123712" y="4165435"/>
            <a:ext cx="1631122" cy="637535"/>
          </a:xfrm>
          <a:prstGeom prst="roundRect">
            <a:avLst/>
          </a:prstGeom>
          <a:solidFill>
            <a:schemeClr val="bg1">
              <a:lumMod val="85000"/>
            </a:schemeClr>
          </a:solidFill>
          <a:ln w="12700">
            <a:noFill/>
            <a:prstDash val="solid"/>
          </a:ln>
          <a:effectLst/>
        </p:spPr>
        <p:txBody>
          <a:bodyPr anchor="ctr"/>
          <a:lstStyle/>
          <a:p>
            <a:pPr algn="ctr">
              <a:lnSpc>
                <a:spcPct val="80000"/>
              </a:lnSpc>
              <a:spcBef>
                <a:spcPts val="0"/>
              </a:spcBef>
              <a:spcAft>
                <a:spcPts val="0"/>
              </a:spcAft>
            </a:pPr>
            <a:r>
              <a:rPr lang="de-DE" sz="1600" dirty="0">
                <a:solidFill>
                  <a:schemeClr val="accent5"/>
                </a:solidFill>
              </a:rPr>
              <a:t>→ </a:t>
            </a:r>
            <a:r>
              <a:rPr lang="de-DE" sz="1600" b="1" dirty="0">
                <a:solidFill>
                  <a:schemeClr val="accent5"/>
                </a:solidFill>
              </a:rPr>
              <a:t>Live </a:t>
            </a:r>
            <a:r>
              <a:rPr lang="de-DE" sz="1600" b="1" dirty="0" err="1">
                <a:solidFill>
                  <a:schemeClr val="accent5"/>
                </a:solidFill>
              </a:rPr>
              <a:t>demos</a:t>
            </a:r>
            <a:endParaRPr lang="de-DE" sz="1600" b="1" dirty="0">
              <a:solidFill>
                <a:schemeClr val="accent5"/>
              </a:solidFill>
            </a:endParaRPr>
          </a:p>
          <a:p>
            <a:pPr algn="ctr">
              <a:spcBef>
                <a:spcPts val="0"/>
              </a:spcBef>
              <a:spcAft>
                <a:spcPts val="0"/>
              </a:spcAft>
            </a:pPr>
            <a:r>
              <a:rPr lang="de-DE" sz="1050" b="1" dirty="0" err="1">
                <a:solidFill>
                  <a:schemeClr val="accent5"/>
                </a:solidFill>
              </a:rPr>
              <a:t>visit</a:t>
            </a:r>
            <a:r>
              <a:rPr lang="de-DE" sz="1050" b="1" dirty="0">
                <a:solidFill>
                  <a:schemeClr val="accent5"/>
                </a:solidFill>
              </a:rPr>
              <a:t> </a:t>
            </a:r>
            <a:r>
              <a:rPr lang="de-DE" sz="1050" b="1" dirty="0" err="1">
                <a:solidFill>
                  <a:schemeClr val="accent5"/>
                </a:solidFill>
              </a:rPr>
              <a:t>us</a:t>
            </a:r>
            <a:r>
              <a:rPr lang="de-DE" sz="1050" b="1" dirty="0">
                <a:solidFill>
                  <a:schemeClr val="accent5"/>
                </a:solidFill>
              </a:rPr>
              <a:t> at the SUSTAINET </a:t>
            </a:r>
            <a:r>
              <a:rPr lang="de-DE" sz="1050" b="1" dirty="0" err="1">
                <a:solidFill>
                  <a:schemeClr val="accent5"/>
                </a:solidFill>
              </a:rPr>
              <a:t>booth</a:t>
            </a:r>
            <a:endParaRPr lang="de-DE" sz="1050" b="1" dirty="0">
              <a:solidFill>
                <a:schemeClr val="accent5"/>
              </a:solidFill>
            </a:endParaRPr>
          </a:p>
        </p:txBody>
      </p:sp>
    </p:spTree>
    <p:extLst>
      <p:ext uri="{BB962C8B-B14F-4D97-AF65-F5344CB8AC3E}">
        <p14:creationId xmlns:p14="http://schemas.microsoft.com/office/powerpoint/2010/main" val="4084239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E87665B-3F61-B8CC-8B82-EF8951FA5305}"/>
              </a:ext>
            </a:extLst>
          </p:cNvPr>
          <p:cNvSpPr>
            <a:spLocks noGrp="1"/>
          </p:cNvSpPr>
          <p:nvPr>
            <p:ph sz="quarter" idx="1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23850" y="1089025"/>
            <a:ext cx="5210317" cy="3233738"/>
          </a:xfrm>
        </p:spPr>
        <p:txBody>
          <a:bodyPr>
            <a:noAutofit/>
          </a:bodyPr>
          <a:lstStyle/>
          <a:p>
            <a:r>
              <a:rPr lang="en-US" sz="1400" noProof="0" dirty="0"/>
              <a:t>Broadband and AI infrastructure </a:t>
            </a:r>
          </a:p>
          <a:p>
            <a:pPr lvl="1"/>
            <a:r>
              <a:rPr lang="en-US" sz="1200" noProof="0" dirty="0"/>
              <a:t>SUSTAINET-</a:t>
            </a:r>
            <a:r>
              <a:rPr lang="en-US" sz="1200" dirty="0"/>
              <a:t>Advance </a:t>
            </a:r>
            <a:r>
              <a:rPr lang="en-US" sz="1200" noProof="0" dirty="0"/>
              <a:t>supports broadband growth, 5G and AI infrastructure, enhancing connectivity across Europe’s service providers.</a:t>
            </a:r>
          </a:p>
          <a:p>
            <a:r>
              <a:rPr lang="en-US" sz="1400" noProof="0" dirty="0"/>
              <a:t>Enterprise connectivity solutions</a:t>
            </a:r>
          </a:p>
          <a:p>
            <a:pPr lvl="1"/>
            <a:r>
              <a:rPr lang="en-US" sz="1200" dirty="0"/>
              <a:t>SUSTAINET-Advance</a:t>
            </a:r>
            <a:r>
              <a:rPr lang="en-US" sz="1200" noProof="0" dirty="0"/>
              <a:t> is driving secure and resilient networking technologies for business continuity and disaster recovery solutions.</a:t>
            </a:r>
          </a:p>
          <a:p>
            <a:r>
              <a:rPr lang="en-US" sz="1400" noProof="0" dirty="0"/>
              <a:t>Wide market reach</a:t>
            </a:r>
          </a:p>
          <a:p>
            <a:pPr lvl="1"/>
            <a:r>
              <a:rPr lang="en-US" sz="1200" noProof="0" dirty="0"/>
              <a:t>Adtran-powered networks are reaching over 100 million users, driving digital transformation and economic competitiveness</a:t>
            </a:r>
          </a:p>
          <a:p>
            <a:r>
              <a:rPr lang="en-US" sz="1400" noProof="0" dirty="0"/>
              <a:t>Support for critical infrastructure</a:t>
            </a:r>
          </a:p>
          <a:p>
            <a:pPr lvl="1"/>
            <a:r>
              <a:rPr lang="en-US" sz="1200" noProof="0" dirty="0" err="1"/>
              <a:t>Adtran’s</a:t>
            </a:r>
            <a:r>
              <a:rPr lang="en-US" sz="1200" noProof="0" dirty="0"/>
              <a:t> technology underpins critical infrastructure, including finance, healthcare, energy, and public administration sectors.</a:t>
            </a:r>
          </a:p>
          <a:p>
            <a:pPr lvl="1"/>
            <a:endParaRPr lang="en-US" sz="1200" noProof="0" dirty="0"/>
          </a:p>
          <a:p>
            <a:pPr lvl="1"/>
            <a:endParaRPr lang="en-US" sz="1200" noProof="0" dirty="0"/>
          </a:p>
        </p:txBody>
      </p:sp>
      <p:sp>
        <p:nvSpPr>
          <p:cNvPr id="2" name="Title 1">
            <a:extLst>
              <a:ext uri="{FF2B5EF4-FFF2-40B4-BE49-F238E27FC236}">
                <a16:creationId xmlns:a16="http://schemas.microsoft.com/office/drawing/2014/main" id="{31DC9DB1-4B3F-5EDE-1D28-7B91CD774C31}"/>
              </a:ext>
            </a:extLst>
          </p:cNvPr>
          <p:cNvSpPr>
            <a:spLocks noGrp="1"/>
          </p:cNvSpPr>
          <p:nvPr>
            <p:ph type="title"/>
          </p:nvPr>
        </p:nvSpPr>
        <p:spPr>
          <a:xfrm>
            <a:off x="323850" y="511788"/>
            <a:ext cx="8496301" cy="302840"/>
          </a:xfrm>
        </p:spPr>
        <p:txBody>
          <a:bodyPr anchor="t">
            <a:normAutofit/>
          </a:bodyPr>
          <a:lstStyle/>
          <a:p>
            <a:r>
              <a:rPr lang="en-US" noProof="0" dirty="0"/>
              <a:t>Impact </a:t>
            </a:r>
            <a:r>
              <a:rPr lang="en-US" dirty="0"/>
              <a:t>for Europe and Canada</a:t>
            </a:r>
            <a:endParaRPr lang="en-US" noProof="0" dirty="0"/>
          </a:p>
        </p:txBody>
      </p:sp>
      <p:sp>
        <p:nvSpPr>
          <p:cNvPr id="5" name="Text Placeholder 4">
            <a:extLst>
              <a:ext uri="{FF2B5EF4-FFF2-40B4-BE49-F238E27FC236}">
                <a16:creationId xmlns:a16="http://schemas.microsoft.com/office/drawing/2014/main" id="{24E9E8B7-D80D-0955-7146-92AF55A046D0}"/>
              </a:ext>
            </a:extLst>
          </p:cNvPr>
          <p:cNvSpPr>
            <a:spLocks noGrp="1"/>
          </p:cNvSpPr>
          <p:nvPr>
            <p:ph type="body" sz="quarter" idx="11"/>
          </p:nvPr>
        </p:nvSpPr>
        <p:spPr>
          <a:xfrm>
            <a:off x="323851" y="278584"/>
            <a:ext cx="8496300" cy="169277"/>
          </a:xfrm>
        </p:spPr>
        <p:txBody>
          <a:bodyPr>
            <a:normAutofit/>
          </a:bodyPr>
          <a:lstStyle/>
          <a:p>
            <a:r>
              <a:rPr lang="en-US" dirty="0"/>
              <a:t>Strategic importance</a:t>
            </a:r>
          </a:p>
        </p:txBody>
      </p:sp>
      <p:sp>
        <p:nvSpPr>
          <p:cNvPr id="6" name="Text Placeholder 5">
            <a:extLst>
              <a:ext uri="{FF2B5EF4-FFF2-40B4-BE49-F238E27FC236}">
                <a16:creationId xmlns:a16="http://schemas.microsoft.com/office/drawing/2014/main" id="{92CB6903-2B1B-688F-5374-7AFA35F3E8C0}"/>
              </a:ext>
            </a:extLst>
          </p:cNvPr>
          <p:cNvSpPr>
            <a:spLocks noGrp="1"/>
          </p:cNvSpPr>
          <p:nvPr>
            <p:ph type="body" sz="quarter" idx="10"/>
          </p:nvPr>
        </p:nvSpPr>
        <p:spPr>
          <a:xfrm>
            <a:off x="323851" y="4399837"/>
            <a:ext cx="8496300" cy="396000"/>
          </a:xfrm>
        </p:spPr>
        <p:txBody>
          <a:bodyPr anchor="b">
            <a:normAutofit/>
          </a:bodyPr>
          <a:lstStyle/>
          <a:p>
            <a:r>
              <a:rPr lang="en-US" noProof="0" dirty="0"/>
              <a:t>SUSTAINET-Advance – Unlocking the network of the future</a:t>
            </a:r>
          </a:p>
        </p:txBody>
      </p:sp>
      <p:pic>
        <p:nvPicPr>
          <p:cNvPr id="4" name="Picture 3">
            <a:extLst>
              <a:ext uri="{FF2B5EF4-FFF2-40B4-BE49-F238E27FC236}">
                <a16:creationId xmlns:a16="http://schemas.microsoft.com/office/drawing/2014/main" id="{D19CF265-490C-A62C-9F57-FFF34E110DDF}"/>
              </a:ext>
            </a:extLst>
          </p:cNvPr>
          <p:cNvPicPr>
            <a:picLocks noChangeAspect="1"/>
          </p:cNvPicPr>
          <p:nvPr/>
        </p:nvPicPr>
        <p:blipFill>
          <a:blip r:embed="rId3" cstate="print">
            <a:extLst>
              <a:ext uri="{28A0092B-C50C-407E-A947-70E740481C1C}">
                <a14:useLocalDpi xmlns:a14="http://schemas.microsoft.com/office/drawing/2010/main" val="0"/>
              </a:ext>
            </a:extLst>
          </a:blip>
          <a:srcRect l="17816" r="20727" b="-2"/>
          <a:stretch>
            <a:fillRect/>
          </a:stretch>
        </p:blipFill>
        <p:spPr>
          <a:xfrm>
            <a:off x="5649369" y="1089023"/>
            <a:ext cx="3170781" cy="2889299"/>
          </a:xfrm>
          <a:prstGeom prst="rect">
            <a:avLst/>
          </a:prstGeom>
          <a:noFill/>
        </p:spPr>
      </p:pic>
    </p:spTree>
    <p:extLst>
      <p:ext uri="{BB962C8B-B14F-4D97-AF65-F5344CB8AC3E}">
        <p14:creationId xmlns:p14="http://schemas.microsoft.com/office/powerpoint/2010/main" val="233873769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4CA495-3D66-0DE7-6ACD-145DB2781D8B}"/>
              </a:ext>
            </a:extLst>
          </p:cNvPr>
          <p:cNvSpPr txBox="1"/>
          <p:nvPr/>
        </p:nvSpPr>
        <p:spPr>
          <a:xfrm>
            <a:off x="1422400" y="3716867"/>
            <a:ext cx="0" cy="0"/>
          </a:xfrm>
          <a:prstGeom prst="rect">
            <a:avLst/>
          </a:prstGeom>
          <a:noFill/>
        </p:spPr>
        <p:txBody>
          <a:bodyPr wrap="none" lIns="0" tIns="0" rIns="0" bIns="0" rtlCol="0">
            <a:normAutofit fontScale="25000" lnSpcReduction="20000"/>
          </a:bodyPr>
          <a:lstStyle/>
          <a:p>
            <a:pPr algn="l">
              <a:buClr>
                <a:srgbClr val="3264F0"/>
              </a:buClr>
            </a:pPr>
            <a:endParaRPr lang="en-US" noProof="0">
              <a:solidFill>
                <a:schemeClr val="tx1">
                  <a:lumMod val="85000"/>
                  <a:lumOff val="15000"/>
                </a:schemeClr>
              </a:solidFill>
            </a:endParaRPr>
          </a:p>
        </p:txBody>
      </p:sp>
      <p:sp>
        <p:nvSpPr>
          <p:cNvPr id="3" name="TextBox 2">
            <a:extLst>
              <a:ext uri="{FF2B5EF4-FFF2-40B4-BE49-F238E27FC236}">
                <a16:creationId xmlns:a16="http://schemas.microsoft.com/office/drawing/2014/main" id="{B6AB1A9E-6A54-2F08-5983-DE6FCAD2F34D}"/>
              </a:ext>
            </a:extLst>
          </p:cNvPr>
          <p:cNvSpPr txBox="1"/>
          <p:nvPr/>
        </p:nvSpPr>
        <p:spPr>
          <a:xfrm>
            <a:off x="358034" y="3650210"/>
            <a:ext cx="3209764" cy="388426"/>
          </a:xfrm>
          <a:prstGeom prst="rect">
            <a:avLst/>
          </a:prstGeom>
          <a:noFill/>
        </p:spPr>
        <p:txBody>
          <a:bodyPr wrap="square" lIns="0" tIns="0" rIns="0" bIns="0" rtlCol="0">
            <a:noAutofit/>
          </a:bodyPr>
          <a:lstStyle/>
          <a:p>
            <a:r>
              <a:rPr lang="en-US" sz="1000" dirty="0">
                <a:solidFill>
                  <a:schemeClr val="tx1"/>
                </a:solidFill>
              </a:rPr>
              <a:t>Christoph Glingener </a:t>
            </a:r>
            <a:r>
              <a:rPr lang="en-US" sz="1000" dirty="0">
                <a:solidFill>
                  <a:schemeClr val="tx1"/>
                </a:solidFill>
                <a:sym typeface="Wingdings" panose="05000000000000000000" pitchFamily="2" charset="2"/>
              </a:rPr>
              <a:t>•</a:t>
            </a:r>
            <a:r>
              <a:rPr lang="en-US" sz="1000" dirty="0">
                <a:solidFill>
                  <a:schemeClr val="tx1"/>
                </a:solidFill>
              </a:rPr>
              <a:t> CTO </a:t>
            </a:r>
            <a:r>
              <a:rPr lang="en-US" sz="1000" dirty="0">
                <a:solidFill>
                  <a:schemeClr val="tx1"/>
                </a:solidFill>
                <a:sym typeface="Wingdings" panose="05000000000000000000" pitchFamily="2" charset="2"/>
              </a:rPr>
              <a:t>• Adtran Networks SE</a:t>
            </a:r>
            <a:endParaRPr lang="en-US" sz="1000" dirty="0">
              <a:solidFill>
                <a:schemeClr val="tx1"/>
              </a:solidFill>
            </a:endParaRPr>
          </a:p>
        </p:txBody>
      </p:sp>
      <p:sp>
        <p:nvSpPr>
          <p:cNvPr id="4" name="Rectangle 3">
            <a:extLst>
              <a:ext uri="{FF2B5EF4-FFF2-40B4-BE49-F238E27FC236}">
                <a16:creationId xmlns:a16="http://schemas.microsoft.com/office/drawing/2014/main" id="{48CBABA5-F06F-54A5-B517-0E13188FA227}"/>
              </a:ext>
            </a:extLst>
          </p:cNvPr>
          <p:cNvSpPr/>
          <p:nvPr/>
        </p:nvSpPr>
        <p:spPr>
          <a:xfrm>
            <a:off x="4643438" y="2571750"/>
            <a:ext cx="4176712" cy="1779064"/>
          </a:xfrm>
          <a:prstGeom prst="rect">
            <a:avLst/>
          </a:prstGeom>
          <a:solidFill>
            <a:schemeClr val="tx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DE" sz="1400" b="1">
              <a:solidFill>
                <a:schemeClr val="bg1"/>
              </a:solidFill>
            </a:endParaRPr>
          </a:p>
        </p:txBody>
      </p:sp>
      <p:grpSp>
        <p:nvGrpSpPr>
          <p:cNvPr id="8" name="Group 7">
            <a:extLst>
              <a:ext uri="{FF2B5EF4-FFF2-40B4-BE49-F238E27FC236}">
                <a16:creationId xmlns:a16="http://schemas.microsoft.com/office/drawing/2014/main" id="{85FA3B31-79A2-6245-5BEB-4EED528947AD}"/>
              </a:ext>
            </a:extLst>
          </p:cNvPr>
          <p:cNvGrpSpPr/>
          <p:nvPr/>
        </p:nvGrpSpPr>
        <p:grpSpPr>
          <a:xfrm>
            <a:off x="7349541" y="2658063"/>
            <a:ext cx="1372078" cy="537475"/>
            <a:chOff x="4063844" y="-831933"/>
            <a:chExt cx="1987508" cy="778552"/>
          </a:xfrm>
        </p:grpSpPr>
        <p:pic>
          <p:nvPicPr>
            <p:cNvPr id="12" name="Grafik 16" descr="Ein Bild, das Text, Schild, Uhr enthält.&#10;&#10;Automatisch generierte Beschreibung">
              <a:extLst>
                <a:ext uri="{FF2B5EF4-FFF2-40B4-BE49-F238E27FC236}">
                  <a16:creationId xmlns:a16="http://schemas.microsoft.com/office/drawing/2014/main" id="{B02A159C-C87A-8B77-6693-80E843410FB8}"/>
                </a:ext>
              </a:extLst>
            </p:cNvPr>
            <p:cNvPicPr>
              <a:picLocks noChangeAspect="1"/>
            </p:cNvPicPr>
            <p:nvPr/>
          </p:nvPicPr>
          <p:blipFill>
            <a:blip r:embed="rId2"/>
            <a:stretch/>
          </p:blipFill>
          <p:spPr bwMode="auto">
            <a:xfrm>
              <a:off x="5211031" y="-315183"/>
              <a:ext cx="840321" cy="180864"/>
            </a:xfrm>
            <a:prstGeom prst="rect">
              <a:avLst/>
            </a:prstGeom>
          </p:spPr>
        </p:pic>
        <p:pic>
          <p:nvPicPr>
            <p:cNvPr id="13" name="Picture 12" descr="A blue and white logo&#10;&#10;Description automatically generated">
              <a:extLst>
                <a:ext uri="{FF2B5EF4-FFF2-40B4-BE49-F238E27FC236}">
                  <a16:creationId xmlns:a16="http://schemas.microsoft.com/office/drawing/2014/main" id="{EB4ECD02-B078-8070-30AE-AED9D5D8E7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268591" y="-831933"/>
              <a:ext cx="730380" cy="372168"/>
            </a:xfrm>
            <a:prstGeom prst="rect">
              <a:avLst/>
            </a:prstGeom>
          </p:spPr>
        </p:pic>
        <p:pic>
          <p:nvPicPr>
            <p:cNvPr id="14" name="Picture 13" descr="A logo with a green purple and white design&#10;&#10;Description automatically generated">
              <a:extLst>
                <a:ext uri="{FF2B5EF4-FFF2-40B4-BE49-F238E27FC236}">
                  <a16:creationId xmlns:a16="http://schemas.microsoft.com/office/drawing/2014/main" id="{AB36F30D-11BC-2FC6-2FD1-5E179ADFCC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4063844" y="-434466"/>
              <a:ext cx="840321" cy="381085"/>
            </a:xfrm>
            <a:prstGeom prst="rect">
              <a:avLst/>
            </a:prstGeom>
          </p:spPr>
        </p:pic>
        <p:pic>
          <p:nvPicPr>
            <p:cNvPr id="18" name="Graphic 17">
              <a:extLst>
                <a:ext uri="{FF2B5EF4-FFF2-40B4-BE49-F238E27FC236}">
                  <a16:creationId xmlns:a16="http://schemas.microsoft.com/office/drawing/2014/main" id="{6A69ED92-21EC-832C-0B51-141E378D417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bwMode="auto">
            <a:xfrm>
              <a:off x="4098587" y="-781150"/>
              <a:ext cx="1017144" cy="322435"/>
            </a:xfrm>
            <a:prstGeom prst="rect">
              <a:avLst/>
            </a:prstGeom>
          </p:spPr>
        </p:pic>
      </p:grpSp>
      <p:sp>
        <p:nvSpPr>
          <p:cNvPr id="19" name="Textfeld 26">
            <a:extLst>
              <a:ext uri="{FF2B5EF4-FFF2-40B4-BE49-F238E27FC236}">
                <a16:creationId xmlns:a16="http://schemas.microsoft.com/office/drawing/2014/main" id="{A0696D73-D3DE-4F23-109E-F5F726EC1C27}"/>
              </a:ext>
            </a:extLst>
          </p:cNvPr>
          <p:cNvSpPr txBox="1"/>
          <p:nvPr/>
        </p:nvSpPr>
        <p:spPr bwMode="auto">
          <a:xfrm>
            <a:off x="4643438" y="3358042"/>
            <a:ext cx="4176712" cy="992772"/>
          </a:xfrm>
          <a:prstGeom prst="rect">
            <a:avLst/>
          </a:prstGeom>
          <a:noFill/>
        </p:spPr>
        <p:txBody>
          <a:bodyPr wrap="square">
            <a:spAutoFit/>
          </a:bodyPr>
          <a:lstStyle/>
          <a:p>
            <a:pPr>
              <a:lnSpc>
                <a:spcPct val="125000"/>
              </a:lnSpc>
            </a:pPr>
            <a:r>
              <a:rPr lang="en-US" sz="1200">
                <a:solidFill>
                  <a:srgbClr val="525252"/>
                </a:solidFill>
                <a:uFill>
                  <a:solidFill>
                    <a:srgbClr val="575656"/>
                  </a:solidFill>
                </a:uFill>
                <a:latin typeface="Segoe UI Light" panose="020B0502040204020203" pitchFamily="34" charset="0"/>
                <a:ea typeface="Segoe UI Light" panose="020B0502040204020203" pitchFamily="34" charset="0"/>
              </a:rPr>
              <a:t>The CELTIC-NEXT flagship project SUSTAINET-Advance is receiving funding by the BMFTR (Germany), </a:t>
            </a:r>
            <a:r>
              <a:rPr lang="en-US" sz="1200" err="1">
                <a:solidFill>
                  <a:srgbClr val="525252"/>
                </a:solidFill>
                <a:uFill>
                  <a:solidFill>
                    <a:srgbClr val="575656"/>
                  </a:solidFill>
                </a:uFill>
                <a:latin typeface="Segoe UI Light" panose="020B0502040204020203" pitchFamily="34" charset="0"/>
                <a:ea typeface="Segoe UI Light" panose="020B0502040204020203" pitchFamily="34" charset="0"/>
              </a:rPr>
              <a:t>Vinnova</a:t>
            </a:r>
            <a:r>
              <a:rPr lang="en-US" sz="1200">
                <a:solidFill>
                  <a:srgbClr val="525252"/>
                </a:solidFill>
                <a:uFill>
                  <a:solidFill>
                    <a:srgbClr val="575656"/>
                  </a:solidFill>
                </a:uFill>
                <a:latin typeface="Segoe UI Light" panose="020B0502040204020203" pitchFamily="34" charset="0"/>
                <a:ea typeface="Segoe UI Light" panose="020B0502040204020203" pitchFamily="34" charset="0"/>
              </a:rPr>
              <a:t> (Sweden), NCBR (Poland), </a:t>
            </a:r>
            <a:r>
              <a:rPr lang="en-US" sz="1200" err="1">
                <a:solidFill>
                  <a:srgbClr val="525252"/>
                </a:solidFill>
                <a:uFill>
                  <a:solidFill>
                    <a:srgbClr val="575656"/>
                  </a:solidFill>
                </a:uFill>
                <a:latin typeface="Segoe UI Light" panose="020B0502040204020203" pitchFamily="34" charset="0"/>
                <a:ea typeface="Segoe UI Light" panose="020B0502040204020203" pitchFamily="34" charset="0"/>
              </a:rPr>
              <a:t>Innosuisse</a:t>
            </a:r>
            <a:r>
              <a:rPr lang="en-US" sz="1200">
                <a:solidFill>
                  <a:srgbClr val="525252"/>
                </a:solidFill>
                <a:uFill>
                  <a:solidFill>
                    <a:srgbClr val="575656"/>
                  </a:solidFill>
                </a:uFill>
                <a:latin typeface="Segoe UI Light" panose="020B0502040204020203" pitchFamily="34" charset="0"/>
                <a:ea typeface="Segoe UI Light" panose="020B0502040204020203" pitchFamily="34" charset="0"/>
              </a:rPr>
              <a:t> (Switzerland), IRC (Ireland), and NRC-CNRC (Canada)</a:t>
            </a:r>
            <a:endParaRPr lang="de-DE" sz="1200">
              <a:solidFill>
                <a:srgbClr val="575656"/>
              </a:solidFill>
              <a:uFill>
                <a:solidFill>
                  <a:srgbClr val="575656"/>
                </a:solidFill>
              </a:uFill>
              <a:latin typeface="Segoe UI" panose="020B0502040204020203" pitchFamily="34" charset="0"/>
              <a:ea typeface="Segoe UI" panose="020B0502040204020203" pitchFamily="34" charset="0"/>
            </a:endParaRPr>
          </a:p>
        </p:txBody>
      </p:sp>
      <p:pic>
        <p:nvPicPr>
          <p:cNvPr id="20" name="Picture 19" descr="A black and red and yellow flag with a black and red flag&#10;&#10;AI-generated content may be incorrect.">
            <a:extLst>
              <a:ext uri="{FF2B5EF4-FFF2-40B4-BE49-F238E27FC236}">
                <a16:creationId xmlns:a16="http://schemas.microsoft.com/office/drawing/2014/main" id="{CCA300D8-CFA2-80DE-DF57-885ABCA70528}"/>
              </a:ext>
            </a:extLst>
          </p:cNvPr>
          <p:cNvPicPr>
            <a:picLocks noChangeAspect="1"/>
          </p:cNvPicPr>
          <p:nvPr/>
        </p:nvPicPr>
        <p:blipFill>
          <a:blip r:embed="rId6" cstate="print">
            <a:extLst>
              <a:ext uri="{28A0092B-C50C-407E-A947-70E740481C1C}">
                <a14:useLocalDpi xmlns:a14="http://schemas.microsoft.com/office/drawing/2010/main" val="0"/>
              </a:ext>
            </a:extLst>
          </a:blip>
          <a:srcRect r="11233"/>
          <a:stretch>
            <a:fillRect/>
          </a:stretch>
        </p:blipFill>
        <p:spPr>
          <a:xfrm>
            <a:off x="5541326" y="2590692"/>
            <a:ext cx="1008729" cy="758031"/>
          </a:xfrm>
          <a:prstGeom prst="rect">
            <a:avLst/>
          </a:prstGeom>
        </p:spPr>
      </p:pic>
      <p:pic>
        <p:nvPicPr>
          <p:cNvPr id="21" name="Picture 20" descr="A red and black background&#10;&#10;AI-generated content may be incorrect.">
            <a:extLst>
              <a:ext uri="{FF2B5EF4-FFF2-40B4-BE49-F238E27FC236}">
                <a16:creationId xmlns:a16="http://schemas.microsoft.com/office/drawing/2014/main" id="{09E63E6B-986F-3CF5-D0E3-B9F3867AB0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42019" y="2658063"/>
            <a:ext cx="759470" cy="536319"/>
          </a:xfrm>
          <a:prstGeom prst="rect">
            <a:avLst/>
          </a:prstGeom>
        </p:spPr>
      </p:pic>
      <p:pic>
        <p:nvPicPr>
          <p:cNvPr id="23" name="Picture 22" descr="A logo of a tree and light bulb&#10;&#10;AI-generated content may be incorrect.">
            <a:extLst>
              <a:ext uri="{FF2B5EF4-FFF2-40B4-BE49-F238E27FC236}">
                <a16:creationId xmlns:a16="http://schemas.microsoft.com/office/drawing/2014/main" id="{51156F7F-2A11-74B6-1569-CF209F36028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43438" y="2590692"/>
            <a:ext cx="869468" cy="758031"/>
          </a:xfrm>
          <a:prstGeom prst="rect">
            <a:avLst/>
          </a:prstGeom>
        </p:spPr>
      </p:pic>
    </p:spTree>
    <p:extLst>
      <p:ext uri="{BB962C8B-B14F-4D97-AF65-F5344CB8AC3E}">
        <p14:creationId xmlns:p14="http://schemas.microsoft.com/office/powerpoint/2010/main" val="3528323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Adtran Colors 2026">
      <a:dk1>
        <a:srgbClr val="000000"/>
      </a:dk1>
      <a:lt1>
        <a:srgbClr val="FFFFFF"/>
      </a:lt1>
      <a:dk2>
        <a:srgbClr val="535353"/>
      </a:dk2>
      <a:lt2>
        <a:srgbClr val="A7A7A7"/>
      </a:lt2>
      <a:accent1>
        <a:srgbClr val="00C8E6"/>
      </a:accent1>
      <a:accent2>
        <a:srgbClr val="006E8C"/>
      </a:accent2>
      <a:accent3>
        <a:srgbClr val="02434F"/>
      </a:accent3>
      <a:accent4>
        <a:srgbClr val="00A0C8"/>
      </a:accent4>
      <a:accent5>
        <a:srgbClr val="3264F0"/>
      </a:accent5>
      <a:accent6>
        <a:srgbClr val="FF7878"/>
      </a:accent6>
      <a:hlink>
        <a:srgbClr val="0000FF"/>
      </a:hlink>
      <a:folHlink>
        <a:srgbClr val="FF00FF"/>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spcBef>
            <a:spcPts val="1200"/>
          </a:spcBef>
          <a:buClr>
            <a:schemeClr val="accent5"/>
          </a:buClr>
          <a:defRPr b="1" dirty="0">
            <a:solidFill>
              <a:schemeClr val="tx1">
                <a:lumMod val="85000"/>
                <a:lumOff val="15000"/>
              </a:schemeClr>
            </a:solidFill>
            <a:latin typeface="Arial" panose="020B0604020202020204" pitchFamily="34" charset="0"/>
            <a:cs typeface="Arial" panose="020B0604020202020204" pitchFamily="34" charset="0"/>
          </a:defRPr>
        </a:defPPr>
      </a:lstStyle>
    </a:txDef>
  </a:objectDefaults>
  <a:extraClrSchemeLst/>
  <a:custClrLst>
    <a:custClr name="Custom Color 1">
      <a:srgbClr val="C49476"/>
    </a:custClr>
    <a:custClr name="Custom Color 2">
      <a:srgbClr val="FFC800"/>
    </a:custClr>
    <a:custClr name="Custom Color 3">
      <a:srgbClr val="ED7C51"/>
    </a:custClr>
    <a:custClr name="Custom Color 4">
      <a:srgbClr val="F23F5C"/>
    </a:custClr>
    <a:custClr name="Custom Color 5">
      <a:srgbClr val="C359C4"/>
    </a:custClr>
    <a:custClr name="Custom Color 6">
      <a:srgbClr val="8B64C9"/>
    </a:custClr>
    <a:custClr name="Custom Color 7">
      <a:srgbClr val="2C84D4"/>
    </a:custClr>
    <a:custClr name="Custom Color 8">
      <a:srgbClr val="54C5BD"/>
    </a:custClr>
    <a:custClr name="Custom Color 9">
      <a:srgbClr val="7AD56C"/>
    </a:custClr>
    <a:custClr name="Custom Color 10">
      <a:srgbClr val="DFE96D"/>
    </a:custClr>
  </a:custClrLst>
  <a:extLst>
    <a:ext uri="{05A4C25C-085E-4340-85A3-A5531E510DB2}">
      <thm15:themeFamily xmlns:thm15="http://schemas.microsoft.com/office/thememl/2012/main" name="Adtran-Templates-2026.potx  -  Read-Only" id="{3A50041A-1AB2-4CC3-B4BF-585A4932E9DA}" vid="{5B68C399-1066-42EB-B0EF-8326EA9572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ADTRAN">
      <a:dk1>
        <a:srgbClr val="000000"/>
      </a:dk1>
      <a:lt1>
        <a:srgbClr val="FFFFFF"/>
      </a:lt1>
      <a:dk2>
        <a:srgbClr val="535353"/>
      </a:dk2>
      <a:lt2>
        <a:srgbClr val="A7A7A7"/>
      </a:lt2>
      <a:accent1>
        <a:srgbClr val="00C8E6"/>
      </a:accent1>
      <a:accent2>
        <a:srgbClr val="006E8C"/>
      </a:accent2>
      <a:accent3>
        <a:srgbClr val="02434F"/>
      </a:accent3>
      <a:accent4>
        <a:srgbClr val="00A0C8"/>
      </a:accent4>
      <a:accent5>
        <a:srgbClr val="3264F0"/>
      </a:accent5>
      <a:accent6>
        <a:srgbClr val="FF7878"/>
      </a:accent6>
      <a:hlink>
        <a:srgbClr val="0000FF"/>
      </a:hlink>
      <a:folHlink>
        <a:srgbClr val="FF00FF"/>
      </a:folHlink>
    </a:clrScheme>
    <a:fontScheme name="ADTRA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53661dd-c0ac-476c-8f7d-e410ee6c57d8" xsi:nil="true"/>
    <lcf76f155ced4ddcb4097134ff3c332f xmlns="f15840a2-1448-4263-9ab5-8f48da97171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AECE5901B561C409F1602F3B789E923" ma:contentTypeVersion="14" ma:contentTypeDescription="Create a new document." ma:contentTypeScope="" ma:versionID="38302c3f870d35afea0f9c8beae91f71">
  <xsd:schema xmlns:xsd="http://www.w3.org/2001/XMLSchema" xmlns:xs="http://www.w3.org/2001/XMLSchema" xmlns:p="http://schemas.microsoft.com/office/2006/metadata/properties" xmlns:ns2="f15840a2-1448-4263-9ab5-8f48da971713" xmlns:ns3="c53661dd-c0ac-476c-8f7d-e410ee6c57d8" targetNamespace="http://schemas.microsoft.com/office/2006/metadata/properties" ma:root="true" ma:fieldsID="004aef7b9de5f39c634cc6e6890c18c3" ns2:_="" ns3:_="">
    <xsd:import namespace="f15840a2-1448-4263-9ab5-8f48da971713"/>
    <xsd:import namespace="c53661dd-c0ac-476c-8f7d-e410ee6c57d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5840a2-1448-4263-9ab5-8f48da9717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ee48b3e-5ed4-46d3-bc85-bf4be599955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3661dd-c0ac-476c-8f7d-e410ee6c57d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8ab84e3-5b7c-469f-abcd-5b0b4274ee54}" ma:internalName="TaxCatchAll" ma:showField="CatchAllData" ma:web="c53661dd-c0ac-476c-8f7d-e410ee6c57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5DECC1-CF38-4848-9BC6-D0471BE370D3}">
  <ds:schemaRefs>
    <ds:schemaRef ds:uri="http://schemas.microsoft.com/office/2006/documentManagement/types"/>
    <ds:schemaRef ds:uri="http://purl.org/dc/elements/1.1/"/>
    <ds:schemaRef ds:uri="4dd19acb-66b4-43e7-ba0b-aa006e8f4bb8"/>
    <ds:schemaRef ds:uri="4cb6a53b-ea91-4f80-b8fa-adfee0a86b33"/>
    <ds:schemaRef ds:uri="http://www.w3.org/XML/1998/namespace"/>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c27912e-03d3-442c-bd2a-675abdb84c2f"/>
    <ds:schemaRef ds:uri="bcd33962-d9e4-4481-a5cf-977877cf5fe2"/>
    <ds:schemaRef ds:uri="2b353744-2523-4356-917c-25dfc67979a6"/>
    <ds:schemaRef ds:uri="http://purl.org/dc/terms/"/>
    <ds:schemaRef ds:uri="c53661dd-c0ac-476c-8f7d-e410ee6c57d8"/>
    <ds:schemaRef ds:uri="f15840a2-1448-4263-9ab5-8f48da971713"/>
  </ds:schemaRefs>
</ds:datastoreItem>
</file>

<file path=customXml/itemProps2.xml><?xml version="1.0" encoding="utf-8"?>
<ds:datastoreItem xmlns:ds="http://schemas.openxmlformats.org/officeDocument/2006/customXml" ds:itemID="{FD4AB281-5D3A-46A1-B04B-0DD277D399C2}">
  <ds:schemaRefs>
    <ds:schemaRef ds:uri="http://schemas.microsoft.com/sharepoint/v3/contenttype/forms"/>
  </ds:schemaRefs>
</ds:datastoreItem>
</file>

<file path=customXml/itemProps3.xml><?xml version="1.0" encoding="utf-8"?>
<ds:datastoreItem xmlns:ds="http://schemas.openxmlformats.org/officeDocument/2006/customXml" ds:itemID="{590D3D91-0EAF-4CF5-884C-E5B2EEAB9A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5840a2-1448-4263-9ab5-8f48da971713"/>
    <ds:schemaRef ds:uri="c53661dd-c0ac-476c-8f7d-e410ee6c57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9dbe66d-89b0-42e1-aeec-433cb5d794cc}" enabled="1" method="Standard" siteId="{667afd6f-3ad0-4676-98a6-3557b303f3f3}" contentBits="0" removed="0"/>
</clbl:labelList>
</file>

<file path=docProps/app.xml><?xml version="1.0" encoding="utf-8"?>
<Properties xmlns="http://schemas.openxmlformats.org/officeDocument/2006/extended-properties" xmlns:vt="http://schemas.openxmlformats.org/officeDocument/2006/docPropsVTypes">
  <Template>Adtran 2026 PPT template with layouts and icons</Template>
  <TotalTime>0</TotalTime>
  <Words>938</Words>
  <Application>Microsoft Office PowerPoint</Application>
  <PresentationFormat>On-screen Show (16:9)</PresentationFormat>
  <Paragraphs>136</Paragraphs>
  <Slides>8</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4" baseType="lpstr">
      <vt:lpstr>Arial</vt:lpstr>
      <vt:lpstr>Segoe UI</vt:lpstr>
      <vt:lpstr>Segoe UI Light</vt:lpstr>
      <vt:lpstr>Wingdings</vt:lpstr>
      <vt:lpstr>Office Theme</vt:lpstr>
      <vt:lpstr>think-cell Slide</vt:lpstr>
      <vt:lpstr>Unlocking the Network of the Future:  How SUSTAINET-Advance is driving  Resilient, Sustainable and AI-Ready Enterprise Connectivity and Critical Infrastructure</vt:lpstr>
      <vt:lpstr>Trends, driving the future of connectivity</vt:lpstr>
      <vt:lpstr>AI is reshaping the world – creates new challenges</vt:lpstr>
      <vt:lpstr>SUSTAINET-Advance</vt:lpstr>
      <vt:lpstr>Project partners and key facts</vt:lpstr>
      <vt:lpstr>Project highlights and achievements</vt:lpstr>
      <vt:lpstr>Impact for Europe and Canada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enabling - optical transport</dc:title>
  <dc:creator>Stephan Neidlinger</dc:creator>
  <cp:lastModifiedBy>Christoph Glingener</cp:lastModifiedBy>
  <cp:revision>10</cp:revision>
  <dcterms:created xsi:type="dcterms:W3CDTF">2026-07-07T11:24:42Z</dcterms:created>
  <dcterms:modified xsi:type="dcterms:W3CDTF">2026-09-07T08:47:06Z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lassificationContentMarkingFooterLocations">
    <vt:lpwstr>Adtran 2023:5</vt:lpwstr>
  </property>
  <property fmtid="{D5CDD505-2E9C-101B-9397-08002B2CF9AE}" pid="4" name="ClassificationContentMarkingFooterText">
    <vt:lpwstr>- Classified as Confidential -</vt:lpwstr>
  </property>
  <property fmtid="{D5CDD505-2E9C-101B-9397-08002B2CF9AE}" pid="5" name="MSIP_Label_e5cd950d-e56c-4fac-9b5d-f93b4eb7dc20_Enabled">
    <vt:lpwstr>true</vt:lpwstr>
  </property>
  <property fmtid="{D5CDD505-2E9C-101B-9397-08002B2CF9AE}" pid="6" name="MSIP_Label_e5cd950d-e56c-4fac-9b5d-f93b4eb7dc20_SetDate">
    <vt:lpwstr>2023-06-23T13:29:13Z</vt:lpwstr>
  </property>
  <property fmtid="{D5CDD505-2E9C-101B-9397-08002B2CF9AE}" pid="7" name="MSIP_Label_e5cd950d-e56c-4fac-9b5d-f93b4eb7dc20_Method">
    <vt:lpwstr>Privileged</vt:lpwstr>
  </property>
  <property fmtid="{D5CDD505-2E9C-101B-9397-08002B2CF9AE}" pid="8" name="MSIP_Label_e5cd950d-e56c-4fac-9b5d-f93b4eb7dc20_Name">
    <vt:lpwstr>ADVA_Public</vt:lpwstr>
  </property>
  <property fmtid="{D5CDD505-2E9C-101B-9397-08002B2CF9AE}" pid="9" name="MSIP_Label_e5cd950d-e56c-4fac-9b5d-f93b4eb7dc20_SiteId">
    <vt:lpwstr>522fc9ff-aca0-4d49-8e36-d13332e34662</vt:lpwstr>
  </property>
  <property fmtid="{D5CDD505-2E9C-101B-9397-08002B2CF9AE}" pid="10" name="MSIP_Label_e5cd950d-e56c-4fac-9b5d-f93b4eb7dc20_ActionId">
    <vt:lpwstr>ce671781-09a1-4933-a24f-5de29d842c1b</vt:lpwstr>
  </property>
  <property fmtid="{D5CDD505-2E9C-101B-9397-08002B2CF9AE}" pid="11" name="MSIP_Label_e5cd950d-e56c-4fac-9b5d-f93b4eb7dc20_ContentBits">
    <vt:lpwstr>0</vt:lpwstr>
  </property>
  <property fmtid="{D5CDD505-2E9C-101B-9397-08002B2CF9AE}" pid="12" name="MSIP_Label_efd483ac-a851-46ce-a312-07532d9c36b0_Name">
    <vt:lpwstr>General Buisness</vt:lpwstr>
  </property>
  <property fmtid="{D5CDD505-2E9C-101B-9397-08002B2CF9AE}" pid="13" name="MSIP_Label_adff8cef-5509-4e80-90aa-f41b464a4563_ContentBits">
    <vt:lpwstr>2</vt:lpwstr>
  </property>
  <property fmtid="{D5CDD505-2E9C-101B-9397-08002B2CF9AE}" pid="14" name="MSIP_Label_adff8cef-5509-4e80-90aa-f41b464a4563_SiteId">
    <vt:lpwstr>522fc9ff-aca0-4d49-8e36-d13332e34662</vt:lpwstr>
  </property>
  <property fmtid="{D5CDD505-2E9C-101B-9397-08002B2CF9AE}" pid="15" name="MSIP_Label_efd483ac-a851-46ce-a312-07532d9c36b0_SiteId">
    <vt:lpwstr>423946e4-28c0-4deb-904c-a4a4b174fb3f</vt:lpwstr>
  </property>
  <property fmtid="{D5CDD505-2E9C-101B-9397-08002B2CF9AE}" pid="16" name="MSIP_Label_adff8cef-5509-4e80-90aa-f41b464a4563_Method">
    <vt:lpwstr>Privileged</vt:lpwstr>
  </property>
  <property fmtid="{D5CDD505-2E9C-101B-9397-08002B2CF9AE}" pid="17" name="MSIP_Label_efd483ac-a851-46ce-a312-07532d9c36b0_Method">
    <vt:lpwstr>Privileged</vt:lpwstr>
  </property>
  <property fmtid="{D5CDD505-2E9C-101B-9397-08002B2CF9AE}" pid="18" name="MSIP_Label_efd483ac-a851-46ce-a312-07532d9c36b0_ContentBits">
    <vt:lpwstr>2</vt:lpwstr>
  </property>
  <property fmtid="{D5CDD505-2E9C-101B-9397-08002B2CF9AE}" pid="19" name="MSIP_Label_efd483ac-a851-46ce-a312-07532d9c36b0_Enabled">
    <vt:lpwstr>true</vt:lpwstr>
  </property>
  <property fmtid="{D5CDD505-2E9C-101B-9397-08002B2CF9AE}" pid="20" name="MSIP_Label_adff8cef-5509-4e80-90aa-f41b464a4563_Enabled">
    <vt:lpwstr>true</vt:lpwstr>
  </property>
  <property fmtid="{D5CDD505-2E9C-101B-9397-08002B2CF9AE}" pid="21" name="MSIP_Label_adff8cef-5509-4e80-90aa-f41b464a4563_ActionId">
    <vt:lpwstr>876fbaac-4c44-456a-8f1d-561ab8a3b60b</vt:lpwstr>
  </property>
  <property fmtid="{D5CDD505-2E9C-101B-9397-08002B2CF9AE}" pid="22" name="MSIP_Label_efd483ac-a851-46ce-a312-07532d9c36b0_ActionId">
    <vt:lpwstr>553e6be6-73ac-4769-8e0f-c9adeddc18e8</vt:lpwstr>
  </property>
  <property fmtid="{D5CDD505-2E9C-101B-9397-08002B2CF9AE}" pid="23" name="MSIP_Label_efd483ac-a851-46ce-a312-07532d9c36b0_SetDate">
    <vt:lpwstr>2023-06-29T19:24:23Z</vt:lpwstr>
  </property>
  <property fmtid="{D5CDD505-2E9C-101B-9397-08002B2CF9AE}" pid="24" name="MSIP_Label_adff8cef-5509-4e80-90aa-f41b464a4563_SetDate">
    <vt:lpwstr>2023-03-30T11:58:35Z</vt:lpwstr>
  </property>
  <property fmtid="{D5CDD505-2E9C-101B-9397-08002B2CF9AE}" pid="25" name="MSIP_Label_adff8cef-5509-4e80-90aa-f41b464a4563_Name">
    <vt:lpwstr>All Employees</vt:lpwstr>
  </property>
  <property fmtid="{D5CDD505-2E9C-101B-9397-08002B2CF9AE}" pid="26" name="ContentTypeId">
    <vt:lpwstr>0x0101007AECE5901B561C409F1602F3B789E923</vt:lpwstr>
  </property>
</Properties>
</file>