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4"/>
  </p:sldMasterIdLst>
  <p:notesMasterIdLst>
    <p:notesMasterId r:id="rId14"/>
  </p:notesMasterIdLst>
  <p:sldIdLst>
    <p:sldId id="2147474619" r:id="rId5"/>
    <p:sldId id="2147474781" r:id="rId6"/>
    <p:sldId id="259" r:id="rId7"/>
    <p:sldId id="260" r:id="rId8"/>
    <p:sldId id="2147474782" r:id="rId9"/>
    <p:sldId id="2147474620" r:id="rId10"/>
    <p:sldId id="258" r:id="rId11"/>
    <p:sldId id="2147474783" r:id="rId12"/>
    <p:sldId id="2147474784" r:id="rId13"/>
  </p:sldIdLst>
  <p:sldSz cx="9144000" cy="5143500" type="screen16x9"/>
  <p:notesSz cx="10234613" cy="7104063"/>
  <p:defaultTextStyle>
    <a:defPPr>
      <a:defRPr lang="en-US"/>
    </a:defPPr>
    <a:lvl1pPr marL="0" algn="l" defTabSz="685783">
      <a:defRPr sz="1400">
        <a:solidFill>
          <a:schemeClr val="tx1"/>
        </a:solidFill>
        <a:latin typeface="+mn-lt"/>
        <a:ea typeface="+mn-ea"/>
        <a:cs typeface="+mn-cs"/>
      </a:defRPr>
    </a:lvl1pPr>
    <a:lvl2pPr marL="342892" algn="l" defTabSz="685783">
      <a:defRPr sz="1400">
        <a:solidFill>
          <a:schemeClr val="tx1"/>
        </a:solidFill>
        <a:latin typeface="+mn-lt"/>
        <a:ea typeface="+mn-ea"/>
        <a:cs typeface="+mn-cs"/>
      </a:defRPr>
    </a:lvl2pPr>
    <a:lvl3pPr marL="685783" algn="l" defTabSz="685783">
      <a:defRPr sz="1400">
        <a:solidFill>
          <a:schemeClr val="tx1"/>
        </a:solidFill>
        <a:latin typeface="+mn-lt"/>
        <a:ea typeface="+mn-ea"/>
        <a:cs typeface="+mn-cs"/>
      </a:defRPr>
    </a:lvl3pPr>
    <a:lvl4pPr marL="1028675" algn="l" defTabSz="685783">
      <a:defRPr sz="1400">
        <a:solidFill>
          <a:schemeClr val="tx1"/>
        </a:solidFill>
        <a:latin typeface="+mn-lt"/>
        <a:ea typeface="+mn-ea"/>
        <a:cs typeface="+mn-cs"/>
      </a:defRPr>
    </a:lvl4pPr>
    <a:lvl5pPr marL="1371566" algn="l" defTabSz="685783">
      <a:defRPr sz="1400">
        <a:solidFill>
          <a:schemeClr val="tx1"/>
        </a:solidFill>
        <a:latin typeface="+mn-lt"/>
        <a:ea typeface="+mn-ea"/>
        <a:cs typeface="+mn-cs"/>
      </a:defRPr>
    </a:lvl5pPr>
    <a:lvl6pPr marL="1714457" algn="l" defTabSz="685783">
      <a:defRPr sz="1400">
        <a:solidFill>
          <a:schemeClr val="tx1"/>
        </a:solidFill>
        <a:latin typeface="+mn-lt"/>
        <a:ea typeface="+mn-ea"/>
        <a:cs typeface="+mn-cs"/>
      </a:defRPr>
    </a:lvl6pPr>
    <a:lvl7pPr marL="2057348" algn="l" defTabSz="685783">
      <a:defRPr sz="1400">
        <a:solidFill>
          <a:schemeClr val="tx1"/>
        </a:solidFill>
        <a:latin typeface="+mn-lt"/>
        <a:ea typeface="+mn-ea"/>
        <a:cs typeface="+mn-cs"/>
      </a:defRPr>
    </a:lvl7pPr>
    <a:lvl8pPr marL="2400240" algn="l" defTabSz="685783">
      <a:defRPr sz="1400">
        <a:solidFill>
          <a:schemeClr val="tx1"/>
        </a:solidFill>
        <a:latin typeface="+mn-lt"/>
        <a:ea typeface="+mn-ea"/>
        <a:cs typeface="+mn-cs"/>
      </a:defRPr>
    </a:lvl8pPr>
    <a:lvl9pPr marL="2743132" algn="l" defTabSz="685783">
      <a:defRPr sz="14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47A1587-5FCB-444D-96EF-15946E33E081}">
          <p14:sldIdLst>
            <p14:sldId id="2147474619"/>
            <p14:sldId id="2147474781"/>
            <p14:sldId id="259"/>
            <p14:sldId id="260"/>
            <p14:sldId id="2147474782"/>
            <p14:sldId id="2147474620"/>
            <p14:sldId id="258"/>
            <p14:sldId id="2147474783"/>
            <p14:sldId id="21474747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1886F05-3FD9-0C07-1989-9F73C3412144}" name="David Heye" initials="DH" userId="S::sduum5fzm847q4bh@m365.rwth-aachen.de::377710ff-df0d-4c3f-a9ac-f22735482a29" providerId="AD"/>
  <p188:author id="{E14B320B-5343-13C7-C026-397225F78E2B}" name="Artmiz Golkaramnay" initials="AG" userId="S::artmiz@latys.ca::16814b6e-2731-4fc3-8ed8-e84c2608cfdc" providerId="AD"/>
  <p188:author id="{94F89010-849D-E9B4-A0D2-2EED44E50136}" name="Achim Autenrieth" initials="AA" userId="S::achim.autenrieth@adtran.com::19bb31f0-c8f2-46a7-8fbe-22b6f63b4dd5" providerId="AD"/>
  <p188:author id="{A911DA2C-6AB4-4C88-F6E2-CA1934C0F266}" name="Suomalainen Jani" initials="JS" userId="S::Jani.Suomalainen@vtt.fi::87deba33-94a0-41d0-bef3-05f790a6ea06" providerId="AD"/>
  <p188:author id="{DEE16CC5-827E-C7A0-3C04-FD293359EA2B}" name="Christoph Lipps" initials="CL" userId="S::chli02@dfki.de::c08e14f1-2bba-4503-94ac-54430b629f81" providerId="AD"/>
  <p188:author id="{D8EA9AC7-3A8C-C660-1848-058F6D86BD21}" name="Sandip Das (Nokia)" initials="SD" userId="S::sandip.das@nokia-bell-labs.com::2b0d1165-4305-43e0-91ec-2916f6c098c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76F34"/>
    <a:srgbClr val="0C2577"/>
    <a:srgbClr val="107DC0"/>
    <a:srgbClr val="F2F4FA"/>
    <a:srgbClr val="AEB1B5"/>
    <a:srgbClr val="70706E"/>
    <a:srgbClr val="FFFF00"/>
    <a:srgbClr val="28306E"/>
    <a:srgbClr val="FFFFFF"/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Helle Formatvorlage 3 - Akz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Helle Formatvorlage 1 - Akz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72833802-FEF1-4C79-8D5D-14CF1EAF98D9}" styleName="Helle Formatvorlage 2 - Akz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21E4AEA4-8DFA-4A89-87EB-49C32662AFE0}" styleName="Mittlere Formatvorlage 2 - Akz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ittlere Formatvorlage 1 - Akz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Mittlere Formatvorlage 4 - Akz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84"/>
    <p:restoredTop sz="94658"/>
  </p:normalViewPr>
  <p:slideViewPr>
    <p:cSldViewPr snapToGrid="0">
      <p:cViewPr>
        <p:scale>
          <a:sx n="80" d="100"/>
          <a:sy n="80" d="100"/>
        </p:scale>
        <p:origin x="62" y="3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326249" cy="633666"/>
          </a:xfrm>
          <a:prstGeom prst="rect">
            <a:avLst/>
          </a:prstGeom>
        </p:spPr>
        <p:txBody>
          <a:bodyPr vert="horz" lIns="110962" tIns="55481" rIns="110962" bIns="55481" rtlCol="0"/>
          <a:lstStyle>
            <a:lvl1pPr algn="l">
              <a:defRPr sz="15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Date Placeholder 2"/>
          <p:cNvSpPr>
            <a:spLocks noGrp="1"/>
          </p:cNvSpPr>
          <p:nvPr>
            <p:ph type="dt" idx="1"/>
          </p:nvPr>
        </p:nvSpPr>
        <p:spPr bwMode="auto">
          <a:xfrm>
            <a:off x="4347934" y="0"/>
            <a:ext cx="3326249" cy="633666"/>
          </a:xfrm>
          <a:prstGeom prst="rect">
            <a:avLst/>
          </a:prstGeom>
        </p:spPr>
        <p:txBody>
          <a:bodyPr vert="horz" lIns="110962" tIns="55481" rIns="110962" bIns="55481" rtlCol="0"/>
          <a:lstStyle>
            <a:lvl1pPr algn="r">
              <a:defRPr sz="1500"/>
            </a:lvl1pPr>
          </a:lstStyle>
          <a:p>
            <a:pPr>
              <a:defRPr/>
            </a:pPr>
            <a:fld id="{554B4EB4-9DE8-46F6-8C53-1E9FA581A8C2}" type="datetimeFigureOut">
              <a:rPr lang="en-US"/>
              <a:t>9/8/2026</a:t>
            </a:fld>
            <a:endParaRPr lang="en-US"/>
          </a:p>
        </p:txBody>
      </p:sp>
      <p:sp>
        <p:nvSpPr>
          <p:cNvPr id="6" name="Slide Image Placeholder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50800" y="1577975"/>
            <a:ext cx="7575550" cy="42624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110962" tIns="55481" rIns="110962" bIns="55481" rtlCol="0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767596" y="6077921"/>
            <a:ext cx="6140768" cy="4972844"/>
          </a:xfrm>
          <a:prstGeom prst="rect">
            <a:avLst/>
          </a:prstGeom>
        </p:spPr>
        <p:txBody>
          <a:bodyPr vert="horz" lIns="110962" tIns="55481" rIns="110962" bIns="55481" rtlCol="0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11995782"/>
            <a:ext cx="3326249" cy="633664"/>
          </a:xfrm>
          <a:prstGeom prst="rect">
            <a:avLst/>
          </a:prstGeom>
        </p:spPr>
        <p:txBody>
          <a:bodyPr vert="horz" lIns="110962" tIns="55481" rIns="110962" bIns="55481" rtlCol="0" anchor="b"/>
          <a:lstStyle>
            <a:lvl1pPr algn="l">
              <a:defRPr sz="15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4347934" y="11995782"/>
            <a:ext cx="3326249" cy="633664"/>
          </a:xfrm>
          <a:prstGeom prst="rect">
            <a:avLst/>
          </a:prstGeom>
        </p:spPr>
        <p:txBody>
          <a:bodyPr vert="horz" lIns="110962" tIns="55481" rIns="110962" bIns="55481" rtlCol="0" anchor="b"/>
          <a:lstStyle>
            <a:lvl1pPr algn="r">
              <a:defRPr sz="1500"/>
            </a:lvl1pPr>
          </a:lstStyle>
          <a:p>
            <a:pPr>
              <a:defRPr/>
            </a:pPr>
            <a:fld id="{CC00D764-3679-4ABF-9EF8-0BBB04133716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685783">
      <a:defRPr sz="900">
        <a:solidFill>
          <a:schemeClr val="tx1"/>
        </a:solidFill>
        <a:latin typeface="+mn-lt"/>
        <a:ea typeface="+mn-ea"/>
        <a:cs typeface="+mn-cs"/>
      </a:defRPr>
    </a:lvl1pPr>
    <a:lvl2pPr marL="342892" algn="l" defTabSz="685783">
      <a:defRPr sz="900">
        <a:solidFill>
          <a:schemeClr val="tx1"/>
        </a:solidFill>
        <a:latin typeface="+mn-lt"/>
        <a:ea typeface="+mn-ea"/>
        <a:cs typeface="+mn-cs"/>
      </a:defRPr>
    </a:lvl2pPr>
    <a:lvl3pPr marL="685783" algn="l" defTabSz="685783">
      <a:defRPr sz="900">
        <a:solidFill>
          <a:schemeClr val="tx1"/>
        </a:solidFill>
        <a:latin typeface="+mn-lt"/>
        <a:ea typeface="+mn-ea"/>
        <a:cs typeface="+mn-cs"/>
      </a:defRPr>
    </a:lvl3pPr>
    <a:lvl4pPr marL="1028675" algn="l" defTabSz="685783">
      <a:defRPr sz="900">
        <a:solidFill>
          <a:schemeClr val="tx1"/>
        </a:solidFill>
        <a:latin typeface="+mn-lt"/>
        <a:ea typeface="+mn-ea"/>
        <a:cs typeface="+mn-cs"/>
      </a:defRPr>
    </a:lvl4pPr>
    <a:lvl5pPr marL="1371566" algn="l" defTabSz="685783">
      <a:defRPr sz="900">
        <a:solidFill>
          <a:schemeClr val="tx1"/>
        </a:solidFill>
        <a:latin typeface="+mn-lt"/>
        <a:ea typeface="+mn-ea"/>
        <a:cs typeface="+mn-cs"/>
      </a:defRPr>
    </a:lvl5pPr>
    <a:lvl6pPr marL="1714457" algn="l" defTabSz="685783">
      <a:defRPr sz="900">
        <a:solidFill>
          <a:schemeClr val="tx1"/>
        </a:solidFill>
        <a:latin typeface="+mn-lt"/>
        <a:ea typeface="+mn-ea"/>
        <a:cs typeface="+mn-cs"/>
      </a:defRPr>
    </a:lvl6pPr>
    <a:lvl7pPr marL="2057348" algn="l" defTabSz="685783">
      <a:defRPr sz="900">
        <a:solidFill>
          <a:schemeClr val="tx1"/>
        </a:solidFill>
        <a:latin typeface="+mn-lt"/>
        <a:ea typeface="+mn-ea"/>
        <a:cs typeface="+mn-cs"/>
      </a:defRPr>
    </a:lvl7pPr>
    <a:lvl8pPr marL="2400240" algn="l" defTabSz="685783">
      <a:defRPr sz="900">
        <a:solidFill>
          <a:schemeClr val="tx1"/>
        </a:solidFill>
        <a:latin typeface="+mn-lt"/>
        <a:ea typeface="+mn-ea"/>
        <a:cs typeface="+mn-cs"/>
      </a:defRPr>
    </a:lvl8pPr>
    <a:lvl9pPr marL="2743132" algn="l" defTabSz="685783">
      <a:defRPr sz="9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B76A1-85E4-D613-AD27-E46E2A6BF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B93489E3-751B-7B98-2B9F-6E20B04B5A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812370D4-7BF0-2638-1495-D320F4CF9A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FAE8B3E6-B097-B4EB-2E88-9F4F0AD6F0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C00D764-3679-4ABF-9EF8-0BBB0413371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8053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C00D764-3679-4ABF-9EF8-0BBB0413371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125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3" Type="http://schemas.openxmlformats.org/officeDocument/2006/relationships/image" Target="../media/image5.jpeg"/><Relationship Id="rId21" Type="http://schemas.openxmlformats.org/officeDocument/2006/relationships/image" Target="../media/image21.png"/><Relationship Id="rId7" Type="http://schemas.openxmlformats.org/officeDocument/2006/relationships/image" Target="../media/image3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image" Target="../media/image1.jpe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jpe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6.jpe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10.png"/><Relationship Id="rId18" Type="http://schemas.openxmlformats.org/officeDocument/2006/relationships/image" Target="../media/image15.png"/><Relationship Id="rId3" Type="http://schemas.openxmlformats.org/officeDocument/2006/relationships/image" Target="../media/image1.jpeg"/><Relationship Id="rId21" Type="http://schemas.openxmlformats.org/officeDocument/2006/relationships/image" Target="../media/image18.png"/><Relationship Id="rId7" Type="http://schemas.openxmlformats.org/officeDocument/2006/relationships/image" Target="../media/image27.png"/><Relationship Id="rId12" Type="http://schemas.openxmlformats.org/officeDocument/2006/relationships/image" Target="../media/image9.png"/><Relationship Id="rId17" Type="http://schemas.openxmlformats.org/officeDocument/2006/relationships/image" Target="../media/image14.png"/><Relationship Id="rId2" Type="http://schemas.openxmlformats.org/officeDocument/2006/relationships/image" Target="../media/image24.jpeg"/><Relationship Id="rId16" Type="http://schemas.openxmlformats.org/officeDocument/2006/relationships/image" Target="../media/image13.png"/><Relationship Id="rId20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6.png"/><Relationship Id="rId11" Type="http://schemas.openxmlformats.org/officeDocument/2006/relationships/image" Target="../media/image8.png"/><Relationship Id="rId5" Type="http://schemas.openxmlformats.org/officeDocument/2006/relationships/image" Target="../media/image25.jpeg"/><Relationship Id="rId15" Type="http://schemas.openxmlformats.org/officeDocument/2006/relationships/image" Target="../media/image12.png"/><Relationship Id="rId10" Type="http://schemas.openxmlformats.org/officeDocument/2006/relationships/image" Target="../media/image3.png"/><Relationship Id="rId19" Type="http://schemas.openxmlformats.org/officeDocument/2006/relationships/image" Target="../media/image16.png"/><Relationship Id="rId4" Type="http://schemas.openxmlformats.org/officeDocument/2006/relationships/image" Target="../media/image6.jpeg"/><Relationship Id="rId9" Type="http://schemas.openxmlformats.org/officeDocument/2006/relationships/image" Target="../media/image2.jpeg"/><Relationship Id="rId14" Type="http://schemas.openxmlformats.org/officeDocument/2006/relationships/image" Target="../media/image11.png"/><Relationship Id="rId22" Type="http://schemas.openxmlformats.org/officeDocument/2006/relationships/image" Target="../media/image23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preserve="1" userDrawn="1">
  <p:cSld name="Titelfoli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8" name="Grafik 17">
            <a:extLst>
              <a:ext uri="{FF2B5EF4-FFF2-40B4-BE49-F238E27FC236}">
                <a16:creationId xmlns:a16="http://schemas.microsoft.com/office/drawing/2014/main" id="{85473AE8-D9A6-611D-903D-46B440C5EBF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2" t="4655" r="1585" b="61842"/>
          <a:stretch>
            <a:fillRect/>
          </a:stretch>
        </p:blipFill>
        <p:spPr bwMode="auto">
          <a:xfrm>
            <a:off x="0" y="-28847"/>
            <a:ext cx="9144000" cy="180725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1EA2645-49C6-74DD-A0AB-33CB5701B72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clrChange>
              <a:clrFrom>
                <a:srgbClr val="F3F5F0"/>
              </a:clrFrom>
              <a:clrTo>
                <a:srgbClr val="F3F5F0">
                  <a:alpha val="0"/>
                </a:srgbClr>
              </a:clrTo>
            </a:clrChange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4" r="14802"/>
          <a:stretch>
            <a:fillRect/>
          </a:stretch>
        </p:blipFill>
        <p:spPr bwMode="auto">
          <a:xfrm>
            <a:off x="5113410" y="1262471"/>
            <a:ext cx="3975322" cy="3873092"/>
          </a:xfrm>
          <a:prstGeom prst="rect">
            <a:avLst/>
          </a:prstGeom>
        </p:spPr>
      </p:pic>
      <p:sp>
        <p:nvSpPr>
          <p:cNvPr id="4" name="Date Placeholder 3"/>
          <p:cNvSpPr>
            <a:spLocks noAdjustHandles="1"/>
          </p:cNvSpPr>
          <p:nvPr userDrawn="1"/>
        </p:nvSpPr>
        <p:spPr bwMode="auto">
          <a:xfrm>
            <a:off x="628650" y="4767264"/>
            <a:ext cx="1602266" cy="273844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defPPr>
              <a:defRPr lang="en-US"/>
            </a:defPPr>
            <a:lvl1pPr marL="0" algn="l" defTabSz="685800"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it-IT">
                <a:solidFill>
                  <a:prstClr val="black">
                    <a:tint val="75000"/>
                  </a:prstClr>
                </a:solidFill>
                <a:latin typeface="Open Sans Light"/>
                <a:ea typeface="Open Sans Light"/>
                <a:cs typeface="Open Sans Light"/>
              </a:rPr>
              <a:t>May 2020</a:t>
            </a:r>
            <a:endParaRPr lang="en-GB">
              <a:solidFill>
                <a:prstClr val="black">
                  <a:tint val="75000"/>
                </a:prstClr>
              </a:solidFill>
              <a:latin typeface="Open Sans Light"/>
              <a:ea typeface="Open Sans Light"/>
              <a:cs typeface="Open Sans Light"/>
            </a:endParaRPr>
          </a:p>
        </p:txBody>
      </p:sp>
      <p:pic>
        <p:nvPicPr>
          <p:cNvPr id="6" name="Picture 14"/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609" t="17312" r="4974" b="18119"/>
          <a:stretch/>
        </p:blipFill>
        <p:spPr bwMode="auto">
          <a:xfrm>
            <a:off x="7271587" y="49695"/>
            <a:ext cx="1798320" cy="364405"/>
          </a:xfrm>
          <a:prstGeom prst="rect">
            <a:avLst/>
          </a:prstGeom>
        </p:spPr>
      </p:pic>
      <p:pic>
        <p:nvPicPr>
          <p:cNvPr id="7" name="Picture 3"/>
          <p:cNvPicPr>
            <a:picLocks noChangeAspect="1" noChangeArrowheads="1"/>
          </p:cNvPicPr>
          <p:nvPr userDrawn="1"/>
        </p:nvPicPr>
        <p:blipFill>
          <a:blip r:embed="rId5"/>
          <a:srcRect b="21879"/>
          <a:stretch/>
        </p:blipFill>
        <p:spPr bwMode="auto">
          <a:xfrm>
            <a:off x="87240" y="4601380"/>
            <a:ext cx="1450470" cy="473103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itle 1"/>
          <p:cNvSpPr>
            <a:spLocks noGrp="1"/>
          </p:cNvSpPr>
          <p:nvPr>
            <p:ph type="ctrTitle" hasCustomPrompt="1"/>
          </p:nvPr>
        </p:nvSpPr>
        <p:spPr bwMode="auto">
          <a:xfrm>
            <a:off x="228600" y="2273790"/>
            <a:ext cx="7412441" cy="515034"/>
          </a:xfrm>
        </p:spPr>
        <p:txBody>
          <a:bodyPr lIns="91438" anchor="b" anchorCtr="0">
            <a:normAutofit/>
          </a:bodyPr>
          <a:lstStyle>
            <a:lvl1pPr algn="l">
              <a:defRPr sz="3200">
                <a:solidFill>
                  <a:srgbClr val="002060"/>
                </a:solidFill>
                <a:latin typeface="+mj-lt"/>
                <a:ea typeface="Open Sans Light"/>
                <a:cs typeface="Open Sans Light"/>
              </a:defRPr>
            </a:lvl1pPr>
          </a:lstStyle>
          <a:p>
            <a:pPr>
              <a:defRPr/>
            </a:pPr>
            <a:r>
              <a:rPr lang="en-US"/>
              <a:t>Presentation Title</a:t>
            </a:r>
            <a:endParaRPr/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35041" y="3840428"/>
            <a:ext cx="4336959" cy="203886"/>
          </a:xfrm>
          <a:prstGeom prst="rect">
            <a:avLst/>
          </a:prstGeom>
        </p:spPr>
        <p:txBody>
          <a:bodyPr lIns="91438" tIns="0" rIns="0" bIns="0">
            <a:normAutofit/>
          </a:bodyPr>
          <a:lstStyle>
            <a:lvl1pPr>
              <a:defRPr sz="1400">
                <a:solidFill>
                  <a:srgbClr val="002060"/>
                </a:solidFill>
                <a:latin typeface="+mn-l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Presenter name</a:t>
            </a:r>
            <a:endParaRPr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1" y="4105815"/>
            <a:ext cx="4336959" cy="203886"/>
          </a:xfrm>
          <a:prstGeom prst="rect">
            <a:avLst/>
          </a:prstGeom>
        </p:spPr>
        <p:txBody>
          <a:bodyPr lIns="91438" tIns="0" rIns="0" bIns="0">
            <a:noAutofit/>
          </a:bodyPr>
          <a:lstStyle>
            <a:lvl1pPr>
              <a:defRPr sz="1400">
                <a:solidFill>
                  <a:srgbClr val="002060"/>
                </a:solidFill>
                <a:latin typeface="+mn-l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Date</a:t>
            </a:r>
            <a:endParaRPr/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2" hasCustomPrompt="1"/>
          </p:nvPr>
        </p:nvSpPr>
        <p:spPr bwMode="auto">
          <a:xfrm>
            <a:off x="228600" y="2859521"/>
            <a:ext cx="7408068" cy="542925"/>
          </a:xfrm>
          <a:prstGeom prst="rect">
            <a:avLst/>
          </a:prstGeom>
        </p:spPr>
        <p:txBody>
          <a:bodyPr lIns="91438" tIns="0" rIns="0" bIns="0" anchor="ctr">
            <a:normAutofit/>
          </a:bodyPr>
          <a:lstStyle>
            <a:lvl1pPr>
              <a:defRPr sz="2400">
                <a:solidFill>
                  <a:srgbClr val="0070C0"/>
                </a:solidFill>
                <a:latin typeface="+mn-l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 dirty="0"/>
              <a:t>Subtitle</a:t>
            </a:r>
            <a:endParaRPr dirty="0"/>
          </a:p>
        </p:txBody>
      </p:sp>
      <p:pic>
        <p:nvPicPr>
          <p:cNvPr id="13" name="Picture 14"/>
          <p:cNvPicPr>
            <a:picLocks noChangeAspect="1"/>
          </p:cNvPicPr>
          <p:nvPr userDrawn="1"/>
        </p:nvPicPr>
        <p:blipFill>
          <a:blip r:embed="rId6"/>
          <a:srcRect l="4609" t="17312" r="69429" b="18119"/>
          <a:stretch/>
        </p:blipFill>
        <p:spPr bwMode="auto">
          <a:xfrm>
            <a:off x="8395526" y="4400551"/>
            <a:ext cx="676067" cy="477095"/>
          </a:xfrm>
          <a:prstGeom prst="rect">
            <a:avLst/>
          </a:prstGeom>
        </p:spPr>
      </p:pic>
      <p:pic>
        <p:nvPicPr>
          <p:cNvPr id="15" name="Picture 2">
            <a:extLst>
              <a:ext uri="{FF2B5EF4-FFF2-40B4-BE49-F238E27FC236}">
                <a16:creationId xmlns:a16="http://schemas.microsoft.com/office/drawing/2014/main" id="{4B2CAD8A-2A0F-400F-824D-E9A13464E74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7"/>
          <a:stretch/>
        </p:blipFill>
        <p:spPr bwMode="auto">
          <a:xfrm>
            <a:off x="8219336" y="4818767"/>
            <a:ext cx="852257" cy="31735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66E45A0D-827B-DE3B-28DA-7D69700C11E6}"/>
              </a:ext>
            </a:extLst>
          </p:cNvPr>
          <p:cNvGrpSpPr/>
          <p:nvPr userDrawn="1"/>
        </p:nvGrpSpPr>
        <p:grpSpPr>
          <a:xfrm>
            <a:off x="6417309" y="3735783"/>
            <a:ext cx="2365082" cy="515034"/>
            <a:chOff x="6280382" y="3579580"/>
            <a:chExt cx="2365082" cy="515034"/>
          </a:xfrm>
        </p:grpSpPr>
        <p:pic>
          <p:nvPicPr>
            <p:cNvPr id="17" name="Picture 1">
              <a:extLst>
                <a:ext uri="{FF2B5EF4-FFF2-40B4-BE49-F238E27FC236}">
                  <a16:creationId xmlns:a16="http://schemas.microsoft.com/office/drawing/2014/main" id="{CDDF5E67-1700-8C14-19AD-1F04C80DE870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80382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>
              <a:extLst>
                <a:ext uri="{FF2B5EF4-FFF2-40B4-BE49-F238E27FC236}">
                  <a16:creationId xmlns:a16="http://schemas.microsoft.com/office/drawing/2014/main" id="{B9F6F3B2-9A78-46D3-F35D-E0DB7283582F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5013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3">
              <a:extLst>
                <a:ext uri="{FF2B5EF4-FFF2-40B4-BE49-F238E27FC236}">
                  <a16:creationId xmlns:a16="http://schemas.microsoft.com/office/drawing/2014/main" id="{621AAD7A-29ED-C239-AB85-39749ECF6D7A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2850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4">
              <a:extLst>
                <a:ext uri="{FF2B5EF4-FFF2-40B4-BE49-F238E27FC236}">
                  <a16:creationId xmlns:a16="http://schemas.microsoft.com/office/drawing/2014/main" id="{5BC3FCCA-695A-6C24-57FB-70A5E19B8712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2850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5">
              <a:extLst>
                <a:ext uri="{FF2B5EF4-FFF2-40B4-BE49-F238E27FC236}">
                  <a16:creationId xmlns:a16="http://schemas.microsoft.com/office/drawing/2014/main" id="{6557F05D-CD4A-BAC7-377B-FA84716F21F1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5013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6">
              <a:extLst>
                <a:ext uri="{FF2B5EF4-FFF2-40B4-BE49-F238E27FC236}">
                  <a16:creationId xmlns:a16="http://schemas.microsoft.com/office/drawing/2014/main" id="{5BB92188-30BF-902C-A877-15F32D1416E2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0068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7">
              <a:extLst>
                <a:ext uri="{FF2B5EF4-FFF2-40B4-BE49-F238E27FC236}">
                  <a16:creationId xmlns:a16="http://schemas.microsoft.com/office/drawing/2014/main" id="{968C4F38-64D7-B6EE-200C-20BD76E9A83B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80382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8">
              <a:extLst>
                <a:ext uri="{FF2B5EF4-FFF2-40B4-BE49-F238E27FC236}">
                  <a16:creationId xmlns:a16="http://schemas.microsoft.com/office/drawing/2014/main" id="{43DF7B57-A06F-FA0C-318F-15C80E94D2C4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92231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9">
              <a:extLst>
                <a:ext uri="{FF2B5EF4-FFF2-40B4-BE49-F238E27FC236}">
                  <a16:creationId xmlns:a16="http://schemas.microsoft.com/office/drawing/2014/main" id="{772218F0-6EB8-AC95-9249-31E6ADC555A9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7176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10">
              <a:extLst>
                <a:ext uri="{FF2B5EF4-FFF2-40B4-BE49-F238E27FC236}">
                  <a16:creationId xmlns:a16="http://schemas.microsoft.com/office/drawing/2014/main" id="{003EA3C3-063D-BEBC-6F92-265107004B0B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92231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11">
              <a:extLst>
                <a:ext uri="{FF2B5EF4-FFF2-40B4-BE49-F238E27FC236}">
                  <a16:creationId xmlns:a16="http://schemas.microsoft.com/office/drawing/2014/main" id="{FFE6180F-BF72-6587-334E-35B37DC35BCD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95005" y="3585762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9" name="Grafik 7">
            <a:extLst>
              <a:ext uri="{FF2B5EF4-FFF2-40B4-BE49-F238E27FC236}">
                <a16:creationId xmlns:a16="http://schemas.microsoft.com/office/drawing/2014/main" id="{DAEFE1EB-9659-4BE4-A864-A33B2C6EF9CF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40" y="86039"/>
            <a:ext cx="4408560" cy="1042385"/>
          </a:xfrm>
          <a:prstGeom prst="rect">
            <a:avLst/>
          </a:prstGeom>
        </p:spPr>
      </p:pic>
      <p:pic>
        <p:nvPicPr>
          <p:cNvPr id="42" name="Grafik 9">
            <a:extLst>
              <a:ext uri="{FF2B5EF4-FFF2-40B4-BE49-F238E27FC236}">
                <a16:creationId xmlns:a16="http://schemas.microsoft.com/office/drawing/2014/main" id="{E5F3378F-DDCF-9AAC-E114-D6B327567F8E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041" y="1246533"/>
            <a:ext cx="989099" cy="862329"/>
          </a:xfrm>
          <a:prstGeom prst="rect">
            <a:avLst/>
          </a:prstGeom>
          <a:ln>
            <a:noFill/>
          </a:ln>
        </p:spPr>
      </p:pic>
      <p:pic>
        <p:nvPicPr>
          <p:cNvPr id="45" name="Grafik 11">
            <a:extLst>
              <a:ext uri="{FF2B5EF4-FFF2-40B4-BE49-F238E27FC236}">
                <a16:creationId xmlns:a16="http://schemas.microsoft.com/office/drawing/2014/main" id="{4828649C-EC80-B458-0BF2-312189742E91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122" y="1268329"/>
            <a:ext cx="981641" cy="878341"/>
          </a:xfrm>
          <a:prstGeom prst="rect">
            <a:avLst/>
          </a:prstGeom>
          <a:ln>
            <a:noFill/>
          </a:ln>
        </p:spPr>
      </p:pic>
      <p:pic>
        <p:nvPicPr>
          <p:cNvPr id="49" name="Grafik 37">
            <a:extLst>
              <a:ext uri="{FF2B5EF4-FFF2-40B4-BE49-F238E27FC236}">
                <a16:creationId xmlns:a16="http://schemas.microsoft.com/office/drawing/2014/main" id="{EFB0EC33-BADB-0DA2-0E16-276D53922F61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031" y="1244352"/>
            <a:ext cx="1054036" cy="870738"/>
          </a:xfrm>
          <a:prstGeom prst="rect">
            <a:avLst/>
          </a:prstGeom>
          <a:ln>
            <a:noFill/>
          </a:ln>
        </p:spPr>
      </p:pic>
      <p:pic>
        <p:nvPicPr>
          <p:cNvPr id="5" name="Grafik 27">
            <a:extLst>
              <a:ext uri="{FF2B5EF4-FFF2-40B4-BE49-F238E27FC236}">
                <a16:creationId xmlns:a16="http://schemas.microsoft.com/office/drawing/2014/main" id="{CCD56E54-4956-8B21-CDFE-BACFF09B47AD}"/>
              </a:ext>
            </a:extLst>
          </p:cNvPr>
          <p:cNvPicPr>
            <a:picLocks noChangeAspect="1"/>
          </p:cNvPicPr>
          <p:nvPr userDrawn="1"/>
        </p:nvPicPr>
        <p:blipFill>
          <a:blip r:embed="rId2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85560" y="4359958"/>
            <a:ext cx="5129486" cy="79513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el und Inhal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2251" y="5139"/>
            <a:ext cx="7590110" cy="547312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defRPr sz="1800">
                <a:solidFill>
                  <a:srgbClr val="002060"/>
                </a:solidFill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  <p:sp>
        <p:nvSpPr>
          <p:cNvPr id="5" name="Text Placeholder 3"/>
          <p:cNvSpPr>
            <a:spLocks noGrp="1"/>
          </p:cNvSpPr>
          <p:nvPr>
            <p:ph type="body" sz="quarter" idx="12" hasCustomPrompt="1"/>
          </p:nvPr>
        </p:nvSpPr>
        <p:spPr bwMode="auto"/>
        <p:txBody>
          <a:bodyPr vert="horz" lIns="91438" tIns="45719" rIns="91438" bIns="45719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 marL="536575" indent="0">
              <a:buNone/>
              <a:defRPr/>
            </a:lvl5pPr>
            <a:lvl6pPr>
              <a:defRPr lang="en-US" sz="1100" dirty="0">
                <a:solidFill>
                  <a:srgbClr val="002060"/>
                </a:solidFill>
                <a:latin typeface="+mn-lt"/>
                <a:ea typeface="Open Sans Light"/>
                <a:cs typeface="Open Sans Light"/>
              </a:defRPr>
            </a:lvl6pPr>
          </a:lstStyle>
          <a:p>
            <a:pPr lvl="0"/>
            <a:r>
              <a:rPr lang="en-US"/>
              <a:t>Edit Master text styles</a:t>
            </a:r>
          </a:p>
          <a:p>
            <a:pPr marL="179388" lvl="1" indent="-179388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marL="714375" marR="0" lvl="4" indent="-177800" algn="l" defTabSz="685783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450"/>
              </a:spcAft>
              <a:buClr>
                <a:schemeClr val="accent2">
                  <a:lumMod val="40000"/>
                  <a:lumOff val="60000"/>
                </a:schemeClr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en-US"/>
              <a:t>Fifth level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492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le, sub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5139"/>
            <a:ext cx="7583760" cy="547312"/>
          </a:xfrm>
        </p:spPr>
        <p:txBody>
          <a:bodyPr vert="horz" lIns="0" tIns="0" rIns="0" bIns="0" rtlCol="0" anchor="b">
            <a:noAutofit/>
          </a:bodyPr>
          <a:lstStyle>
            <a:lvl1pPr>
              <a:lnSpc>
                <a:spcPct val="100000"/>
              </a:lnSpc>
              <a:defRPr dirty="0"/>
            </a:lvl1pPr>
          </a:lstStyle>
          <a:p>
            <a:pPr lvl="0"/>
            <a:r>
              <a:rPr lang="en-US"/>
              <a:t>Slide Title</a:t>
            </a:r>
            <a:endParaRPr/>
          </a:p>
        </p:txBody>
      </p:sp>
      <p:sp>
        <p:nvSpPr>
          <p:cNvPr id="5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2"/>
            <a:ext cx="7583760" cy="304799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2" hasCustomPrompt="1"/>
          </p:nvPr>
        </p:nvSpPr>
        <p:spPr bwMode="auto"/>
        <p:txBody>
          <a:bodyPr vert="horz" lIns="0" tIns="45719" rIns="0" bIns="45719" rtlCol="0">
            <a:normAutofit/>
          </a:bodyPr>
          <a:lstStyle>
            <a:lvl1pPr>
              <a:lnSpc>
                <a:spcPct val="100000"/>
              </a:lnSpc>
              <a:defRPr lang="en-US" dirty="0" smtClean="0"/>
            </a:lvl1pPr>
            <a:lvl2pPr>
              <a:lnSpc>
                <a:spcPct val="100000"/>
              </a:lnSpc>
              <a:defRPr lang="en-US" dirty="0" smtClean="0"/>
            </a:lvl2pPr>
            <a:lvl3pPr>
              <a:lnSpc>
                <a:spcPct val="100000"/>
              </a:lnSpc>
              <a:defRPr lang="en-US" dirty="0" smtClean="0"/>
            </a:lvl3pPr>
            <a:lvl4pPr>
              <a:lnSpc>
                <a:spcPct val="100000"/>
              </a:lnSpc>
              <a:defRPr lang="en-US" dirty="0" smtClean="0"/>
            </a:lvl4pPr>
            <a:lvl5pPr>
              <a:lnSpc>
                <a:spcPct val="100000"/>
              </a:lnSpc>
              <a:defRPr lang="en-US" dirty="0"/>
            </a:lvl5pPr>
          </a:lstStyle>
          <a:p>
            <a:pPr lvl="0"/>
            <a:r>
              <a:rPr lang="en-US"/>
              <a:t>Edit Master text styles</a:t>
            </a:r>
          </a:p>
          <a:p>
            <a:pPr marL="179388" lvl="1" indent="-179388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marL="714375" lvl="4" indent="-177800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le, subtitle, content and punchline 2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488" cy="304800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+mn-l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488" cy="552449"/>
          </a:xfrm>
        </p:spPr>
        <p:txBody>
          <a:bodyPr lIns="0" rIns="0"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78A49AB7-D7E7-4DE1-8C85-8C81010BB0FD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 bwMode="auto">
          <a:xfrm>
            <a:off x="228600" y="1085850"/>
            <a:ext cx="8686800" cy="3238500"/>
          </a:xfrm>
          <a:prstGeom prst="rect">
            <a:avLst/>
          </a:prstGeom>
        </p:spPr>
        <p:txBody>
          <a:bodyPr vert="horz" lIns="0" tIns="45719" rIns="0" bIns="45719" rtlCol="0">
            <a:normAutofit/>
          </a:bodyPr>
          <a:lstStyle>
            <a:lvl1pPr>
              <a:defRPr lang="en-US" dirty="0" smtClean="0"/>
            </a:lvl1pPr>
            <a:lvl2pPr marL="179388" indent="-179388"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/>
              <a:t>Edit Master text styles</a:t>
            </a:r>
          </a:p>
          <a:p>
            <a:pPr marL="179388" lvl="1" indent="-179388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8371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Nur Titel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1" y="2"/>
            <a:ext cx="7583759" cy="552449"/>
          </a:xfrm>
        </p:spPr>
        <p:txBody>
          <a:bodyPr/>
          <a:lstStyle>
            <a:lvl1pPr>
              <a:defRPr>
                <a:latin typeface="Open Sans Light" panose="020B0606030504020204" pitchFamily="34" charset="0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le, content and punchlin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10"/>
          <p:cNvSpPr>
            <a:spLocks noGrp="1"/>
          </p:cNvSpPr>
          <p:nvPr>
            <p:ph type="body" sz="quarter" idx="13" hasCustomPrompt="1"/>
          </p:nvPr>
        </p:nvSpPr>
        <p:spPr bwMode="auto">
          <a:xfrm>
            <a:off x="228600" y="1085850"/>
            <a:ext cx="8686800" cy="3238500"/>
          </a:xfrm>
        </p:spPr>
        <p:txBody>
          <a:bodyPr vert="horz" lIns="91438" tIns="45719" rIns="91438" bIns="45719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/>
            </a:lvl4pPr>
          </a:lstStyle>
          <a:p>
            <a:pPr lvl="0"/>
            <a:r>
              <a:rPr lang="en-US"/>
              <a:t>Edit Master text styles</a:t>
            </a:r>
          </a:p>
          <a:p>
            <a:pPr marL="179388" lvl="1" indent="-179388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15877" y="0"/>
            <a:ext cx="7596211" cy="552449"/>
          </a:xfrm>
        </p:spPr>
        <p:txBody>
          <a:bodyPr/>
          <a:lstStyle>
            <a:lvl1pPr>
              <a:defRPr>
                <a:latin typeface="Open Sans Light" panose="020B0606030504020204" pitchFamily="34" charset="0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le, subtitle, content and punchlin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655768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655768" cy="552449"/>
          </a:xfrm>
        </p:spPr>
        <p:txBody>
          <a:bodyPr/>
          <a:lstStyle>
            <a:lvl1pPr>
              <a:defRPr>
                <a:latin typeface="Open Sans Light" panose="020B0606030504020204" pitchFamily="34" charset="0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8EF8D7EE-A246-B98C-2C7F-5A8D76721C4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 bwMode="auto">
          <a:xfrm>
            <a:off x="228600" y="1085850"/>
            <a:ext cx="8686800" cy="3238500"/>
          </a:xfrm>
        </p:spPr>
        <p:txBody>
          <a:bodyPr vert="horz" lIns="91438" tIns="45719" rIns="91438" bIns="45719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/>
            </a:lvl4pPr>
          </a:lstStyle>
          <a:p>
            <a:pPr lvl="0"/>
            <a:r>
              <a:rPr lang="en-US"/>
              <a:t>Edit Master text styles</a:t>
            </a:r>
          </a:p>
          <a:p>
            <a:pPr marL="179388" lvl="1" indent="-179388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le and punchlin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655768" cy="552449"/>
          </a:xfrm>
        </p:spPr>
        <p:txBody>
          <a:bodyPr/>
          <a:lstStyle>
            <a:lvl1pPr>
              <a:defRPr>
                <a:latin typeface="Open Sans Light" panose="020B0606030504020204" pitchFamily="34" charset="0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wo colum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2"/>
          <p:cNvSpPr>
            <a:spLocks noGrp="1"/>
          </p:cNvSpPr>
          <p:nvPr>
            <p:ph idx="1" hasCustomPrompt="1"/>
          </p:nvPr>
        </p:nvSpPr>
        <p:spPr bwMode="auto">
          <a:xfrm>
            <a:off x="228601" y="1085850"/>
            <a:ext cx="4297680" cy="3238500"/>
          </a:xfrm>
          <a:prstGeom prst="rect">
            <a:avLst/>
          </a:prstGeom>
        </p:spPr>
        <p:txBody>
          <a:bodyPr vert="horz" lIns="91438" tIns="45719" rIns="91438" bIns="45719" rtlCol="0">
            <a:normAutofit/>
          </a:bodyPr>
          <a:lstStyle>
            <a:lvl1pPr>
              <a:defRPr dirty="0"/>
            </a:lvl1pPr>
            <a:lvl2pPr>
              <a:defRPr dirty="0"/>
            </a:lvl2pPr>
            <a:lvl3pPr>
              <a:defRPr dirty="0"/>
            </a:lvl3pPr>
            <a:lvl4pPr>
              <a:defRPr dirty="0"/>
            </a:lvl4pPr>
          </a:lstStyle>
          <a:p>
            <a:pPr lvl="0"/>
            <a:r>
              <a:rPr lang="en-US"/>
              <a:t>Edit Master text styles</a:t>
            </a:r>
            <a:endParaRPr/>
          </a:p>
          <a:p>
            <a:pPr marL="179388" lvl="1" indent="-179388"/>
            <a:r>
              <a:rPr lang="en-US"/>
              <a:t>Second level</a:t>
            </a:r>
            <a:endParaRPr/>
          </a:p>
          <a:p>
            <a:pPr lvl="2"/>
            <a:r>
              <a:rPr lang="en-US"/>
              <a:t>Third level</a:t>
            </a:r>
            <a:endParaRPr/>
          </a:p>
          <a:p>
            <a:pPr lvl="3"/>
            <a:r>
              <a:rPr lang="en-US"/>
              <a:t>Fourth level</a:t>
            </a:r>
            <a:endParaRPr/>
          </a:p>
        </p:txBody>
      </p:sp>
      <p:sp>
        <p:nvSpPr>
          <p:cNvPr id="5" name="Text Placeholder 2"/>
          <p:cNvSpPr>
            <a:spLocks noGrp="1"/>
          </p:cNvSpPr>
          <p:nvPr>
            <p:ph idx="14" hasCustomPrompt="1"/>
          </p:nvPr>
        </p:nvSpPr>
        <p:spPr bwMode="auto">
          <a:xfrm>
            <a:off x="4617720" y="1085850"/>
            <a:ext cx="4297680" cy="3238500"/>
          </a:xfrm>
          <a:prstGeom prst="rect">
            <a:avLst/>
          </a:prstGeom>
        </p:spPr>
        <p:txBody>
          <a:bodyPr vert="horz" lIns="91438" tIns="45719" rIns="91438" bIns="45719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/>
            </a:lvl4pPr>
          </a:lstStyle>
          <a:p>
            <a:pPr lvl="0"/>
            <a:r>
              <a:rPr lang="en-US"/>
              <a:t>Edit Master text styles</a:t>
            </a:r>
          </a:p>
          <a:p>
            <a:pPr marL="179388" lvl="1" indent="-179388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+mj-l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7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+mn-l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hree colum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2"/>
          <p:cNvSpPr>
            <a:spLocks noGrp="1"/>
          </p:cNvSpPr>
          <p:nvPr>
            <p:ph type="body" sz="quarter" idx="28" hasCustomPrompt="1"/>
          </p:nvPr>
        </p:nvSpPr>
        <p:spPr bwMode="auto">
          <a:xfrm>
            <a:off x="228600" y="1085850"/>
            <a:ext cx="2862072" cy="3238500"/>
          </a:xfrm>
          <a:prstGeom prst="rect">
            <a:avLst/>
          </a:prstGeom>
          <a:ln w="3175">
            <a:noFill/>
          </a:ln>
        </p:spPr>
        <p:txBody>
          <a:bodyPr tIns="45719"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  <a:lvl2pPr>
              <a:defRPr>
                <a:latin typeface="Open Sans Light"/>
                <a:ea typeface="Open Sans Light"/>
                <a:cs typeface="Open Sans Light"/>
              </a:defRPr>
            </a:lvl2pPr>
            <a:lvl3pPr>
              <a:defRPr>
                <a:latin typeface="Open Sans Light"/>
                <a:ea typeface="Open Sans Light"/>
                <a:cs typeface="Open Sans Light"/>
              </a:defRPr>
            </a:lvl3pPr>
            <a:lvl4pPr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0">
              <a:defRPr/>
            </a:pPr>
            <a:r>
              <a:rPr lang="en-US"/>
              <a:t>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sp>
        <p:nvSpPr>
          <p:cNvPr id="5" name="Text Placeholder 2"/>
          <p:cNvSpPr>
            <a:spLocks noGrp="1"/>
          </p:cNvSpPr>
          <p:nvPr>
            <p:ph type="body" sz="quarter" idx="29" hasCustomPrompt="1"/>
          </p:nvPr>
        </p:nvSpPr>
        <p:spPr bwMode="auto">
          <a:xfrm>
            <a:off x="3140964" y="1085850"/>
            <a:ext cx="2862072" cy="3238500"/>
          </a:xfrm>
          <a:prstGeom prst="rect">
            <a:avLst/>
          </a:prstGeom>
          <a:ln w="3175">
            <a:noFill/>
          </a:ln>
        </p:spPr>
        <p:txBody>
          <a:bodyPr tIns="45719"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  <a:lvl2pPr>
              <a:defRPr>
                <a:latin typeface="Open Sans Light"/>
                <a:ea typeface="Open Sans Light"/>
                <a:cs typeface="Open Sans Light"/>
              </a:defRPr>
            </a:lvl2pPr>
            <a:lvl3pPr>
              <a:defRPr>
                <a:latin typeface="Open Sans Light"/>
                <a:ea typeface="Open Sans Light"/>
                <a:cs typeface="Open Sans Light"/>
              </a:defRPr>
            </a:lvl3pPr>
            <a:lvl4pPr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0">
              <a:defRPr/>
            </a:pPr>
            <a:r>
              <a:rPr lang="en-US"/>
              <a:t>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sz="quarter" idx="30" hasCustomPrompt="1"/>
          </p:nvPr>
        </p:nvSpPr>
        <p:spPr bwMode="auto">
          <a:xfrm>
            <a:off x="6053328" y="1085850"/>
            <a:ext cx="2862072" cy="3238500"/>
          </a:xfrm>
          <a:prstGeom prst="rect">
            <a:avLst/>
          </a:prstGeom>
          <a:ln w="3175">
            <a:noFill/>
          </a:ln>
        </p:spPr>
        <p:txBody>
          <a:bodyPr tIns="45719"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  <a:lvl2pPr>
              <a:defRPr>
                <a:latin typeface="Open Sans Light"/>
                <a:ea typeface="Open Sans Light"/>
                <a:cs typeface="Open Sans Light"/>
              </a:defRPr>
            </a:lvl2pPr>
            <a:lvl3pPr>
              <a:defRPr>
                <a:latin typeface="Open Sans Light"/>
                <a:ea typeface="Open Sans Light"/>
                <a:cs typeface="Open Sans Light"/>
              </a:defRPr>
            </a:lvl3pPr>
            <a:lvl4pPr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0">
              <a:defRPr/>
            </a:pPr>
            <a:r>
              <a:rPr lang="en-US"/>
              <a:t>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8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hird split layout righ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>
            <a:cxnSpLocks/>
          </p:cNvCxnSpPr>
          <p:nvPr userDrawn="1"/>
        </p:nvCxnSpPr>
        <p:spPr bwMode="auto">
          <a:xfrm>
            <a:off x="5940051" y="1093256"/>
            <a:ext cx="0" cy="3231095"/>
          </a:xfrm>
          <a:prstGeom prst="line">
            <a:avLst/>
          </a:prstGeom>
          <a:ln w="12700">
            <a:solidFill>
              <a:srgbClr val="2038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8"/>
          <p:cNvSpPr>
            <a:spLocks noGrp="1"/>
          </p:cNvSpPr>
          <p:nvPr>
            <p:ph type="body" sz="quarter" idx="15" hasCustomPrompt="1"/>
          </p:nvPr>
        </p:nvSpPr>
        <p:spPr bwMode="auto">
          <a:xfrm>
            <a:off x="228600" y="1085850"/>
            <a:ext cx="5605272" cy="3238500"/>
          </a:xfrm>
          <a:prstGeom prst="rect">
            <a:avLst/>
          </a:prstGeom>
        </p:spPr>
        <p:txBody>
          <a:bodyPr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  <a:lvl2pPr>
              <a:defRPr>
                <a:latin typeface="Open Sans Light"/>
                <a:ea typeface="Open Sans Light"/>
                <a:cs typeface="Open Sans Light"/>
              </a:defRPr>
            </a:lvl2pPr>
            <a:lvl3pPr>
              <a:defRPr>
                <a:latin typeface="Open Sans Light"/>
                <a:ea typeface="Open Sans Light"/>
                <a:cs typeface="Open Sans Light"/>
              </a:defRPr>
            </a:lvl3pPr>
            <a:lvl4pPr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0">
              <a:defRPr/>
            </a:pPr>
            <a:r>
              <a:rPr lang="en-US"/>
              <a:t>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sp>
        <p:nvSpPr>
          <p:cNvPr id="6" name="Text Placeholder 10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6053328" y="1093256"/>
            <a:ext cx="2862072" cy="3231095"/>
          </a:xfrm>
          <a:prstGeom prst="rect">
            <a:avLst/>
          </a:prstGeom>
        </p:spPr>
        <p:txBody>
          <a:bodyPr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8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1AFCA-7675-BF70-1C7A-9363EC027F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hird split layout lef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8"/>
          <p:cNvSpPr>
            <a:spLocks noGrp="1"/>
          </p:cNvSpPr>
          <p:nvPr>
            <p:ph type="body" sz="quarter" idx="15" hasCustomPrompt="1"/>
          </p:nvPr>
        </p:nvSpPr>
        <p:spPr bwMode="auto">
          <a:xfrm>
            <a:off x="3337560" y="1085850"/>
            <a:ext cx="5605272" cy="3238500"/>
          </a:xfrm>
          <a:prstGeom prst="rect">
            <a:avLst/>
          </a:prstGeom>
        </p:spPr>
        <p:txBody>
          <a:bodyPr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  <a:lvl2pPr>
              <a:defRPr>
                <a:latin typeface="Open Sans Light"/>
                <a:ea typeface="Open Sans Light"/>
                <a:cs typeface="Open Sans Light"/>
              </a:defRPr>
            </a:lvl2pPr>
            <a:lvl3pPr>
              <a:defRPr>
                <a:latin typeface="Open Sans Light"/>
                <a:ea typeface="Open Sans Light"/>
                <a:cs typeface="Open Sans Light"/>
              </a:defRPr>
            </a:lvl3pPr>
            <a:lvl4pPr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0">
              <a:defRPr/>
            </a:pPr>
            <a:r>
              <a:rPr lang="en-US"/>
              <a:t>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sp>
        <p:nvSpPr>
          <p:cNvPr id="5" name="Text Placeholder 10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228600" y="1085850"/>
            <a:ext cx="2862072" cy="3238500"/>
          </a:xfrm>
          <a:prstGeom prst="rect">
            <a:avLst/>
          </a:prstGeom>
        </p:spPr>
        <p:txBody>
          <a:bodyPr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cxnSp>
        <p:nvCxnSpPr>
          <p:cNvPr id="6" name="Straight Connector 13"/>
          <p:cNvCxnSpPr>
            <a:cxnSpLocks/>
          </p:cNvCxnSpPr>
          <p:nvPr userDrawn="1"/>
        </p:nvCxnSpPr>
        <p:spPr bwMode="auto">
          <a:xfrm>
            <a:off x="3209729" y="1085850"/>
            <a:ext cx="0" cy="3238500"/>
          </a:xfrm>
          <a:prstGeom prst="line">
            <a:avLst/>
          </a:prstGeom>
          <a:ln w="12700">
            <a:solidFill>
              <a:srgbClr val="2038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8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58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58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hird split layout 40/60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8"/>
          <p:cNvSpPr>
            <a:spLocks noGrp="1"/>
          </p:cNvSpPr>
          <p:nvPr>
            <p:ph type="body" sz="quarter" idx="15" hasCustomPrompt="1"/>
          </p:nvPr>
        </p:nvSpPr>
        <p:spPr bwMode="auto">
          <a:xfrm>
            <a:off x="3889850" y="1085850"/>
            <a:ext cx="5025549" cy="3238500"/>
          </a:xfrm>
          <a:prstGeom prst="rect">
            <a:avLst/>
          </a:prstGeom>
        </p:spPr>
        <p:txBody>
          <a:bodyPr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  <a:lvl2pPr>
              <a:defRPr>
                <a:latin typeface="Open Sans Light"/>
                <a:ea typeface="Open Sans Light"/>
                <a:cs typeface="Open Sans Light"/>
              </a:defRPr>
            </a:lvl2pPr>
            <a:lvl3pPr>
              <a:defRPr>
                <a:latin typeface="Open Sans Light"/>
                <a:ea typeface="Open Sans Light"/>
                <a:cs typeface="Open Sans Light"/>
              </a:defRPr>
            </a:lvl3pPr>
            <a:lvl4pPr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0">
              <a:defRPr/>
            </a:pPr>
            <a:r>
              <a:rPr lang="en-US"/>
              <a:t>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cxnSp>
        <p:nvCxnSpPr>
          <p:cNvPr id="5" name="Straight Connector 13"/>
          <p:cNvCxnSpPr>
            <a:cxnSpLocks/>
          </p:cNvCxnSpPr>
          <p:nvPr userDrawn="1"/>
        </p:nvCxnSpPr>
        <p:spPr bwMode="auto">
          <a:xfrm>
            <a:off x="3796583" y="1085850"/>
            <a:ext cx="0" cy="3238500"/>
          </a:xfrm>
          <a:prstGeom prst="line">
            <a:avLst/>
          </a:prstGeom>
          <a:ln w="12700">
            <a:solidFill>
              <a:srgbClr val="2038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7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228598" y="1085850"/>
            <a:ext cx="3474720" cy="3238500"/>
          </a:xfrm>
        </p:spPr>
        <p:txBody>
          <a:bodyPr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hird split layout 25/75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8"/>
          <p:cNvSpPr>
            <a:spLocks noGrp="1"/>
          </p:cNvSpPr>
          <p:nvPr>
            <p:ph type="body" sz="quarter" idx="15" hasCustomPrompt="1"/>
          </p:nvPr>
        </p:nvSpPr>
        <p:spPr bwMode="auto">
          <a:xfrm>
            <a:off x="2613328" y="1085850"/>
            <a:ext cx="6302072" cy="3238500"/>
          </a:xfrm>
          <a:prstGeom prst="rect">
            <a:avLst/>
          </a:prstGeom>
        </p:spPr>
        <p:txBody>
          <a:bodyPr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  <a:lvl2pPr>
              <a:defRPr>
                <a:latin typeface="Open Sans Light"/>
                <a:ea typeface="Open Sans Light"/>
                <a:cs typeface="Open Sans Light"/>
              </a:defRPr>
            </a:lvl2pPr>
            <a:lvl3pPr>
              <a:defRPr>
                <a:latin typeface="Open Sans Light"/>
                <a:ea typeface="Open Sans Light"/>
                <a:cs typeface="Open Sans Light"/>
              </a:defRPr>
            </a:lvl3pPr>
            <a:lvl4pPr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0">
              <a:defRPr/>
            </a:pPr>
            <a:r>
              <a:rPr lang="en-US"/>
              <a:t>Edit Master text styles</a:t>
            </a:r>
          </a:p>
          <a:p>
            <a:pPr lvl="1">
              <a:defRPr/>
            </a:pPr>
            <a:r>
              <a:rPr lang="en-US"/>
              <a:t>Second level</a:t>
            </a:r>
          </a:p>
          <a:p>
            <a:pPr lvl="2">
              <a:defRPr/>
            </a:pPr>
            <a:r>
              <a:rPr lang="en-US"/>
              <a:t>Third level</a:t>
            </a:r>
          </a:p>
          <a:p>
            <a:pPr lvl="3">
              <a:defRPr/>
            </a:pPr>
            <a:r>
              <a:rPr lang="en-US"/>
              <a:t>Fourth level</a:t>
            </a:r>
          </a:p>
        </p:txBody>
      </p:sp>
      <p:cxnSp>
        <p:nvCxnSpPr>
          <p:cNvPr id="5" name="Straight Connector 13"/>
          <p:cNvCxnSpPr>
            <a:cxnSpLocks/>
          </p:cNvCxnSpPr>
          <p:nvPr userDrawn="1"/>
        </p:nvCxnSpPr>
        <p:spPr bwMode="auto">
          <a:xfrm>
            <a:off x="2518243" y="1085850"/>
            <a:ext cx="0" cy="3238500"/>
          </a:xfrm>
          <a:prstGeom prst="line">
            <a:avLst/>
          </a:prstGeom>
          <a:ln w="12700">
            <a:solidFill>
              <a:srgbClr val="2038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7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655762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655762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228599" y="1085850"/>
            <a:ext cx="2194560" cy="3238500"/>
          </a:xfrm>
        </p:spPr>
        <p:txBody>
          <a:bodyPr/>
          <a:lstStyle>
            <a:lvl2pPr marL="0" indent="0"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wo rows, headlin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2"/>
          <p:cNvSpPr>
            <a:spLocks noGrp="1"/>
          </p:cNvSpPr>
          <p:nvPr>
            <p:ph type="body" sz="quarter" idx="21" hasCustomPrompt="1"/>
          </p:nvPr>
        </p:nvSpPr>
        <p:spPr bwMode="auto">
          <a:xfrm>
            <a:off x="228600" y="3020399"/>
            <a:ext cx="8686800" cy="1307592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 tIns="45719"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buFont typeface="Arial"/>
              <a:buChar char="•"/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5" name="Text Placeholder 2"/>
          <p:cNvSpPr>
            <a:spLocks noGrp="1"/>
          </p:cNvSpPr>
          <p:nvPr>
            <p:ph type="body" sz="quarter" idx="22" hasCustomPrompt="1"/>
          </p:nvPr>
        </p:nvSpPr>
        <p:spPr bwMode="auto">
          <a:xfrm>
            <a:off x="228600" y="1360042"/>
            <a:ext cx="8686800" cy="1307592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 tIns="45719"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buFont typeface="Arial"/>
              <a:buChar char="•"/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6" name="Content Placeholder 3"/>
          <p:cNvSpPr>
            <a:spLocks noGrp="1"/>
          </p:cNvSpPr>
          <p:nvPr>
            <p:ph sz="quarter" idx="18" hasCustomPrompt="1"/>
          </p:nvPr>
        </p:nvSpPr>
        <p:spPr bwMode="auto">
          <a:xfrm>
            <a:off x="228600" y="1085850"/>
            <a:ext cx="8686800" cy="274320"/>
          </a:xfrm>
          <a:prstGeom prst="rect">
            <a:avLst/>
          </a:prstGeom>
          <a:solidFill>
            <a:srgbClr val="3A9AD7"/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7" name="Content Placeholder 3"/>
          <p:cNvSpPr>
            <a:spLocks noGrp="1"/>
          </p:cNvSpPr>
          <p:nvPr>
            <p:ph sz="quarter" idx="19" hasCustomPrompt="1"/>
          </p:nvPr>
        </p:nvSpPr>
        <p:spPr bwMode="auto">
          <a:xfrm>
            <a:off x="228600" y="2744242"/>
            <a:ext cx="8686800" cy="27432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9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wo column, headline, punchlin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5"/>
          <p:cNvSpPr>
            <a:spLocks noGrp="1"/>
          </p:cNvSpPr>
          <p:nvPr>
            <p:ph type="body" sz="quarter" idx="32" hasCustomPrompt="1"/>
          </p:nvPr>
        </p:nvSpPr>
        <p:spPr bwMode="auto">
          <a:xfrm>
            <a:off x="228600" y="1358901"/>
            <a:ext cx="4297680" cy="2965450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>
            <a:lvl2pPr marL="0" indent="0"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5" name="Text Placeholder 5"/>
          <p:cNvSpPr>
            <a:spLocks noGrp="1"/>
          </p:cNvSpPr>
          <p:nvPr>
            <p:ph type="body" sz="quarter" idx="33" hasCustomPrompt="1"/>
          </p:nvPr>
        </p:nvSpPr>
        <p:spPr bwMode="auto">
          <a:xfrm>
            <a:off x="4617722" y="1358901"/>
            <a:ext cx="4297680" cy="2965450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6" name="Text Placeholder 2"/>
          <p:cNvSpPr>
            <a:spLocks noGrp="1"/>
          </p:cNvSpPr>
          <p:nvPr>
            <p:ph type="body" sz="quarter" idx="25" hasCustomPrompt="1"/>
          </p:nvPr>
        </p:nvSpPr>
        <p:spPr bwMode="auto">
          <a:xfrm>
            <a:off x="4617722" y="1085850"/>
            <a:ext cx="4297680" cy="27432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7" name="Text Placeholder 2"/>
          <p:cNvSpPr>
            <a:spLocks noGrp="1"/>
          </p:cNvSpPr>
          <p:nvPr>
            <p:ph type="body" sz="quarter" idx="31" hasCustomPrompt="1"/>
          </p:nvPr>
        </p:nvSpPr>
        <p:spPr bwMode="auto">
          <a:xfrm>
            <a:off x="228600" y="1085850"/>
            <a:ext cx="4297680" cy="274320"/>
          </a:xfrm>
          <a:prstGeom prst="rect">
            <a:avLst/>
          </a:prstGeom>
          <a:solidFill>
            <a:srgbClr val="3A9AD7"/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vert="horz" lIns="91438" tIns="45719" rIns="91438" bIns="45719" rtlCol="0" anchor="ctr" anchorCtr="0">
            <a:noAutofit/>
          </a:bodyPr>
          <a:lstStyle>
            <a:lvl1pPr>
              <a:defRPr lang="en-US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 algn="ctr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9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wo column, headlin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5"/>
          <p:cNvSpPr>
            <a:spLocks noGrp="1"/>
          </p:cNvSpPr>
          <p:nvPr>
            <p:ph type="body" sz="quarter" idx="32" hasCustomPrompt="1"/>
          </p:nvPr>
        </p:nvSpPr>
        <p:spPr bwMode="auto">
          <a:xfrm>
            <a:off x="228600" y="1358901"/>
            <a:ext cx="4297680" cy="3441700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>
            <a:lvl2pPr marL="0" indent="0"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287331" indent="-114297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5" name="Text Placeholder 5"/>
          <p:cNvSpPr>
            <a:spLocks noGrp="1"/>
          </p:cNvSpPr>
          <p:nvPr>
            <p:ph type="body" sz="quarter" idx="33" hasCustomPrompt="1"/>
          </p:nvPr>
        </p:nvSpPr>
        <p:spPr bwMode="auto">
          <a:xfrm>
            <a:off x="4617722" y="1358901"/>
            <a:ext cx="4297680" cy="3441700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6" name="Text Placeholder 2"/>
          <p:cNvSpPr>
            <a:spLocks noGrp="1"/>
          </p:cNvSpPr>
          <p:nvPr>
            <p:ph type="body" sz="quarter" idx="25" hasCustomPrompt="1"/>
          </p:nvPr>
        </p:nvSpPr>
        <p:spPr bwMode="auto">
          <a:xfrm>
            <a:off x="4617722" y="1085850"/>
            <a:ext cx="4297680" cy="27432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7" name="Text Placeholder 2"/>
          <p:cNvSpPr>
            <a:spLocks noGrp="1"/>
          </p:cNvSpPr>
          <p:nvPr>
            <p:ph type="body" sz="quarter" idx="31" hasCustomPrompt="1"/>
          </p:nvPr>
        </p:nvSpPr>
        <p:spPr bwMode="auto">
          <a:xfrm>
            <a:off x="228600" y="1085850"/>
            <a:ext cx="4297680" cy="274320"/>
          </a:xfrm>
          <a:prstGeom prst="rect">
            <a:avLst/>
          </a:prstGeom>
          <a:solidFill>
            <a:srgbClr val="3A9AD7"/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8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hree column, headlin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ext Placeholder 5"/>
          <p:cNvSpPr>
            <a:spLocks noGrp="1"/>
          </p:cNvSpPr>
          <p:nvPr>
            <p:ph type="body" sz="quarter" idx="32" hasCustomPrompt="1"/>
          </p:nvPr>
        </p:nvSpPr>
        <p:spPr bwMode="auto">
          <a:xfrm>
            <a:off x="228600" y="1358901"/>
            <a:ext cx="2862072" cy="2965450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>
            <a:lvl2pPr marL="0" indent="0"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5" name="Text Placeholder 5"/>
          <p:cNvSpPr>
            <a:spLocks noGrp="1"/>
          </p:cNvSpPr>
          <p:nvPr>
            <p:ph type="body" sz="quarter" idx="33" hasCustomPrompt="1"/>
          </p:nvPr>
        </p:nvSpPr>
        <p:spPr bwMode="auto">
          <a:xfrm>
            <a:off x="3140964" y="1358901"/>
            <a:ext cx="2862072" cy="2965450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4" hasCustomPrompt="1"/>
          </p:nvPr>
        </p:nvSpPr>
        <p:spPr bwMode="auto">
          <a:xfrm>
            <a:off x="6053328" y="1358901"/>
            <a:ext cx="2862072" cy="2965450"/>
          </a:xfrm>
          <a:prstGeom prst="rect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>
            <a:lvl2pPr marL="0" indent="0">
              <a:buFontTx/>
              <a:buNone/>
              <a:defRPr>
                <a:latin typeface="Open Sans Light"/>
                <a:ea typeface="Open Sans Light"/>
                <a:cs typeface="Open Sans Light"/>
              </a:defRPr>
            </a:lvl2pPr>
            <a:lvl3pPr marL="173034" indent="-173034">
              <a:defRPr>
                <a:latin typeface="Open Sans Light"/>
                <a:ea typeface="Open Sans Light"/>
                <a:cs typeface="Open Sans Light"/>
              </a:defRPr>
            </a:lvl3pPr>
            <a:lvl4pPr marL="341305" indent="-168271">
              <a:defRPr>
                <a:latin typeface="Open Sans Light"/>
                <a:ea typeface="Open Sans Light"/>
                <a:cs typeface="Open Sans Light"/>
              </a:defRPr>
            </a:lvl4pPr>
          </a:lstStyle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</p:txBody>
      </p:sp>
      <p:sp>
        <p:nvSpPr>
          <p:cNvPr id="7" name="Text Placeholder 2"/>
          <p:cNvSpPr>
            <a:spLocks noGrp="1"/>
          </p:cNvSpPr>
          <p:nvPr>
            <p:ph type="body" sz="quarter" idx="25" hasCustomPrompt="1"/>
          </p:nvPr>
        </p:nvSpPr>
        <p:spPr bwMode="auto">
          <a:xfrm>
            <a:off x="3140964" y="1085850"/>
            <a:ext cx="2862072" cy="27432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27" hasCustomPrompt="1"/>
          </p:nvPr>
        </p:nvSpPr>
        <p:spPr bwMode="auto">
          <a:xfrm>
            <a:off x="6053328" y="1085850"/>
            <a:ext cx="2862072" cy="274320"/>
          </a:xfrm>
          <a:prstGeom prst="rect">
            <a:avLst/>
          </a:prstGeom>
          <a:solidFill>
            <a:srgbClr val="002060"/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31" hasCustomPrompt="1"/>
          </p:nvPr>
        </p:nvSpPr>
        <p:spPr bwMode="auto">
          <a:xfrm>
            <a:off x="228600" y="1085850"/>
            <a:ext cx="2862072" cy="274320"/>
          </a:xfrm>
          <a:prstGeom prst="rect">
            <a:avLst/>
          </a:prstGeom>
          <a:solidFill>
            <a:srgbClr val="3A9AD7"/>
          </a:solidFill>
          <a:ln w="31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  <a:lvl2pPr marL="180967" indent="0">
              <a:buFontTx/>
              <a:buNone/>
              <a:defRPr/>
            </a:lvl2pPr>
            <a:lvl3pPr marL="357170" indent="0">
              <a:buFontTx/>
              <a:buNone/>
              <a:defRPr/>
            </a:lvl3pPr>
            <a:lvl4pPr marL="538136" indent="0"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>
              <a:defRPr/>
            </a:pPr>
            <a:r>
              <a:rPr lang="en-US"/>
              <a:t>Headline</a:t>
            </a:r>
            <a:endParaRPr/>
          </a:p>
        </p:txBody>
      </p:sp>
      <p:sp>
        <p:nvSpPr>
          <p:cNvPr id="10" name="Text Placeholder 3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228600" y="4404600"/>
            <a:ext cx="8686800" cy="396000"/>
          </a:xfrm>
          <a:prstGeom prst="roundRect">
            <a:avLst>
              <a:gd name="adj" fmla="val 0"/>
            </a:avLst>
          </a:prstGeom>
          <a:solidFill>
            <a:srgbClr val="3272B7"/>
          </a:solidFill>
          <a:ln w="9525">
            <a:noFill/>
          </a:ln>
        </p:spPr>
        <p:txBody>
          <a:bodyPr vert="horz" lIns="91438" tIns="45719" rIns="91438" bIns="45719" rtlCol="0" anchor="ctr" anchorCtr="0">
            <a:noAutofit/>
          </a:bodyPr>
          <a:lstStyle>
            <a:lvl1pPr>
              <a:defRPr lang="en-US">
                <a:solidFill>
                  <a:schemeClr val="bg1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 algn="ctr">
              <a:defRPr/>
            </a:pPr>
            <a:r>
              <a:rPr lang="de-DE"/>
              <a:t>Punchline</a:t>
            </a:r>
            <a:endParaRPr lang="en-US"/>
          </a:p>
        </p:txBody>
      </p:sp>
      <p:sp>
        <p:nvSpPr>
          <p:cNvPr id="11" name="Text Placeholder 11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228600" y="552450"/>
            <a:ext cx="7583760" cy="304800"/>
          </a:xfrm>
          <a:prstGeom prst="rect">
            <a:avLst/>
          </a:prstGeom>
        </p:spPr>
        <p:txBody>
          <a:bodyPr lIns="91438" tIns="0" rIns="0" bIns="0" anchor="b" anchorCtr="0">
            <a:normAutofit/>
          </a:bodyPr>
          <a:lstStyle>
            <a:lvl1pPr>
              <a:defRPr sz="1600">
                <a:solidFill>
                  <a:srgbClr val="0070C0"/>
                </a:solidFill>
                <a:latin typeface="Open Sans Ligh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228600" y="2"/>
            <a:ext cx="7583760" cy="552449"/>
          </a:xfrm>
        </p:spPr>
        <p:txBody>
          <a:bodyPr/>
          <a:lstStyle>
            <a:lvl1pPr>
              <a:defRPr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defRPr>
            </a:lvl1pPr>
          </a:lstStyle>
          <a:p>
            <a:pPr>
              <a:defRPr/>
            </a:pPr>
            <a:r>
              <a:rPr lang="en-US"/>
              <a:t>Slide Title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A94261F-76F1-443D-90D9-191453F0268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 bwMode="auto">
          <a:xfrm>
            <a:off x="2411760" y="1085850"/>
            <a:ext cx="6503640" cy="3714750"/>
          </a:xfrm>
        </p:spPr>
        <p:txBody>
          <a:bodyPr>
            <a:normAutofit/>
          </a:bodyPr>
          <a:lstStyle/>
          <a:p>
            <a:pPr lvl="0"/>
            <a:r>
              <a:rPr lang="de-DE" sz="1200"/>
              <a:t>Mastertextformat bearbeiten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C1CAFB94-08BD-4A93-A0CA-9C2CB2D9484D}"/>
              </a:ext>
            </a:extLst>
          </p:cNvPr>
          <p:cNvSpPr txBox="1">
            <a:spLocks/>
          </p:cNvSpPr>
          <p:nvPr userDrawn="1">
            <p:custDataLst>
              <p:tags r:id="rId1"/>
            </p:custDataLst>
          </p:nvPr>
        </p:nvSpPr>
        <p:spPr bwMode="auto">
          <a:xfrm rot="16200000">
            <a:off x="-1433237" y="1437712"/>
            <a:ext cx="5143505" cy="2277030"/>
          </a:xfrm>
          <a:prstGeom prst="rect">
            <a:avLst/>
          </a:prstGeom>
          <a:solidFill>
            <a:schemeClr val="bg2"/>
          </a:solidFill>
        </p:spPr>
        <p:txBody>
          <a:bodyPr vert="horz" lIns="144000" tIns="144000" rIns="144000" bIns="144000" rtlCol="0" anchor="ctr" anchorCtr="0">
            <a:normAutofit/>
          </a:bodyPr>
          <a:lstStyle>
            <a:lvl1pPr algn="ctr">
              <a:lnSpc>
                <a:spcPct val="90000"/>
              </a:lnSpc>
              <a:spcBef>
                <a:spcPts val="0"/>
              </a:spcBef>
              <a:buNone/>
              <a:defRPr sz="3600" b="1" cap="all" baseline="0">
                <a:solidFill>
                  <a:schemeClr val="bg1"/>
                </a:solidFill>
                <a:latin typeface="+mj-lt"/>
                <a:ea typeface="Open Sans ExtraBold"/>
                <a:cs typeface="Open Sans ExtraBold"/>
              </a:defRPr>
            </a:lvl1pPr>
          </a:lstStyle>
          <a:p>
            <a:r>
              <a:rPr lang="en-US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8833871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Chapter, half pictur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/>
          <p:nvPr userDrawn="1"/>
        </p:nvSpPr>
        <p:spPr bwMode="auto">
          <a:xfrm>
            <a:off x="61301" y="17575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/>
          <a:p>
            <a:pPr algn="ctr">
              <a:defRPr/>
            </a:pPr>
            <a:endParaRPr lang="en-US" sz="1000">
              <a:latin typeface="+mj-lt"/>
              <a:ea typeface="Open Sans Light"/>
              <a:cs typeface="Open Sans Light"/>
            </a:endParaRPr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3"/>
          </p:nvPr>
        </p:nvSpPr>
        <p:spPr bwMode="auto">
          <a:xfrm>
            <a:off x="0" y="-1"/>
            <a:ext cx="9144000" cy="2880360"/>
          </a:xfrm>
          <a:prstGeom prst="rect">
            <a:avLst/>
          </a:prstGeom>
          <a:solidFill>
            <a:srgbClr val="002060"/>
          </a:solidFill>
        </p:spPr>
        <p:txBody>
          <a:bodyPr/>
          <a:lstStyle>
            <a:lvl1pPr>
              <a:defRPr>
                <a:latin typeface="Open Sans Light"/>
                <a:ea typeface="Open Sans Light"/>
                <a:cs typeface="Open Sans Light"/>
              </a:defRPr>
            </a:lvl1pPr>
          </a:lstStyle>
          <a:p>
            <a:pPr>
              <a:defRPr/>
            </a:pPr>
            <a:r>
              <a:rPr lang="de-DE"/>
              <a:t>Bild durch Klicken auf Symbol hinzufügen</a:t>
            </a:r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ctrTitle" hasCustomPrompt="1"/>
          </p:nvPr>
        </p:nvSpPr>
        <p:spPr bwMode="auto">
          <a:xfrm>
            <a:off x="238260" y="3196228"/>
            <a:ext cx="7412441" cy="515034"/>
          </a:xfrm>
        </p:spPr>
        <p:txBody>
          <a:bodyPr lIns="91438" anchor="b" anchorCtr="0">
            <a:normAutofit/>
          </a:bodyPr>
          <a:lstStyle>
            <a:lvl1pPr algn="l">
              <a:defRPr sz="3200">
                <a:solidFill>
                  <a:srgbClr val="002060"/>
                </a:solidFill>
                <a:latin typeface="+mj-lt"/>
                <a:ea typeface="Open Sans Light"/>
                <a:cs typeface="Open Sans Light"/>
              </a:defRPr>
            </a:lvl1pPr>
          </a:lstStyle>
          <a:p>
            <a:pPr>
              <a:defRPr/>
            </a:pPr>
            <a:r>
              <a:rPr lang="en-US"/>
              <a:t>Chapter Title</a:t>
            </a:r>
            <a:endParaRPr/>
          </a:p>
        </p:txBody>
      </p:sp>
      <p:sp>
        <p:nvSpPr>
          <p:cNvPr id="7" name="Text Placeholder 8"/>
          <p:cNvSpPr>
            <a:spLocks noGrp="1"/>
          </p:cNvSpPr>
          <p:nvPr>
            <p:ph type="body" sz="quarter" idx="12" hasCustomPrompt="1"/>
          </p:nvPr>
        </p:nvSpPr>
        <p:spPr bwMode="auto">
          <a:xfrm>
            <a:off x="238260" y="3781960"/>
            <a:ext cx="7408068" cy="542925"/>
          </a:xfrm>
          <a:prstGeom prst="rect">
            <a:avLst/>
          </a:prstGeom>
        </p:spPr>
        <p:txBody>
          <a:bodyPr lIns="91438" tIns="0" rIns="0" bIns="0" anchor="ctr">
            <a:normAutofit/>
          </a:bodyPr>
          <a:lstStyle>
            <a:lvl1pPr>
              <a:defRPr sz="2400">
                <a:latin typeface="+mn-lt"/>
                <a:ea typeface="Open Sans Light"/>
                <a:cs typeface="Open Sans Light"/>
              </a:defRPr>
            </a:lvl1pPr>
          </a:lstStyle>
          <a:p>
            <a:pPr lvl="0">
              <a:defRPr/>
            </a:pPr>
            <a:r>
              <a:rPr lang="en-US"/>
              <a:t>Subtitle</a:t>
            </a:r>
            <a:endParaRPr/>
          </a:p>
        </p:txBody>
      </p:sp>
      <p:sp>
        <p:nvSpPr>
          <p:cNvPr id="9" name="TextBox 9"/>
          <p:cNvSpPr>
            <a:spLocks noAdjustHandles="1"/>
          </p:cNvSpPr>
          <p:nvPr userDrawn="1"/>
        </p:nvSpPr>
        <p:spPr bwMode="auto">
          <a:xfrm>
            <a:off x="-1" y="4947162"/>
            <a:ext cx="460401" cy="20116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/>
          <a:p>
            <a:pPr algn="r">
              <a:defRPr/>
            </a:pPr>
            <a:fld id="{F835BF9B-1E3F-4985-8662-C32EBC97455C}" type="slidenum">
              <a:rPr lang="en-US" sz="700">
                <a:solidFill>
                  <a:schemeClr val="tx2"/>
                </a:solidFill>
                <a:latin typeface="Open Sans Light"/>
                <a:ea typeface="Open Sans Light"/>
                <a:cs typeface="Open Sans Light"/>
              </a:rPr>
              <a:t>‹#›</a:t>
            </a:fld>
            <a:endParaRPr lang="en-US" sz="700">
              <a:solidFill>
                <a:schemeClr val="tx2"/>
              </a:solidFill>
              <a:latin typeface="Open Sans Light"/>
              <a:ea typeface="Open Sans Light"/>
              <a:cs typeface="Open Sans Light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17">
            <a:extLst>
              <a:ext uri="{FF2B5EF4-FFF2-40B4-BE49-F238E27FC236}">
                <a16:creationId xmlns:a16="http://schemas.microsoft.com/office/drawing/2014/main" id="{98ABBFD6-B596-580C-70BA-049D4D6D5B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68" t="37850" r="2161" b="-1"/>
          <a:stretch>
            <a:fillRect/>
          </a:stretch>
        </p:blipFill>
        <p:spPr>
          <a:xfrm>
            <a:off x="5273040" y="1429546"/>
            <a:ext cx="3870960" cy="3713953"/>
          </a:xfrm>
          <a:prstGeom prst="rect">
            <a:avLst/>
          </a:prstGeom>
        </p:spPr>
      </p:pic>
      <p:pic>
        <p:nvPicPr>
          <p:cNvPr id="13" name="Grafik 17">
            <a:extLst>
              <a:ext uri="{FF2B5EF4-FFF2-40B4-BE49-F238E27FC236}">
                <a16:creationId xmlns:a16="http://schemas.microsoft.com/office/drawing/2014/main" id="{B771B9CB-B6D5-48DE-E363-E64811ED54F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2" t="4655" r="1585" b="62151"/>
          <a:stretch>
            <a:fillRect/>
          </a:stretch>
        </p:blipFill>
        <p:spPr>
          <a:xfrm>
            <a:off x="-581" y="-2549"/>
            <a:ext cx="9144581" cy="1790700"/>
          </a:xfrm>
          <a:prstGeom prst="rect">
            <a:avLst/>
          </a:prstGeom>
        </p:spPr>
      </p:pic>
      <p:sp>
        <p:nvSpPr>
          <p:cNvPr id="33" name="TextBox 32"/>
          <p:cNvSpPr txBox="1"/>
          <p:nvPr/>
        </p:nvSpPr>
        <p:spPr>
          <a:xfrm>
            <a:off x="219809" y="2481020"/>
            <a:ext cx="4352192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 Semibold" panose="020B0702040204020203" pitchFamily="34" charset="0"/>
              </a:rPr>
              <a:t>Thank you</a:t>
            </a:r>
          </a:p>
        </p:txBody>
      </p:sp>
      <p:sp>
        <p:nvSpPr>
          <p:cNvPr id="32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19809" y="3019391"/>
            <a:ext cx="4360462" cy="351408"/>
          </a:xfrm>
          <a:prstGeom prst="rect">
            <a:avLst/>
          </a:prstGeom>
        </p:spPr>
        <p:txBody>
          <a:bodyPr lIns="0" tIns="0" rIns="0" bIns="0" anchor="ctr">
            <a:normAutofit/>
          </a:bodyPr>
          <a:lstStyle>
            <a:lvl1pPr>
              <a:defRPr sz="1600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</a:lstStyle>
          <a:p>
            <a:pPr lvl="0"/>
            <a:r>
              <a:rPr lang="en-US">
                <a:ea typeface="Verdana" pitchFamily="34" charset="0"/>
              </a:rPr>
              <a:t>Your email@domain.com </a:t>
            </a:r>
            <a:endParaRPr lang="en-US"/>
          </a:p>
        </p:txBody>
      </p:sp>
      <p:pic>
        <p:nvPicPr>
          <p:cNvPr id="18" name="Picture 14">
            <a:extLst>
              <a:ext uri="{FF2B5EF4-FFF2-40B4-BE49-F238E27FC236}">
                <a16:creationId xmlns:a16="http://schemas.microsoft.com/office/drawing/2014/main" id="{6ACDA095-77FC-4897-B1E3-8B8E7397C51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4609" t="17312" r="4974" b="18119"/>
          <a:stretch/>
        </p:blipFill>
        <p:spPr bwMode="auto">
          <a:xfrm>
            <a:off x="215900" y="12413"/>
            <a:ext cx="1211580" cy="245510"/>
          </a:xfrm>
          <a:prstGeom prst="rect">
            <a:avLst/>
          </a:prstGeom>
        </p:spPr>
      </p:pic>
      <p:sp>
        <p:nvSpPr>
          <p:cNvPr id="27" name="Textfeld 26">
            <a:extLst>
              <a:ext uri="{FF2B5EF4-FFF2-40B4-BE49-F238E27FC236}">
                <a16:creationId xmlns:a16="http://schemas.microsoft.com/office/drawing/2014/main" id="{F64FEC4E-4948-4500-9B66-3C0CAB18F962}"/>
              </a:ext>
            </a:extLst>
          </p:cNvPr>
          <p:cNvSpPr txBox="1"/>
          <p:nvPr userDrawn="1"/>
        </p:nvSpPr>
        <p:spPr bwMode="auto">
          <a:xfrm>
            <a:off x="219810" y="3542715"/>
            <a:ext cx="4424198" cy="1223605"/>
          </a:xfrm>
          <a:prstGeom prst="rect">
            <a:avLst/>
          </a:prstGeom>
          <a:noFill/>
        </p:spPr>
        <p:txBody>
          <a:bodyPr wrap="square" lIns="0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200" dirty="0">
                <a:solidFill>
                  <a:srgbClr val="525252"/>
                </a:solidFill>
                <a:effectLst/>
                <a:uFill>
                  <a:solidFill>
                    <a:srgbClr val="575656"/>
                  </a:solidFill>
                </a:uFill>
                <a:latin typeface="Segoe UI Light" panose="020B0502040204020203" pitchFamily="34" charset="0"/>
                <a:ea typeface="Segoe UI Light" panose="020B0502040204020203" pitchFamily="34" charset="0"/>
              </a:rPr>
              <a:t>The CELTIC-NEXT flagship umbrella project SUSTAINET is receiving funding by the BMFTR (Germany), </a:t>
            </a:r>
            <a:r>
              <a:rPr lang="en-US" sz="1200" dirty="0" err="1">
                <a:solidFill>
                  <a:srgbClr val="525252"/>
                </a:solidFill>
                <a:effectLst/>
                <a:uFill>
                  <a:solidFill>
                    <a:srgbClr val="575656"/>
                  </a:solidFill>
                </a:uFill>
                <a:latin typeface="Segoe UI Light" panose="020B0502040204020203" pitchFamily="34" charset="0"/>
                <a:ea typeface="Segoe UI Light" panose="020B0502040204020203" pitchFamily="34" charset="0"/>
              </a:rPr>
              <a:t>Vinnova</a:t>
            </a:r>
            <a:r>
              <a:rPr lang="en-US" sz="1200" dirty="0">
                <a:solidFill>
                  <a:srgbClr val="525252"/>
                </a:solidFill>
                <a:effectLst/>
                <a:uFill>
                  <a:solidFill>
                    <a:srgbClr val="575656"/>
                  </a:solidFill>
                </a:uFill>
                <a:latin typeface="Segoe UI Light" panose="020B0502040204020203" pitchFamily="34" charset="0"/>
                <a:ea typeface="Segoe UI Light" panose="020B0502040204020203" pitchFamily="34" charset="0"/>
              </a:rPr>
              <a:t> (Sweden), NCBR (Poland), </a:t>
            </a:r>
            <a:r>
              <a:rPr lang="en-US" sz="1200" dirty="0" err="1">
                <a:solidFill>
                  <a:srgbClr val="525252"/>
                </a:solidFill>
                <a:effectLst/>
                <a:uFill>
                  <a:solidFill>
                    <a:srgbClr val="575656"/>
                  </a:solidFill>
                </a:uFill>
                <a:latin typeface="Segoe UI Light" panose="020B0502040204020203" pitchFamily="34" charset="0"/>
                <a:ea typeface="Segoe UI Light" panose="020B0502040204020203" pitchFamily="34" charset="0"/>
              </a:rPr>
              <a:t>InnoSuisse</a:t>
            </a:r>
            <a:r>
              <a:rPr lang="en-US" sz="1200" dirty="0">
                <a:solidFill>
                  <a:srgbClr val="525252"/>
                </a:solidFill>
                <a:effectLst/>
                <a:uFill>
                  <a:solidFill>
                    <a:srgbClr val="575656"/>
                  </a:solidFill>
                </a:uFill>
                <a:latin typeface="Segoe UI Light" panose="020B0502040204020203" pitchFamily="34" charset="0"/>
                <a:ea typeface="Segoe UI Light" panose="020B0502040204020203" pitchFamily="34" charset="0"/>
              </a:rPr>
              <a:t> (Switzerland), IRC (Ireland), NRC-CNRC (Canada), Innovate UK (UK), Business Finland (Finland), CDTI (Spain), </a:t>
            </a:r>
            <a:r>
              <a:rPr lang="en-US" sz="1200" dirty="0" err="1">
                <a:solidFill>
                  <a:srgbClr val="525252"/>
                </a:solidFill>
                <a:effectLst/>
                <a:uFill>
                  <a:solidFill>
                    <a:srgbClr val="575656"/>
                  </a:solidFill>
                </a:uFill>
                <a:latin typeface="Segoe UI Light" panose="020B0502040204020203" pitchFamily="34" charset="0"/>
                <a:ea typeface="Segoe UI Light" panose="020B0502040204020203" pitchFamily="34" charset="0"/>
              </a:rPr>
              <a:t>Innovir</a:t>
            </a:r>
            <a:r>
              <a:rPr lang="en-US" sz="1200" dirty="0">
                <a:solidFill>
                  <a:srgbClr val="525252"/>
                </a:solidFill>
                <a:effectLst/>
                <a:uFill>
                  <a:solidFill>
                    <a:srgbClr val="575656"/>
                  </a:solidFill>
                </a:uFill>
                <a:latin typeface="Segoe UI Light" panose="020B0502040204020203" pitchFamily="34" charset="0"/>
                <a:ea typeface="Segoe UI Light" panose="020B0502040204020203" pitchFamily="34" charset="0"/>
              </a:rPr>
              <a:t> Brussels (Belgium)</a:t>
            </a:r>
            <a:endParaRPr lang="de-DE" sz="1200" dirty="0">
              <a:solidFill>
                <a:srgbClr val="575656"/>
              </a:solidFill>
              <a:effectLst/>
              <a:uFill>
                <a:solidFill>
                  <a:srgbClr val="575656"/>
                </a:solidFill>
              </a:uFill>
              <a:latin typeface="Segoe UI" panose="020B0502040204020203" pitchFamily="34" charset="0"/>
              <a:ea typeface="Segoe UI" panose="020B0502040204020203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0E13E27-C210-F614-EC6F-4CB5071388E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70" y="492569"/>
            <a:ext cx="3630430" cy="85798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92B40BA-B6A0-7FD8-405B-16A98829CEB4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06" y="1458035"/>
            <a:ext cx="984114" cy="85798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92BD28CE-DAB8-66A4-D905-FCAC77999931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771" y="1477940"/>
            <a:ext cx="939799" cy="84090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55DE796-0F1F-5B47-7C7D-540C9D026F5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1837" y="1515554"/>
            <a:ext cx="1038595" cy="857982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C1DA2633-8FE3-7480-A26F-C1A90B37EBC9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rcRect l="4609" t="17312" r="69429" b="18119"/>
          <a:stretch/>
        </p:blipFill>
        <p:spPr bwMode="auto">
          <a:xfrm>
            <a:off x="8395526" y="4400551"/>
            <a:ext cx="676067" cy="477095"/>
          </a:xfrm>
          <a:prstGeom prst="rect">
            <a:avLst/>
          </a:prstGeom>
        </p:spPr>
      </p:pic>
      <p:pic>
        <p:nvPicPr>
          <p:cNvPr id="15" name="Picture 2">
            <a:extLst>
              <a:ext uri="{FF2B5EF4-FFF2-40B4-BE49-F238E27FC236}">
                <a16:creationId xmlns:a16="http://schemas.microsoft.com/office/drawing/2014/main" id="{143C6488-3FCB-BE9F-0292-3EB413EFD534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0"/>
          <a:stretch/>
        </p:blipFill>
        <p:spPr bwMode="auto">
          <a:xfrm>
            <a:off x="8219336" y="4818767"/>
            <a:ext cx="852257" cy="31735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7D04BD6-FC3F-DACE-61CC-1B381944030A}"/>
              </a:ext>
            </a:extLst>
          </p:cNvPr>
          <p:cNvGrpSpPr/>
          <p:nvPr userDrawn="1"/>
        </p:nvGrpSpPr>
        <p:grpSpPr>
          <a:xfrm>
            <a:off x="4668209" y="4400551"/>
            <a:ext cx="2365082" cy="515034"/>
            <a:chOff x="6280382" y="3579580"/>
            <a:chExt cx="2365082" cy="515034"/>
          </a:xfrm>
        </p:grpSpPr>
        <p:pic>
          <p:nvPicPr>
            <p:cNvPr id="31" name="Picture 1">
              <a:extLst>
                <a:ext uri="{FF2B5EF4-FFF2-40B4-BE49-F238E27FC236}">
                  <a16:creationId xmlns:a16="http://schemas.microsoft.com/office/drawing/2014/main" id="{000D08BC-C363-4EEF-562E-C558CBAB95DA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80382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>
              <a:extLst>
                <a:ext uri="{FF2B5EF4-FFF2-40B4-BE49-F238E27FC236}">
                  <a16:creationId xmlns:a16="http://schemas.microsoft.com/office/drawing/2014/main" id="{1659A233-9389-2AF1-F938-476A8D22B0E5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5013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3">
              <a:extLst>
                <a:ext uri="{FF2B5EF4-FFF2-40B4-BE49-F238E27FC236}">
                  <a16:creationId xmlns:a16="http://schemas.microsoft.com/office/drawing/2014/main" id="{68D877D3-C405-73C1-EA5C-9A53B52431A5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2850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4">
              <a:extLst>
                <a:ext uri="{FF2B5EF4-FFF2-40B4-BE49-F238E27FC236}">
                  <a16:creationId xmlns:a16="http://schemas.microsoft.com/office/drawing/2014/main" id="{0DC0AF65-7868-6214-0462-DD710F7FD303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2850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5">
              <a:extLst>
                <a:ext uri="{FF2B5EF4-FFF2-40B4-BE49-F238E27FC236}">
                  <a16:creationId xmlns:a16="http://schemas.microsoft.com/office/drawing/2014/main" id="{D07F24D4-865B-3807-B41A-865045F5973E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5013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6">
              <a:extLst>
                <a:ext uri="{FF2B5EF4-FFF2-40B4-BE49-F238E27FC236}">
                  <a16:creationId xmlns:a16="http://schemas.microsoft.com/office/drawing/2014/main" id="{CC50BADF-861E-4164-120C-F6BC0374A21C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0068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7">
              <a:extLst>
                <a:ext uri="{FF2B5EF4-FFF2-40B4-BE49-F238E27FC236}">
                  <a16:creationId xmlns:a16="http://schemas.microsoft.com/office/drawing/2014/main" id="{CE30A924-1D8A-307E-FADF-A3C151E0F078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80382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8">
              <a:extLst>
                <a:ext uri="{FF2B5EF4-FFF2-40B4-BE49-F238E27FC236}">
                  <a16:creationId xmlns:a16="http://schemas.microsoft.com/office/drawing/2014/main" id="{EC697338-6395-7944-6876-19F3499A7CBA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92231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9">
              <a:extLst>
                <a:ext uri="{FF2B5EF4-FFF2-40B4-BE49-F238E27FC236}">
                  <a16:creationId xmlns:a16="http://schemas.microsoft.com/office/drawing/2014/main" id="{5CB7A8D8-84E2-F1C4-C52A-149E8B60382C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7176" y="3860975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0">
              <a:extLst>
                <a:ext uri="{FF2B5EF4-FFF2-40B4-BE49-F238E27FC236}">
                  <a16:creationId xmlns:a16="http://schemas.microsoft.com/office/drawing/2014/main" id="{47E0A21E-2215-97D1-E45C-C5596A3868A8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92231" y="3579580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1">
              <a:extLst>
                <a:ext uri="{FF2B5EF4-FFF2-40B4-BE49-F238E27FC236}">
                  <a16:creationId xmlns:a16="http://schemas.microsoft.com/office/drawing/2014/main" id="{03F2B233-4F23-0727-8C23-3197A8C1BC6D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95005" y="3585762"/>
              <a:ext cx="350459" cy="233639"/>
            </a:xfrm>
            <a:prstGeom prst="rect">
              <a:avLst/>
            </a:prstGeom>
            <a:ln>
              <a:noFill/>
            </a:ln>
            <a:effectLst>
              <a:outerShdw blurRad="381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" name="Grafik 27">
            <a:extLst>
              <a:ext uri="{FF2B5EF4-FFF2-40B4-BE49-F238E27FC236}">
                <a16:creationId xmlns:a16="http://schemas.microsoft.com/office/drawing/2014/main" id="{F8A00C04-6CF3-7B40-F6A5-4D0BB7180C08}"/>
              </a:ext>
            </a:extLst>
          </p:cNvPr>
          <p:cNvPicPr>
            <a:picLocks noChangeAspect="1"/>
          </p:cNvPicPr>
          <p:nvPr userDrawn="1"/>
        </p:nvPicPr>
        <p:blipFill>
          <a:blip r:embed="rId2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4571999" y="3653726"/>
            <a:ext cx="4400553" cy="682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3853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17">
            <a:extLst>
              <a:ext uri="{FF2B5EF4-FFF2-40B4-BE49-F238E27FC236}">
                <a16:creationId xmlns:a16="http://schemas.microsoft.com/office/drawing/2014/main" id="{498BFC5E-10C5-BCDF-49E4-6E9E9F292F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68" t="37850" r="2161" b="-1"/>
          <a:stretch>
            <a:fillRect/>
          </a:stretch>
        </p:blipFill>
        <p:spPr>
          <a:xfrm>
            <a:off x="5273040" y="1429546"/>
            <a:ext cx="3870960" cy="3713953"/>
          </a:xfrm>
          <a:prstGeom prst="rect">
            <a:avLst/>
          </a:prstGeom>
        </p:spPr>
      </p:pic>
      <p:pic>
        <p:nvPicPr>
          <p:cNvPr id="6" name="Grafik 17">
            <a:extLst>
              <a:ext uri="{FF2B5EF4-FFF2-40B4-BE49-F238E27FC236}">
                <a16:creationId xmlns:a16="http://schemas.microsoft.com/office/drawing/2014/main" id="{23F8C9DD-E785-AFBB-EB58-1A7BC50682D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2" t="4655" r="1585" b="62151"/>
          <a:stretch>
            <a:fillRect/>
          </a:stretch>
        </p:blipFill>
        <p:spPr>
          <a:xfrm>
            <a:off x="0" y="0"/>
            <a:ext cx="9144581" cy="17907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B09214-ED0E-1F3E-CDA8-933CE7EEA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221140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7609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6" name="Grafik 17">
            <a:extLst>
              <a:ext uri="{FF2B5EF4-FFF2-40B4-BE49-F238E27FC236}">
                <a16:creationId xmlns:a16="http://schemas.microsoft.com/office/drawing/2014/main" id="{56F6B34A-F9EC-A3E1-FD3F-2FCBB3AA32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2" t="4655" r="1585" b="61842"/>
          <a:stretch>
            <a:fillRect/>
          </a:stretch>
        </p:blipFill>
        <p:spPr>
          <a:xfrm>
            <a:off x="0" y="0"/>
            <a:ext cx="9144000" cy="1807254"/>
          </a:xfrm>
          <a:prstGeom prst="rect">
            <a:avLst/>
          </a:prstGeom>
        </p:spPr>
      </p:pic>
      <p:sp>
        <p:nvSpPr>
          <p:cNvPr id="4" name="Title Placeholder 1"/>
          <p:cNvSpPr>
            <a:spLocks noGrp="1"/>
          </p:cNvSpPr>
          <p:nvPr>
            <p:ph type="title"/>
          </p:nvPr>
        </p:nvSpPr>
        <p:spPr bwMode="auto">
          <a:xfrm>
            <a:off x="228601" y="1"/>
            <a:ext cx="7583759" cy="552449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defRPr/>
            </a:pPr>
            <a:r>
              <a:rPr lang="en-US"/>
              <a:t>Slide Title</a:t>
            </a:r>
            <a:endParaRPr/>
          </a:p>
        </p:txBody>
      </p:sp>
      <p:sp>
        <p:nvSpPr>
          <p:cNvPr id="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228600" y="1085850"/>
            <a:ext cx="8686800" cy="3714750"/>
          </a:xfrm>
          <a:prstGeom prst="rect">
            <a:avLst/>
          </a:prstGeom>
        </p:spPr>
        <p:txBody>
          <a:bodyPr vert="horz" lIns="91438" tIns="45719" rIns="91438" bIns="45719" rtlCol="0">
            <a:normAutofit/>
          </a:bodyPr>
          <a:lstStyle/>
          <a:p>
            <a:pPr lvl="0">
              <a:defRPr/>
            </a:pPr>
            <a:r>
              <a:rPr lang="de-DE"/>
              <a:t>First </a:t>
            </a:r>
            <a:r>
              <a:rPr lang="de-DE" err="1"/>
              <a:t>level</a:t>
            </a:r>
            <a:r>
              <a:rPr lang="de-DE"/>
              <a:t>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is</a:t>
            </a:r>
            <a:r>
              <a:rPr lang="de-DE"/>
              <a:t> 18pt Segoe UI, </a:t>
            </a:r>
            <a:r>
              <a:rPr lang="de-DE" err="1"/>
              <a:t>without</a:t>
            </a:r>
            <a:r>
              <a:rPr lang="de-DE"/>
              <a:t> </a:t>
            </a:r>
            <a:r>
              <a:rPr lang="de-DE" err="1"/>
              <a:t>blue</a:t>
            </a:r>
            <a:r>
              <a:rPr lang="de-DE"/>
              <a:t> </a:t>
            </a:r>
            <a:r>
              <a:rPr lang="de-DE" err="1"/>
              <a:t>bullets</a:t>
            </a:r>
            <a:r>
              <a:rPr lang="de-DE"/>
              <a:t> and </a:t>
            </a:r>
            <a:r>
              <a:rPr lang="de-DE" err="1"/>
              <a:t>dark</a:t>
            </a:r>
            <a:r>
              <a:rPr lang="de-DE"/>
              <a:t> </a:t>
            </a:r>
            <a:r>
              <a:rPr lang="de-DE" err="1"/>
              <a:t>blue</a:t>
            </a:r>
            <a:r>
              <a:rPr lang="de-DE"/>
              <a:t> </a:t>
            </a:r>
            <a:endParaRPr/>
          </a:p>
          <a:p>
            <a:pPr lvl="1">
              <a:defRPr/>
            </a:pPr>
            <a:r>
              <a:rPr lang="de-DE"/>
              <a:t>Second </a:t>
            </a:r>
            <a:r>
              <a:rPr lang="de-DE" err="1"/>
              <a:t>level</a:t>
            </a:r>
            <a:r>
              <a:rPr lang="de-DE"/>
              <a:t>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is</a:t>
            </a:r>
            <a:r>
              <a:rPr lang="de-DE"/>
              <a:t> 16pt Segoe UI, </a:t>
            </a:r>
            <a:r>
              <a:rPr lang="de-DE" err="1"/>
              <a:t>dark</a:t>
            </a:r>
            <a:r>
              <a:rPr lang="de-DE"/>
              <a:t> </a:t>
            </a:r>
            <a:r>
              <a:rPr lang="de-DE" err="1"/>
              <a:t>blue</a:t>
            </a:r>
            <a:r>
              <a:rPr lang="de-DE"/>
              <a:t> </a:t>
            </a:r>
            <a:r>
              <a:rPr lang="de-DE" err="1"/>
              <a:t>bullet</a:t>
            </a:r>
            <a:r>
              <a:rPr lang="de-DE"/>
              <a:t> and </a:t>
            </a:r>
            <a:r>
              <a:rPr lang="de-DE" err="1"/>
              <a:t>dark</a:t>
            </a:r>
            <a:r>
              <a:rPr lang="de-DE"/>
              <a:t> </a:t>
            </a:r>
            <a:r>
              <a:rPr lang="de-DE" err="1"/>
              <a:t>blue</a:t>
            </a:r>
            <a:endParaRPr/>
          </a:p>
          <a:p>
            <a:pPr lvl="2">
              <a:defRPr/>
            </a:pPr>
            <a:r>
              <a:rPr lang="de-DE"/>
              <a:t>Third </a:t>
            </a:r>
            <a:r>
              <a:rPr lang="de-DE" err="1"/>
              <a:t>level</a:t>
            </a:r>
            <a:r>
              <a:rPr lang="de-DE"/>
              <a:t>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is</a:t>
            </a:r>
            <a:r>
              <a:rPr lang="de-DE"/>
              <a:t> 14pt Segoe UI, prominent </a:t>
            </a:r>
            <a:r>
              <a:rPr lang="de-DE" err="1"/>
              <a:t>blue</a:t>
            </a:r>
            <a:r>
              <a:rPr lang="de-DE"/>
              <a:t> </a:t>
            </a:r>
            <a:r>
              <a:rPr lang="de-DE" err="1"/>
              <a:t>bullet</a:t>
            </a:r>
            <a:r>
              <a:rPr lang="de-DE"/>
              <a:t> and </a:t>
            </a:r>
            <a:r>
              <a:rPr lang="de-DE" err="1"/>
              <a:t>dark</a:t>
            </a:r>
            <a:r>
              <a:rPr lang="de-DE"/>
              <a:t> </a:t>
            </a:r>
            <a:r>
              <a:rPr lang="de-DE" err="1"/>
              <a:t>blue</a:t>
            </a:r>
            <a:r>
              <a:rPr lang="de-DE"/>
              <a:t> </a:t>
            </a:r>
            <a:endParaRPr/>
          </a:p>
          <a:p>
            <a:pPr lvl="3">
              <a:defRPr/>
            </a:pPr>
            <a:r>
              <a:rPr lang="de-DE" err="1"/>
              <a:t>Fourth</a:t>
            </a:r>
            <a:r>
              <a:rPr lang="de-DE"/>
              <a:t> </a:t>
            </a:r>
            <a:r>
              <a:rPr lang="de-DE" err="1"/>
              <a:t>level</a:t>
            </a:r>
            <a:r>
              <a:rPr lang="de-DE"/>
              <a:t>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is</a:t>
            </a:r>
            <a:r>
              <a:rPr lang="de-DE"/>
              <a:t> 12pt Segoe UI, light </a:t>
            </a:r>
            <a:r>
              <a:rPr lang="de-DE" err="1"/>
              <a:t>blue</a:t>
            </a:r>
            <a:r>
              <a:rPr lang="de-DE"/>
              <a:t> </a:t>
            </a:r>
            <a:r>
              <a:rPr lang="de-DE" err="1"/>
              <a:t>bullet</a:t>
            </a:r>
            <a:r>
              <a:rPr lang="de-DE"/>
              <a:t> and </a:t>
            </a:r>
            <a:r>
              <a:rPr lang="de-DE" err="1"/>
              <a:t>dark</a:t>
            </a:r>
            <a:r>
              <a:rPr lang="de-DE"/>
              <a:t> </a:t>
            </a:r>
            <a:r>
              <a:rPr lang="de-DE" err="1"/>
              <a:t>blue</a:t>
            </a:r>
            <a:endParaRPr lang="en-US"/>
          </a:p>
          <a:p>
            <a:pPr marL="714375" marR="0" lvl="4" indent="-177800" algn="l" defTabSz="685783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450"/>
              </a:spcAft>
              <a:buClr>
                <a:schemeClr val="accent2">
                  <a:lumMod val="40000"/>
                  <a:lumOff val="6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Fifth level text is 11pt </a:t>
            </a:r>
            <a:r>
              <a:rPr lang="de-DE"/>
              <a:t>Segoe UI</a:t>
            </a:r>
            <a:r>
              <a:rPr lang="en-US"/>
              <a:t>, </a:t>
            </a:r>
            <a:r>
              <a:rPr lang="de-DE"/>
              <a:t>light </a:t>
            </a:r>
            <a:r>
              <a:rPr lang="de-DE" err="1"/>
              <a:t>blue</a:t>
            </a:r>
            <a:r>
              <a:rPr lang="de-DE"/>
              <a:t> </a:t>
            </a:r>
            <a:r>
              <a:rPr lang="de-DE" err="1"/>
              <a:t>bullet</a:t>
            </a:r>
            <a:r>
              <a:rPr lang="de-DE"/>
              <a:t> and </a:t>
            </a:r>
            <a:r>
              <a:rPr lang="de-DE" err="1"/>
              <a:t>dark</a:t>
            </a:r>
            <a:r>
              <a:rPr lang="de-DE"/>
              <a:t> </a:t>
            </a:r>
            <a:r>
              <a:rPr lang="de-DE" err="1"/>
              <a:t>blue</a:t>
            </a:r>
            <a:endParaRPr lang="en-US"/>
          </a:p>
          <a:p>
            <a:pPr lvl="4">
              <a:defRPr/>
            </a:pPr>
            <a:endParaRPr lang="de-DE"/>
          </a:p>
        </p:txBody>
      </p:sp>
      <p:sp>
        <p:nvSpPr>
          <p:cNvPr id="7" name="Slide Number Placeholder 5"/>
          <p:cNvSpPr>
            <a:spLocks noAdjustHandles="1"/>
          </p:cNvSpPr>
          <p:nvPr userDrawn="1"/>
        </p:nvSpPr>
        <p:spPr bwMode="auto">
          <a:xfrm>
            <a:off x="228600" y="4857608"/>
            <a:ext cx="1483836" cy="225921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defPPr>
              <a:defRPr lang="en-US"/>
            </a:defPPr>
            <a:lvl1pPr marL="0" algn="r" defTabSz="685800"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>
              <a:defRPr sz="13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fld id="{3B2DD7BE-1B05-4257-A77F-C27ADF98C61C}" type="slidenum">
              <a:rPr lang="en-GB">
                <a:solidFill>
                  <a:prstClr val="black">
                    <a:tint val="75000"/>
                  </a:prstClr>
                </a:solidFill>
                <a:latin typeface="Open Sans Light"/>
                <a:ea typeface="Open Sans Light"/>
                <a:cs typeface="Open Sans Light"/>
              </a:rPr>
              <a:pPr algn="l"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Open Sans Light"/>
              <a:ea typeface="Open Sans Light"/>
              <a:cs typeface="Open Sans Light"/>
            </a:endParaRPr>
          </a:p>
        </p:txBody>
      </p:sp>
      <p:pic>
        <p:nvPicPr>
          <p:cNvPr id="8" name="Picture 14"/>
          <p:cNvPicPr>
            <a:picLocks noChangeAspect="1"/>
          </p:cNvPicPr>
          <p:nvPr userDrawn="1"/>
        </p:nvPicPr>
        <p:blipFill>
          <a:blip r:embed="rId26"/>
          <a:srcRect l="4609" t="17312" r="69429" b="18119"/>
          <a:stretch/>
        </p:blipFill>
        <p:spPr bwMode="auto">
          <a:xfrm>
            <a:off x="7613441" y="4826149"/>
            <a:ext cx="449702" cy="317351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27"/>
          <a:stretch/>
        </p:blipFill>
        <p:spPr bwMode="auto">
          <a:xfrm>
            <a:off x="8063143" y="4811892"/>
            <a:ext cx="852257" cy="317351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13">
            <a:extLst>
              <a:ext uri="{FF2B5EF4-FFF2-40B4-BE49-F238E27FC236}">
                <a16:creationId xmlns:a16="http://schemas.microsoft.com/office/drawing/2014/main" id="{979F4B16-3BB5-48BB-B1AE-2F0397F40683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1236488" y="4870539"/>
            <a:ext cx="667102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Clr>
                <a:srgbClr val="FF9900"/>
              </a:buClr>
              <a:defRPr/>
            </a:pPr>
            <a:r>
              <a:rPr lang="en-US" sz="700">
                <a:solidFill>
                  <a:srgbClr val="3C3C3B"/>
                </a:solidFill>
                <a:latin typeface="Open Sans Light"/>
                <a:ea typeface="Open Sans Light"/>
                <a:cs typeface="Open Sans Light"/>
              </a:rPr>
              <a:t>© 2026 SUSTAINET. All rights reserved. Confidential.</a:t>
            </a:r>
            <a:endParaRPr lang="en-US" sz="800">
              <a:latin typeface="Open Sans Light"/>
              <a:ea typeface="Open Sans Light"/>
              <a:cs typeface="Open Sans Light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AE31B61-354D-79D1-1B07-2925912A6786}"/>
              </a:ext>
            </a:extLst>
          </p:cNvPr>
          <p:cNvPicPr>
            <a:picLocks noChangeAspect="1"/>
          </p:cNvPicPr>
          <p:nvPr userDrawn="1"/>
        </p:nvPicPr>
        <p:blipFill>
          <a:blip r:embed="rId28"/>
          <a:stretch>
            <a:fillRect/>
          </a:stretch>
        </p:blipFill>
        <p:spPr>
          <a:xfrm>
            <a:off x="8472463" y="42801"/>
            <a:ext cx="515115" cy="50965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70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3" r:id="rId14"/>
    <p:sldLayoutId id="2147483664" r:id="rId15"/>
    <p:sldLayoutId id="2147483665" r:id="rId16"/>
    <p:sldLayoutId id="2147483666" r:id="rId17"/>
    <p:sldLayoutId id="2147483667" r:id="rId18"/>
    <p:sldLayoutId id="2147483671" r:id="rId19"/>
    <p:sldLayoutId id="2147483668" r:id="rId20"/>
    <p:sldLayoutId id="2147483672" r:id="rId21"/>
    <p:sldLayoutId id="2147483673" r:id="rId22"/>
    <p:sldLayoutId id="2147483678" r:id="rId23"/>
  </p:sldLayoutIdLst>
  <p:hf sldNum="0" hdr="0" dt="0"/>
  <p:txStyles>
    <p:titleStyle>
      <a:lvl1pPr algn="l" defTabSz="685783" eaLnBrk="1" hangingPunct="1">
        <a:lnSpc>
          <a:spcPct val="90000"/>
        </a:lnSpc>
        <a:spcBef>
          <a:spcPts val="0"/>
        </a:spcBef>
        <a:buNone/>
        <a:defRPr sz="1800" b="0">
          <a:solidFill>
            <a:srgbClr val="002060"/>
          </a:solidFill>
          <a:latin typeface="+mj-lt"/>
          <a:ea typeface="Open Sans Light" panose="020B0606030504020204" pitchFamily="34" charset="0"/>
          <a:cs typeface="Open Sans Light" panose="020B0606030504020204" pitchFamily="34" charset="0"/>
        </a:defRPr>
      </a:lvl1pPr>
    </p:titleStyle>
    <p:bodyStyle>
      <a:lvl1pPr marL="0" indent="0" algn="l" defTabSz="685783" eaLnBrk="1" hangingPunct="1">
        <a:lnSpc>
          <a:spcPct val="100000"/>
        </a:lnSpc>
        <a:spcBef>
          <a:spcPts val="200"/>
        </a:spcBef>
        <a:spcAft>
          <a:spcPts val="100"/>
        </a:spcAft>
        <a:buFontTx/>
        <a:buNone/>
        <a:defRPr sz="1800">
          <a:solidFill>
            <a:srgbClr val="002060"/>
          </a:solidFill>
          <a:latin typeface="+mn-lt"/>
          <a:ea typeface="Open Sans Light"/>
          <a:cs typeface="Open Sans Light"/>
        </a:defRPr>
      </a:lvl1pPr>
      <a:lvl2pPr marL="172637" indent="-172637" algn="l" defTabSz="685783" eaLnBrk="1" hangingPunct="1">
        <a:lnSpc>
          <a:spcPct val="100000"/>
        </a:lnSpc>
        <a:spcBef>
          <a:spcPts val="600"/>
        </a:spcBef>
        <a:spcAft>
          <a:spcPts val="100"/>
        </a:spcAft>
        <a:buClr>
          <a:schemeClr val="bg2"/>
        </a:buClr>
        <a:buFont typeface="Arial"/>
        <a:buChar char="•"/>
        <a:defRPr sz="1600">
          <a:solidFill>
            <a:srgbClr val="002060"/>
          </a:solidFill>
          <a:latin typeface="+mn-lt"/>
          <a:ea typeface="Open Sans Light"/>
          <a:cs typeface="Open Sans Light"/>
        </a:defRPr>
      </a:lvl2pPr>
      <a:lvl3pPr marL="345272" indent="-172637" algn="l" defTabSz="685783" eaLnBrk="1" hangingPunct="1">
        <a:lnSpc>
          <a:spcPct val="100000"/>
        </a:lnSpc>
        <a:spcBef>
          <a:spcPts val="150"/>
        </a:spcBef>
        <a:spcAft>
          <a:spcPts val="100"/>
        </a:spcAft>
        <a:buClr>
          <a:schemeClr val="accent2"/>
        </a:buClr>
        <a:buFont typeface="Arial"/>
        <a:buChar char="•"/>
        <a:defRPr sz="1400">
          <a:solidFill>
            <a:srgbClr val="002060"/>
          </a:solidFill>
          <a:latin typeface="+mn-lt"/>
          <a:ea typeface="Open Sans Light"/>
          <a:cs typeface="Open Sans Light"/>
        </a:defRPr>
      </a:lvl3pPr>
      <a:lvl4pPr marL="513147" indent="-167875" algn="l" defTabSz="685783" eaLnBrk="1" hangingPunct="1">
        <a:lnSpc>
          <a:spcPct val="100000"/>
        </a:lnSpc>
        <a:spcBef>
          <a:spcPts val="150"/>
        </a:spcBef>
        <a:spcAft>
          <a:spcPts val="100"/>
        </a:spcAft>
        <a:buClr>
          <a:schemeClr val="accent2">
            <a:lumMod val="60000"/>
            <a:lumOff val="40000"/>
          </a:schemeClr>
        </a:buClr>
        <a:buFont typeface="Arial"/>
        <a:buChar char="•"/>
        <a:defRPr sz="1200">
          <a:solidFill>
            <a:srgbClr val="002060"/>
          </a:solidFill>
          <a:latin typeface="+mn-lt"/>
          <a:ea typeface="Open Sans Light"/>
          <a:cs typeface="Open Sans Light"/>
        </a:defRPr>
      </a:lvl4pPr>
      <a:lvl5pPr marL="714375" marR="0" indent="-177800" algn="l" defTabSz="685783" eaLnBrk="1" fontAlgn="auto" latinLnBrk="0" hangingPunct="1">
        <a:lnSpc>
          <a:spcPct val="100000"/>
        </a:lnSpc>
        <a:spcBef>
          <a:spcPts val="300"/>
        </a:spcBef>
        <a:spcAft>
          <a:spcPts val="450"/>
        </a:spcAft>
        <a:buClr>
          <a:schemeClr val="accent2">
            <a:lumMod val="40000"/>
            <a:lumOff val="60000"/>
          </a:schemeClr>
        </a:buClr>
        <a:buSzTx/>
        <a:buFont typeface="Arial" panose="020B0604020202020204" pitchFamily="34" charset="0"/>
        <a:buChar char="•"/>
        <a:tabLst/>
        <a:defRPr lang="en-US" sz="1100">
          <a:solidFill>
            <a:srgbClr val="002060"/>
          </a:solidFill>
          <a:latin typeface="+mn-lt"/>
          <a:ea typeface="Open Sans Light"/>
          <a:cs typeface="Open Sans Light"/>
        </a:defRPr>
      </a:lvl5pPr>
      <a:lvl6pPr marL="631808" indent="-115885" algn="l" defTabSz="685783" eaLnBrk="1" hangingPunct="1">
        <a:lnSpc>
          <a:spcPct val="90000"/>
        </a:lnSpc>
        <a:spcBef>
          <a:spcPts val="375"/>
        </a:spcBef>
        <a:buClr>
          <a:schemeClr val="accent2"/>
        </a:buClr>
        <a:buFont typeface="Arial"/>
        <a:buChar char="•"/>
        <a:defRPr sz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eaLnBrk="1" hangingPunct="1">
        <a:lnSpc>
          <a:spcPct val="90000"/>
        </a:lnSpc>
        <a:spcBef>
          <a:spcPts val="375"/>
        </a:spcBef>
        <a:buFont typeface="Arial"/>
        <a:buChar char="•"/>
        <a:defRPr sz="14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eaLnBrk="1" hangingPunct="1">
        <a:lnSpc>
          <a:spcPct val="90000"/>
        </a:lnSpc>
        <a:spcBef>
          <a:spcPts val="375"/>
        </a:spcBef>
        <a:buFont typeface="Arial"/>
        <a:buChar char="•"/>
        <a:defRPr sz="14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eaLnBrk="1" hangingPunct="1">
        <a:lnSpc>
          <a:spcPct val="90000"/>
        </a:lnSpc>
        <a:spcBef>
          <a:spcPts val="375"/>
        </a:spcBef>
        <a:buFont typeface="Arial"/>
        <a:buChar char="•"/>
        <a:defRPr sz="14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eaLnBrk="1" hangingPunct="1">
        <a:defRPr sz="14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2880" userDrawn="1">
          <p15:clr>
            <a:srgbClr val="F26B43"/>
          </p15:clr>
        </p15:guide>
        <p15:guide id="3" pos="4921" userDrawn="1">
          <p15:clr>
            <a:srgbClr val="F26B43"/>
          </p15:clr>
        </p15:guide>
        <p15:guide id="4" pos="136" userDrawn="1">
          <p15:clr>
            <a:srgbClr val="F26B43"/>
          </p15:clr>
        </p15:guide>
        <p15:guide id="5" pos="56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4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F0A16602-623D-82EC-0AFC-7AB2A1207588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el 16">
            <a:extLst>
              <a:ext uri="{FF2B5EF4-FFF2-40B4-BE49-F238E27FC236}">
                <a16:creationId xmlns:a16="http://schemas.microsoft.com/office/drawing/2014/main" id="{D61CCA5F-842A-CA68-F11F-E0235AD39BA2}"/>
              </a:ext>
            </a:extLst>
          </p:cNvPr>
          <p:cNvSpPr>
            <a:spLocks noGrp="1"/>
          </p:cNvSpPr>
          <p:nvPr>
            <p:ph type="ctrTitle"/>
          </p:nvPr>
        </p:nvSpPr>
        <p:spPr bwMode="auto">
          <a:xfrm>
            <a:off x="228600" y="1923678"/>
            <a:ext cx="8447856" cy="865146"/>
          </a:xfrm>
        </p:spPr>
        <p:txBody>
          <a:bodyPr>
            <a:noAutofit/>
          </a:bodyPr>
          <a:lstStyle/>
          <a:p>
            <a:r>
              <a:rPr lang="de-DE" sz="2800" b="1" noProof="0">
                <a:solidFill>
                  <a:srgbClr val="006600"/>
                </a:solidFill>
                <a:latin typeface="+mj-lt"/>
              </a:rPr>
              <a:t>SUSTAINET</a:t>
            </a:r>
            <a:endParaRPr lang="en-DE" sz="2800" b="1" noProof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A37BEDBB-9049-4316-ECE1-E3F49969DC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 bwMode="auto">
          <a:xfrm>
            <a:off x="235041" y="3798276"/>
            <a:ext cx="5899059" cy="7330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SUSTAINET Public Event • 8 September 2026 • Berlin</a:t>
            </a:r>
          </a:p>
          <a:p>
            <a:r>
              <a:rPr lang="en-US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Achim </a:t>
            </a:r>
            <a:r>
              <a:rPr lang="en-US" dirty="0">
                <a:solidFill>
                  <a:srgbClr val="5B6472"/>
                </a:solidFill>
                <a:ea typeface="Segoe UI" pitchFamily="34" charset="-122"/>
                <a:cs typeface="Segoe UI" pitchFamily="34" charset="-120"/>
              </a:rPr>
              <a:t>Autenrieth</a:t>
            </a:r>
            <a:r>
              <a:rPr lang="en-US" dirty="0">
                <a:solidFill>
                  <a:srgbClr val="5B6472"/>
                </a:solidFill>
                <a:cs typeface="Segoe UI" pitchFamily="34" charset="-120"/>
              </a:rPr>
              <a:t> • </a:t>
            </a:r>
            <a:r>
              <a:rPr lang="en-US" dirty="0">
                <a:solidFill>
                  <a:srgbClr val="5B6472"/>
                </a:solidFill>
                <a:ea typeface="Segoe UI" pitchFamily="34" charset="-122"/>
                <a:cs typeface="Segoe UI" pitchFamily="34" charset="-120"/>
              </a:rPr>
              <a:t>SUSTAINET Project Coordinator</a:t>
            </a:r>
            <a:r>
              <a:rPr lang="en-US" dirty="0">
                <a:solidFill>
                  <a:srgbClr val="5B6472"/>
                </a:solidFill>
                <a:cs typeface="Segoe UI" pitchFamily="34" charset="-120"/>
              </a:rPr>
              <a:t> • </a:t>
            </a:r>
            <a:r>
              <a:rPr lang="en-US" dirty="0">
                <a:solidFill>
                  <a:srgbClr val="5B6472"/>
                </a:solidFill>
                <a:ea typeface="Segoe UI" pitchFamily="34" charset="-122"/>
                <a:cs typeface="Segoe UI" pitchFamily="34" charset="-120"/>
              </a:rPr>
              <a:t>Adtran</a:t>
            </a:r>
            <a:endParaRPr lang="en-US" dirty="0"/>
          </a:p>
        </p:txBody>
      </p:sp>
      <p:sp>
        <p:nvSpPr>
          <p:cNvPr id="7" name="Textplatzhalter 19">
            <a:extLst>
              <a:ext uri="{FF2B5EF4-FFF2-40B4-BE49-F238E27FC236}">
                <a16:creationId xmlns:a16="http://schemas.microsoft.com/office/drawing/2014/main" id="{6D04A675-D148-3E48-33C8-2497CAD25B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 bwMode="auto">
          <a:xfrm>
            <a:off x="228600" y="2859521"/>
            <a:ext cx="4867656" cy="79437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006600"/>
                </a:solidFill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S</a:t>
            </a:r>
            <a:r>
              <a:rPr lang="en-GB" sz="1800" dirty="0"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ustainable </a:t>
            </a:r>
            <a:r>
              <a:rPr lang="en-GB" sz="1800" dirty="0">
                <a:solidFill>
                  <a:srgbClr val="006600"/>
                </a:solidFill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T</a:t>
            </a:r>
            <a:r>
              <a:rPr lang="en-GB" sz="1800" dirty="0"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echnologies for </a:t>
            </a:r>
            <a:r>
              <a:rPr lang="en-GB" sz="1800" dirty="0">
                <a:solidFill>
                  <a:srgbClr val="006600"/>
                </a:solidFill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A</a:t>
            </a:r>
            <a:r>
              <a:rPr lang="en-GB" sz="1800" dirty="0"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dvanced Res</a:t>
            </a:r>
            <a:r>
              <a:rPr lang="en-GB" sz="1800" dirty="0">
                <a:solidFill>
                  <a:srgbClr val="006600"/>
                </a:solidFill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i</a:t>
            </a:r>
            <a:r>
              <a:rPr lang="en-GB" sz="1800" dirty="0"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lient and E</a:t>
            </a:r>
            <a:r>
              <a:rPr lang="en-GB" sz="1800" dirty="0">
                <a:solidFill>
                  <a:srgbClr val="006600"/>
                </a:solidFill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n</a:t>
            </a:r>
            <a:r>
              <a:rPr lang="en-GB" sz="1800" dirty="0"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ergy-Efficient Ne</a:t>
            </a:r>
            <a:r>
              <a:rPr lang="en-GB" sz="1800" dirty="0">
                <a:solidFill>
                  <a:srgbClr val="006600"/>
                </a:solidFill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t</a:t>
            </a:r>
            <a:r>
              <a:rPr lang="en-GB" sz="1800" dirty="0">
                <a:latin typeface="+mj-lt"/>
                <a:ea typeface="Open Sans Light" panose="020B0606030504020204" pitchFamily="34" charset="0"/>
                <a:cs typeface="Open Sans Light" panose="020B0606030504020204" pitchFamily="34" charset="0"/>
              </a:rPr>
              <a:t>works</a:t>
            </a:r>
          </a:p>
        </p:txBody>
      </p:sp>
      <p:sp>
        <p:nvSpPr>
          <p:cNvPr id="3" name="Text 19">
            <a:extLst>
              <a:ext uri="{FF2B5EF4-FFF2-40B4-BE49-F238E27FC236}">
                <a16:creationId xmlns:a16="http://schemas.microsoft.com/office/drawing/2014/main" id="{74328767-95A0-BFFA-9BBF-C46CE663C4F4}"/>
              </a:ext>
            </a:extLst>
          </p:cNvPr>
          <p:cNvSpPr/>
          <p:nvPr/>
        </p:nvSpPr>
        <p:spPr>
          <a:xfrm>
            <a:off x="850900" y="4389030"/>
            <a:ext cx="126365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A93A3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With funding and support from: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323974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115EBDB-67D1-5EAB-FBC8-D7BE370DF80B}"/>
              </a:ext>
            </a:extLst>
          </p:cNvPr>
          <p:cNvSpPr/>
          <p:nvPr/>
        </p:nvSpPr>
        <p:spPr bwMode="auto">
          <a:xfrm>
            <a:off x="8420148" y="0"/>
            <a:ext cx="711200" cy="4516120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D23A6AD-7A9F-8C3E-1DD4-0CA492BA0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20" y="5139"/>
            <a:ext cx="7461840" cy="547312"/>
          </a:xfrm>
        </p:spPr>
        <p:txBody>
          <a:bodyPr/>
          <a:lstStyle/>
          <a:p>
            <a:r>
              <a:rPr lang="en-US" dirty="0"/>
              <a:t>THE  SUSTAINET  STORY</a:t>
            </a:r>
            <a:endParaRPr lang="de-DE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D9D3350-C9D0-10F0-B311-614AA0E0896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0520" y="552452"/>
            <a:ext cx="7461840" cy="304799"/>
          </a:xfrm>
        </p:spPr>
        <p:txBody>
          <a:bodyPr/>
          <a:lstStyle/>
          <a:p>
            <a:r>
              <a:rPr lang="en-US" dirty="0"/>
              <a:t>A 90-second introduction to the project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8830825-7AF1-BD3A-0F46-3B48E03473B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68252" y="1085850"/>
            <a:ext cx="8547147" cy="3714750"/>
          </a:xfrm>
        </p:spPr>
        <p:txBody>
          <a:bodyPr/>
          <a:lstStyle/>
          <a:p>
            <a:endParaRPr lang="de-DE" dirty="0"/>
          </a:p>
        </p:txBody>
      </p:sp>
      <p:pic>
        <p:nvPicPr>
          <p:cNvPr id="5" name="20260903_SUSTAINET_video">
            <a:hlinkClick r:id="" action="ppaction://media"/>
            <a:extLst>
              <a:ext uri="{FF2B5EF4-FFF2-40B4-BE49-F238E27FC236}">
                <a16:creationId xmlns:a16="http://schemas.microsoft.com/office/drawing/2014/main" id="{78F12EB2-51DB-9DD2-2700-6F907FEC18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8601" y="-17145"/>
            <a:ext cx="8635999" cy="485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7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06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2"/>
          <p:cNvSpPr/>
          <p:nvPr/>
        </p:nvSpPr>
        <p:spPr>
          <a:xfrm>
            <a:off x="483489" y="1028700"/>
            <a:ext cx="8174736" cy="425196"/>
          </a:xfrm>
          <a:prstGeom prst="snip2SameRect">
            <a:avLst>
              <a:gd name="adj1" fmla="val 50000"/>
              <a:gd name="adj2" fmla="val 0"/>
            </a:avLst>
          </a:prstGeom>
          <a:solidFill>
            <a:srgbClr val="F4F8FD"/>
          </a:solidFill>
          <a:ln w="12700">
            <a:solidFill>
              <a:srgbClr val="D7E3F5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pic>
        <p:nvPicPr>
          <p:cNvPr id="5" name="Image 0" descr="/home/claude/work/assets/logo_sustainet_icon_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506" y="800959"/>
            <a:ext cx="518668" cy="513164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60120" y="1028700"/>
            <a:ext cx="747522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6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SUSTAINET  Umbrella Coordination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483489" y="1541864"/>
            <a:ext cx="2468880" cy="2708910"/>
          </a:xfrm>
          <a:prstGeom prst="roundRect">
            <a:avLst>
              <a:gd name="adj" fmla="val 2046"/>
            </a:avLst>
          </a:prstGeom>
          <a:solidFill>
            <a:srgbClr val="FFFFFF"/>
          </a:solidFill>
          <a:ln w="12700">
            <a:solidFill>
              <a:srgbClr val="E3E8F0"/>
            </a:solidFill>
            <a:prstDash val="solid"/>
          </a:ln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pic>
        <p:nvPicPr>
          <p:cNvPr id="8" name="Image 1" descr="/home/claude/work/assets/logo_advanc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101" y="1657390"/>
            <a:ext cx="1793656" cy="433142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36025" y="2604854"/>
            <a:ext cx="2363808" cy="106299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>
              <a:lnSpc>
                <a:spcPct val="120000"/>
              </a:lnSpc>
            </a:pPr>
            <a:r>
              <a:rPr lang="en-US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Resilient and sustainable communication for enterprise, communication and energy networks</a:t>
            </a:r>
            <a:endParaRPr lang="en-US" dirty="0"/>
          </a:p>
        </p:txBody>
      </p:sp>
      <p:sp>
        <p:nvSpPr>
          <p:cNvPr id="11" name="Shape 7"/>
          <p:cNvSpPr/>
          <p:nvPr/>
        </p:nvSpPr>
        <p:spPr>
          <a:xfrm>
            <a:off x="1203579" y="3813048"/>
            <a:ext cx="1028700" cy="301752"/>
          </a:xfrm>
          <a:prstGeom prst="roundRect">
            <a:avLst>
              <a:gd name="adj" fmla="val 50000"/>
            </a:avLst>
          </a:prstGeom>
          <a:solidFill>
            <a:srgbClr val="F4F8FD"/>
          </a:solidFill>
          <a:ln w="12700">
            <a:solidFill>
              <a:srgbClr val="21BBE6"/>
            </a:solidFill>
            <a:prstDash val="solid"/>
          </a:ln>
        </p:spPr>
        <p:txBody>
          <a:bodyPr anchor="ctr"/>
          <a:lstStyle/>
          <a:p>
            <a:pPr algn="ctr"/>
            <a:r>
              <a:rPr lang="en-US" sz="1050" b="1" dirty="0">
                <a:solidFill>
                  <a:srgbClr val="1B5FA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38 partners</a:t>
            </a:r>
            <a:endParaRPr lang="en-US" sz="1050" dirty="0"/>
          </a:p>
        </p:txBody>
      </p:sp>
      <p:sp>
        <p:nvSpPr>
          <p:cNvPr id="12" name="Text 8"/>
          <p:cNvSpPr/>
          <p:nvPr/>
        </p:nvSpPr>
        <p:spPr>
          <a:xfrm>
            <a:off x="1203579" y="3813048"/>
            <a:ext cx="10287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sz="900" dirty="0"/>
          </a:p>
        </p:txBody>
      </p:sp>
      <p:sp>
        <p:nvSpPr>
          <p:cNvPr id="13" name="Shape 9"/>
          <p:cNvSpPr/>
          <p:nvPr/>
        </p:nvSpPr>
        <p:spPr>
          <a:xfrm>
            <a:off x="3336417" y="1541864"/>
            <a:ext cx="2468880" cy="2708910"/>
          </a:xfrm>
          <a:prstGeom prst="roundRect">
            <a:avLst>
              <a:gd name="adj" fmla="val 2046"/>
            </a:avLst>
          </a:prstGeom>
          <a:solidFill>
            <a:srgbClr val="FFFFFF"/>
          </a:solidFill>
          <a:ln w="12700">
            <a:solidFill>
              <a:srgbClr val="E3E8F0"/>
            </a:solidFill>
            <a:prstDash val="solid"/>
          </a:ln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pic>
        <p:nvPicPr>
          <p:cNvPr id="14" name="Image 2" descr="/home/claude/work/assets/logo_guardia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4029" y="1657390"/>
            <a:ext cx="1793656" cy="433142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3374136" y="2604854"/>
            <a:ext cx="2393442" cy="106299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>
              <a:lnSpc>
                <a:spcPct val="120000"/>
              </a:lnSpc>
            </a:pPr>
            <a:r>
              <a:rPr lang="en-US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Guided utilities for automation, resilience, and digital innovation in advanced networks</a:t>
            </a:r>
            <a:endParaRPr lang="en-US" dirty="0"/>
          </a:p>
        </p:txBody>
      </p:sp>
      <p:sp>
        <p:nvSpPr>
          <p:cNvPr id="17" name="Shape 12"/>
          <p:cNvSpPr/>
          <p:nvPr/>
        </p:nvSpPr>
        <p:spPr>
          <a:xfrm>
            <a:off x="4056507" y="3813048"/>
            <a:ext cx="1028700" cy="301752"/>
          </a:xfrm>
          <a:prstGeom prst="roundRect">
            <a:avLst>
              <a:gd name="adj" fmla="val 50000"/>
            </a:avLst>
          </a:prstGeom>
          <a:solidFill>
            <a:srgbClr val="F4F8FD"/>
          </a:solidFill>
          <a:ln w="12700">
            <a:solidFill>
              <a:srgbClr val="21BBE6"/>
            </a:solidFill>
            <a:prstDash val="solid"/>
          </a:ln>
        </p:spPr>
        <p:txBody>
          <a:bodyPr anchor="ctr"/>
          <a:lstStyle/>
          <a:p>
            <a:r>
              <a:rPr lang="en-US" sz="1050" b="1" dirty="0">
                <a:solidFill>
                  <a:srgbClr val="1B5FA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33 partners</a:t>
            </a:r>
            <a:endParaRPr lang="en-US" sz="1050" dirty="0"/>
          </a:p>
        </p:txBody>
      </p:sp>
      <p:sp>
        <p:nvSpPr>
          <p:cNvPr id="18" name="Text 13"/>
          <p:cNvSpPr/>
          <p:nvPr/>
        </p:nvSpPr>
        <p:spPr>
          <a:xfrm>
            <a:off x="4056507" y="3813048"/>
            <a:ext cx="10287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sz="900" dirty="0"/>
          </a:p>
        </p:txBody>
      </p:sp>
      <p:sp>
        <p:nvSpPr>
          <p:cNvPr id="19" name="Shape 14"/>
          <p:cNvSpPr/>
          <p:nvPr/>
        </p:nvSpPr>
        <p:spPr>
          <a:xfrm>
            <a:off x="6189345" y="1541864"/>
            <a:ext cx="2468880" cy="2708910"/>
          </a:xfrm>
          <a:prstGeom prst="roundRect">
            <a:avLst>
              <a:gd name="adj" fmla="val 2046"/>
            </a:avLst>
          </a:prstGeom>
          <a:solidFill>
            <a:srgbClr val="FFFFFF"/>
          </a:solidFill>
          <a:ln w="12700">
            <a:solidFill>
              <a:srgbClr val="E3E8F0"/>
            </a:solidFill>
            <a:prstDash val="solid"/>
          </a:ln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pic>
        <p:nvPicPr>
          <p:cNvPr id="20" name="Image 3" descr="/home/claude/work/assets/logo_innovat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26957" y="1657390"/>
            <a:ext cx="1793656" cy="43314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6256867" y="2604854"/>
            <a:ext cx="2333836" cy="106299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>
              <a:lnSpc>
                <a:spcPct val="120000"/>
              </a:lnSpc>
            </a:pPr>
            <a:r>
              <a:rPr lang="en-US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Frictionless, secure, and resilient communication networks for the dynamic digital world</a:t>
            </a:r>
            <a:endParaRPr lang="en-US" dirty="0"/>
          </a:p>
        </p:txBody>
      </p:sp>
      <p:sp>
        <p:nvSpPr>
          <p:cNvPr id="23" name="Shape 17"/>
          <p:cNvSpPr/>
          <p:nvPr/>
        </p:nvSpPr>
        <p:spPr>
          <a:xfrm>
            <a:off x="6909435" y="3813048"/>
            <a:ext cx="1028700" cy="301752"/>
          </a:xfrm>
          <a:prstGeom prst="roundRect">
            <a:avLst>
              <a:gd name="adj" fmla="val 50000"/>
            </a:avLst>
          </a:prstGeom>
          <a:solidFill>
            <a:srgbClr val="F4F8FD"/>
          </a:solidFill>
          <a:ln w="12700">
            <a:solidFill>
              <a:srgbClr val="21BBE6"/>
            </a:solidFill>
            <a:prstDash val="solid"/>
          </a:ln>
        </p:spPr>
        <p:txBody>
          <a:bodyPr anchor="ctr"/>
          <a:lstStyle/>
          <a:p>
            <a:pPr algn="ctr"/>
            <a:r>
              <a:rPr lang="en-US" sz="1050" b="1" dirty="0">
                <a:solidFill>
                  <a:srgbClr val="1B5FA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32 partners</a:t>
            </a:r>
            <a:endParaRPr lang="en-US" sz="1050" dirty="0"/>
          </a:p>
        </p:txBody>
      </p:sp>
      <p:sp>
        <p:nvSpPr>
          <p:cNvPr id="24" name="Text 18"/>
          <p:cNvSpPr/>
          <p:nvPr/>
        </p:nvSpPr>
        <p:spPr>
          <a:xfrm>
            <a:off x="6909435" y="3813048"/>
            <a:ext cx="10287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sz="900" dirty="0"/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0ACD06E5-4265-5D49-BD07-C33D9CADA4F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3489" y="654768"/>
            <a:ext cx="7583488" cy="304800"/>
          </a:xfrm>
          <a:noFill/>
          <a:ln/>
        </p:spPr>
        <p:txBody>
          <a:bodyPr wrap="square" rtlCol="0" anchor="ctr">
            <a:normAutofit/>
          </a:bodyPr>
          <a:lstStyle/>
          <a:p>
            <a:r>
              <a:rPr lang="en-US" sz="1100" i="1" dirty="0">
                <a:solidFill>
                  <a:srgbClr val="5B6472"/>
                </a:solidFill>
                <a:latin typeface="Segoe UI" pitchFamily="34" charset="0"/>
                <a:cs typeface="Segoe UI" pitchFamily="34" charset="-120"/>
              </a:rPr>
              <a:t>Three complementary subprojects, united under one umbrella coordination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2E389A38-B8C2-9ABB-7D94-F7F772C161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1600" dirty="0">
                <a:solidFill>
                  <a:srgbClr val="FFFFFF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Resilient, secure, and energy-efficient networks for Europe’s sustainable digital future.</a:t>
            </a:r>
            <a:endParaRPr lang="en-US" sz="1600" dirty="0"/>
          </a:p>
        </p:txBody>
      </p:sp>
      <p:pic>
        <p:nvPicPr>
          <p:cNvPr id="35" name="Picture 34" descr="Icon&#10;&#10;Description automatically generated">
            <a:extLst>
              <a:ext uri="{FF2B5EF4-FFF2-40B4-BE49-F238E27FC236}">
                <a16:creationId xmlns:a16="http://schemas.microsoft.com/office/drawing/2014/main" id="{F704766E-BEE4-93D8-C33A-FA7E8829440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2" t="29705" r="13598" b="27752"/>
          <a:stretch/>
        </p:blipFill>
        <p:spPr bwMode="auto">
          <a:xfrm>
            <a:off x="7111521" y="2256481"/>
            <a:ext cx="700567" cy="2395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Picture 36" descr="A black and white text&#10;&#10;Description automatically generated">
            <a:extLst>
              <a:ext uri="{FF2B5EF4-FFF2-40B4-BE49-F238E27FC236}">
                <a16:creationId xmlns:a16="http://schemas.microsoft.com/office/drawing/2014/main" id="{D867DFBF-4BD3-6AD0-78D2-1F0E9D37D32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680" y="2256481"/>
            <a:ext cx="376050" cy="348373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Picture 9">
            <a:extLst>
              <a:ext uri="{FF2B5EF4-FFF2-40B4-BE49-F238E27FC236}">
                <a16:creationId xmlns:a16="http://schemas.microsoft.com/office/drawing/2014/main" id="{B5F51944-1E09-B3E6-2812-114310926F8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1398141" y="2325421"/>
            <a:ext cx="543840" cy="151999"/>
          </a:xfrm>
          <a:prstGeom prst="rect">
            <a:avLst/>
          </a:prstGeom>
        </p:spPr>
      </p:pic>
      <p:sp>
        <p:nvSpPr>
          <p:cNvPr id="42" name="Text 0">
            <a:extLst>
              <a:ext uri="{FF2B5EF4-FFF2-40B4-BE49-F238E27FC236}">
                <a16:creationId xmlns:a16="http://schemas.microsoft.com/office/drawing/2014/main" id="{CA73FB83-D808-DF16-F135-33934C8A1C5C}"/>
              </a:ext>
            </a:extLst>
          </p:cNvPr>
          <p:cNvSpPr/>
          <p:nvPr/>
        </p:nvSpPr>
        <p:spPr>
          <a:xfrm>
            <a:off x="377190" y="260604"/>
            <a:ext cx="78867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100" b="1" dirty="0">
                <a:solidFill>
                  <a:srgbClr val="0C2577"/>
                </a:solidFill>
                <a:latin typeface="Segoe UI Semibold" pitchFamily="34" charset="0"/>
                <a:cs typeface="Segoe UI Semibold" pitchFamily="34" charset="-120"/>
              </a:rPr>
              <a:t>CELTIC-NEXT flagship project SUSTAINET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377190" y="260604"/>
            <a:ext cx="78867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1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SUSTAINET consortium from Europe and Canada</a:t>
            </a:r>
            <a:endParaRPr lang="en-US" sz="2100" dirty="0"/>
          </a:p>
        </p:txBody>
      </p:sp>
      <p:sp>
        <p:nvSpPr>
          <p:cNvPr id="4" name="Text 1"/>
          <p:cNvSpPr/>
          <p:nvPr/>
        </p:nvSpPr>
        <p:spPr>
          <a:xfrm>
            <a:off x="377190" y="630936"/>
            <a:ext cx="78867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i="1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103 partner organizations across 11 countries, aligned under three subprojects</a:t>
            </a:r>
            <a:endParaRPr lang="en-US" sz="1100" dirty="0"/>
          </a:p>
        </p:txBody>
      </p:sp>
      <p:sp>
        <p:nvSpPr>
          <p:cNvPr id="5" name="Shape 2"/>
          <p:cNvSpPr/>
          <p:nvPr/>
        </p:nvSpPr>
        <p:spPr>
          <a:xfrm>
            <a:off x="341577" y="1512719"/>
            <a:ext cx="6515100" cy="3227412"/>
          </a:xfrm>
          <a:prstGeom prst="roundRect">
            <a:avLst>
              <a:gd name="adj" fmla="val 1275"/>
            </a:avLst>
          </a:prstGeom>
          <a:solidFill>
            <a:srgbClr val="FFFFFF"/>
          </a:solidFill>
          <a:ln w="12700">
            <a:solidFill>
              <a:srgbClr val="E3E8F0"/>
            </a:solidFill>
            <a:prstDash val="solid"/>
          </a:ln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sp>
        <p:nvSpPr>
          <p:cNvPr id="7" name="Text 3"/>
          <p:cNvSpPr/>
          <p:nvPr/>
        </p:nvSpPr>
        <p:spPr>
          <a:xfrm>
            <a:off x="261178" y="1004805"/>
            <a:ext cx="1357028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2800" b="1" dirty="0">
                <a:solidFill>
                  <a:srgbClr val="35946B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11</a:t>
            </a:r>
            <a:endParaRPr lang="en-US" sz="2800" dirty="0"/>
          </a:p>
        </p:txBody>
      </p:sp>
      <p:sp>
        <p:nvSpPr>
          <p:cNvPr id="8" name="Text 4"/>
          <p:cNvSpPr/>
          <p:nvPr/>
        </p:nvSpPr>
        <p:spPr>
          <a:xfrm>
            <a:off x="782561" y="1189971"/>
            <a:ext cx="1357028" cy="24003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25" b="1" spc="38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COUNTRIES</a:t>
            </a:r>
            <a:endParaRPr lang="en-US" sz="825" dirty="0"/>
          </a:p>
        </p:txBody>
      </p:sp>
      <p:sp>
        <p:nvSpPr>
          <p:cNvPr id="9" name="Text 5"/>
          <p:cNvSpPr/>
          <p:nvPr/>
        </p:nvSpPr>
        <p:spPr>
          <a:xfrm>
            <a:off x="2009626" y="1004805"/>
            <a:ext cx="1209041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2800" b="1" dirty="0">
                <a:solidFill>
                  <a:srgbClr val="1B5FA8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103</a:t>
            </a:r>
            <a:endParaRPr lang="en-US" sz="2800" dirty="0"/>
          </a:p>
        </p:txBody>
      </p:sp>
      <p:sp>
        <p:nvSpPr>
          <p:cNvPr id="10" name="Text 6"/>
          <p:cNvSpPr/>
          <p:nvPr/>
        </p:nvSpPr>
        <p:spPr>
          <a:xfrm>
            <a:off x="2614146" y="1189971"/>
            <a:ext cx="1209041" cy="24003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25" b="1" spc="38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PARTNERS</a:t>
            </a:r>
            <a:endParaRPr lang="en-US" sz="825" dirty="0"/>
          </a:p>
        </p:txBody>
      </p:sp>
      <p:sp>
        <p:nvSpPr>
          <p:cNvPr id="11" name="Text 7"/>
          <p:cNvSpPr/>
          <p:nvPr/>
        </p:nvSpPr>
        <p:spPr>
          <a:xfrm>
            <a:off x="3674276" y="1004805"/>
            <a:ext cx="1763658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2800" b="1" dirty="0">
                <a:solidFill>
                  <a:srgbClr val="35946B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510 PY</a:t>
            </a:r>
            <a:endParaRPr lang="en-US" sz="2800" dirty="0"/>
          </a:p>
        </p:txBody>
      </p:sp>
      <p:sp>
        <p:nvSpPr>
          <p:cNvPr id="12" name="Text 8"/>
          <p:cNvSpPr/>
          <p:nvPr/>
        </p:nvSpPr>
        <p:spPr>
          <a:xfrm>
            <a:off x="4936284" y="1189971"/>
            <a:ext cx="893128" cy="24003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25" b="1" spc="38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EFFORT</a:t>
            </a:r>
            <a:endParaRPr lang="en-US" sz="825" dirty="0"/>
          </a:p>
        </p:txBody>
      </p:sp>
      <p:sp>
        <p:nvSpPr>
          <p:cNvPr id="13" name="Text 9"/>
          <p:cNvSpPr/>
          <p:nvPr/>
        </p:nvSpPr>
        <p:spPr>
          <a:xfrm>
            <a:off x="5912491" y="1004805"/>
            <a:ext cx="1384787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2800" b="1" dirty="0">
                <a:solidFill>
                  <a:srgbClr val="1B5FA8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68.1M€</a:t>
            </a:r>
            <a:endParaRPr lang="en-US" sz="2800" dirty="0"/>
          </a:p>
        </p:txBody>
      </p:sp>
      <p:sp>
        <p:nvSpPr>
          <p:cNvPr id="14" name="Text 10"/>
          <p:cNvSpPr/>
          <p:nvPr/>
        </p:nvSpPr>
        <p:spPr>
          <a:xfrm>
            <a:off x="6987398" y="1189971"/>
            <a:ext cx="1384787" cy="24003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25" b="1" spc="38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TOTAL BUDGET</a:t>
            </a:r>
            <a:endParaRPr lang="en-US" sz="825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0CB4DA7-FE97-924E-88B7-A5AC69988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173" y="1614486"/>
            <a:ext cx="6309907" cy="302387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6BD573F-4175-6CB6-F947-2DD97C6ADBA0}"/>
              </a:ext>
            </a:extLst>
          </p:cNvPr>
          <p:cNvSpPr txBox="1"/>
          <p:nvPr/>
        </p:nvSpPr>
        <p:spPr>
          <a:xfrm>
            <a:off x="7076116" y="1614486"/>
            <a:ext cx="20028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Start Date:</a:t>
            </a:r>
            <a:r>
              <a:rPr lang="en-US" sz="1200" dirty="0"/>
              <a:t> </a:t>
            </a:r>
            <a:r>
              <a:rPr lang="en-DE" sz="1200" dirty="0"/>
              <a:t>01/2025</a:t>
            </a:r>
            <a:endParaRPr lang="en-US" sz="1200" dirty="0"/>
          </a:p>
          <a:p>
            <a:r>
              <a:rPr lang="en-US" sz="1200" b="1" dirty="0"/>
              <a:t>End Date:</a:t>
            </a:r>
            <a:r>
              <a:rPr lang="en-US" sz="1200" dirty="0"/>
              <a:t> </a:t>
            </a:r>
            <a:r>
              <a:rPr lang="en-DE" sz="1200" dirty="0"/>
              <a:t>12/</a:t>
            </a:r>
            <a:r>
              <a:rPr lang="en-US" sz="1200" dirty="0"/>
              <a:t>202</a:t>
            </a:r>
            <a:r>
              <a:rPr lang="en-DE" sz="1200" dirty="0"/>
              <a:t>8</a:t>
            </a:r>
            <a:endParaRPr lang="en-US" sz="1200" dirty="0"/>
          </a:p>
          <a:p>
            <a:r>
              <a:rPr lang="en-US" sz="1200" b="1" dirty="0"/>
              <a:t>Project-ID:</a:t>
            </a:r>
            <a:r>
              <a:rPr lang="en-US" sz="1200" dirty="0"/>
              <a:t> C2024/3</a:t>
            </a:r>
            <a:endParaRPr lang="en-DE" sz="1200" dirty="0"/>
          </a:p>
        </p:txBody>
      </p:sp>
      <p:sp>
        <p:nvSpPr>
          <p:cNvPr id="28" name="Shape 17">
            <a:extLst>
              <a:ext uri="{FF2B5EF4-FFF2-40B4-BE49-F238E27FC236}">
                <a16:creationId xmlns:a16="http://schemas.microsoft.com/office/drawing/2014/main" id="{3D7BE23C-6D2C-A222-C3C0-518277BDDFF6}"/>
              </a:ext>
            </a:extLst>
          </p:cNvPr>
          <p:cNvSpPr/>
          <p:nvPr/>
        </p:nvSpPr>
        <p:spPr>
          <a:xfrm>
            <a:off x="7363002" y="3307307"/>
            <a:ext cx="1220495" cy="1220495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>
            <a:solidFill>
              <a:srgbClr val="E3E8F0"/>
            </a:solidFill>
            <a:prstDash val="solid"/>
          </a:ln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/>
          </a:p>
        </p:txBody>
      </p:sp>
      <p:pic>
        <p:nvPicPr>
          <p:cNvPr id="30" name="Image 5" descr="/home/claude/work/assets/qr_website.png">
            <a:extLst>
              <a:ext uri="{FF2B5EF4-FFF2-40B4-BE49-F238E27FC236}">
                <a16:creationId xmlns:a16="http://schemas.microsoft.com/office/drawing/2014/main" id="{26AE38F1-14FA-B9DD-3FFB-1A57C373F3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5462" y="3426179"/>
            <a:ext cx="1039164" cy="1039164"/>
          </a:xfrm>
          <a:prstGeom prst="rect">
            <a:avLst/>
          </a:prstGeom>
        </p:spPr>
      </p:pic>
      <p:sp>
        <p:nvSpPr>
          <p:cNvPr id="32" name="Text 18">
            <a:extLst>
              <a:ext uri="{FF2B5EF4-FFF2-40B4-BE49-F238E27FC236}">
                <a16:creationId xmlns:a16="http://schemas.microsoft.com/office/drawing/2014/main" id="{4AECC494-BB3A-B15C-DFE2-53284C9DEE79}"/>
              </a:ext>
            </a:extLst>
          </p:cNvPr>
          <p:cNvSpPr/>
          <p:nvPr/>
        </p:nvSpPr>
        <p:spPr>
          <a:xfrm>
            <a:off x="7222671" y="4482861"/>
            <a:ext cx="15421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5B6472"/>
                </a:solidFill>
                <a:latin typeface="Segoe UI" pitchFamily="34" charset="0"/>
                <a:cs typeface="Segoe UI" pitchFamily="34" charset="-120"/>
              </a:rPr>
              <a:t>sustainet-project.eu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C36ADB4-8251-7E24-5EE1-A04054CC05F9}"/>
              </a:ext>
            </a:extLst>
          </p:cNvPr>
          <p:cNvSpPr txBox="1"/>
          <p:nvPr/>
        </p:nvSpPr>
        <p:spPr bwMode="auto">
          <a:xfrm>
            <a:off x="7076116" y="2724671"/>
            <a:ext cx="17979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linkedin.com/company/</a:t>
            </a:r>
            <a:br>
              <a:rPr lang="en-US" sz="12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</a:br>
            <a:r>
              <a:rPr lang="en-US" sz="1200" dirty="0" err="1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celtic</a:t>
            </a:r>
            <a:r>
              <a:rPr lang="en-US" sz="12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-next-</a:t>
            </a:r>
            <a:r>
              <a:rPr lang="en-US" sz="1200" dirty="0" err="1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sustainet</a:t>
            </a:r>
            <a:endParaRPr lang="en-US" sz="1200" dirty="0"/>
          </a:p>
        </p:txBody>
      </p:sp>
      <p:pic>
        <p:nvPicPr>
          <p:cNvPr id="36" name="Picture 35" descr="2021 logo linkedin">
            <a:extLst>
              <a:ext uri="{FF2B5EF4-FFF2-40B4-BE49-F238E27FC236}">
                <a16:creationId xmlns:a16="http://schemas.microsoft.com/office/drawing/2014/main" id="{0D7539FC-748B-B689-0EAD-CBA149054B9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3216" t="35430" r="19221" b="35880"/>
          <a:stretch>
            <a:fillRect/>
          </a:stretch>
        </p:blipFill>
        <p:spPr>
          <a:xfrm>
            <a:off x="7151434" y="2490469"/>
            <a:ext cx="199089" cy="21394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7190" y="260604"/>
            <a:ext cx="58293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1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Impact beyond the project</a:t>
            </a:r>
            <a:endParaRPr lang="en-US" sz="2100" dirty="0"/>
          </a:p>
        </p:txBody>
      </p:sp>
      <p:sp>
        <p:nvSpPr>
          <p:cNvPr id="3" name="Text 1"/>
          <p:cNvSpPr/>
          <p:nvPr/>
        </p:nvSpPr>
        <p:spPr>
          <a:xfrm>
            <a:off x="377190" y="630936"/>
            <a:ext cx="58293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i="1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Scientific and industry outreach</a:t>
            </a:r>
            <a:endParaRPr lang="en-US" sz="1100" dirty="0"/>
          </a:p>
        </p:txBody>
      </p:sp>
      <p:sp>
        <p:nvSpPr>
          <p:cNvPr id="5" name="Shape 2"/>
          <p:cNvSpPr/>
          <p:nvPr/>
        </p:nvSpPr>
        <p:spPr>
          <a:xfrm>
            <a:off x="445998" y="939545"/>
            <a:ext cx="3120390" cy="1687069"/>
          </a:xfrm>
          <a:prstGeom prst="roundRect">
            <a:avLst>
              <a:gd name="adj" fmla="val 2395"/>
            </a:avLst>
          </a:prstGeom>
          <a:ln w="12700">
            <a:solidFill>
              <a:srgbClr val="E3E8F0"/>
            </a:solidFill>
            <a:prstDash val="solid"/>
          </a:ln>
        </p:spPr>
        <p:txBody>
          <a:bodyPr/>
          <a:lstStyle/>
          <a:p>
            <a:endParaRPr lang="de-DE" sz="1050"/>
          </a:p>
        </p:txBody>
      </p:sp>
      <p:sp>
        <p:nvSpPr>
          <p:cNvPr id="6" name="Text 3"/>
          <p:cNvSpPr/>
          <p:nvPr/>
        </p:nvSpPr>
        <p:spPr>
          <a:xfrm>
            <a:off x="377190" y="2617883"/>
            <a:ext cx="312039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788" i="1" dirty="0">
                <a:solidFill>
                  <a:srgbClr val="8A93A3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SUSTAINET at the Berlin 6G Conference 2025</a:t>
            </a:r>
            <a:endParaRPr lang="en-US" sz="788" dirty="0"/>
          </a:p>
        </p:txBody>
      </p:sp>
      <p:pic>
        <p:nvPicPr>
          <p:cNvPr id="7" name="Image 1" descr="/home/claude/work/assets/photo_group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34" y="2871630"/>
            <a:ext cx="2594702" cy="1723231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377190" y="4629150"/>
            <a:ext cx="312039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788" i="1" dirty="0">
                <a:solidFill>
                  <a:srgbClr val="8A93A3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SUSTAINET at the Berlin-Brandenburg pavilion</a:t>
            </a:r>
            <a:endParaRPr lang="en-US" sz="788" dirty="0"/>
          </a:p>
        </p:txBody>
      </p:sp>
      <p:sp>
        <p:nvSpPr>
          <p:cNvPr id="9" name="Shape 5"/>
          <p:cNvSpPr/>
          <p:nvPr/>
        </p:nvSpPr>
        <p:spPr>
          <a:xfrm>
            <a:off x="3771900" y="1152144"/>
            <a:ext cx="1564310" cy="1200150"/>
          </a:xfrm>
          <a:prstGeom prst="roundRect">
            <a:avLst>
              <a:gd name="adj" fmla="val 5143"/>
            </a:avLst>
          </a:prstGeom>
          <a:solidFill>
            <a:srgbClr val="0C2577"/>
          </a:solidFill>
          <a:ln/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sp>
        <p:nvSpPr>
          <p:cNvPr id="10" name="Text 6"/>
          <p:cNvSpPr/>
          <p:nvPr/>
        </p:nvSpPr>
        <p:spPr>
          <a:xfrm>
            <a:off x="3771900" y="1275588"/>
            <a:ext cx="156431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3300" b="1" dirty="0">
                <a:solidFill>
                  <a:srgbClr val="FFFFFF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141</a:t>
            </a:r>
            <a:endParaRPr lang="en-US" sz="3300" dirty="0"/>
          </a:p>
        </p:txBody>
      </p:sp>
      <p:sp>
        <p:nvSpPr>
          <p:cNvPr id="11" name="Text 7"/>
          <p:cNvSpPr/>
          <p:nvPr/>
        </p:nvSpPr>
        <p:spPr>
          <a:xfrm>
            <a:off x="3840480" y="1975104"/>
            <a:ext cx="1427150" cy="3086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050" b="1" dirty="0">
                <a:solidFill>
                  <a:srgbClr val="FFFFFF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PUBLICATIONS</a:t>
            </a:r>
            <a:endParaRPr lang="en-US" sz="1050" dirty="0"/>
          </a:p>
        </p:txBody>
      </p:sp>
      <p:sp>
        <p:nvSpPr>
          <p:cNvPr id="12" name="Shape 8"/>
          <p:cNvSpPr/>
          <p:nvPr/>
        </p:nvSpPr>
        <p:spPr>
          <a:xfrm>
            <a:off x="5487085" y="1152144"/>
            <a:ext cx="1564310" cy="1200150"/>
          </a:xfrm>
          <a:prstGeom prst="roundRect">
            <a:avLst>
              <a:gd name="adj" fmla="val 5143"/>
            </a:avLst>
          </a:prstGeom>
          <a:solidFill>
            <a:srgbClr val="1B5FA8"/>
          </a:solidFill>
          <a:ln/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sp>
        <p:nvSpPr>
          <p:cNvPr id="13" name="Text 9"/>
          <p:cNvSpPr/>
          <p:nvPr/>
        </p:nvSpPr>
        <p:spPr>
          <a:xfrm>
            <a:off x="5487085" y="1275588"/>
            <a:ext cx="156431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3300" b="1" dirty="0">
                <a:solidFill>
                  <a:srgbClr val="FFFFFF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26</a:t>
            </a:r>
            <a:endParaRPr lang="en-US" sz="3300" dirty="0"/>
          </a:p>
        </p:txBody>
      </p:sp>
      <p:sp>
        <p:nvSpPr>
          <p:cNvPr id="14" name="Text 10"/>
          <p:cNvSpPr/>
          <p:nvPr/>
        </p:nvSpPr>
        <p:spPr>
          <a:xfrm>
            <a:off x="5555665" y="1975104"/>
            <a:ext cx="1427150" cy="3086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050" b="1" dirty="0">
                <a:solidFill>
                  <a:srgbClr val="FFFFFF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WORKSHOPS</a:t>
            </a:r>
            <a:endParaRPr lang="en-US" sz="1050" dirty="0"/>
          </a:p>
        </p:txBody>
      </p:sp>
      <p:sp>
        <p:nvSpPr>
          <p:cNvPr id="15" name="Shape 11"/>
          <p:cNvSpPr/>
          <p:nvPr/>
        </p:nvSpPr>
        <p:spPr>
          <a:xfrm>
            <a:off x="7202272" y="1152144"/>
            <a:ext cx="1564310" cy="1200150"/>
          </a:xfrm>
          <a:prstGeom prst="roundRect">
            <a:avLst>
              <a:gd name="adj" fmla="val 5143"/>
            </a:avLst>
          </a:prstGeom>
          <a:solidFill>
            <a:srgbClr val="35946B"/>
          </a:solidFill>
          <a:ln/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sp>
        <p:nvSpPr>
          <p:cNvPr id="16" name="Text 12"/>
          <p:cNvSpPr/>
          <p:nvPr/>
        </p:nvSpPr>
        <p:spPr>
          <a:xfrm>
            <a:off x="7202272" y="1275588"/>
            <a:ext cx="156431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3300" b="1" dirty="0">
                <a:solidFill>
                  <a:srgbClr val="FFFFFF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13</a:t>
            </a:r>
            <a:endParaRPr lang="en-US" sz="3300" dirty="0"/>
          </a:p>
        </p:txBody>
      </p:sp>
      <p:sp>
        <p:nvSpPr>
          <p:cNvPr id="17" name="Text 13"/>
          <p:cNvSpPr/>
          <p:nvPr/>
        </p:nvSpPr>
        <p:spPr>
          <a:xfrm>
            <a:off x="7270852" y="1975104"/>
            <a:ext cx="1427150" cy="3086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050" b="1" dirty="0">
                <a:solidFill>
                  <a:srgbClr val="FFFFFF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INVITED TALKS</a:t>
            </a:r>
            <a:endParaRPr lang="en-US" sz="1050" dirty="0"/>
          </a:p>
        </p:txBody>
      </p:sp>
      <p:sp>
        <p:nvSpPr>
          <p:cNvPr id="18" name="Shape 14"/>
          <p:cNvSpPr/>
          <p:nvPr/>
        </p:nvSpPr>
        <p:spPr>
          <a:xfrm>
            <a:off x="3771900" y="2503170"/>
            <a:ext cx="2421903" cy="1200150"/>
          </a:xfrm>
          <a:prstGeom prst="roundRect">
            <a:avLst>
              <a:gd name="adj" fmla="val 5143"/>
            </a:avLst>
          </a:prstGeom>
          <a:solidFill>
            <a:srgbClr val="35946B"/>
          </a:solidFill>
          <a:ln/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sp>
        <p:nvSpPr>
          <p:cNvPr id="19" name="Text 15"/>
          <p:cNvSpPr/>
          <p:nvPr/>
        </p:nvSpPr>
        <p:spPr>
          <a:xfrm>
            <a:off x="3771900" y="2626614"/>
            <a:ext cx="2421903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3300" b="1" dirty="0">
                <a:solidFill>
                  <a:srgbClr val="FFFFFF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7</a:t>
            </a:r>
            <a:endParaRPr lang="en-US" sz="3300" dirty="0"/>
          </a:p>
        </p:txBody>
      </p:sp>
      <p:sp>
        <p:nvSpPr>
          <p:cNvPr id="20" name="Text 16"/>
          <p:cNvSpPr/>
          <p:nvPr/>
        </p:nvSpPr>
        <p:spPr>
          <a:xfrm>
            <a:off x="3840480" y="3326130"/>
            <a:ext cx="2284743" cy="3086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050" b="1" dirty="0">
                <a:solidFill>
                  <a:srgbClr val="FFFFFF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KEYNOTES</a:t>
            </a:r>
            <a:endParaRPr lang="en-US" sz="1050" dirty="0"/>
          </a:p>
        </p:txBody>
      </p:sp>
      <p:sp>
        <p:nvSpPr>
          <p:cNvPr id="21" name="Shape 17"/>
          <p:cNvSpPr/>
          <p:nvPr/>
        </p:nvSpPr>
        <p:spPr>
          <a:xfrm>
            <a:off x="6344679" y="2503170"/>
            <a:ext cx="2421903" cy="1200150"/>
          </a:xfrm>
          <a:prstGeom prst="roundRect">
            <a:avLst>
              <a:gd name="adj" fmla="val 5143"/>
            </a:avLst>
          </a:prstGeom>
          <a:solidFill>
            <a:srgbClr val="1B5FA8"/>
          </a:solidFill>
          <a:ln/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 sz="1050"/>
          </a:p>
        </p:txBody>
      </p:sp>
      <p:sp>
        <p:nvSpPr>
          <p:cNvPr id="22" name="Text 18"/>
          <p:cNvSpPr/>
          <p:nvPr/>
        </p:nvSpPr>
        <p:spPr>
          <a:xfrm>
            <a:off x="6344679" y="2626614"/>
            <a:ext cx="2421903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3300" b="1" dirty="0">
                <a:solidFill>
                  <a:srgbClr val="FFFFFF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11</a:t>
            </a:r>
            <a:endParaRPr lang="en-US" sz="3300" dirty="0"/>
          </a:p>
        </p:txBody>
      </p:sp>
      <p:sp>
        <p:nvSpPr>
          <p:cNvPr id="23" name="Text 19"/>
          <p:cNvSpPr/>
          <p:nvPr/>
        </p:nvSpPr>
        <p:spPr>
          <a:xfrm>
            <a:off x="6413259" y="3326130"/>
            <a:ext cx="2284743" cy="3086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050" b="1" dirty="0">
                <a:solidFill>
                  <a:srgbClr val="FFFFFF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TRADE SHOWS &amp; BOOTHS</a:t>
            </a:r>
            <a:endParaRPr lang="en-US" sz="1050" dirty="0"/>
          </a:p>
        </p:txBody>
      </p:sp>
      <p:pic>
        <p:nvPicPr>
          <p:cNvPr id="25" name="Picture 24" descr="A group of people standing together&#10;&#10;AI-generated content may be incorrect.">
            <a:extLst>
              <a:ext uri="{FF2B5EF4-FFF2-40B4-BE49-F238E27FC236}">
                <a16:creationId xmlns:a16="http://schemas.microsoft.com/office/drawing/2014/main" id="{938E8F03-509E-7D8C-EA53-B56DF52137F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16"/>
          <a:stretch>
            <a:fillRect/>
          </a:stretch>
        </p:blipFill>
        <p:spPr>
          <a:xfrm>
            <a:off x="499222" y="998606"/>
            <a:ext cx="2876327" cy="1602132"/>
          </a:xfrm>
          <a:prstGeom prst="rect">
            <a:avLst/>
          </a:prstGeom>
          <a:ln w="28575">
            <a:solidFill>
              <a:schemeClr val="bg1"/>
            </a:solidFill>
          </a:ln>
          <a:effectLst/>
        </p:spPr>
      </p:pic>
      <p:sp>
        <p:nvSpPr>
          <p:cNvPr id="4" name="Shape 2">
            <a:extLst>
              <a:ext uri="{FF2B5EF4-FFF2-40B4-BE49-F238E27FC236}">
                <a16:creationId xmlns:a16="http://schemas.microsoft.com/office/drawing/2014/main" id="{EED21328-37C8-3BD5-541C-B5AA43079631}"/>
              </a:ext>
            </a:extLst>
          </p:cNvPr>
          <p:cNvSpPr/>
          <p:nvPr/>
        </p:nvSpPr>
        <p:spPr>
          <a:xfrm>
            <a:off x="576072" y="2814892"/>
            <a:ext cx="2710688" cy="1814258"/>
          </a:xfrm>
          <a:prstGeom prst="roundRect">
            <a:avLst>
              <a:gd name="adj" fmla="val 2395"/>
            </a:avLst>
          </a:prstGeom>
          <a:ln w="12700">
            <a:solidFill>
              <a:srgbClr val="E3E8F0"/>
            </a:solidFill>
            <a:prstDash val="solid"/>
          </a:ln>
        </p:spPr>
        <p:txBody>
          <a:bodyPr/>
          <a:lstStyle/>
          <a:p>
            <a:endParaRPr lang="de-DE" sz="105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85EFAC-7789-A2B4-D049-646B935369D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de-DE" dirty="0"/>
              <a:t>achim.autenrieth@adtran.com</a:t>
            </a:r>
          </a:p>
        </p:txBody>
      </p:sp>
      <p:sp>
        <p:nvSpPr>
          <p:cNvPr id="12" name="Shape 17">
            <a:extLst>
              <a:ext uri="{FF2B5EF4-FFF2-40B4-BE49-F238E27FC236}">
                <a16:creationId xmlns:a16="http://schemas.microsoft.com/office/drawing/2014/main" id="{7B649EA4-56E9-2867-A56E-75205A38A2A5}"/>
              </a:ext>
            </a:extLst>
          </p:cNvPr>
          <p:cNvSpPr/>
          <p:nvPr/>
        </p:nvSpPr>
        <p:spPr>
          <a:xfrm>
            <a:off x="7526288" y="2030234"/>
            <a:ext cx="1220495" cy="1220495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>
            <a:solidFill>
              <a:srgbClr val="E3E8F0"/>
            </a:solidFill>
            <a:prstDash val="solid"/>
          </a:ln>
          <a:effectLst>
            <a:outerShdw blurRad="127000" dist="38100" dir="5400000" algn="bl" rotWithShape="0">
              <a:srgbClr val="1B2A4A">
                <a:alpha val="18000"/>
              </a:srgbClr>
            </a:outerShdw>
          </a:effectLst>
        </p:spPr>
        <p:txBody>
          <a:bodyPr/>
          <a:lstStyle/>
          <a:p>
            <a:endParaRPr lang="de-DE"/>
          </a:p>
        </p:txBody>
      </p:sp>
      <p:pic>
        <p:nvPicPr>
          <p:cNvPr id="14" name="Image 5" descr="/home/claude/work/assets/qr_website.png">
            <a:extLst>
              <a:ext uri="{FF2B5EF4-FFF2-40B4-BE49-F238E27FC236}">
                <a16:creationId xmlns:a16="http://schemas.microsoft.com/office/drawing/2014/main" id="{D608099F-E599-4421-123E-D96CFAC25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748" y="2149106"/>
            <a:ext cx="1039164" cy="1039164"/>
          </a:xfrm>
          <a:prstGeom prst="rect">
            <a:avLst/>
          </a:prstGeom>
        </p:spPr>
      </p:pic>
      <p:sp>
        <p:nvSpPr>
          <p:cNvPr id="16" name="Text 18">
            <a:extLst>
              <a:ext uri="{FF2B5EF4-FFF2-40B4-BE49-F238E27FC236}">
                <a16:creationId xmlns:a16="http://schemas.microsoft.com/office/drawing/2014/main" id="{58617D4A-5B3E-22A1-5F0A-7D79769993C9}"/>
              </a:ext>
            </a:extLst>
          </p:cNvPr>
          <p:cNvSpPr/>
          <p:nvPr/>
        </p:nvSpPr>
        <p:spPr>
          <a:xfrm>
            <a:off x="7385957" y="3205788"/>
            <a:ext cx="15421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5B6472"/>
                </a:solidFill>
                <a:latin typeface="Segoe UI" pitchFamily="34" charset="0"/>
                <a:cs typeface="Segoe UI" pitchFamily="34" charset="-120"/>
              </a:rPr>
              <a:t>sustainet-project.eu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1D817C-909A-A16D-AA77-E1A88608654B}"/>
              </a:ext>
            </a:extLst>
          </p:cNvPr>
          <p:cNvSpPr txBox="1"/>
          <p:nvPr/>
        </p:nvSpPr>
        <p:spPr bwMode="auto">
          <a:xfrm>
            <a:off x="4795520" y="3079048"/>
            <a:ext cx="19524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linkedin.com/company/</a:t>
            </a:r>
            <a:br>
              <a:rPr lang="en-US" sz="12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</a:br>
            <a:r>
              <a:rPr lang="en-US" sz="1200" dirty="0" err="1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celtic</a:t>
            </a:r>
            <a:r>
              <a:rPr lang="en-US" sz="12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-next-</a:t>
            </a:r>
            <a:r>
              <a:rPr lang="en-US" sz="1200" dirty="0" err="1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sustainet</a:t>
            </a:r>
            <a:endParaRPr lang="en-US" sz="1200" dirty="0"/>
          </a:p>
        </p:txBody>
      </p:sp>
      <p:pic>
        <p:nvPicPr>
          <p:cNvPr id="24" name="Picture 23" descr="2021 logo linkedin">
            <a:extLst>
              <a:ext uri="{FF2B5EF4-FFF2-40B4-BE49-F238E27FC236}">
                <a16:creationId xmlns:a16="http://schemas.microsoft.com/office/drawing/2014/main" id="{01AA2345-8DFD-4515-D571-4A6D9F85C2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216" t="35430" r="19221" b="35880"/>
          <a:stretch>
            <a:fillRect/>
          </a:stretch>
        </p:blipFill>
        <p:spPr>
          <a:xfrm>
            <a:off x="4572000" y="3205788"/>
            <a:ext cx="199089" cy="213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434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377190" y="288036"/>
            <a:ext cx="7543800" cy="44577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2250" dirty="0"/>
          </a:p>
        </p:txBody>
      </p:sp>
      <p:sp>
        <p:nvSpPr>
          <p:cNvPr id="5" name="Shape 2"/>
          <p:cNvSpPr/>
          <p:nvPr/>
        </p:nvSpPr>
        <p:spPr>
          <a:xfrm>
            <a:off x="900684" y="1121664"/>
            <a:ext cx="685800" cy="685800"/>
          </a:xfrm>
          <a:prstGeom prst="ellipse">
            <a:avLst/>
          </a:prstGeom>
          <a:solidFill>
            <a:srgbClr val="0C2577"/>
          </a:solidFill>
          <a:ln/>
        </p:spPr>
        <p:txBody>
          <a:bodyPr/>
          <a:lstStyle/>
          <a:p>
            <a:endParaRPr lang="de-DE" sz="1050"/>
          </a:p>
        </p:txBody>
      </p:sp>
      <p:pic>
        <p:nvPicPr>
          <p:cNvPr id="6" name="Image 1" descr="/home/claude/work/assets/icon_climat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1560" y="1272540"/>
            <a:ext cx="384048" cy="38404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228600" y="1930908"/>
            <a:ext cx="2029968" cy="514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6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Climate &amp; Energy Demand</a:t>
            </a: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228600" y="2652903"/>
            <a:ext cx="1995678" cy="168135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>
              <a:lnSpc>
                <a:spcPct val="118000"/>
              </a:lnSpc>
            </a:pPr>
            <a:r>
              <a:rPr lang="en-US" sz="16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Rising ICT energy consumption adds to climate pressure on networks and infrastructure.</a:t>
            </a:r>
            <a:endParaRPr lang="en-US" sz="1600" dirty="0"/>
          </a:p>
        </p:txBody>
      </p:sp>
      <p:sp>
        <p:nvSpPr>
          <p:cNvPr id="9" name="Shape 5"/>
          <p:cNvSpPr/>
          <p:nvPr/>
        </p:nvSpPr>
        <p:spPr>
          <a:xfrm>
            <a:off x="2999232" y="1121664"/>
            <a:ext cx="685800" cy="685800"/>
          </a:xfrm>
          <a:prstGeom prst="ellipse">
            <a:avLst/>
          </a:prstGeom>
          <a:solidFill>
            <a:srgbClr val="1B5FA8"/>
          </a:solidFill>
          <a:ln/>
        </p:spPr>
        <p:txBody>
          <a:bodyPr/>
          <a:lstStyle/>
          <a:p>
            <a:endParaRPr lang="de-DE" sz="1050"/>
          </a:p>
        </p:txBody>
      </p:sp>
      <p:pic>
        <p:nvPicPr>
          <p:cNvPr id="10" name="Image 2" descr="/home/claude/work/assets/icon_cyb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108" y="1272540"/>
            <a:ext cx="384048" cy="38404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2327148" y="1930908"/>
            <a:ext cx="2029968" cy="514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6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Escalating </a:t>
            </a:r>
            <a:br>
              <a:rPr lang="en-US" sz="16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</a:br>
            <a:r>
              <a:rPr lang="en-US" sz="16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Cyber-Threats</a:t>
            </a:r>
            <a:endParaRPr lang="en-US" sz="1600" dirty="0"/>
          </a:p>
        </p:txBody>
      </p:sp>
      <p:sp>
        <p:nvSpPr>
          <p:cNvPr id="12" name="Text 7"/>
          <p:cNvSpPr/>
          <p:nvPr/>
        </p:nvSpPr>
        <p:spPr>
          <a:xfrm>
            <a:off x="2361438" y="2652903"/>
            <a:ext cx="1961388" cy="162648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>
              <a:lnSpc>
                <a:spcPct val="118000"/>
              </a:lnSpc>
            </a:pPr>
            <a:r>
              <a:rPr lang="en-US" sz="16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Geopolitical tension and rising cyber-criminality demand robust, proactive defenses.</a:t>
            </a:r>
            <a:endParaRPr lang="en-US" sz="1600" dirty="0"/>
          </a:p>
        </p:txBody>
      </p:sp>
      <p:sp>
        <p:nvSpPr>
          <p:cNvPr id="13" name="Shape 8"/>
          <p:cNvSpPr/>
          <p:nvPr/>
        </p:nvSpPr>
        <p:spPr>
          <a:xfrm>
            <a:off x="5280660" y="1121664"/>
            <a:ext cx="685800" cy="685800"/>
          </a:xfrm>
          <a:prstGeom prst="ellipse">
            <a:avLst/>
          </a:prstGeom>
          <a:solidFill>
            <a:srgbClr val="0C2577"/>
          </a:solidFill>
          <a:ln/>
        </p:spPr>
        <p:txBody>
          <a:bodyPr/>
          <a:lstStyle/>
          <a:p>
            <a:endParaRPr lang="de-DE" sz="1050"/>
          </a:p>
        </p:txBody>
      </p:sp>
      <p:pic>
        <p:nvPicPr>
          <p:cNvPr id="14" name="Image 3" descr="/home/claude/work/assets/icon_energy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1536" y="1272540"/>
            <a:ext cx="384048" cy="384048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4608576" y="1930908"/>
            <a:ext cx="2029968" cy="514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6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Energy – Telecom Interdependency</a:t>
            </a:r>
            <a:endParaRPr lang="en-US" sz="1600" dirty="0"/>
          </a:p>
        </p:txBody>
      </p:sp>
      <p:sp>
        <p:nvSpPr>
          <p:cNvPr id="16" name="Text 10"/>
          <p:cNvSpPr/>
          <p:nvPr/>
        </p:nvSpPr>
        <p:spPr>
          <a:xfrm>
            <a:off x="4572000" y="2652903"/>
            <a:ext cx="2100834" cy="162648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>
              <a:lnSpc>
                <a:spcPct val="118000"/>
              </a:lnSpc>
            </a:pPr>
            <a:r>
              <a:rPr lang="en-US" sz="16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Power grids and communication networks are ever more interlinked  and interdependent.</a:t>
            </a:r>
            <a:endParaRPr lang="en-US" sz="1600" dirty="0"/>
          </a:p>
        </p:txBody>
      </p:sp>
      <p:sp>
        <p:nvSpPr>
          <p:cNvPr id="17" name="Shape 11"/>
          <p:cNvSpPr/>
          <p:nvPr/>
        </p:nvSpPr>
        <p:spPr>
          <a:xfrm>
            <a:off x="7413498" y="1121664"/>
            <a:ext cx="685800" cy="685800"/>
          </a:xfrm>
          <a:prstGeom prst="ellipse">
            <a:avLst/>
          </a:prstGeom>
          <a:solidFill>
            <a:srgbClr val="1B5FA8"/>
          </a:solidFill>
          <a:ln/>
        </p:spPr>
        <p:txBody>
          <a:bodyPr/>
          <a:lstStyle/>
          <a:p>
            <a:endParaRPr lang="de-DE" sz="1050"/>
          </a:p>
        </p:txBody>
      </p:sp>
      <p:pic>
        <p:nvPicPr>
          <p:cNvPr id="18" name="Image 4" descr="/home/claude/work/assets/icon_ai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4374" y="1272540"/>
            <a:ext cx="384048" cy="384048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6741414" y="1930908"/>
            <a:ext cx="2029968" cy="514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1600" b="1" dirty="0">
                <a:solidFill>
                  <a:srgbClr val="0C2577"/>
                </a:solidFill>
                <a:latin typeface="Segoe UI Semibold" pitchFamily="34" charset="0"/>
                <a:ea typeface="Segoe UI Semibold" pitchFamily="34" charset="-122"/>
                <a:cs typeface="Segoe UI Semibold" pitchFamily="34" charset="-120"/>
              </a:rPr>
              <a:t>AI, Agentic AI &amp; 6G</a:t>
            </a:r>
            <a:endParaRPr lang="en-US" sz="1600" dirty="0"/>
          </a:p>
        </p:txBody>
      </p:sp>
      <p:sp>
        <p:nvSpPr>
          <p:cNvPr id="20" name="Text 13"/>
          <p:cNvSpPr/>
          <p:nvPr/>
        </p:nvSpPr>
        <p:spPr>
          <a:xfrm>
            <a:off x="6775704" y="2652903"/>
            <a:ext cx="2152396" cy="133159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>
              <a:lnSpc>
                <a:spcPct val="118000"/>
              </a:lnSpc>
            </a:pPr>
            <a:r>
              <a:rPr lang="en-US" sz="16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AI-driven services </a:t>
            </a:r>
            <a:br>
              <a:rPr lang="en-US" sz="16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</a:br>
            <a:r>
              <a:rPr lang="en-US" sz="1600" dirty="0">
                <a:solidFill>
                  <a:srgbClr val="5B6472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&amp; Agentic AI drive new architectures for next-generation networks.</a:t>
            </a:r>
            <a:endParaRPr lang="en-US" sz="1600" dirty="0"/>
          </a:p>
        </p:txBody>
      </p:sp>
      <p:sp>
        <p:nvSpPr>
          <p:cNvPr id="22" name="Text 15"/>
          <p:cNvSpPr/>
          <p:nvPr/>
        </p:nvSpPr>
        <p:spPr>
          <a:xfrm>
            <a:off x="342900" y="4402836"/>
            <a:ext cx="8455914" cy="4663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sz="1200" dirty="0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CC088F0-4567-7409-3257-CFD31C971DD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28600" y="552450"/>
            <a:ext cx="7583488" cy="304800"/>
          </a:xfrm>
        </p:spPr>
        <p:txBody>
          <a:bodyPr/>
          <a:lstStyle/>
          <a:p>
            <a:r>
              <a:rPr lang="en-US" dirty="0"/>
              <a:t>Digital, energy, and security challenges are converging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BB11FDC1-4A29-2A9F-5A67-843A926C103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28600" y="4404600"/>
            <a:ext cx="8686800" cy="396000"/>
          </a:xfrm>
        </p:spPr>
        <p:txBody>
          <a:bodyPr/>
          <a:lstStyle/>
          <a:p>
            <a:r>
              <a:rPr lang="en-US" b="1" dirty="0"/>
              <a:t>Towards a sustainable, resilient and hyperconnected society and economy</a:t>
            </a:r>
          </a:p>
        </p:txBody>
      </p:sp>
      <p:sp>
        <p:nvSpPr>
          <p:cNvPr id="27" name="Title 26">
            <a:extLst>
              <a:ext uri="{FF2B5EF4-FFF2-40B4-BE49-F238E27FC236}">
                <a16:creationId xmlns:a16="http://schemas.microsoft.com/office/drawing/2014/main" id="{2F428296-6324-75CB-5EDE-19F699672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"/>
            <a:ext cx="7583488" cy="552449"/>
          </a:xfrm>
        </p:spPr>
        <p:txBody>
          <a:bodyPr/>
          <a:lstStyle/>
          <a:p>
            <a:r>
              <a:rPr lang="en-US" dirty="0" err="1"/>
              <a:t>Adressing</a:t>
            </a:r>
            <a:r>
              <a:rPr lang="en-US" dirty="0"/>
              <a:t> strategic challenges in Europe and Canada</a:t>
            </a:r>
            <a:endParaRPr lang="de-DE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262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>
            <a:extLst>
              <a:ext uri="{FF2B5EF4-FFF2-40B4-BE49-F238E27FC236}">
                <a16:creationId xmlns:a16="http://schemas.microsoft.com/office/drawing/2014/main" id="{354EB410-38CA-BAF1-04AC-F74D088AED6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609" t="17312" r="4974" b="18119"/>
          <a:stretch/>
        </p:blipFill>
        <p:spPr bwMode="auto">
          <a:xfrm>
            <a:off x="6204787" y="86039"/>
            <a:ext cx="1798320" cy="364405"/>
          </a:xfrm>
          <a:prstGeom prst="rect">
            <a:avLst/>
          </a:prstGeom>
        </p:spPr>
      </p:pic>
      <p:pic>
        <p:nvPicPr>
          <p:cNvPr id="6" name="Grafik 7">
            <a:extLst>
              <a:ext uri="{FF2B5EF4-FFF2-40B4-BE49-F238E27FC236}">
                <a16:creationId xmlns:a16="http://schemas.microsoft.com/office/drawing/2014/main" id="{5451EBA7-EDB1-722B-939E-293602CD8B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440" y="86039"/>
            <a:ext cx="4408560" cy="1042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29235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Title 3"/>
</p:tagLst>
</file>

<file path=ppt/theme/theme1.xml><?xml version="1.0" encoding="utf-8"?>
<a:theme xmlns:a="http://schemas.openxmlformats.org/drawingml/2006/main" name="AI-NET 2022">
  <a:themeElements>
    <a:clrScheme name="ADVA 2018">
      <a:dk1>
        <a:srgbClr val="000000"/>
      </a:dk1>
      <a:lt1>
        <a:srgbClr val="FFFFFF"/>
      </a:lt1>
      <a:dk2>
        <a:srgbClr val="F4F8FD"/>
      </a:dk2>
      <a:lt2>
        <a:srgbClr val="0C2577"/>
      </a:lt2>
      <a:accent1>
        <a:srgbClr val="3C1B5A"/>
      </a:accent1>
      <a:accent2>
        <a:srgbClr val="3296D5"/>
      </a:accent2>
      <a:accent3>
        <a:srgbClr val="E53534"/>
      </a:accent3>
      <a:accent4>
        <a:srgbClr val="FFC000"/>
      </a:accent4>
      <a:accent5>
        <a:srgbClr val="D00059"/>
      </a:accent5>
      <a:accent6>
        <a:srgbClr val="8CBB15"/>
      </a:accent6>
      <a:hlink>
        <a:srgbClr val="0066CC"/>
      </a:hlink>
      <a:folHlink>
        <a:srgbClr val="954F72"/>
      </a:folHlink>
    </a:clrScheme>
    <a:fontScheme name="ADVA 2018">
      <a:majorFont>
        <a:latin typeface="Segoe UI Semibold"/>
        <a:ea typeface="Arial"/>
        <a:cs typeface="Arial"/>
      </a:majorFont>
      <a:minorFont>
        <a:latin typeface="Segoe U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prstGeom prst="rect">
          <a:avLst/>
        </a:prstGeom>
        <a:solidFill>
          <a:schemeClr val="tx2"/>
        </a:solidFill>
        <a:ln w="3175">
          <a:solidFill>
            <a:schemeClr val="tx1">
              <a:lumMod val="50000"/>
              <a:lumOff val="50000"/>
            </a:schemeClr>
          </a:solidFill>
        </a:ln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 bwMode="auto">
        <a:prstGeom prst="rect">
          <a:avLst/>
        </a:prstGeom>
        <a:ln w="3175">
          <a:solidFill>
            <a:schemeClr val="tx1">
              <a:lumMod val="50000"/>
              <a:lumOff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prstGeom prst="rect">
          <a:avLst/>
        </a:prstGeom>
        <a:noFill/>
      </a:spPr>
      <a:bodyPr/>
      <a:lstStyle/>
    </a:txDef>
  </a:objectDefaults>
  <a:extraClrSchemeLst/>
  <a:extLst>
    <a:ext uri="{05A4C25C-085E-4340-85A3-A5531E510DB2}">
      <thm15:themeFamily xmlns:thm15="http://schemas.microsoft.com/office/thememl/2012/main" name="AI-NET Slide Template 2022.potx" id="{FCD04ACD-FDA8-4CF9-8967-AA80DD51CAEF}" vid="{B8406C4F-691A-4FAD-B42A-C7B0874E912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ECE5901B561C409F1602F3B789E923" ma:contentTypeVersion="14" ma:contentTypeDescription="Create a new document." ma:contentTypeScope="" ma:versionID="ccc277691e6558b60888fcb817bd383a">
  <xsd:schema xmlns:xsd="http://www.w3.org/2001/XMLSchema" xmlns:xs="http://www.w3.org/2001/XMLSchema" xmlns:p="http://schemas.microsoft.com/office/2006/metadata/properties" xmlns:ns2="f15840a2-1448-4263-9ab5-8f48da971713" xmlns:ns3="c53661dd-c0ac-476c-8f7d-e410ee6c57d8" targetNamespace="http://schemas.microsoft.com/office/2006/metadata/properties" ma:root="true" ma:fieldsID="9171495468ad4e50cfa749c50f86738a" ns2:_="" ns3:_="">
    <xsd:import namespace="f15840a2-1448-4263-9ab5-8f48da971713"/>
    <xsd:import namespace="c53661dd-c0ac-476c-8f7d-e410ee6c57d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5840a2-1448-4263-9ab5-8f48da9717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7ee48b3e-5ed4-46d3-bc85-bf4be599955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3661dd-c0ac-476c-8f7d-e410ee6c57d8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e4aa3ef-a753-497d-b4f2-3a3f2eb7641c}" ma:internalName="TaxCatchAll" ma:showField="CatchAllData" ma:web="c53661dd-c0ac-476c-8f7d-e410ee6c57d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15840a2-1448-4263-9ab5-8f48da971713">
      <Terms xmlns="http://schemas.microsoft.com/office/infopath/2007/PartnerControls"/>
    </lcf76f155ced4ddcb4097134ff3c332f>
    <TaxCatchAll xmlns="c53661dd-c0ac-476c-8f7d-e410ee6c57d8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E460D09-76B2-4767-9C56-11384CE1BA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5840a2-1448-4263-9ab5-8f48da971713"/>
    <ds:schemaRef ds:uri="c53661dd-c0ac-476c-8f7d-e410ee6c5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EC6EBE-76F9-4E3E-A803-90E4D557F93C}">
  <ds:schemaRefs>
    <ds:schemaRef ds:uri="c53661dd-c0ac-476c-8f7d-e410ee6c57d8"/>
    <ds:schemaRef ds:uri="f15840a2-1448-4263-9ab5-8f48da971713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elements/1.1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835A537A-3904-46A9-8014-EE834F6FDB5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efd483ac-a851-46ce-a312-07532d9c36b0}" enabled="1" method="Privileged" siteId="{423946e4-28c0-4deb-904c-a4a4b174fb3f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315</Words>
  <Application>Microsoft Office PowerPoint</Application>
  <PresentationFormat>On-screen Show (16:9)</PresentationFormat>
  <Paragraphs>66</Paragraphs>
  <Slides>9</Slides>
  <Notes>6</Notes>
  <HiddenSlides>1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Open Sans Light</vt:lpstr>
      <vt:lpstr>Segoe UI</vt:lpstr>
      <vt:lpstr>Segoe UI Light</vt:lpstr>
      <vt:lpstr>Segoe UI Semibold</vt:lpstr>
      <vt:lpstr>Verdana</vt:lpstr>
      <vt:lpstr>AI-NET 2022</vt:lpstr>
      <vt:lpstr>SUSTAINET</vt:lpstr>
      <vt:lpstr>THE  SUSTAINET  STORY</vt:lpstr>
      <vt:lpstr>PowerPoint Presentation</vt:lpstr>
      <vt:lpstr>PowerPoint Presentation</vt:lpstr>
      <vt:lpstr>PowerPoint Presentation</vt:lpstr>
      <vt:lpstr>PowerPoint Presentation</vt:lpstr>
      <vt:lpstr>Adressing strategic challenges in Europe and Canada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SUSTAINET</dc:title>
  <dc:subject/>
  <dc:creator>Achim Autenrieth</dc:creator>
  <cp:keywords/>
  <dc:description/>
  <cp:lastModifiedBy>Christiane Reinsch</cp:lastModifiedBy>
  <cp:revision>2</cp:revision>
  <dcterms:created xsi:type="dcterms:W3CDTF">2022-04-25T08:15:00Z</dcterms:created>
  <dcterms:modified xsi:type="dcterms:W3CDTF">2026-09-08T08:55:56Z</dcterms:modified>
  <cp:category/>
  <dc:identifier/>
  <cp:contentStatus/>
  <dc:language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xd_ProgID">
    <vt:lpwstr/>
  </property>
  <property fmtid="{D5CDD505-2E9C-101B-9397-08002B2CF9AE}" pid="3" name="ComplianceAssetId">
    <vt:lpwstr/>
  </property>
  <property fmtid="{D5CDD505-2E9C-101B-9397-08002B2CF9AE}" pid="4" name="TemplateUrl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xd_Signature">
    <vt:bool>false</vt:bool>
  </property>
  <property fmtid="{D5CDD505-2E9C-101B-9397-08002B2CF9AE}" pid="8" name="MediaServiceImageTags">
    <vt:lpwstr/>
  </property>
  <property fmtid="{D5CDD505-2E9C-101B-9397-08002B2CF9AE}" pid="9" name="MSIP_Label_c9c7c648-ca27-487a-a006-4512b5505f4a_Enabled">
    <vt:lpwstr>true</vt:lpwstr>
  </property>
  <property fmtid="{D5CDD505-2E9C-101B-9397-08002B2CF9AE}" pid="10" name="MSIP_Label_c9c7c648-ca27-487a-a006-4512b5505f4a_SetDate">
    <vt:lpwstr>2023-01-20T12:44:13Z</vt:lpwstr>
  </property>
  <property fmtid="{D5CDD505-2E9C-101B-9397-08002B2CF9AE}" pid="11" name="MSIP_Label_c9c7c648-ca27-487a-a006-4512b5505f4a_Method">
    <vt:lpwstr>Standard</vt:lpwstr>
  </property>
  <property fmtid="{D5CDD505-2E9C-101B-9397-08002B2CF9AE}" pid="12" name="MSIP_Label_c9c7c648-ca27-487a-a006-4512b5505f4a_Name">
    <vt:lpwstr>ADVA-Internal_recipients_only</vt:lpwstr>
  </property>
  <property fmtid="{D5CDD505-2E9C-101B-9397-08002B2CF9AE}" pid="13" name="MSIP_Label_c9c7c648-ca27-487a-a006-4512b5505f4a_SiteId">
    <vt:lpwstr>522fc9ff-aca0-4d49-8e36-d13332e34662</vt:lpwstr>
  </property>
  <property fmtid="{D5CDD505-2E9C-101B-9397-08002B2CF9AE}" pid="14" name="MSIP_Label_c9c7c648-ca27-487a-a006-4512b5505f4a_ActionId">
    <vt:lpwstr>76f9ba8e-8d22-465a-875f-3566e4e9569b</vt:lpwstr>
  </property>
  <property fmtid="{D5CDD505-2E9C-101B-9397-08002B2CF9AE}" pid="15" name="MSIP_Label_c9c7c648-ca27-487a-a006-4512b5505f4a_ContentBits">
    <vt:lpwstr>2</vt:lpwstr>
  </property>
  <property fmtid="{D5CDD505-2E9C-101B-9397-08002B2CF9AE}" pid="16" name="MSIP_Label_efd483ac-a851-46ce-a312-07532d9c36b0_Enabled">
    <vt:lpwstr>true</vt:lpwstr>
  </property>
  <property fmtid="{D5CDD505-2E9C-101B-9397-08002B2CF9AE}" pid="17" name="MSIP_Label_efd483ac-a851-46ce-a312-07532d9c36b0_SetDate">
    <vt:lpwstr>2024-01-30T09:04:15Z</vt:lpwstr>
  </property>
  <property fmtid="{D5CDD505-2E9C-101B-9397-08002B2CF9AE}" pid="18" name="MSIP_Label_efd483ac-a851-46ce-a312-07532d9c36b0_Method">
    <vt:lpwstr>Privileged</vt:lpwstr>
  </property>
  <property fmtid="{D5CDD505-2E9C-101B-9397-08002B2CF9AE}" pid="19" name="MSIP_Label_efd483ac-a851-46ce-a312-07532d9c36b0_Name">
    <vt:lpwstr>General Buisness</vt:lpwstr>
  </property>
  <property fmtid="{D5CDD505-2E9C-101B-9397-08002B2CF9AE}" pid="20" name="MSIP_Label_efd483ac-a851-46ce-a312-07532d9c36b0_SiteId">
    <vt:lpwstr>423946e4-28c0-4deb-904c-a4a4b174fb3f</vt:lpwstr>
  </property>
  <property fmtid="{D5CDD505-2E9C-101B-9397-08002B2CF9AE}" pid="21" name="MSIP_Label_efd483ac-a851-46ce-a312-07532d9c36b0_ActionId">
    <vt:lpwstr>85c445eb-4bec-4851-a1b7-5bbd279397ae</vt:lpwstr>
  </property>
  <property fmtid="{D5CDD505-2E9C-101B-9397-08002B2CF9AE}" pid="22" name="MSIP_Label_efd483ac-a851-46ce-a312-07532d9c36b0_ContentBits">
    <vt:lpwstr>2</vt:lpwstr>
  </property>
  <property fmtid="{D5CDD505-2E9C-101B-9397-08002B2CF9AE}" pid="23" name="ClassificationContentMarkingFooterLocations">
    <vt:lpwstr>AI-NET 2022:2\ADVA 2018:2</vt:lpwstr>
  </property>
  <property fmtid="{D5CDD505-2E9C-101B-9397-08002B2CF9AE}" pid="24" name="ClassificationContentMarkingFooterText">
    <vt:lpwstr>General Business</vt:lpwstr>
  </property>
  <property fmtid="{D5CDD505-2E9C-101B-9397-08002B2CF9AE}" pid="25" name="ContentTypeId">
    <vt:lpwstr>0x0101007AECE5901B561C409F1602F3B789E923</vt:lpwstr>
  </property>
</Properties>
</file>