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4"/>
  </p:notesMasterIdLst>
  <p:sldIdLst>
    <p:sldId id="214737584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drey Bienvenu" initials="AB" lastIdx="1" clrIdx="0">
    <p:extLst>
      <p:ext uri="{19B8F6BF-5375-455C-9EA6-DF929625EA0E}">
        <p15:presenceInfo xmlns:p15="http://schemas.microsoft.com/office/powerpoint/2012/main" userId="S-1-5-21-1755909097-3886403258-3284256423-4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1A280"/>
    <a:srgbClr val="5B9BD5"/>
    <a:srgbClr val="19273E"/>
    <a:srgbClr val="3C3E74"/>
    <a:srgbClr val="2F5597"/>
    <a:srgbClr val="16233C"/>
    <a:srgbClr val="16243D"/>
    <a:srgbClr val="16233B"/>
    <a:srgbClr val="8FAADC"/>
    <a:srgbClr val="252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7" autoAdjust="0"/>
    <p:restoredTop sz="90289" autoAdjust="0"/>
  </p:normalViewPr>
  <p:slideViewPr>
    <p:cSldViewPr snapToGrid="0">
      <p:cViewPr varScale="1">
        <p:scale>
          <a:sx n="62" d="100"/>
          <a:sy n="62" d="100"/>
        </p:scale>
        <p:origin x="58" y="1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10BAE-889D-403D-91B0-E012738B86AA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CB861E-92D4-479C-83C6-A36129EA73D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9006-A7B7-6883-D205-64518CAE9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A84478-A7ED-FA53-9D3D-C014AC993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F0620-3396-B3A9-24A9-E0F8A8CFB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Eureka is the world’s biggest public network for international cooperation in R&amp;D and innovation present in over 45 countries.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cs typeface="Vrinda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We fund R&amp;D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projects 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that result in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innovative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products, processes or services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cs typeface="Vrinda" panose="020B0502040204020203" pitchFamily="34" charset="0"/>
              </a:rPr>
              <a:t>. </a:t>
            </a:r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endParaRPr lang="en-US" sz="1200" dirty="0">
              <a:solidFill>
                <a:srgbClr val="161949"/>
              </a:solidFill>
              <a:effectLst/>
              <a:latin typeface="Minion Pro" panose="020405030502010202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Since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1985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by </a:t>
            </a:r>
            <a:r>
              <a:rPr lang="en-US" sz="1200" dirty="0" err="1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mobilising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some 48.4 BILLION euro of public-private investment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, we have supported the R&amp;D of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over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en-US" sz="1200" b="1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7,000</a:t>
            </a:r>
            <a:r>
              <a:rPr lang="en-US" sz="1200" dirty="0">
                <a:solidFill>
                  <a:srgbClr val="161949"/>
                </a:solidFill>
                <a:effectLst/>
                <a:latin typeface="Minion Pro" panose="020405030502010202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groundbreaking projects that have positively impacted economic growth and changed people’s lives for the better.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59A81-B625-0031-5E7F-FF359BB63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CB47D-A455-4EF6-9250-ED115A96EB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047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jp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ai-net.tech/protect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3.png"/><Relationship Id="rId10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9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373DE-AB11-4BB3-A548-38DC7B29D62B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FA284-31C4-73DC-6E39-F20D38B29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6E7FD02-9971-6C5C-47F2-D6CBF15EE607}"/>
              </a:ext>
            </a:extLst>
          </p:cNvPr>
          <p:cNvSpPr/>
          <p:nvPr userDrawn="1"/>
        </p:nvSpPr>
        <p:spPr>
          <a:xfrm>
            <a:off x="-673920" y="208968"/>
            <a:ext cx="609598" cy="389964"/>
          </a:xfrm>
          <a:prstGeom prst="ellipse">
            <a:avLst/>
          </a:prstGeom>
          <a:solidFill>
            <a:srgbClr val="1927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2691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D617-279D-424D-899A-CDBA9A7933AD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949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7B-AE19-40E0-92E5-52C46F98D32E}" type="datetime1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7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Text dr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02EDDA70-9794-4B4A-B159-920787141A10}"/>
              </a:ext>
            </a:extLst>
          </p:cNvPr>
          <p:cNvSpPr/>
          <p:nvPr/>
        </p:nvSpPr>
        <p:spPr>
          <a:xfrm>
            <a:off x="0" y="1328738"/>
            <a:ext cx="12192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DE" sz="5600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1218171" y="1497529"/>
            <a:ext cx="8653798" cy="6508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i="0" baseline="0">
                <a:solidFill>
                  <a:srgbClr val="C1222A"/>
                </a:solidFill>
                <a:latin typeface="Arial Regular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CCED54-BC4E-AA4C-85E9-B4E9AF496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8170" y="2768517"/>
            <a:ext cx="9754630" cy="3197278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Clr>
                <a:srgbClr val="19A84F"/>
              </a:buClr>
              <a:buFont typeface="Arial" panose="020B0604020202020204" pitchFamily="34" charset="0"/>
              <a:buNone/>
              <a:defRPr lang="de-AT" sz="1200" b="0" smtClean="0"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9D7750-06A5-F144-B665-6CAC1BBF7E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18170" y="2441521"/>
            <a:ext cx="9754630" cy="291484"/>
          </a:xfrm>
          <a:prstGeom prst="rect">
            <a:avLst/>
          </a:prstGeom>
        </p:spPr>
        <p:txBody>
          <a:bodyPr numCol="3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lang="de-AT" sz="1200" b="1" i="0" baseline="0" smtClean="0">
                <a:solidFill>
                  <a:srgbClr val="19A84F"/>
                </a:solidFill>
                <a:effectLst/>
              </a:defRPr>
            </a:lvl1pPr>
            <a:lvl2pPr>
              <a:buClr>
                <a:srgbClr val="19A84F"/>
              </a:buClr>
              <a:buSzPct val="90000"/>
              <a:defRPr sz="1800" baseline="0">
                <a:latin typeface="Arial" panose="020B0604020202020204" pitchFamily="34" charset="0"/>
              </a:defRPr>
            </a:lvl2pPr>
            <a:lvl3pPr marL="914400" indent="0">
              <a:lnSpc>
                <a:spcPts val="1800"/>
              </a:lnSpc>
              <a:buClr>
                <a:srgbClr val="19A84F"/>
              </a:buClr>
              <a:buNone/>
              <a:defRPr sz="1200" baseline="0">
                <a:latin typeface="Arial" panose="020B0604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liennummernplatzhalter 1">
            <a:extLst>
              <a:ext uri="{FF2B5EF4-FFF2-40B4-BE49-F238E27FC236}">
                <a16:creationId xmlns:a16="http://schemas.microsoft.com/office/drawing/2014/main" id="{4A7A5334-7C5B-AA41-BBF2-7D4AB04D4E2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9223375" y="6356351"/>
            <a:ext cx="2743200" cy="365125"/>
          </a:xfrm>
        </p:spPr>
        <p:txBody>
          <a:bodyPr/>
          <a:lstStyle>
            <a:lvl1pPr algn="r">
              <a:defRPr sz="1200" baseline="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971B47-9225-4DB4-A145-DD9CDE84B29A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3634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AdjustHandles="1"/>
          </p:cNvSpPr>
          <p:nvPr userDrawn="1"/>
        </p:nvSpPr>
        <p:spPr bwMode="auto">
          <a:xfrm>
            <a:off x="838200" y="6356352"/>
            <a:ext cx="2136355" cy="365125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l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t>May 2020</a:t>
            </a:r>
            <a:endParaRPr lang="en-GB" sz="140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6" name="Picture 14"/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/>
          <a:srcRect b="21879"/>
          <a:stretch/>
        </p:blipFill>
        <p:spPr bwMode="auto">
          <a:xfrm>
            <a:off x="116320" y="6135174"/>
            <a:ext cx="1933960" cy="63080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04801" y="3031720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Presentation Title</a:t>
            </a:r>
            <a:endParaRPr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13389" y="5120571"/>
            <a:ext cx="6759575" cy="271848"/>
          </a:xfrm>
          <a:prstGeom prst="rect">
            <a:avLst/>
          </a:prstGeom>
        </p:spPr>
        <p:txBody>
          <a:bodyPr lIns="91438" tIns="0" rIns="0" bIns="0">
            <a:norm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Presenter name</a:t>
            </a:r>
            <a:endParaRPr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2" y="5474420"/>
            <a:ext cx="6759575" cy="271848"/>
          </a:xfrm>
          <a:prstGeom prst="rect">
            <a:avLst/>
          </a:prstGeom>
        </p:spPr>
        <p:txBody>
          <a:bodyPr lIns="91438" tIns="0" rIns="0" bIns="0">
            <a:noAutofit/>
          </a:bodyPr>
          <a:lstStyle>
            <a:lvl1pPr>
              <a:defRPr sz="18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Date</a:t>
            </a:r>
            <a:endParaRPr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04800" y="3812695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pic>
        <p:nvPicPr>
          <p:cNvPr id="13" name="Picture 14"/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867402"/>
            <a:ext cx="901423" cy="63612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4B2CAD8A-2A0F-400F-824D-E9A13464E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/>
          <a:stretch/>
        </p:blipFill>
        <p:spPr bwMode="auto">
          <a:xfrm>
            <a:off x="10959115" y="6425023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A7A7C9A-8879-474E-9E9D-EAAC7D6AA6E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B80AF33-551A-48EE-BC61-DC1AB37245A6}"/>
              </a:ext>
            </a:extLst>
          </p:cNvPr>
          <p:cNvGrpSpPr/>
          <p:nvPr userDrawn="1"/>
        </p:nvGrpSpPr>
        <p:grpSpPr>
          <a:xfrm>
            <a:off x="2186417" y="5959002"/>
            <a:ext cx="8257201" cy="702671"/>
            <a:chOff x="1333229" y="4406591"/>
            <a:chExt cx="6974202" cy="593490"/>
          </a:xfrm>
        </p:grpSpPr>
        <p:pic>
          <p:nvPicPr>
            <p:cNvPr id="14" name="Grafik 13" descr="Ein Bild, das Text, Schaufel, Werkzeug enthält.&#10;&#10;Automatisch generierte Beschreibung">
              <a:extLst>
                <a:ext uri="{FF2B5EF4-FFF2-40B4-BE49-F238E27FC236}">
                  <a16:creationId xmlns:a16="http://schemas.microsoft.com/office/drawing/2014/main" id="{8C3FC6A0-31EC-4792-A199-CC68782FD2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rcRect l="6402" b="7581"/>
            <a:stretch/>
          </p:blipFill>
          <p:spPr bwMode="auto">
            <a:xfrm>
              <a:off x="1333229" y="4406591"/>
              <a:ext cx="776817" cy="593490"/>
            </a:xfrm>
            <a:prstGeom prst="rect">
              <a:avLst/>
            </a:prstGeom>
          </p:spPr>
        </p:pic>
        <p:pic>
          <p:nvPicPr>
            <p:cNvPr id="17" name="Grafik 16" descr="Ein Bild, das Text, Schild, Uhr enthält.&#10;&#10;Automatisch generierte Beschreibung">
              <a:extLst>
                <a:ext uri="{FF2B5EF4-FFF2-40B4-BE49-F238E27FC236}">
                  <a16:creationId xmlns:a16="http://schemas.microsoft.com/office/drawing/2014/main" id="{C26CC770-DB8D-493D-BBAB-420749F33E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/>
          </p:blipFill>
          <p:spPr bwMode="auto">
            <a:xfrm>
              <a:off x="2244351" y="4613311"/>
              <a:ext cx="946337" cy="203682"/>
            </a:xfrm>
            <a:prstGeom prst="rect">
              <a:avLst/>
            </a:prstGeom>
          </p:spPr>
        </p:pic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F83EFEC7-BDA9-458C-8719-96CD21B589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6482" y="4506044"/>
              <a:ext cx="680949" cy="418216"/>
            </a:xfrm>
            <a:prstGeom prst="rect">
              <a:avLst/>
            </a:prstGeom>
          </p:spPr>
        </p:pic>
        <p:pic>
          <p:nvPicPr>
            <p:cNvPr id="19" name="Grafik 18">
              <a:extLst>
                <a:ext uri="{FF2B5EF4-FFF2-40B4-BE49-F238E27FC236}">
                  <a16:creationId xmlns:a16="http://schemas.microsoft.com/office/drawing/2014/main" id="{FA321EE9-8DF6-4478-B773-60C6B414E9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276557" y="4534587"/>
              <a:ext cx="946337" cy="304931"/>
            </a:xfrm>
            <a:prstGeom prst="rect">
              <a:avLst/>
            </a:prstGeom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E0C48177-A95D-497C-B5A7-0AA9B31E34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53641" y="4549214"/>
              <a:ext cx="684844" cy="289588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5DAE5DE4-4BB8-4CF7-AEB1-72A0D5BDB0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14675" y="4549214"/>
              <a:ext cx="950717" cy="272829"/>
            </a:xfrm>
            <a:prstGeom prst="rect">
              <a:avLst/>
            </a:prstGeom>
          </p:spPr>
        </p:pic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443B2A32-57D0-4702-B4B9-3F0A4979E6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8802" y="4542656"/>
              <a:ext cx="1267866" cy="3027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5372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  <a:lvl5pPr marL="715415" indent="0">
              <a:buNone/>
              <a:defRPr/>
            </a:lvl5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2946097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6852"/>
            <a:ext cx="10111680" cy="1136149"/>
          </a:xfrm>
        </p:spPr>
        <p:txBody>
          <a:bodyPr vert="horz" lIns="91438" tIns="0" rIns="0" bIns="0" rtlCol="0" anchor="b">
            <a:noAutofit/>
          </a:bodyPr>
          <a:lstStyle>
            <a:lvl1pPr>
              <a:defRPr dirty="0"/>
            </a:lvl1pPr>
          </a:lstStyle>
          <a:p>
            <a:pPr lvl="0"/>
            <a:r>
              <a:rPr lang="en-US" dirty="0"/>
              <a:t>Slide Title</a:t>
            </a:r>
            <a:endParaRPr dirty="0"/>
          </a:p>
        </p:txBody>
      </p:sp>
      <p:sp>
        <p:nvSpPr>
          <p:cNvPr id="5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1"/>
            <a:ext cx="10111680" cy="406399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986919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1142997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78A49AB7-D7E7-4DE1-8C85-8C81010BB0FD}"/>
              </a:ext>
            </a:extLst>
          </p:cNvPr>
          <p:cNvSpPr>
            <a:spLocks noGrp="1"/>
          </p:cNvSpPr>
          <p:nvPr>
            <p:ph sz="quarter" idx="12"/>
          </p:nvPr>
        </p:nvSpPr>
        <p:spPr bwMode="auto">
          <a:xfrm>
            <a:off x="304800" y="1447800"/>
            <a:ext cx="11582400" cy="4318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4642488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3"/>
            <a:ext cx="10111679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88221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  <a:lvl2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2pPr>
            <a:lvl3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3pPr>
            <a:lvl4pPr>
              <a:defRPr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1194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, subtitle, content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91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3"/>
          </p:nvPr>
        </p:nvSpPr>
        <p:spPr bwMode="auto">
          <a:xfrm>
            <a:off x="304800" y="1447800"/>
            <a:ext cx="11582400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 dirty="0"/>
              <a:t>Slide 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3A13-21E0-4F30-920A-A286B8C4AC3F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021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and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91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270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 hasCustomPrompt="1"/>
          </p:nvPr>
        </p:nvSpPr>
        <p:spPr bwMode="auto">
          <a:xfrm>
            <a:off x="30480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idx="14"/>
          </p:nvPr>
        </p:nvSpPr>
        <p:spPr bwMode="auto">
          <a:xfrm>
            <a:off x="6156960" y="1447800"/>
            <a:ext cx="5730240" cy="4318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801146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8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9"/>
          </p:nvPr>
        </p:nvSpPr>
        <p:spPr bwMode="auto">
          <a:xfrm>
            <a:off x="4187952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30"/>
          </p:nvPr>
        </p:nvSpPr>
        <p:spPr bwMode="auto">
          <a:xfrm>
            <a:off x="8071104" y="1447800"/>
            <a:ext cx="3816096" cy="4318000"/>
          </a:xfrm>
          <a:prstGeom prst="rect">
            <a:avLst/>
          </a:prstGeom>
          <a:ln w="3175">
            <a:noFill/>
          </a:ln>
        </p:spPr>
        <p:txBody>
          <a:bodyPr tIns="45719"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79340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righ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>
            <a:cxnSpLocks/>
          </p:cNvCxnSpPr>
          <p:nvPr userDrawn="1"/>
        </p:nvCxnSpPr>
        <p:spPr bwMode="auto">
          <a:xfrm>
            <a:off x="7920068" y="1457675"/>
            <a:ext cx="0" cy="4308127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0480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8071104" y="1457675"/>
            <a:ext cx="3816096" cy="4308127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3251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le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4450080" y="1447800"/>
            <a:ext cx="7473696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800" y="1447800"/>
            <a:ext cx="3816096" cy="4318000"/>
          </a:xfrm>
          <a:prstGeom prst="rect">
            <a:avLst/>
          </a:prstGeo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cxnSp>
        <p:nvCxnSpPr>
          <p:cNvPr id="6" name="Straight Connector 13"/>
          <p:cNvCxnSpPr>
            <a:cxnSpLocks/>
          </p:cNvCxnSpPr>
          <p:nvPr userDrawn="1"/>
        </p:nvCxnSpPr>
        <p:spPr bwMode="auto">
          <a:xfrm>
            <a:off x="4279639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44102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50/5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6229884" y="1447800"/>
            <a:ext cx="5657317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6099340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77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77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/>
          </p:nvPr>
        </p:nvSpPr>
        <p:spPr bwMode="auto">
          <a:xfrm>
            <a:off x="304799" y="1447800"/>
            <a:ext cx="5657088" cy="4318000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1226926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40/6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5186467" y="1447800"/>
            <a:ext cx="6700732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5062111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7" y="1447800"/>
            <a:ext cx="4632960" cy="4318000"/>
          </a:xfrm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034486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ird split layout 25/7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>
            <a:spLocks noGrp="1"/>
          </p:cNvSpPr>
          <p:nvPr>
            <p:ph type="body" sz="quarter" idx="15"/>
          </p:nvPr>
        </p:nvSpPr>
        <p:spPr bwMode="auto">
          <a:xfrm>
            <a:off x="3484437" y="1447800"/>
            <a:ext cx="8402763" cy="4318000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de-DE"/>
              <a:t>Mastertextformat bearbeiten</a:t>
            </a:r>
          </a:p>
          <a:p>
            <a:pPr lvl="1">
              <a:defRPr/>
            </a:pPr>
            <a:r>
              <a:rPr lang="de-DE"/>
              <a:t>Zweite Ebene</a:t>
            </a:r>
          </a:p>
          <a:p>
            <a:pPr lvl="2">
              <a:defRPr/>
            </a:pPr>
            <a:r>
              <a:rPr lang="de-DE"/>
              <a:t>Dritte Ebene</a:t>
            </a:r>
          </a:p>
          <a:p>
            <a:pPr lvl="3">
              <a:defRPr/>
            </a:pPr>
            <a:r>
              <a:rPr lang="de-DE"/>
              <a:t>Vierte Ebene</a:t>
            </a:r>
          </a:p>
        </p:txBody>
      </p:sp>
      <p:cxnSp>
        <p:nvCxnSpPr>
          <p:cNvPr id="5" name="Straight Connector 13"/>
          <p:cNvCxnSpPr>
            <a:cxnSpLocks/>
          </p:cNvCxnSpPr>
          <p:nvPr userDrawn="1"/>
        </p:nvCxnSpPr>
        <p:spPr bwMode="auto">
          <a:xfrm>
            <a:off x="3357657" y="1447800"/>
            <a:ext cx="0" cy="4318000"/>
          </a:xfrm>
          <a:prstGeom prst="line">
            <a:avLst/>
          </a:prstGeom>
          <a:ln w="12700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207683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207683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304799" y="1447800"/>
            <a:ext cx="2926080" cy="4318000"/>
          </a:xfrm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874233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rows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quarter" idx="21" hasCustomPrompt="1"/>
          </p:nvPr>
        </p:nvSpPr>
        <p:spPr bwMode="auto">
          <a:xfrm>
            <a:off x="304800" y="402719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22" hasCustomPrompt="1"/>
          </p:nvPr>
        </p:nvSpPr>
        <p:spPr bwMode="auto">
          <a:xfrm>
            <a:off x="304800" y="1813389"/>
            <a:ext cx="11582400" cy="1743456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tIns="45719"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buFont typeface="Arial"/>
              <a:buChar char="•"/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Content Placeholder 3"/>
          <p:cNvSpPr>
            <a:spLocks noGrp="1"/>
          </p:cNvSpPr>
          <p:nvPr>
            <p:ph sz="quarter" idx="18" hasCustomPrompt="1"/>
          </p:nvPr>
        </p:nvSpPr>
        <p:spPr bwMode="auto">
          <a:xfrm>
            <a:off x="304800" y="1447800"/>
            <a:ext cx="1158240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Content Placeholder 3"/>
          <p:cNvSpPr>
            <a:spLocks noGrp="1"/>
          </p:cNvSpPr>
          <p:nvPr>
            <p:ph sz="quarter" idx="19" hasCustomPrompt="1"/>
          </p:nvPr>
        </p:nvSpPr>
        <p:spPr bwMode="auto">
          <a:xfrm>
            <a:off x="304800" y="3658989"/>
            <a:ext cx="1158240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19952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, punch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4168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5A418-1D57-4095-8FD8-50444C3F31B2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78746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wo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383098" indent="-152392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6156963" y="1811868"/>
            <a:ext cx="5730240" cy="4588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6156963" y="1447800"/>
            <a:ext cx="5730240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5730240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70132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hree column, headlin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 Placeholder 5"/>
          <p:cNvSpPr>
            <a:spLocks noGrp="1"/>
          </p:cNvSpPr>
          <p:nvPr>
            <p:ph type="body" sz="quarter" idx="32" hasCustomPrompt="1"/>
          </p:nvPr>
        </p:nvSpPr>
        <p:spPr bwMode="auto">
          <a:xfrm>
            <a:off x="304800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33" hasCustomPrompt="1"/>
          </p:nvPr>
        </p:nvSpPr>
        <p:spPr bwMode="auto">
          <a:xfrm>
            <a:off x="4187952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4" hasCustomPrompt="1"/>
          </p:nvPr>
        </p:nvSpPr>
        <p:spPr bwMode="auto">
          <a:xfrm>
            <a:off x="8071104" y="1811868"/>
            <a:ext cx="3816096" cy="395393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2pPr marL="0" indent="0">
              <a:buFontTx/>
              <a:buNone/>
              <a:defRPr>
                <a:latin typeface="Open Sans"/>
                <a:ea typeface="Open Sans"/>
                <a:cs typeface="Open Sans"/>
              </a:defRPr>
            </a:lvl2pPr>
            <a:lvl3pPr marL="230706" indent="-230706">
              <a:defRPr>
                <a:latin typeface="Open Sans"/>
                <a:ea typeface="Open Sans"/>
                <a:cs typeface="Open Sans"/>
              </a:defRPr>
            </a:lvl3pPr>
            <a:lvl4pPr marL="455062" indent="-224356"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25" hasCustomPrompt="1"/>
          </p:nvPr>
        </p:nvSpPr>
        <p:spPr bwMode="auto">
          <a:xfrm>
            <a:off x="4187952" y="1447800"/>
            <a:ext cx="3816096" cy="3657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27" hasCustomPrompt="1"/>
          </p:nvPr>
        </p:nvSpPr>
        <p:spPr bwMode="auto">
          <a:xfrm>
            <a:off x="8071104" y="1447800"/>
            <a:ext cx="3816096" cy="365760"/>
          </a:xfrm>
          <a:prstGeom prst="rect">
            <a:avLst/>
          </a:prstGeom>
          <a:solidFill>
            <a:srgbClr val="002060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31" hasCustomPrompt="1"/>
          </p:nvPr>
        </p:nvSpPr>
        <p:spPr bwMode="auto">
          <a:xfrm>
            <a:off x="304800" y="1447800"/>
            <a:ext cx="3816096" cy="365760"/>
          </a:xfrm>
          <a:prstGeom prst="rect">
            <a:avLst/>
          </a:prstGeom>
          <a:solidFill>
            <a:srgbClr val="3A9AD7"/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  <a:lvl2pPr marL="241283" indent="0">
              <a:buFontTx/>
              <a:buNone/>
              <a:defRPr/>
            </a:lvl2pPr>
            <a:lvl3pPr marL="476215" indent="0">
              <a:buFontTx/>
              <a:buNone/>
              <a:defRPr/>
            </a:lvl3pPr>
            <a:lvl4pPr marL="717497" indent="0"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>
              <a:defRPr/>
            </a:pPr>
            <a:r>
              <a:rPr lang="en-US"/>
              <a:t>Headline</a:t>
            </a:r>
            <a:endParaRPr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304800" y="5872800"/>
            <a:ext cx="11582400" cy="528000"/>
          </a:xfrm>
          <a:prstGeom prst="roundRect">
            <a:avLst>
              <a:gd name="adj" fmla="val 0"/>
            </a:avLst>
          </a:prstGeom>
          <a:solidFill>
            <a:srgbClr val="3272B7"/>
          </a:solidFill>
          <a:ln w="9525">
            <a:noFill/>
          </a:ln>
        </p:spPr>
        <p:txBody>
          <a:bodyPr vert="horz" lIns="91438" tIns="45719" rIns="91438" bIns="45719" rtlCol="0" anchor="ctr" anchorCtr="0">
            <a:noAutofit/>
          </a:bodyPr>
          <a:lstStyle>
            <a:lvl1pPr>
              <a:defRPr lang="en-US">
                <a:solidFill>
                  <a:schemeClr val="bg1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 algn="ctr">
              <a:defRPr/>
            </a:pPr>
            <a:r>
              <a:rPr lang="de-DE"/>
              <a:t>Punchline</a:t>
            </a:r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1" hasCustomPrompt="1"/>
          </p:nvPr>
        </p:nvSpPr>
        <p:spPr bwMode="auto">
          <a:xfrm>
            <a:off x="304800" y="736600"/>
            <a:ext cx="10111680" cy="406400"/>
          </a:xfrm>
          <a:prstGeom prst="rect">
            <a:avLst/>
          </a:prstGeom>
        </p:spPr>
        <p:txBody>
          <a:bodyPr lIns="91438" tIns="0" rIns="0" bIns="0" anchor="b" anchorCtr="0">
            <a:normAutofit/>
          </a:bodyPr>
          <a:lstStyle>
            <a:lvl1pPr>
              <a:defRPr sz="2133">
                <a:solidFill>
                  <a:srgbClr val="0070C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 dirty="0"/>
              <a:t>Subtitle</a:t>
            </a:r>
            <a:endParaRPr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0" y="3"/>
            <a:ext cx="10111680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34422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A94261F-76F1-443D-90D9-191453F026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auto">
          <a:xfrm>
            <a:off x="3215680" y="1447800"/>
            <a:ext cx="8671520" cy="4953000"/>
          </a:xfrm>
        </p:spPr>
        <p:txBody>
          <a:bodyPr>
            <a:normAutofit/>
          </a:bodyPr>
          <a:lstStyle/>
          <a:p>
            <a:pPr lvl="0"/>
            <a:r>
              <a:rPr lang="de-DE" sz="1600"/>
              <a:t>Mastertextformat bearbeiten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1CAFB94-08BD-4A93-A0CA-9C2CB2D9484D}"/>
              </a:ext>
            </a:extLst>
          </p:cNvPr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 rot="16200000">
            <a:off x="-1910982" y="1916949"/>
            <a:ext cx="6858007" cy="3036040"/>
          </a:xfrm>
          <a:prstGeom prst="rect">
            <a:avLst/>
          </a:prstGeom>
          <a:solidFill>
            <a:srgbClr val="5B9BD5"/>
          </a:solidFill>
        </p:spPr>
        <p:txBody>
          <a:bodyPr vert="horz" lIns="192000" tIns="192000" rIns="192000" bIns="192000" rtlCol="0" anchor="ctr" anchorCtr="0">
            <a:normAutofit/>
          </a:bodyPr>
          <a:lstStyle>
            <a:lvl1pPr algn="ctr">
              <a:lnSpc>
                <a:spcPct val="90000"/>
              </a:lnSpc>
              <a:spcBef>
                <a:spcPts val="0"/>
              </a:spcBef>
              <a:buNone/>
              <a:defRPr sz="3600" b="1" cap="all" baseline="0">
                <a:solidFill>
                  <a:schemeClr val="bg1"/>
                </a:solidFill>
                <a:latin typeface="+mj-lt"/>
                <a:ea typeface="Open Sans"/>
                <a:cs typeface="Open Sans"/>
              </a:defRPr>
            </a:lvl1pPr>
          </a:lstStyle>
          <a:p>
            <a:r>
              <a:rPr lang="en-US" sz="4800"/>
              <a:t>Agenda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3727992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ter, half pic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>
              <a:defRPr/>
            </a:pPr>
            <a:endParaRPr lang="en-US" sz="1333">
              <a:latin typeface="Open Sans"/>
              <a:ea typeface="Open Sans"/>
              <a:cs typeface="Open Sans"/>
            </a:endParaRP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 bwMode="auto">
          <a:xfrm>
            <a:off x="0" y="-1"/>
            <a:ext cx="12192000" cy="3840480"/>
          </a:xfrm>
          <a:prstGeom prst="rect">
            <a:avLst/>
          </a:prstGeom>
          <a:solidFill>
            <a:srgbClr val="5B9BD5"/>
          </a:solidFill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317681" y="4261637"/>
            <a:ext cx="9883255" cy="686712"/>
          </a:xfrm>
        </p:spPr>
        <p:txBody>
          <a:bodyPr lIns="91438" anchor="b" anchorCtr="0">
            <a:normAutofit/>
          </a:bodyPr>
          <a:lstStyle>
            <a:lvl1pPr algn="l">
              <a:defRPr sz="4267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Chapter Title</a:t>
            </a:r>
            <a:endParaRPr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317680" y="5042614"/>
            <a:ext cx="9877424" cy="723900"/>
          </a:xfrm>
          <a:prstGeom prst="rect">
            <a:avLst/>
          </a:prstGeom>
        </p:spPr>
        <p:txBody>
          <a:bodyPr lIns="91438" tIns="0" rIns="0" bIns="0" anchor="ctr">
            <a:normAutofit/>
          </a:bodyPr>
          <a:lstStyle>
            <a:lvl1pPr>
              <a:defRPr sz="3200">
                <a:latin typeface="Open Sans"/>
                <a:ea typeface="Open Sans"/>
                <a:cs typeface="Open Sans"/>
              </a:defRPr>
            </a:lvl1pPr>
          </a:lstStyle>
          <a:p>
            <a:pPr lvl="0">
              <a:defRPr/>
            </a:pPr>
            <a:r>
              <a:rPr lang="en-US"/>
              <a:t>Subtitle</a:t>
            </a:r>
            <a:endParaRPr/>
          </a:p>
        </p:txBody>
      </p:sp>
      <p:sp>
        <p:nvSpPr>
          <p:cNvPr id="8" name="TextBox 8"/>
          <p:cNvSpPr>
            <a:spLocks noAdjustHandles="1"/>
          </p:cNvSpPr>
          <p:nvPr userDrawn="1"/>
        </p:nvSpPr>
        <p:spPr bwMode="auto">
          <a:xfrm>
            <a:off x="304800" y="6597699"/>
            <a:ext cx="11582400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2020 ADVA. All rights reserved. Confidential.</a:t>
            </a:r>
            <a:endParaRPr sz="2400">
              <a:latin typeface="Open Sans"/>
              <a:ea typeface="Open Sans"/>
              <a:cs typeface="Open Sans"/>
            </a:endParaRPr>
          </a:p>
        </p:txBody>
      </p:sp>
      <p:sp>
        <p:nvSpPr>
          <p:cNvPr id="9" name="TextBox 9"/>
          <p:cNvSpPr>
            <a:spLocks noAdjustHandles="1"/>
          </p:cNvSpPr>
          <p:nvPr userDrawn="1"/>
        </p:nvSpPr>
        <p:spPr bwMode="auto">
          <a:xfrm>
            <a:off x="-1" y="6596216"/>
            <a:ext cx="613868" cy="266674"/>
          </a:xfrm>
          <a:prstGeom prst="rect">
            <a:avLst/>
          </a:prstGeom>
          <a:noFill/>
        </p:spPr>
        <p:txBody>
          <a:bodyPr wrap="square" lIns="121917" tIns="60959" rIns="121917" bIns="60959" rtlCol="0">
            <a:spAutoFit/>
          </a:bodyPr>
          <a:lstStyle/>
          <a:p>
            <a:pPr algn="r">
              <a:defRPr/>
            </a:pPr>
            <a:fld id="{F835BF9B-1E3F-4985-8662-C32EBC97455C}" type="slidenum">
              <a:rPr lang="en-US" sz="933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‹#›</a:t>
            </a:fld>
            <a:endParaRPr lang="en-US" sz="933">
              <a:solidFill>
                <a:schemeClr val="tx2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0" name="Picture 10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0837323" y="6573918"/>
            <a:ext cx="1060704" cy="20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89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293079" y="3308028"/>
            <a:ext cx="5802923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733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Segoe UI Semibold" panose="020B0702040204020203" pitchFamily="34" charset="0"/>
              </a:rPr>
              <a:t>Thank you</a:t>
            </a:r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93079" y="4025855"/>
            <a:ext cx="5813949" cy="468544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>
              <a:defRPr sz="2133">
                <a:solidFill>
                  <a:schemeClr val="tx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en-US" dirty="0">
                <a:ea typeface="Verdana" pitchFamily="34" charset="0"/>
              </a:rPr>
              <a:t>Your email@domain.com </a:t>
            </a:r>
            <a:endParaRPr lang="en-US" dirty="0"/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id="{6ACDA095-77FC-4897-B1E3-8B8E7397C5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09" t="17312" r="4974" b="18119"/>
          <a:stretch/>
        </p:blipFill>
        <p:spPr bwMode="auto">
          <a:xfrm>
            <a:off x="0" y="18854"/>
            <a:ext cx="6579373" cy="133322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17FADD6B-B9E2-4833-807D-6051F947545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/>
          <a:srcRect l="8703" t="20095" r="67634" b="27571"/>
          <a:stretch/>
        </p:blipFill>
        <p:spPr bwMode="auto">
          <a:xfrm>
            <a:off x="3832656" y="2983256"/>
            <a:ext cx="457629" cy="422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3D9A3EA4-39B5-46A3-9784-8D42D56A74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609" t="17312" r="69429" b="18119"/>
          <a:stretch/>
        </p:blipFill>
        <p:spPr bwMode="auto">
          <a:xfrm>
            <a:off x="11194035" y="5425897"/>
            <a:ext cx="901423" cy="636127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6A5AB4FF-D66A-4203-8CA7-3BCAAB03B76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651" y="6213309"/>
            <a:ext cx="1632181" cy="60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43708BB8-6407-41F7-A333-0716DFD5CA82}"/>
              </a:ext>
            </a:extLst>
          </p:cNvPr>
          <p:cNvSpPr txBox="1"/>
          <p:nvPr userDrawn="1"/>
        </p:nvSpPr>
        <p:spPr bwMode="auto">
          <a:xfrm>
            <a:off x="3712462" y="2935037"/>
            <a:ext cx="2394566" cy="9954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1467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@CelticNext</a:t>
            </a:r>
          </a:p>
          <a:p>
            <a:pPr algn="r"/>
            <a:r>
              <a:rPr lang="de-DE" sz="1467" dirty="0"/>
              <a:t>@CELTIC_AI_NET</a:t>
            </a:r>
          </a:p>
          <a:p>
            <a:pPr algn="r"/>
            <a:r>
              <a:rPr lang="de-DE" sz="1467" dirty="0"/>
              <a:t>	@AI_NET_PROTECT</a:t>
            </a:r>
          </a:p>
          <a:p>
            <a:pPr algn="r"/>
            <a:r>
              <a:rPr lang="de-DE" sz="1467" dirty="0">
                <a:hlinkClick r:id="rId6"/>
              </a:rPr>
              <a:t>https://ai-net.tech/protect</a:t>
            </a:r>
            <a:r>
              <a:rPr lang="de-DE" sz="1467" dirty="0"/>
              <a:t>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64FEC4E-4948-4500-9B66-3C0CAB18F962}"/>
              </a:ext>
            </a:extLst>
          </p:cNvPr>
          <p:cNvSpPr txBox="1"/>
          <p:nvPr userDrawn="1"/>
        </p:nvSpPr>
        <p:spPr bwMode="auto">
          <a:xfrm>
            <a:off x="293080" y="4723620"/>
            <a:ext cx="5898931" cy="1600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The CELTIC-NEXT project AI-NET-PROTECT (Project ID C2019/3-4) is partly funded by the German Federal Ministry of Education and Research, the Swedish Governmental Agency for Innovation Systems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Vinnova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Innovate UK, Business </a:t>
            </a:r>
            <a:r>
              <a:rPr lang="en-US" sz="1600" dirty="0" err="1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Finnland</a:t>
            </a:r>
            <a:r>
              <a:rPr lang="en-US" sz="1600" dirty="0">
                <a:solidFill>
                  <a:srgbClr val="525252"/>
                </a:solidFill>
                <a:effectLst/>
                <a:uFill>
                  <a:solidFill>
                    <a:srgbClr val="575656"/>
                  </a:solidFill>
                </a:uFill>
                <a:latin typeface="Segoe UI Light" panose="020B0502040204020203" pitchFamily="34" charset="0"/>
                <a:ea typeface="Segoe UI Light" panose="020B0502040204020203" pitchFamily="34" charset="0"/>
              </a:rPr>
              <a:t>, and the Polish National Center for Research and Development (NCBR).</a:t>
            </a:r>
            <a:endParaRPr lang="de-DE" sz="1600" dirty="0">
              <a:solidFill>
                <a:srgbClr val="575656"/>
              </a:solidFill>
              <a:effectLst/>
              <a:uFill>
                <a:solidFill>
                  <a:srgbClr val="575656"/>
                </a:solidFill>
              </a:uFill>
              <a:latin typeface="Segoe UI" panose="020B0502040204020203" pitchFamily="34" charset="0"/>
              <a:ea typeface="Segoe UI" panose="020B0502040204020203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5D8B104-F4B1-4884-BA10-6181C5BAC5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59923" y="257024"/>
            <a:ext cx="1628261" cy="1037360"/>
          </a:xfrm>
          <a:prstGeom prst="rect">
            <a:avLst/>
          </a:prstGeom>
        </p:spPr>
      </p:pic>
      <p:pic>
        <p:nvPicPr>
          <p:cNvPr id="26" name="Grafik 25" descr="Ein Bild, das Text, Schaufel, Werkzeug enthält.&#10;&#10;Automatisch generierte Beschreibung">
            <a:extLst>
              <a:ext uri="{FF2B5EF4-FFF2-40B4-BE49-F238E27FC236}">
                <a16:creationId xmlns:a16="http://schemas.microsoft.com/office/drawing/2014/main" id="{3D83BBBA-44CA-4428-A641-ACCAEBA6617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 l="6402" b="7581"/>
          <a:stretch/>
        </p:blipFill>
        <p:spPr bwMode="auto">
          <a:xfrm>
            <a:off x="6446503" y="4812237"/>
            <a:ext cx="1425744" cy="1089272"/>
          </a:xfrm>
          <a:prstGeom prst="rect">
            <a:avLst/>
          </a:prstGeom>
        </p:spPr>
      </p:pic>
      <p:pic>
        <p:nvPicPr>
          <p:cNvPr id="29" name="Grafik 28" descr="Ein Bild, das Text, Schild, Uhr enthält.&#10;&#10;Automatisch generierte Beschreibung">
            <a:extLst>
              <a:ext uri="{FF2B5EF4-FFF2-40B4-BE49-F238E27FC236}">
                <a16:creationId xmlns:a16="http://schemas.microsoft.com/office/drawing/2014/main" id="{C41069C9-7D2A-44C1-8E2F-96CAEE2E80D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/>
        </p:blipFill>
        <p:spPr bwMode="auto">
          <a:xfrm>
            <a:off x="7970688" y="4822935"/>
            <a:ext cx="1517557" cy="32662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04923ACB-F9B9-407F-92CD-2F5FA47A34D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47077" y="4873933"/>
            <a:ext cx="1425744" cy="87564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75BC0AB-42CB-4C00-8698-0CA52CFF9BF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0688" y="5248878"/>
            <a:ext cx="1632181" cy="5259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6568A093-A926-404F-A6D6-D5B283E7EEF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29327" y="4826323"/>
            <a:ext cx="1007435" cy="42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64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2" y="6852"/>
            <a:ext cx="10111679" cy="72974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2060"/>
                </a:solidFill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  <a:lvl2pPr>
              <a:defRPr>
                <a:latin typeface="Open Sans"/>
                <a:ea typeface="Open Sans"/>
                <a:cs typeface="Open Sans"/>
              </a:defRPr>
            </a:lvl2pPr>
            <a:lvl3pPr>
              <a:defRPr>
                <a:latin typeface="Open Sans"/>
                <a:ea typeface="Open Sans"/>
                <a:cs typeface="Open Sans"/>
              </a:defRPr>
            </a:lvl3pPr>
            <a:lvl4pPr>
              <a:defRPr>
                <a:latin typeface="Open Sans"/>
                <a:ea typeface="Open Sans"/>
                <a:cs typeface="Open Sans"/>
              </a:defRPr>
            </a:lvl4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118626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304801" y="3"/>
            <a:ext cx="10830984" cy="736599"/>
          </a:xfrm>
        </p:spPr>
        <p:txBody>
          <a:bodyPr/>
          <a:lstStyle>
            <a:lvl1pPr>
              <a:defRPr>
                <a:latin typeface="Open Sans"/>
                <a:ea typeface="Open Sans"/>
                <a:cs typeface="Open Sans"/>
              </a:defRPr>
            </a:lvl1pPr>
          </a:lstStyle>
          <a:p>
            <a:pPr>
              <a:defRPr/>
            </a:pPr>
            <a:r>
              <a:rPr lang="en-US"/>
              <a:t>Slide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5330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4C7-E03F-429F-ABB9-E79E72F980A1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570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26D2-A60D-4061-B823-1AF2D48DF7FF}" type="datetime1">
              <a:rPr lang="fr-FR" smtClean="0"/>
              <a:t>08/09/2026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99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B6C2F-2E41-4A88-B960-500C7DF881F8}" type="datetime1">
              <a:rPr lang="fr-FR" smtClean="0"/>
              <a:t>08/09/2026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97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65129-34CC-479A-BD0C-81B95D0026CB}" type="datetime1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0100C9-B6C0-0620-DF15-D70A67FA68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46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0A39-2048-4442-915A-F65F38BDAF24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418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56E9-C9F5-4BED-8CFF-E6B943D1E92E}" type="datetime1">
              <a:rPr lang="fr-FR" smtClean="0"/>
              <a:t>08/09/2026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30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image" Target="../media/image4.jpeg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066F702-A15E-4B6A-8FA1-9408132B4F5E}" type="datetime1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7499AE8B-0830-4386-ABE1-109AB8F9E83B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8B39B-9F18-31BE-C2B4-FA10E9E9282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329" y="0"/>
            <a:ext cx="3407671" cy="6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69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304802" y="2"/>
            <a:ext cx="10111679" cy="736599"/>
          </a:xfrm>
          <a:prstGeom prst="rect">
            <a:avLst/>
          </a:prstGeom>
        </p:spPr>
        <p:txBody>
          <a:bodyPr vert="horz" lIns="91438" tIns="0" rIns="0" bIns="0" rtlCol="0" anchor="b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1447800"/>
            <a:ext cx="11582400" cy="4953000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>
              <a:defRPr/>
            </a:pPr>
            <a:r>
              <a:rPr lang="de-DE" dirty="0"/>
              <a:t>First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18pt Segoe UI, </a:t>
            </a:r>
            <a:r>
              <a:rPr lang="de-DE" dirty="0" err="1"/>
              <a:t>without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bullets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1">
              <a:defRPr/>
            </a:pPr>
            <a:r>
              <a:rPr lang="de-DE" dirty="0"/>
              <a:t>Second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16pt Segoe U,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dirty="0"/>
          </a:p>
          <a:p>
            <a:pPr lvl="2">
              <a:defRPr/>
            </a:pPr>
            <a:r>
              <a:rPr lang="de-DE" dirty="0"/>
              <a:t>Third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14pt Segoe UI, prominent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r>
              <a:rPr lang="de-DE" dirty="0"/>
              <a:t> </a:t>
            </a:r>
            <a:endParaRPr dirty="0"/>
          </a:p>
          <a:p>
            <a:pPr lvl="3">
              <a:defRPr/>
            </a:pPr>
            <a:r>
              <a:rPr lang="de-DE" dirty="0" err="1"/>
              <a:t>Fourth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text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12pt Segoe UI, 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marL="952476" marR="0" lvl="4" indent="-237061" algn="l" defTabSz="914354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600"/>
              </a:spcAft>
              <a:buClr>
                <a:schemeClr val="accent2">
                  <a:lumMod val="40000"/>
                  <a:lumOff val="60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Fifth level text is 11pt Open Sans, </a:t>
            </a:r>
            <a:r>
              <a:rPr lang="de-DE" dirty="0"/>
              <a:t>light </a:t>
            </a:r>
            <a:r>
              <a:rPr lang="de-DE" dirty="0" err="1"/>
              <a:t>blue</a:t>
            </a:r>
            <a:r>
              <a:rPr lang="de-DE" dirty="0"/>
              <a:t> </a:t>
            </a:r>
            <a:r>
              <a:rPr lang="de-DE" dirty="0" err="1"/>
              <a:t>bullet</a:t>
            </a:r>
            <a:r>
              <a:rPr lang="de-DE" dirty="0"/>
              <a:t> and </a:t>
            </a:r>
            <a:r>
              <a:rPr lang="de-DE" dirty="0" err="1"/>
              <a:t>dark</a:t>
            </a:r>
            <a:r>
              <a:rPr lang="de-DE" dirty="0"/>
              <a:t> </a:t>
            </a:r>
            <a:r>
              <a:rPr lang="de-DE" dirty="0" err="1"/>
              <a:t>blue</a:t>
            </a:r>
            <a:endParaRPr lang="en-US" dirty="0"/>
          </a:p>
          <a:p>
            <a:pPr lvl="4">
              <a:defRPr/>
            </a:pPr>
            <a:endParaRPr lang="de-DE" dirty="0"/>
          </a:p>
        </p:txBody>
      </p:sp>
      <p:sp>
        <p:nvSpPr>
          <p:cNvPr id="7" name="Slide Number Placeholder 5"/>
          <p:cNvSpPr>
            <a:spLocks noAdjustHandles="1"/>
          </p:cNvSpPr>
          <p:nvPr userDrawn="1"/>
        </p:nvSpPr>
        <p:spPr bwMode="auto">
          <a:xfrm>
            <a:off x="304800" y="6476811"/>
            <a:ext cx="1978448" cy="301228"/>
          </a:xfrm>
          <a:prstGeom prst="rect">
            <a:avLst/>
          </a:prstGeom>
        </p:spPr>
        <p:txBody>
          <a:bodyPr vert="horz" lIns="121917" tIns="60959" rIns="121917" bIns="60959" rtlCol="0" anchor="ctr"/>
          <a:lstStyle>
            <a:defPPr>
              <a:defRPr lang="en-US"/>
            </a:defPPr>
            <a:lvl1pPr marL="0" algn="r" defTabSz="685800">
              <a:defRPr sz="105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3B2DD7BE-1B05-4257-A77F-C27ADF98C61C}" type="slidenum">
              <a:rPr lang="en-GB" sz="1400">
                <a:solidFill>
                  <a:prstClr val="black">
                    <a:tint val="75000"/>
                  </a:prstClr>
                </a:solidFill>
                <a:latin typeface="Open Sans"/>
                <a:ea typeface="Open Sans"/>
                <a:cs typeface="Open Sans"/>
              </a:rPr>
              <a:pPr algn="l">
                <a:defRPr/>
              </a:pPr>
              <a:t>‹#›</a:t>
            </a:fld>
            <a:endParaRPr lang="en-GB" sz="1400" dirty="0">
              <a:solidFill>
                <a:prstClr val="black">
                  <a:tint val="75000"/>
                </a:prstClr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26"/>
          <a:srcRect l="4609" t="17312" r="69429" b="18119"/>
          <a:stretch/>
        </p:blipFill>
        <p:spPr bwMode="auto">
          <a:xfrm>
            <a:off x="10151255" y="6434866"/>
            <a:ext cx="599603" cy="42313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7"/>
          <a:stretch/>
        </p:blipFill>
        <p:spPr bwMode="auto">
          <a:xfrm>
            <a:off x="10750858" y="6415857"/>
            <a:ext cx="1136343" cy="42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317ED7B-E7E8-4B2C-BDB2-AC4F6518C621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245" y="77261"/>
            <a:ext cx="1034913" cy="659340"/>
          </a:xfrm>
          <a:prstGeom prst="rect">
            <a:avLst/>
          </a:prstGeom>
        </p:spPr>
      </p:pic>
      <p:sp>
        <p:nvSpPr>
          <p:cNvPr id="10" name="TextBox 13">
            <a:extLst>
              <a:ext uri="{FF2B5EF4-FFF2-40B4-BE49-F238E27FC236}">
                <a16:creationId xmlns:a16="http://schemas.microsoft.com/office/drawing/2014/main" id="{979F4B16-3BB5-48BB-B1AE-2F0397F40683}"/>
              </a:ext>
            </a:extLst>
          </p:cNvPr>
          <p:cNvSpPr>
            <a:spLocks noAdjustHandles="1"/>
          </p:cNvSpPr>
          <p:nvPr userDrawn="1"/>
        </p:nvSpPr>
        <p:spPr bwMode="auto">
          <a:xfrm>
            <a:off x="1648651" y="6494052"/>
            <a:ext cx="8894699" cy="235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defRPr/>
            </a:pPr>
            <a:r>
              <a:rPr lang="en-US" sz="933" dirty="0">
                <a:solidFill>
                  <a:srgbClr val="3C3C3B"/>
                </a:solidFill>
                <a:latin typeface="Open Sans"/>
                <a:ea typeface="Open Sans"/>
                <a:cs typeface="Open Sans"/>
              </a:rPr>
              <a:t>© 2023 AI-NET. All rights reserved. </a:t>
            </a:r>
            <a:endParaRPr lang="en-US" sz="1067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9330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  <p:sldLayoutId id="2147483721" r:id="rId24"/>
  </p:sldLayoutIdLst>
  <p:hf sldNum="0" hdr="0" dt="0"/>
  <p:txStyles>
    <p:titleStyle>
      <a:lvl1pPr algn="l" defTabSz="914354" eaLnBrk="1" hangingPunct="1">
        <a:lnSpc>
          <a:spcPct val="90000"/>
        </a:lnSpc>
        <a:spcBef>
          <a:spcPts val="0"/>
        </a:spcBef>
        <a:buNone/>
        <a:defRPr sz="2400" b="1">
          <a:solidFill>
            <a:srgbClr val="002060"/>
          </a:solidFill>
          <a:latin typeface="Open Sans"/>
          <a:ea typeface="Open Sans"/>
          <a:cs typeface="Open Sans"/>
        </a:defRPr>
      </a:lvl1pPr>
    </p:titleStyle>
    <p:bodyStyle>
      <a:lvl1pPr marL="0" indent="0" algn="l" defTabSz="914354" eaLnBrk="1" hangingPunct="1">
        <a:lnSpc>
          <a:spcPct val="100000"/>
        </a:lnSpc>
        <a:spcBef>
          <a:spcPts val="267"/>
        </a:spcBef>
        <a:spcAft>
          <a:spcPts val="133"/>
        </a:spcAft>
        <a:buFontTx/>
        <a:buNone/>
        <a:defRPr sz="2400">
          <a:solidFill>
            <a:srgbClr val="002060"/>
          </a:solidFill>
          <a:latin typeface="Open Sans"/>
          <a:ea typeface="Open Sans"/>
          <a:cs typeface="Open Sans"/>
        </a:defRPr>
      </a:lvl1pPr>
      <a:lvl2pPr marL="230177" indent="-230177" algn="l" defTabSz="914354" eaLnBrk="1" hangingPunct="1">
        <a:lnSpc>
          <a:spcPct val="100000"/>
        </a:lnSpc>
        <a:spcBef>
          <a:spcPts val="800"/>
        </a:spcBef>
        <a:spcAft>
          <a:spcPts val="133"/>
        </a:spcAft>
        <a:buClr>
          <a:schemeClr val="bg2"/>
        </a:buClr>
        <a:buFont typeface="Arial"/>
        <a:buChar char="•"/>
        <a:defRPr sz="2133">
          <a:solidFill>
            <a:srgbClr val="002060"/>
          </a:solidFill>
          <a:latin typeface="Open Sans"/>
          <a:ea typeface="Open Sans"/>
          <a:cs typeface="Open Sans"/>
        </a:defRPr>
      </a:lvl2pPr>
      <a:lvl3pPr marL="460351" indent="-230177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/>
        </a:buClr>
        <a:buFont typeface="Arial"/>
        <a:buChar char="•"/>
        <a:defRPr sz="1867">
          <a:solidFill>
            <a:srgbClr val="002060"/>
          </a:solidFill>
          <a:latin typeface="Open Sans"/>
          <a:ea typeface="Open Sans"/>
          <a:cs typeface="Open Sans"/>
        </a:defRPr>
      </a:lvl3pPr>
      <a:lvl4pPr marL="684179" indent="-223828" algn="l" defTabSz="914354" eaLnBrk="1" hangingPunct="1">
        <a:lnSpc>
          <a:spcPct val="100000"/>
        </a:lnSpc>
        <a:spcBef>
          <a:spcPts val="200"/>
        </a:spcBef>
        <a:spcAft>
          <a:spcPts val="133"/>
        </a:spcAft>
        <a:buClr>
          <a:schemeClr val="accent2">
            <a:lumMod val="60000"/>
            <a:lumOff val="40000"/>
          </a:schemeClr>
        </a:buClr>
        <a:buFont typeface="Arial"/>
        <a:buChar char="•"/>
        <a:defRPr sz="1600">
          <a:solidFill>
            <a:srgbClr val="002060"/>
          </a:solidFill>
          <a:latin typeface="Open Sans"/>
          <a:ea typeface="Open Sans"/>
          <a:cs typeface="Open Sans"/>
        </a:defRPr>
      </a:lvl4pPr>
      <a:lvl5pPr marL="715415" indent="0" algn="l" defTabSz="914354" eaLnBrk="1" hangingPunct="1">
        <a:lnSpc>
          <a:spcPct val="100000"/>
        </a:lnSpc>
        <a:spcBef>
          <a:spcPts val="400"/>
        </a:spcBef>
        <a:spcAft>
          <a:spcPts val="600"/>
        </a:spcAft>
        <a:buClr>
          <a:schemeClr val="accent2">
            <a:lumMod val="40000"/>
            <a:lumOff val="60000"/>
          </a:schemeClr>
        </a:buClr>
        <a:buFont typeface="Arial" panose="020B0604020202020204" pitchFamily="34" charset="0"/>
        <a:buNone/>
        <a:defRPr lang="en-US" sz="1467" dirty="0">
          <a:solidFill>
            <a:srgbClr val="002060"/>
          </a:solidFill>
          <a:latin typeface="Open Sans"/>
          <a:ea typeface="Open Sans"/>
          <a:cs typeface="Open Sans"/>
        </a:defRPr>
      </a:lvl5pPr>
      <a:lvl6pPr marL="842390" indent="-154509" algn="l" defTabSz="914354" eaLnBrk="1" hangingPunct="1">
        <a:lnSpc>
          <a:spcPct val="90000"/>
        </a:lnSpc>
        <a:spcBef>
          <a:spcPts val="500"/>
        </a:spcBef>
        <a:buClr>
          <a:schemeClr val="accent2"/>
        </a:buClr>
        <a:buFont typeface="Arial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eaLnBrk="1" hangingPunct="1">
        <a:lnSpc>
          <a:spcPct val="90000"/>
        </a:lnSpc>
        <a:spcBef>
          <a:spcPts val="500"/>
        </a:spcBef>
        <a:buFont typeface="Arial"/>
        <a:buChar char="•"/>
        <a:defRPr sz="1867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eaLnBrk="1" hangingPunct="1">
        <a:defRPr sz="1867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F090A-C504-2240-5A41-90F7256B6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ack and red and yellow flag with a black and red flag&#10;&#10;AI-generated content may be incorrect.">
            <a:extLst>
              <a:ext uri="{FF2B5EF4-FFF2-40B4-BE49-F238E27FC236}">
                <a16:creationId xmlns:a16="http://schemas.microsoft.com/office/drawing/2014/main" id="{E497CEC4-8887-6E1D-DEAF-ED2B9A6AB3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473" y="1763425"/>
            <a:ext cx="1412875" cy="942340"/>
          </a:xfrm>
          <a:prstGeom prst="rect">
            <a:avLst/>
          </a:prstGeom>
        </p:spPr>
      </p:pic>
      <p:sp>
        <p:nvSpPr>
          <p:cNvPr id="6" name="Circle: Hollow 5">
            <a:extLst>
              <a:ext uri="{FF2B5EF4-FFF2-40B4-BE49-F238E27FC236}">
                <a16:creationId xmlns:a16="http://schemas.microsoft.com/office/drawing/2014/main" id="{5971E0B9-7113-CD9C-01DB-73966E327DCC}"/>
              </a:ext>
            </a:extLst>
          </p:cNvPr>
          <p:cNvSpPr/>
          <p:nvPr/>
        </p:nvSpPr>
        <p:spPr>
          <a:xfrm>
            <a:off x="8633872" y="351176"/>
            <a:ext cx="6348952" cy="6348952"/>
          </a:xfrm>
          <a:prstGeom prst="donut">
            <a:avLst>
              <a:gd name="adj" fmla="val 18081"/>
            </a:avLst>
          </a:prstGeom>
          <a:solidFill>
            <a:srgbClr val="E6F4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EC1633-866A-7869-2D0E-E78E6CCC4E8C}"/>
              </a:ext>
            </a:extLst>
          </p:cNvPr>
          <p:cNvSpPr/>
          <p:nvPr/>
        </p:nvSpPr>
        <p:spPr>
          <a:xfrm>
            <a:off x="0" y="6163519"/>
            <a:ext cx="1846161" cy="69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BEB2E8-7294-137E-3049-B08A6E236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25" y="6386176"/>
            <a:ext cx="964509" cy="2491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8F28B9-B664-9397-7E71-CA8FF2D49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590" y="-21266"/>
            <a:ext cx="3644348" cy="14151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565D0CC-E10B-2347-D194-22BF066586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7955" y="4250356"/>
            <a:ext cx="3652262" cy="1156038"/>
          </a:xfrm>
          <a:prstGeom prst="rect">
            <a:avLst/>
          </a:prstGeom>
        </p:spPr>
      </p:pic>
      <p:pic>
        <p:nvPicPr>
          <p:cNvPr id="26" name="Picture 25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C784D1A-84BF-D1FE-3AAF-6AA42A820A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344" y="2767118"/>
            <a:ext cx="1140460" cy="80518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CB5E7B1-0775-D2BB-1727-0537355E0842}"/>
              </a:ext>
            </a:extLst>
          </p:cNvPr>
          <p:cNvSpPr/>
          <p:nvPr/>
        </p:nvSpPr>
        <p:spPr>
          <a:xfrm>
            <a:off x="3915759" y="2234595"/>
            <a:ext cx="4360481" cy="148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4000" b="1" dirty="0">
                <a:solidFill>
                  <a:srgbClr val="51A2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Petr Ledl</a:t>
            </a:r>
            <a:r>
              <a:rPr lang="de-DE" sz="4000" dirty="0">
                <a:solidFill>
                  <a:srgbClr val="51A2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de-DE" sz="4000" dirty="0">
                <a:solidFill>
                  <a:srgbClr val="51A28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Head of T-Labs</a:t>
            </a:r>
          </a:p>
        </p:txBody>
      </p:sp>
      <p:pic>
        <p:nvPicPr>
          <p:cNvPr id="28" name="Picture 27" descr="National Research Council Canada (NRC) - Simulation Canada">
            <a:extLst>
              <a:ext uri="{FF2B5EF4-FFF2-40B4-BE49-F238E27FC236}">
                <a16:creationId xmlns:a16="http://schemas.microsoft.com/office/drawing/2014/main" id="{75C899E9-B9E1-8804-04F9-2388D9D224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080" y="2813268"/>
            <a:ext cx="874012" cy="430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 descr="Text&#10;&#10;Description automatically generated with medium confidence">
            <a:extLst>
              <a:ext uri="{FF2B5EF4-FFF2-40B4-BE49-F238E27FC236}">
                <a16:creationId xmlns:a16="http://schemas.microsoft.com/office/drawing/2014/main" id="{1F822764-DDB4-7C38-07DB-A7923678BA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960" y="3768534"/>
            <a:ext cx="835025" cy="400050"/>
          </a:xfrm>
          <a:prstGeom prst="rect">
            <a:avLst/>
          </a:prstGeom>
        </p:spPr>
      </p:pic>
      <p:pic>
        <p:nvPicPr>
          <p:cNvPr id="30" name="Graphic 17">
            <a:extLst>
              <a:ext uri="{FF2B5EF4-FFF2-40B4-BE49-F238E27FC236}">
                <a16:creationId xmlns:a16="http://schemas.microsoft.com/office/drawing/2014/main" id="{7F1D7B6A-9137-AFCF-5D15-1F2D777287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243087" y="4526148"/>
            <a:ext cx="1472565" cy="162560"/>
          </a:xfrm>
          <a:prstGeom prst="rect">
            <a:avLst/>
          </a:prstGeom>
        </p:spPr>
      </p:pic>
      <p:pic>
        <p:nvPicPr>
          <p:cNvPr id="32" name="Picture 31" descr="A logo with a green purple and white design&#10;&#10;Description automatically generated">
            <a:extLst>
              <a:ext uri="{FF2B5EF4-FFF2-40B4-BE49-F238E27FC236}">
                <a16:creationId xmlns:a16="http://schemas.microsoft.com/office/drawing/2014/main" id="{259BF4EA-BCB2-6599-873C-19522066723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76355" y="5054655"/>
            <a:ext cx="721360" cy="327025"/>
          </a:xfrm>
          <a:prstGeom prst="rect">
            <a:avLst/>
          </a:prstGeom>
        </p:spPr>
      </p:pic>
      <p:pic>
        <p:nvPicPr>
          <p:cNvPr id="33" name="Graphic 15">
            <a:extLst>
              <a:ext uri="{FF2B5EF4-FFF2-40B4-BE49-F238E27FC236}">
                <a16:creationId xmlns:a16="http://schemas.microsoft.com/office/drawing/2014/main" id="{9136D794-F575-C773-B05A-BFF4F8A8E9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 bwMode="auto">
          <a:xfrm>
            <a:off x="10888789" y="3817137"/>
            <a:ext cx="965835" cy="412750"/>
          </a:xfrm>
          <a:prstGeom prst="rect">
            <a:avLst/>
          </a:prstGeom>
        </p:spPr>
      </p:pic>
      <p:pic>
        <p:nvPicPr>
          <p:cNvPr id="35" name="Graphic 3">
            <a:extLst>
              <a:ext uri="{FF2B5EF4-FFF2-40B4-BE49-F238E27FC236}">
                <a16:creationId xmlns:a16="http://schemas.microsoft.com/office/drawing/2014/main" id="{F8128EC2-6790-5B66-FFBF-E9D26CA75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 bwMode="auto">
          <a:xfrm>
            <a:off x="11065722" y="3422444"/>
            <a:ext cx="721360" cy="22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6688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itle 3"/>
</p:tagLst>
</file>

<file path=ppt/theme/theme1.xml><?xml version="1.0" encoding="utf-8"?>
<a:theme xmlns:a="http://schemas.openxmlformats.org/drawingml/2006/main" name="Frame">
  <a:themeElements>
    <a:clrScheme name="Custom 1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25275B"/>
      </a:accent1>
      <a:accent2>
        <a:srgbClr val="36B1E8"/>
      </a:accent2>
      <a:accent3>
        <a:srgbClr val="90BB23"/>
      </a:accent3>
      <a:accent4>
        <a:srgbClr val="EE7008"/>
      </a:accent4>
      <a:accent5>
        <a:srgbClr val="1AB39F"/>
      </a:accent5>
      <a:accent6>
        <a:srgbClr val="0C0C0C"/>
      </a:accent6>
      <a:hlink>
        <a:srgbClr val="00B0F0"/>
      </a:hlink>
      <a:folHlink>
        <a:srgbClr val="00B0F0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AI-NET 2022">
  <a:themeElements>
    <a:clrScheme name="ADVA 2018">
      <a:dk1>
        <a:srgbClr val="000000"/>
      </a:dk1>
      <a:lt1>
        <a:srgbClr val="FFFFFF"/>
      </a:lt1>
      <a:dk2>
        <a:srgbClr val="F4F8FD"/>
      </a:dk2>
      <a:lt2>
        <a:srgbClr val="0C2577"/>
      </a:lt2>
      <a:accent1>
        <a:srgbClr val="3C1B5A"/>
      </a:accent1>
      <a:accent2>
        <a:srgbClr val="3296D5"/>
      </a:accent2>
      <a:accent3>
        <a:srgbClr val="E53534"/>
      </a:accent3>
      <a:accent4>
        <a:srgbClr val="FFC000"/>
      </a:accent4>
      <a:accent5>
        <a:srgbClr val="D00059"/>
      </a:accent5>
      <a:accent6>
        <a:srgbClr val="8CBB15"/>
      </a:accent6>
      <a:hlink>
        <a:srgbClr val="0066CC"/>
      </a:hlink>
      <a:folHlink>
        <a:srgbClr val="954F72"/>
      </a:folHlink>
    </a:clrScheme>
    <a:fontScheme name="ADVA 2018">
      <a:majorFont>
        <a:latin typeface="Segoe UI Semibold"/>
        <a:ea typeface="Arial"/>
        <a:cs typeface="Arial"/>
      </a:majorFont>
      <a:minorFont>
        <a:latin typeface="Segoe U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tx2"/>
        </a:solidFill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prstGeom prst="rect">
          <a:avLst/>
        </a:prstGeom>
        <a:ln w="3175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prstGeom prst="rect">
          <a:avLst/>
        </a:prstGeom>
        <a:noFill/>
      </a:spPr>
      <a:bodyPr/>
      <a:lstStyle/>
    </a:txDef>
  </a:objectDefaults>
  <a:extraClrSchemeLst/>
  <a:extLst>
    <a:ext uri="{05A4C25C-085E-4340-85A3-A5531E510DB2}">
      <thm15:themeFamily xmlns:thm15="http://schemas.microsoft.com/office/thememl/2012/main" name="AI-NET Slide Template 2022.potx" id="{FCD04ACD-FDA8-4CF9-8967-AA80DD51CAEF}" vid="{B8406C4F-691A-4FAD-B42A-C7B0874E912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</TotalTime>
  <Words>84</Words>
  <Application>Microsoft Office PowerPoint</Application>
  <PresentationFormat>Widescreen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Arial</vt:lpstr>
      <vt:lpstr>Arial Regular</vt:lpstr>
      <vt:lpstr>Calibri</vt:lpstr>
      <vt:lpstr>Corbel</vt:lpstr>
      <vt:lpstr>Minion Pro</vt:lpstr>
      <vt:lpstr>Open Sans</vt:lpstr>
      <vt:lpstr>Segoe UI</vt:lpstr>
      <vt:lpstr>Segoe UI Light</vt:lpstr>
      <vt:lpstr>Verdana</vt:lpstr>
      <vt:lpstr>Wingdings 2</vt:lpstr>
      <vt:lpstr>Frame</vt:lpstr>
      <vt:lpstr>AI-NET 2022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Xavier Priem</dc:creator>
  <cp:lastModifiedBy>Christiane Reinsch</cp:lastModifiedBy>
  <cp:revision>396</cp:revision>
  <dcterms:created xsi:type="dcterms:W3CDTF">2021-06-23T14:20:45Z</dcterms:created>
  <dcterms:modified xsi:type="dcterms:W3CDTF">2026-09-08T10:54:02Z</dcterms:modified>
</cp:coreProperties>
</file>