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  <p:sldMasterId id="2147483685" r:id="rId2"/>
  </p:sldMasterIdLst>
  <p:notesMasterIdLst>
    <p:notesMasterId r:id="rId4"/>
  </p:notesMasterIdLst>
  <p:sldIdLst>
    <p:sldId id="258" r:id="rId3"/>
  </p:sldIdLst>
  <p:sldSz cx="30279975" cy="42808525"/>
  <p:notesSz cx="20926425" cy="29818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1000" kern="1200">
        <a:solidFill>
          <a:schemeClr val="tx1"/>
        </a:solidFill>
        <a:latin typeface="Arial" charset="0"/>
        <a:ea typeface="+mn-ea"/>
        <a:cs typeface="+mn-cs"/>
      </a:defRPr>
    </a:lvl1pPr>
    <a:lvl2pPr marL="646454" algn="l" rtl="0" fontAlgn="base">
      <a:spcBef>
        <a:spcPct val="0"/>
      </a:spcBef>
      <a:spcAft>
        <a:spcPct val="0"/>
      </a:spcAft>
      <a:defRPr sz="11000" kern="1200">
        <a:solidFill>
          <a:schemeClr val="tx1"/>
        </a:solidFill>
        <a:latin typeface="Arial" charset="0"/>
        <a:ea typeface="+mn-ea"/>
        <a:cs typeface="+mn-cs"/>
      </a:defRPr>
    </a:lvl2pPr>
    <a:lvl3pPr marL="1292913" algn="l" rtl="0" fontAlgn="base">
      <a:spcBef>
        <a:spcPct val="0"/>
      </a:spcBef>
      <a:spcAft>
        <a:spcPct val="0"/>
      </a:spcAft>
      <a:defRPr sz="11000" kern="1200">
        <a:solidFill>
          <a:schemeClr val="tx1"/>
        </a:solidFill>
        <a:latin typeface="Arial" charset="0"/>
        <a:ea typeface="+mn-ea"/>
        <a:cs typeface="+mn-cs"/>
      </a:defRPr>
    </a:lvl3pPr>
    <a:lvl4pPr marL="1939369" algn="l" rtl="0" fontAlgn="base">
      <a:spcBef>
        <a:spcPct val="0"/>
      </a:spcBef>
      <a:spcAft>
        <a:spcPct val="0"/>
      </a:spcAft>
      <a:defRPr sz="11000" kern="1200">
        <a:solidFill>
          <a:schemeClr val="tx1"/>
        </a:solidFill>
        <a:latin typeface="Arial" charset="0"/>
        <a:ea typeface="+mn-ea"/>
        <a:cs typeface="+mn-cs"/>
      </a:defRPr>
    </a:lvl4pPr>
    <a:lvl5pPr marL="2585828" algn="l" rtl="0" fontAlgn="base">
      <a:spcBef>
        <a:spcPct val="0"/>
      </a:spcBef>
      <a:spcAft>
        <a:spcPct val="0"/>
      </a:spcAft>
      <a:defRPr sz="11000" kern="1200">
        <a:solidFill>
          <a:schemeClr val="tx1"/>
        </a:solidFill>
        <a:latin typeface="Arial" charset="0"/>
        <a:ea typeface="+mn-ea"/>
        <a:cs typeface="+mn-cs"/>
      </a:defRPr>
    </a:lvl5pPr>
    <a:lvl6pPr marL="3232286" algn="l" defTabSz="1292913" rtl="0" eaLnBrk="1" latinLnBrk="0" hangingPunct="1">
      <a:defRPr sz="11000" kern="1200">
        <a:solidFill>
          <a:schemeClr val="tx1"/>
        </a:solidFill>
        <a:latin typeface="Arial" charset="0"/>
        <a:ea typeface="+mn-ea"/>
        <a:cs typeface="+mn-cs"/>
      </a:defRPr>
    </a:lvl6pPr>
    <a:lvl7pPr marL="3878741" algn="l" defTabSz="1292913" rtl="0" eaLnBrk="1" latinLnBrk="0" hangingPunct="1">
      <a:defRPr sz="11000" kern="1200">
        <a:solidFill>
          <a:schemeClr val="tx1"/>
        </a:solidFill>
        <a:latin typeface="Arial" charset="0"/>
        <a:ea typeface="+mn-ea"/>
        <a:cs typeface="+mn-cs"/>
      </a:defRPr>
    </a:lvl7pPr>
    <a:lvl8pPr marL="4525201" algn="l" defTabSz="1292913" rtl="0" eaLnBrk="1" latinLnBrk="0" hangingPunct="1">
      <a:defRPr sz="11000" kern="1200">
        <a:solidFill>
          <a:schemeClr val="tx1"/>
        </a:solidFill>
        <a:latin typeface="Arial" charset="0"/>
        <a:ea typeface="+mn-ea"/>
        <a:cs typeface="+mn-cs"/>
      </a:defRPr>
    </a:lvl8pPr>
    <a:lvl9pPr marL="5171655" algn="l" defTabSz="1292913" rtl="0" eaLnBrk="1" latinLnBrk="0" hangingPunct="1">
      <a:defRPr sz="1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219B"/>
    <a:srgbClr val="7799C4"/>
    <a:srgbClr val="3333CC"/>
    <a:srgbClr val="DDDDD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1" autoAdjust="0"/>
    <p:restoredTop sz="94660" autoAdjust="0"/>
  </p:normalViewPr>
  <p:slideViewPr>
    <p:cSldViewPr showGuides="1">
      <p:cViewPr>
        <p:scale>
          <a:sx n="10" d="100"/>
          <a:sy n="10" d="100"/>
        </p:scale>
        <p:origin x="-1968" y="-1056"/>
      </p:cViewPr>
      <p:guideLst>
        <p:guide orient="horz" pos="13483"/>
        <p:guide pos="95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9069388" cy="149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926" tIns="144962" rIns="289926" bIns="144962" numCol="1" anchor="t" anchorCtr="0" compatLnSpc="1">
            <a:prstTxWarp prst="textNoShape">
              <a:avLst/>
            </a:prstTxWarp>
          </a:bodyPr>
          <a:lstStyle>
            <a:lvl1pPr defTabSz="2900363">
              <a:defRPr sz="3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1852275" y="0"/>
            <a:ext cx="9069388" cy="149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926" tIns="144962" rIns="289926" bIns="144962" numCol="1" anchor="t" anchorCtr="0" compatLnSpc="1">
            <a:prstTxWarp prst="textNoShape">
              <a:avLst/>
            </a:prstTxWarp>
          </a:bodyPr>
          <a:lstStyle>
            <a:lvl1pPr algn="r" defTabSz="2900363">
              <a:defRPr sz="3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08750" y="2235200"/>
            <a:ext cx="7908925" cy="11183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090738" y="14163675"/>
            <a:ext cx="16744950" cy="134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926" tIns="144962" rIns="289926" bIns="1449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28324175"/>
            <a:ext cx="9069388" cy="148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926" tIns="144962" rIns="289926" bIns="144962" numCol="1" anchor="b" anchorCtr="0" compatLnSpc="1">
            <a:prstTxWarp prst="textNoShape">
              <a:avLst/>
            </a:prstTxWarp>
          </a:bodyPr>
          <a:lstStyle>
            <a:lvl1pPr defTabSz="2900363">
              <a:defRPr sz="3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1852275" y="28324175"/>
            <a:ext cx="9069388" cy="148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926" tIns="144962" rIns="289926" bIns="144962" numCol="1" anchor="b" anchorCtr="0" compatLnSpc="1">
            <a:prstTxWarp prst="textNoShape">
              <a:avLst/>
            </a:prstTxWarp>
          </a:bodyPr>
          <a:lstStyle>
            <a:lvl1pPr algn="r" defTabSz="2900363">
              <a:defRPr sz="3800"/>
            </a:lvl1pPr>
          </a:lstStyle>
          <a:p>
            <a:pPr>
              <a:defRPr/>
            </a:pPr>
            <a:fld id="{56321150-754F-43FE-B2F1-485E27115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646454"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1292913"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1939369"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2585828"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3232286" algn="l" defTabSz="12929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3878741" algn="l" defTabSz="12929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525201" algn="l" defTabSz="12929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171655" algn="l" defTabSz="12929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29003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9003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9003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9003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9003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900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900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900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900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53E2C7-F39B-4326-A346-DA0B0DABF0F2}" type="slidenum">
              <a:rPr lang="en-US" altLang="en-US" sz="38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z="38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08750" y="2235200"/>
            <a:ext cx="7908925" cy="1118393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501" y="13297709"/>
            <a:ext cx="25738988" cy="91771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987" y="24259062"/>
            <a:ext cx="21198003" cy="10938908"/>
          </a:xfrm>
        </p:spPr>
        <p:txBody>
          <a:bodyPr/>
          <a:lstStyle>
            <a:lvl1pPr marL="0" indent="0" algn="ctr">
              <a:buNone/>
              <a:defRPr/>
            </a:lvl1pPr>
            <a:lvl2pPr marL="646454" indent="0" algn="ctr">
              <a:buNone/>
              <a:defRPr/>
            </a:lvl2pPr>
            <a:lvl3pPr marL="1292913" indent="0" algn="ctr">
              <a:buNone/>
              <a:defRPr/>
            </a:lvl3pPr>
            <a:lvl4pPr marL="1939369" indent="0" algn="ctr">
              <a:buNone/>
              <a:defRPr/>
            </a:lvl4pPr>
            <a:lvl5pPr marL="2585828" indent="0" algn="ctr">
              <a:buNone/>
              <a:defRPr/>
            </a:lvl5pPr>
            <a:lvl6pPr marL="3232286" indent="0" algn="ctr">
              <a:buNone/>
              <a:defRPr/>
            </a:lvl6pPr>
            <a:lvl7pPr marL="3878741" indent="0" algn="ctr">
              <a:buNone/>
              <a:defRPr/>
            </a:lvl7pPr>
            <a:lvl8pPr marL="4525201" indent="0" algn="ctr">
              <a:buNone/>
              <a:defRPr/>
            </a:lvl8pPr>
            <a:lvl9pPr marL="517165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BDCA2-1D77-498E-9498-EA1C390B05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97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46054-8487-4604-8D9C-8F82283B32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43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317030" y="3804153"/>
            <a:ext cx="6690205" cy="342486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1924" y="3804153"/>
            <a:ext cx="19859511" cy="342486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33C52-776B-4F47-9268-69EFC01F07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141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9" y="13298418"/>
            <a:ext cx="25737979" cy="9176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7" y="24258163"/>
            <a:ext cx="21195982" cy="109399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3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0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8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6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1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BDCA2-1D77-498E-9498-EA1C390B05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699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46762B-909A-4F30-AA74-B1323ABB47F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77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9" y="27508471"/>
            <a:ext cx="25737979" cy="8502248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9" y="18144089"/>
            <a:ext cx="25737979" cy="9364361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769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540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310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079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851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620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390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161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44F39-04BC-4326-B6C2-1EC7810A41D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355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3193" y="44106657"/>
            <a:ext cx="31641524" cy="124739286"/>
          </a:xfrm>
        </p:spPr>
        <p:txBody>
          <a:bodyPr/>
          <a:lstStyle>
            <a:lvl1pPr>
              <a:defRPr sz="12700"/>
            </a:lvl1pPr>
            <a:lvl2pPr>
              <a:defRPr sz="110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89367" y="44106657"/>
            <a:ext cx="31646780" cy="124739286"/>
          </a:xfrm>
        </p:spPr>
        <p:txBody>
          <a:bodyPr/>
          <a:lstStyle>
            <a:lvl1pPr>
              <a:defRPr sz="12700"/>
            </a:lvl1pPr>
            <a:lvl2pPr>
              <a:defRPr sz="110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9C2D5C-EFEC-4DE7-B7A6-7B5F035CEB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435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327"/>
            <a:ext cx="27251978" cy="713475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5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695" indent="0">
              <a:buNone/>
              <a:defRPr sz="9200" b="1"/>
            </a:lvl2pPr>
            <a:lvl3pPr marL="4175407" indent="0">
              <a:buNone/>
              <a:defRPr sz="8200" b="1"/>
            </a:lvl3pPr>
            <a:lvl4pPr marL="6263103" indent="0">
              <a:buNone/>
              <a:defRPr sz="7400" b="1"/>
            </a:lvl4pPr>
            <a:lvl5pPr marL="8350796" indent="0">
              <a:buNone/>
              <a:defRPr sz="7400" b="1"/>
            </a:lvl5pPr>
            <a:lvl6pPr marL="10438510" indent="0">
              <a:buNone/>
              <a:defRPr sz="7400" b="1"/>
            </a:lvl6pPr>
            <a:lvl7pPr marL="12526204" indent="0">
              <a:buNone/>
              <a:defRPr sz="7400" b="1"/>
            </a:lvl7pPr>
            <a:lvl8pPr marL="14613903" indent="0">
              <a:buNone/>
              <a:defRPr sz="7400" b="1"/>
            </a:lvl8pPr>
            <a:lvl9pPr marL="16701611" indent="0">
              <a:buNone/>
              <a:defRPr sz="7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99" y="13575851"/>
            <a:ext cx="13378915" cy="24664452"/>
          </a:xfrm>
        </p:spPr>
        <p:txBody>
          <a:bodyPr/>
          <a:lstStyle>
            <a:lvl1pPr>
              <a:defRPr sz="11000"/>
            </a:lvl1pPr>
            <a:lvl2pPr>
              <a:defRPr sz="92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695" indent="0">
              <a:buNone/>
              <a:defRPr sz="9200" b="1"/>
            </a:lvl2pPr>
            <a:lvl3pPr marL="4175407" indent="0">
              <a:buNone/>
              <a:defRPr sz="8200" b="1"/>
            </a:lvl3pPr>
            <a:lvl4pPr marL="6263103" indent="0">
              <a:buNone/>
              <a:defRPr sz="7400" b="1"/>
            </a:lvl4pPr>
            <a:lvl5pPr marL="8350796" indent="0">
              <a:buNone/>
              <a:defRPr sz="7400" b="1"/>
            </a:lvl5pPr>
            <a:lvl6pPr marL="10438510" indent="0">
              <a:buNone/>
              <a:defRPr sz="7400" b="1"/>
            </a:lvl6pPr>
            <a:lvl7pPr marL="12526204" indent="0">
              <a:buNone/>
              <a:defRPr sz="7400" b="1"/>
            </a:lvl7pPr>
            <a:lvl8pPr marL="14613903" indent="0">
              <a:buNone/>
              <a:defRPr sz="7400" b="1"/>
            </a:lvl8pPr>
            <a:lvl9pPr marL="16701611" indent="0">
              <a:buNone/>
              <a:defRPr sz="7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08" y="13575851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2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D2B993-4FA1-4277-8AA4-0E27D10C630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70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944672-940F-423E-BC31-701B7B6BC8C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611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B305D-9FE3-45E6-8635-26C76D6D346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687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15" y="1704413"/>
            <a:ext cx="9961903" cy="725366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423"/>
            <a:ext cx="16927348" cy="36535890"/>
          </a:xfrm>
        </p:spPr>
        <p:txBody>
          <a:bodyPr/>
          <a:lstStyle>
            <a:lvl1pPr>
              <a:defRPr sz="14600"/>
            </a:lvl1pPr>
            <a:lvl2pPr>
              <a:defRPr sz="12700"/>
            </a:lvl2pPr>
            <a:lvl3pPr>
              <a:defRPr sz="110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15" y="8958083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7695" indent="0">
              <a:buNone/>
              <a:defRPr sz="5500"/>
            </a:lvl2pPr>
            <a:lvl3pPr marL="4175407" indent="0">
              <a:buNone/>
              <a:defRPr sz="4500"/>
            </a:lvl3pPr>
            <a:lvl4pPr marL="6263103" indent="0">
              <a:buNone/>
              <a:defRPr sz="4100"/>
            </a:lvl4pPr>
            <a:lvl5pPr marL="8350796" indent="0">
              <a:buNone/>
              <a:defRPr sz="4100"/>
            </a:lvl5pPr>
            <a:lvl6pPr marL="10438510" indent="0">
              <a:buNone/>
              <a:defRPr sz="4100"/>
            </a:lvl6pPr>
            <a:lvl7pPr marL="12526204" indent="0">
              <a:buNone/>
              <a:defRPr sz="4100"/>
            </a:lvl7pPr>
            <a:lvl8pPr marL="14613903" indent="0">
              <a:buNone/>
              <a:defRPr sz="4100"/>
            </a:lvl8pPr>
            <a:lvl9pPr marL="16701611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986B8-FAFC-4FE8-A6EE-9DF9DD7089A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09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6762B-909A-4F30-AA74-B1323ABB47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2554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67"/>
            <a:ext cx="18167985" cy="3537652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22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7695" indent="0">
              <a:buNone/>
              <a:defRPr sz="12700"/>
            </a:lvl2pPr>
            <a:lvl3pPr marL="4175407" indent="0">
              <a:buNone/>
              <a:defRPr sz="11000"/>
            </a:lvl3pPr>
            <a:lvl4pPr marL="6263103" indent="0">
              <a:buNone/>
              <a:defRPr sz="9200"/>
            </a:lvl4pPr>
            <a:lvl5pPr marL="8350796" indent="0">
              <a:buNone/>
              <a:defRPr sz="9200"/>
            </a:lvl5pPr>
            <a:lvl6pPr marL="10438510" indent="0">
              <a:buNone/>
              <a:defRPr sz="9200"/>
            </a:lvl6pPr>
            <a:lvl7pPr marL="12526204" indent="0">
              <a:buNone/>
              <a:defRPr sz="9200"/>
            </a:lvl7pPr>
            <a:lvl8pPr marL="14613903" indent="0">
              <a:buNone/>
              <a:defRPr sz="9200"/>
            </a:lvl8pPr>
            <a:lvl9pPr marL="16701611" indent="0">
              <a:buNone/>
              <a:defRPr sz="92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7695" indent="0">
              <a:buNone/>
              <a:defRPr sz="5500"/>
            </a:lvl2pPr>
            <a:lvl3pPr marL="4175407" indent="0">
              <a:buNone/>
              <a:defRPr sz="4500"/>
            </a:lvl3pPr>
            <a:lvl4pPr marL="6263103" indent="0">
              <a:buNone/>
              <a:defRPr sz="4100"/>
            </a:lvl4pPr>
            <a:lvl5pPr marL="8350796" indent="0">
              <a:buNone/>
              <a:defRPr sz="4100"/>
            </a:lvl5pPr>
            <a:lvl6pPr marL="10438510" indent="0">
              <a:buNone/>
              <a:defRPr sz="4100"/>
            </a:lvl6pPr>
            <a:lvl7pPr marL="12526204" indent="0">
              <a:buNone/>
              <a:defRPr sz="4100"/>
            </a:lvl7pPr>
            <a:lvl8pPr marL="14613903" indent="0">
              <a:buNone/>
              <a:defRPr sz="4100"/>
            </a:lvl8pPr>
            <a:lvl9pPr marL="16701611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342CA-38E8-4014-B936-4E346F84E6E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917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46054-8487-4604-8D9C-8F82283B328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43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91848" y="7570770"/>
            <a:ext cx="15944300" cy="161275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43194" y="7570770"/>
            <a:ext cx="47344003" cy="161275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E33C52-776B-4F47-9268-69EFC01F07F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627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772" y="27508867"/>
            <a:ext cx="25738988" cy="8501555"/>
          </a:xfr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772" y="18143237"/>
            <a:ext cx="25738988" cy="9365629"/>
          </a:xfrm>
        </p:spPr>
        <p:txBody>
          <a:bodyPr anchor="b"/>
          <a:lstStyle>
            <a:lvl1pPr marL="0" indent="0">
              <a:buNone/>
              <a:defRPr sz="2700"/>
            </a:lvl1pPr>
            <a:lvl2pPr marL="646454" indent="0">
              <a:buNone/>
              <a:defRPr sz="2700"/>
            </a:lvl2pPr>
            <a:lvl3pPr marL="1292913" indent="0">
              <a:buNone/>
              <a:defRPr sz="2300"/>
            </a:lvl3pPr>
            <a:lvl4pPr marL="1939369" indent="0">
              <a:buNone/>
              <a:defRPr sz="1800"/>
            </a:lvl4pPr>
            <a:lvl5pPr marL="2585828" indent="0">
              <a:buNone/>
              <a:defRPr sz="1800"/>
            </a:lvl5pPr>
            <a:lvl6pPr marL="3232286" indent="0">
              <a:buNone/>
              <a:defRPr sz="1800"/>
            </a:lvl6pPr>
            <a:lvl7pPr marL="3878741" indent="0">
              <a:buNone/>
              <a:defRPr sz="1800"/>
            </a:lvl7pPr>
            <a:lvl8pPr marL="4525201" indent="0">
              <a:buNone/>
              <a:defRPr sz="1800"/>
            </a:lvl8pPr>
            <a:lvl9pPr marL="5171655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44F39-04BC-4326-B6C2-1EC7810A41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6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2741" y="12366308"/>
            <a:ext cx="12758327" cy="25686464"/>
          </a:xfrm>
        </p:spPr>
        <p:txBody>
          <a:bodyPr/>
          <a:lstStyle>
            <a:lvl1pPr>
              <a:defRPr sz="4100"/>
            </a:lvl1pPr>
            <a:lvl2pPr>
              <a:defRPr sz="3300"/>
            </a:lvl2pPr>
            <a:lvl3pPr>
              <a:defRPr sz="27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6663" y="12366308"/>
            <a:ext cx="12760572" cy="25686464"/>
          </a:xfrm>
        </p:spPr>
        <p:txBody>
          <a:bodyPr/>
          <a:lstStyle>
            <a:lvl1pPr>
              <a:defRPr sz="4100"/>
            </a:lvl1pPr>
            <a:lvl2pPr>
              <a:defRPr sz="3300"/>
            </a:lvl2pPr>
            <a:lvl3pPr>
              <a:defRPr sz="27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C2D5C-EFEC-4DE7-B7A6-7B5F035CEB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99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669" y="1714676"/>
            <a:ext cx="27252650" cy="713475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661" y="9583329"/>
            <a:ext cx="13378166" cy="3992679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46454" indent="0">
              <a:buNone/>
              <a:defRPr sz="2700" b="1"/>
            </a:lvl2pPr>
            <a:lvl3pPr marL="1292913" indent="0">
              <a:buNone/>
              <a:defRPr sz="2700" b="1"/>
            </a:lvl3pPr>
            <a:lvl4pPr marL="1939369" indent="0">
              <a:buNone/>
              <a:defRPr sz="2300" b="1"/>
            </a:lvl4pPr>
            <a:lvl5pPr marL="2585828" indent="0">
              <a:buNone/>
              <a:defRPr sz="2300" b="1"/>
            </a:lvl5pPr>
            <a:lvl6pPr marL="3232286" indent="0">
              <a:buNone/>
              <a:defRPr sz="2300" b="1"/>
            </a:lvl6pPr>
            <a:lvl7pPr marL="3878741" indent="0">
              <a:buNone/>
              <a:defRPr sz="2300" b="1"/>
            </a:lvl7pPr>
            <a:lvl8pPr marL="4525201" indent="0">
              <a:buNone/>
              <a:defRPr sz="2300" b="1"/>
            </a:lvl8pPr>
            <a:lvl9pPr marL="5171655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661" y="13576008"/>
            <a:ext cx="13378166" cy="24665289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409" y="9583329"/>
            <a:ext cx="13384902" cy="3992679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46454" indent="0">
              <a:buNone/>
              <a:defRPr sz="2700" b="1"/>
            </a:lvl2pPr>
            <a:lvl3pPr marL="1292913" indent="0">
              <a:buNone/>
              <a:defRPr sz="2700" b="1"/>
            </a:lvl3pPr>
            <a:lvl4pPr marL="1939369" indent="0">
              <a:buNone/>
              <a:defRPr sz="2300" b="1"/>
            </a:lvl4pPr>
            <a:lvl5pPr marL="2585828" indent="0">
              <a:buNone/>
              <a:defRPr sz="2300" b="1"/>
            </a:lvl5pPr>
            <a:lvl6pPr marL="3232286" indent="0">
              <a:buNone/>
              <a:defRPr sz="2300" b="1"/>
            </a:lvl6pPr>
            <a:lvl7pPr marL="3878741" indent="0">
              <a:buNone/>
              <a:defRPr sz="2300" b="1"/>
            </a:lvl7pPr>
            <a:lvl8pPr marL="4525201" indent="0">
              <a:buNone/>
              <a:defRPr sz="2300" b="1"/>
            </a:lvl8pPr>
            <a:lvl9pPr marL="5171655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409" y="13576008"/>
            <a:ext cx="13384902" cy="24665289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2B993-4FA1-4277-8AA4-0E27D10C63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26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44672-940F-423E-BC31-701B7B6BC8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62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B305D-9FE3-45E6-8635-26C76D6D3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30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666" y="1703453"/>
            <a:ext cx="9962320" cy="725370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7557" y="1703453"/>
            <a:ext cx="16928758" cy="36537844"/>
          </a:xfrm>
        </p:spPr>
        <p:txBody>
          <a:bodyPr/>
          <a:lstStyle>
            <a:lvl1pPr>
              <a:defRPr sz="4500"/>
            </a:lvl1pPr>
            <a:lvl2pPr>
              <a:defRPr sz="41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666" y="8957157"/>
            <a:ext cx="9962320" cy="29284140"/>
          </a:xfrm>
        </p:spPr>
        <p:txBody>
          <a:bodyPr/>
          <a:lstStyle>
            <a:lvl1pPr marL="0" indent="0">
              <a:buNone/>
              <a:defRPr sz="1800"/>
            </a:lvl1pPr>
            <a:lvl2pPr marL="646454" indent="0">
              <a:buNone/>
              <a:defRPr sz="1800"/>
            </a:lvl2pPr>
            <a:lvl3pPr marL="1292913" indent="0">
              <a:buNone/>
              <a:defRPr sz="1400"/>
            </a:lvl3pPr>
            <a:lvl4pPr marL="1939369" indent="0">
              <a:buNone/>
              <a:defRPr sz="1400"/>
            </a:lvl4pPr>
            <a:lvl5pPr marL="2585828" indent="0">
              <a:buNone/>
              <a:defRPr sz="1400"/>
            </a:lvl5pPr>
            <a:lvl6pPr marL="3232286" indent="0">
              <a:buNone/>
              <a:defRPr sz="1400"/>
            </a:lvl6pPr>
            <a:lvl7pPr marL="3878741" indent="0">
              <a:buNone/>
              <a:defRPr sz="1400"/>
            </a:lvl7pPr>
            <a:lvl8pPr marL="4525201" indent="0">
              <a:buNone/>
              <a:defRPr sz="1400"/>
            </a:lvl8pPr>
            <a:lvl9pPr marL="517165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986B8-FAFC-4FE8-A6EE-9DF9DD7089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84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620" y="29966419"/>
            <a:ext cx="18168435" cy="3537077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620" y="3824353"/>
            <a:ext cx="18168435" cy="25686464"/>
          </a:xfrm>
        </p:spPr>
        <p:txBody>
          <a:bodyPr/>
          <a:lstStyle>
            <a:lvl1pPr marL="0" indent="0">
              <a:buNone/>
              <a:defRPr sz="4500"/>
            </a:lvl1pPr>
            <a:lvl2pPr marL="646454" indent="0">
              <a:buNone/>
              <a:defRPr sz="4100"/>
            </a:lvl2pPr>
            <a:lvl3pPr marL="1292913" indent="0">
              <a:buNone/>
              <a:defRPr sz="3300"/>
            </a:lvl3pPr>
            <a:lvl4pPr marL="1939369" indent="0">
              <a:buNone/>
              <a:defRPr sz="2700"/>
            </a:lvl4pPr>
            <a:lvl5pPr marL="2585828" indent="0">
              <a:buNone/>
              <a:defRPr sz="2700"/>
            </a:lvl5pPr>
            <a:lvl6pPr marL="3232286" indent="0">
              <a:buNone/>
              <a:defRPr sz="2700"/>
            </a:lvl6pPr>
            <a:lvl7pPr marL="3878741" indent="0">
              <a:buNone/>
              <a:defRPr sz="2700"/>
            </a:lvl7pPr>
            <a:lvl8pPr marL="4525201" indent="0">
              <a:buNone/>
              <a:defRPr sz="2700"/>
            </a:lvl8pPr>
            <a:lvl9pPr marL="5171655" indent="0">
              <a:buNone/>
              <a:defRPr sz="27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620" y="33503496"/>
            <a:ext cx="18168435" cy="5025076"/>
          </a:xfrm>
        </p:spPr>
        <p:txBody>
          <a:bodyPr/>
          <a:lstStyle>
            <a:lvl1pPr marL="0" indent="0">
              <a:buNone/>
              <a:defRPr sz="1800"/>
            </a:lvl1pPr>
            <a:lvl2pPr marL="646454" indent="0">
              <a:buNone/>
              <a:defRPr sz="1800"/>
            </a:lvl2pPr>
            <a:lvl3pPr marL="1292913" indent="0">
              <a:buNone/>
              <a:defRPr sz="1400"/>
            </a:lvl3pPr>
            <a:lvl4pPr marL="1939369" indent="0">
              <a:buNone/>
              <a:defRPr sz="1400"/>
            </a:lvl4pPr>
            <a:lvl5pPr marL="2585828" indent="0">
              <a:buNone/>
              <a:defRPr sz="1400"/>
            </a:lvl5pPr>
            <a:lvl6pPr marL="3232286" indent="0">
              <a:buNone/>
              <a:defRPr sz="1400"/>
            </a:lvl6pPr>
            <a:lvl7pPr marL="3878741" indent="0">
              <a:buNone/>
              <a:defRPr sz="1400"/>
            </a:lvl7pPr>
            <a:lvl8pPr marL="4525201" indent="0">
              <a:buNone/>
              <a:defRPr sz="1400"/>
            </a:lvl8pPr>
            <a:lvl9pPr marL="517165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342CA-38E8-4014-B936-4E346F84E6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06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2746" y="12366308"/>
            <a:ext cx="25734498" cy="2568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389" tIns="208696" rIns="417389" bIns="208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2740" y="39004373"/>
            <a:ext cx="6306176" cy="2852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389" tIns="208696" rIns="417389" bIns="208696" numCol="1" anchor="t" anchorCtr="0" compatLnSpc="1">
            <a:prstTxWarp prst="textNoShape">
              <a:avLst/>
            </a:prstTxWarp>
          </a:bodyPr>
          <a:lstStyle>
            <a:lvl1pPr defTabSz="4175033">
              <a:defRPr sz="6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6351" y="39004373"/>
            <a:ext cx="9587274" cy="2852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389" tIns="208696" rIns="417389" bIns="208696" numCol="1" anchor="t" anchorCtr="0" compatLnSpc="1">
            <a:prstTxWarp prst="textNoShape">
              <a:avLst/>
            </a:prstTxWarp>
          </a:bodyPr>
          <a:lstStyle>
            <a:lvl1pPr algn="ctr" defTabSz="4175033">
              <a:defRPr sz="6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059" y="39004373"/>
            <a:ext cx="6306176" cy="2852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389" tIns="208696" rIns="417389" bIns="208696" numCol="1" anchor="t" anchorCtr="0" compatLnSpc="1">
            <a:prstTxWarp prst="textNoShape">
              <a:avLst/>
            </a:prstTxWarp>
          </a:bodyPr>
          <a:lstStyle>
            <a:lvl1pPr algn="r" defTabSz="4175033">
              <a:defRPr sz="6400">
                <a:latin typeface="Times New Roman" pitchFamily="18" charset="0"/>
              </a:defRPr>
            </a:lvl1pPr>
          </a:lstStyle>
          <a:p>
            <a:pPr>
              <a:defRPr/>
            </a:pPr>
            <a:fld id="{40368BF1-3F91-4A5E-AE73-4E023A74C3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41928" y="3804153"/>
            <a:ext cx="26765316" cy="713475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389" tIns="208696" rIns="417389" bIns="208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pic>
        <p:nvPicPr>
          <p:cNvPr id="1031" name="Picture 26" descr="templatepp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32162"/>
            <a:ext cx="30279975" cy="504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175033" rtl="0" eaLnBrk="0" fontAlgn="base" hangingPunct="0">
        <a:spcBef>
          <a:spcPct val="0"/>
        </a:spcBef>
        <a:spcAft>
          <a:spcPct val="0"/>
        </a:spcAft>
        <a:defRPr sz="13300">
          <a:solidFill>
            <a:srgbClr val="660066"/>
          </a:solidFill>
          <a:latin typeface="+mj-lt"/>
          <a:ea typeface="+mj-ea"/>
          <a:cs typeface="+mj-cs"/>
        </a:defRPr>
      </a:lvl1pPr>
      <a:lvl2pPr algn="ctr" defTabSz="4175033" rtl="0" eaLnBrk="0" fontAlgn="base" hangingPunct="0">
        <a:spcBef>
          <a:spcPct val="0"/>
        </a:spcBef>
        <a:spcAft>
          <a:spcPct val="0"/>
        </a:spcAft>
        <a:defRPr sz="13300">
          <a:solidFill>
            <a:srgbClr val="660066"/>
          </a:solidFill>
          <a:latin typeface="Arial Rounded MT Bold" pitchFamily="34" charset="0"/>
        </a:defRPr>
      </a:lvl2pPr>
      <a:lvl3pPr algn="ctr" defTabSz="4175033" rtl="0" eaLnBrk="0" fontAlgn="base" hangingPunct="0">
        <a:spcBef>
          <a:spcPct val="0"/>
        </a:spcBef>
        <a:spcAft>
          <a:spcPct val="0"/>
        </a:spcAft>
        <a:defRPr sz="13300">
          <a:solidFill>
            <a:srgbClr val="660066"/>
          </a:solidFill>
          <a:latin typeface="Arial Rounded MT Bold" pitchFamily="34" charset="0"/>
        </a:defRPr>
      </a:lvl3pPr>
      <a:lvl4pPr algn="ctr" defTabSz="4175033" rtl="0" eaLnBrk="0" fontAlgn="base" hangingPunct="0">
        <a:spcBef>
          <a:spcPct val="0"/>
        </a:spcBef>
        <a:spcAft>
          <a:spcPct val="0"/>
        </a:spcAft>
        <a:defRPr sz="13300">
          <a:solidFill>
            <a:srgbClr val="660066"/>
          </a:solidFill>
          <a:latin typeface="Arial Rounded MT Bold" pitchFamily="34" charset="0"/>
        </a:defRPr>
      </a:lvl4pPr>
      <a:lvl5pPr algn="ctr" defTabSz="4175033" rtl="0" eaLnBrk="0" fontAlgn="base" hangingPunct="0">
        <a:spcBef>
          <a:spcPct val="0"/>
        </a:spcBef>
        <a:spcAft>
          <a:spcPct val="0"/>
        </a:spcAft>
        <a:defRPr sz="13300">
          <a:solidFill>
            <a:srgbClr val="660066"/>
          </a:solidFill>
          <a:latin typeface="Arial Rounded MT Bold" pitchFamily="34" charset="0"/>
        </a:defRPr>
      </a:lvl5pPr>
      <a:lvl6pPr marL="646454" algn="ctr" defTabSz="4175033" rtl="0" fontAlgn="base">
        <a:spcBef>
          <a:spcPct val="0"/>
        </a:spcBef>
        <a:spcAft>
          <a:spcPct val="0"/>
        </a:spcAft>
        <a:defRPr sz="13300">
          <a:solidFill>
            <a:srgbClr val="660066"/>
          </a:solidFill>
          <a:latin typeface="Arial Rounded MT Bold" pitchFamily="34" charset="0"/>
        </a:defRPr>
      </a:lvl6pPr>
      <a:lvl7pPr marL="1292913" algn="ctr" defTabSz="4175033" rtl="0" fontAlgn="base">
        <a:spcBef>
          <a:spcPct val="0"/>
        </a:spcBef>
        <a:spcAft>
          <a:spcPct val="0"/>
        </a:spcAft>
        <a:defRPr sz="13300">
          <a:solidFill>
            <a:srgbClr val="660066"/>
          </a:solidFill>
          <a:latin typeface="Arial Rounded MT Bold" pitchFamily="34" charset="0"/>
        </a:defRPr>
      </a:lvl7pPr>
      <a:lvl8pPr marL="1939369" algn="ctr" defTabSz="4175033" rtl="0" fontAlgn="base">
        <a:spcBef>
          <a:spcPct val="0"/>
        </a:spcBef>
        <a:spcAft>
          <a:spcPct val="0"/>
        </a:spcAft>
        <a:defRPr sz="13300">
          <a:solidFill>
            <a:srgbClr val="660066"/>
          </a:solidFill>
          <a:latin typeface="Arial Rounded MT Bold" pitchFamily="34" charset="0"/>
        </a:defRPr>
      </a:lvl8pPr>
      <a:lvl9pPr marL="2585828" algn="ctr" defTabSz="4175033" rtl="0" fontAlgn="base">
        <a:spcBef>
          <a:spcPct val="0"/>
        </a:spcBef>
        <a:spcAft>
          <a:spcPct val="0"/>
        </a:spcAft>
        <a:defRPr sz="13300">
          <a:solidFill>
            <a:srgbClr val="660066"/>
          </a:solidFill>
          <a:latin typeface="Arial Rounded MT Bold" pitchFamily="34" charset="0"/>
        </a:defRPr>
      </a:lvl9pPr>
    </p:titleStyle>
    <p:bodyStyle>
      <a:lvl1pPr marL="1566758" indent="-1566758" algn="l" defTabSz="4175033" rtl="0" eaLnBrk="0" fontAlgn="base" hangingPunct="0">
        <a:spcBef>
          <a:spcPct val="20000"/>
        </a:spcBef>
        <a:spcAft>
          <a:spcPct val="0"/>
        </a:spcAft>
        <a:buChar char="•"/>
        <a:defRPr sz="8600">
          <a:solidFill>
            <a:schemeClr val="tx1"/>
          </a:solidFill>
          <a:latin typeface="+mn-lt"/>
          <a:ea typeface="+mn-ea"/>
          <a:cs typeface="+mn-cs"/>
        </a:defRPr>
      </a:lvl1pPr>
      <a:lvl2pPr marL="3393899" indent="-1306382" algn="l" defTabSz="4175033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2pPr>
      <a:lvl3pPr marL="5221035" indent="-1046003" algn="l" defTabSz="4175033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</a:defRPr>
      </a:lvl3pPr>
      <a:lvl4pPr marL="7306310" indent="-1043760" algn="l" defTabSz="4175033" rtl="0" eaLnBrk="0" fontAlgn="base" hangingPunct="0">
        <a:spcBef>
          <a:spcPct val="20000"/>
        </a:spcBef>
        <a:spcAft>
          <a:spcPct val="0"/>
        </a:spcAft>
        <a:buChar char="–"/>
        <a:defRPr sz="6800">
          <a:solidFill>
            <a:schemeClr val="tx1"/>
          </a:solidFill>
          <a:latin typeface="+mn-lt"/>
        </a:defRPr>
      </a:lvl4pPr>
      <a:lvl5pPr marL="9391580" indent="-1043760" algn="l" defTabSz="4175033" rtl="0" eaLnBrk="0" fontAlgn="base" hangingPunct="0">
        <a:spcBef>
          <a:spcPct val="20000"/>
        </a:spcBef>
        <a:spcAft>
          <a:spcPct val="0"/>
        </a:spcAft>
        <a:buChar char="»"/>
        <a:defRPr sz="5500" i="1">
          <a:solidFill>
            <a:schemeClr val="tx1"/>
          </a:solidFill>
          <a:latin typeface="+mn-lt"/>
        </a:defRPr>
      </a:lvl5pPr>
      <a:lvl6pPr marL="10038034" indent="-1043760" algn="l" defTabSz="4175033" rtl="0" fontAlgn="base">
        <a:spcBef>
          <a:spcPct val="20000"/>
        </a:spcBef>
        <a:spcAft>
          <a:spcPct val="0"/>
        </a:spcAft>
        <a:buChar char="»"/>
        <a:defRPr sz="5500" i="1">
          <a:solidFill>
            <a:schemeClr val="tx1"/>
          </a:solidFill>
          <a:latin typeface="+mn-lt"/>
        </a:defRPr>
      </a:lvl6pPr>
      <a:lvl7pPr marL="10684493" indent="-1043760" algn="l" defTabSz="4175033" rtl="0" fontAlgn="base">
        <a:spcBef>
          <a:spcPct val="20000"/>
        </a:spcBef>
        <a:spcAft>
          <a:spcPct val="0"/>
        </a:spcAft>
        <a:buChar char="»"/>
        <a:defRPr sz="5500" i="1">
          <a:solidFill>
            <a:schemeClr val="tx1"/>
          </a:solidFill>
          <a:latin typeface="+mn-lt"/>
        </a:defRPr>
      </a:lvl7pPr>
      <a:lvl8pPr marL="11330953" indent="-1043760" algn="l" defTabSz="4175033" rtl="0" fontAlgn="base">
        <a:spcBef>
          <a:spcPct val="20000"/>
        </a:spcBef>
        <a:spcAft>
          <a:spcPct val="0"/>
        </a:spcAft>
        <a:buChar char="»"/>
        <a:defRPr sz="5500" i="1">
          <a:solidFill>
            <a:schemeClr val="tx1"/>
          </a:solidFill>
          <a:latin typeface="+mn-lt"/>
        </a:defRPr>
      </a:lvl8pPr>
      <a:lvl9pPr marL="11977407" indent="-1043760" algn="l" defTabSz="4175033" rtl="0" fontAlgn="base">
        <a:spcBef>
          <a:spcPct val="20000"/>
        </a:spcBef>
        <a:spcAft>
          <a:spcPct val="0"/>
        </a:spcAft>
        <a:buChar char="»"/>
        <a:defRPr sz="55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9291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46454" algn="l" defTabSz="129291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92913" algn="l" defTabSz="129291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939369" algn="l" defTabSz="129291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585828" algn="l" defTabSz="129291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232286" algn="l" defTabSz="129291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878741" algn="l" defTabSz="129291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5201" algn="l" defTabSz="129291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1655" algn="l" defTabSz="129291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7"/>
            <a:ext cx="27251978" cy="7134755"/>
          </a:xfrm>
          <a:prstGeom prst="rect">
            <a:avLst/>
          </a:prstGeom>
        </p:spPr>
        <p:txBody>
          <a:bodyPr vert="horz" lIns="417538" tIns="208769" rIns="417538" bIns="20876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65"/>
            <a:ext cx="27251978" cy="28251648"/>
          </a:xfrm>
          <a:prstGeom prst="rect">
            <a:avLst/>
          </a:prstGeom>
        </p:spPr>
        <p:txBody>
          <a:bodyPr vert="horz" lIns="417538" tIns="208769" rIns="417538" bIns="20876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7" cy="2279157"/>
          </a:xfrm>
          <a:prstGeom prst="rect">
            <a:avLst/>
          </a:prstGeom>
        </p:spPr>
        <p:txBody>
          <a:bodyPr vert="horz" lIns="417538" tIns="208769" rIns="417538" bIns="208769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9" y="39677164"/>
            <a:ext cx="9588659" cy="2279157"/>
          </a:xfrm>
          <a:prstGeom prst="rect">
            <a:avLst/>
          </a:prstGeom>
        </p:spPr>
        <p:txBody>
          <a:bodyPr vert="horz" lIns="417538" tIns="208769" rIns="417538" bIns="208769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7" cy="2279157"/>
          </a:xfrm>
          <a:prstGeom prst="rect">
            <a:avLst/>
          </a:prstGeom>
        </p:spPr>
        <p:txBody>
          <a:bodyPr vert="horz" lIns="417538" tIns="208769" rIns="417538" bIns="208769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368BF1-3F91-4A5E-AE73-4E023A74C34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Picture 26" descr="templatepp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32162"/>
            <a:ext cx="30279975" cy="504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53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4175407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775" indent="-1565775" algn="l" defTabSz="4175407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515" indent="-1304816" algn="l" defTabSz="4175407" rtl="0" eaLnBrk="1" latinLnBrk="0" hangingPunct="1">
        <a:spcBef>
          <a:spcPct val="20000"/>
        </a:spcBef>
        <a:buFont typeface="Arial" panose="020B0604020202020204" pitchFamily="34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245" indent="-1043856" algn="l" defTabSz="4175407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6959" indent="-1043856" algn="l" defTabSz="4175407" rtl="0" eaLnBrk="1" latinLnBrk="0" hangingPunct="1">
        <a:spcBef>
          <a:spcPct val="20000"/>
        </a:spcBef>
        <a:buFont typeface="Arial" panose="020B0604020202020204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4653" indent="-1043856" algn="l" defTabSz="4175407" rtl="0" eaLnBrk="1" latinLnBrk="0" hangingPunct="1">
        <a:spcBef>
          <a:spcPct val="20000"/>
        </a:spcBef>
        <a:buFont typeface="Arial" panose="020B0604020202020204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2358" indent="-1043856" algn="l" defTabSz="4175407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0061" indent="-1043856" algn="l" defTabSz="4175407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7755" indent="-1043856" algn="l" defTabSz="4175407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5469" indent="-1043856" algn="l" defTabSz="4175407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540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695" algn="l" defTabSz="417540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407" algn="l" defTabSz="417540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3103" algn="l" defTabSz="417540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0796" algn="l" defTabSz="417540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8510" algn="l" defTabSz="417540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6204" algn="l" defTabSz="417540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3903" algn="l" defTabSz="417540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1611" algn="l" defTabSz="417540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iny.cc/projectide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5"/>
          <p:cNvSpPr txBox="1">
            <a:spLocks noGrp="1" noChangeArrowheads="1"/>
          </p:cNvSpPr>
          <p:nvPr>
            <p:ph idx="4294967295"/>
          </p:nvPr>
        </p:nvSpPr>
        <p:spPr bwMode="auto">
          <a:xfrm>
            <a:off x="981411" y="10540633"/>
            <a:ext cx="28623772" cy="31097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6440" tIns="73218" rIns="146440" bIns="73218">
            <a:spAutoFit/>
          </a:bodyPr>
          <a:lstStyle>
            <a:lvl1pPr defTabSz="2952750" eaLnBrk="0" hangingPunct="0">
              <a:spcBef>
                <a:spcPct val="20000"/>
              </a:spcBef>
              <a:buChar char="•"/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952750" eaLnBrk="0" hangingPunct="0">
              <a:spcBef>
                <a:spcPct val="20000"/>
              </a:spcBef>
              <a:buChar char="–"/>
              <a:defRPr sz="5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952750" eaLnBrk="0" hangingPunct="0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952750" eaLnBrk="0" hangingPunct="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952750" eaLnBrk="0" hangingPunct="0">
              <a:spcBef>
                <a:spcPct val="20000"/>
              </a:spcBef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Heading  60 </a:t>
            </a:r>
            <a:r>
              <a:rPr lang="en-GB" dirty="0" err="1" smtClean="0">
                <a:solidFill>
                  <a:srgbClr val="0070C0"/>
                </a:solidFill>
              </a:rPr>
              <a:t>pt</a:t>
            </a:r>
            <a:endParaRPr lang="en-GB" dirty="0" smtClean="0">
              <a:solidFill>
                <a:srgbClr val="0070C0"/>
              </a:solidFill>
            </a:endParaRPr>
          </a:p>
          <a:p>
            <a:pPr>
              <a:buFont typeface="Arial" charset="0"/>
              <a:buChar char="•"/>
            </a:pPr>
            <a:r>
              <a:rPr lang="en-GB" sz="5100" dirty="0">
                <a:solidFill>
                  <a:srgbClr val="0070C0"/>
                </a:solidFill>
              </a:rPr>
              <a:t>Subsection 36 </a:t>
            </a:r>
            <a:r>
              <a:rPr lang="en-GB" sz="5100" dirty="0" err="1">
                <a:solidFill>
                  <a:srgbClr val="0070C0"/>
                </a:solidFill>
              </a:rPr>
              <a:t>pt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en-GB" sz="4500" dirty="0">
                <a:solidFill>
                  <a:srgbClr val="0070C0"/>
                </a:solidFill>
              </a:rPr>
              <a:t>Text 32 </a:t>
            </a:r>
            <a:r>
              <a:rPr lang="en-GB" sz="4500" dirty="0" err="1">
                <a:solidFill>
                  <a:srgbClr val="0070C0"/>
                </a:solidFill>
              </a:rPr>
              <a:t>pt</a:t>
            </a:r>
            <a:r>
              <a:rPr lang="en-GB" sz="4500" dirty="0">
                <a:solidFill>
                  <a:srgbClr val="0070C0"/>
                </a:solidFill>
              </a:rPr>
              <a:t> </a:t>
            </a:r>
            <a:r>
              <a:rPr lang="en-GB" dirty="0" smtClean="0">
                <a:solidFill>
                  <a:srgbClr val="0070C0"/>
                </a:solidFill>
              </a:rPr>
              <a:t>                     </a:t>
            </a:r>
          </a:p>
          <a:p>
            <a:pPr>
              <a:buFont typeface="Arial" charset="0"/>
              <a:buChar char="•"/>
            </a:pPr>
            <a:endParaRPr lang="en-GB" dirty="0"/>
          </a:p>
          <a:p>
            <a:pPr>
              <a:buFont typeface="Arial" charset="0"/>
              <a:buChar char="•"/>
            </a:pPr>
            <a:r>
              <a:rPr lang="en-GB" dirty="0">
                <a:solidFill>
                  <a:srgbClr val="0070C0"/>
                </a:solidFill>
              </a:rPr>
              <a:t>Images in good enough resolution </a:t>
            </a:r>
            <a:r>
              <a:rPr lang="en-GB">
                <a:solidFill>
                  <a:srgbClr val="0070C0"/>
                </a:solidFill>
              </a:rPr>
              <a:t>for </a:t>
            </a:r>
            <a:r>
              <a:rPr lang="en-GB" smtClean="0">
                <a:solidFill>
                  <a:srgbClr val="0070C0"/>
                </a:solidFill>
              </a:rPr>
              <a:t>A0</a:t>
            </a:r>
            <a:endParaRPr lang="en-GB" dirty="0"/>
          </a:p>
          <a:p>
            <a:pPr>
              <a:buNone/>
            </a:pPr>
            <a:r>
              <a:rPr lang="en-GB" dirty="0"/>
              <a:t>    </a:t>
            </a:r>
          </a:p>
          <a:p>
            <a:pPr>
              <a:buNone/>
            </a:pPr>
            <a:endParaRPr lang="en-GB" sz="7800" dirty="0"/>
          </a:p>
          <a:p>
            <a:pPr>
              <a:buNone/>
            </a:pPr>
            <a:endParaRPr lang="en-GB" sz="7800" dirty="0"/>
          </a:p>
          <a:p>
            <a:pPr>
              <a:buNone/>
            </a:pPr>
            <a:endParaRPr lang="en-GB" sz="7800" dirty="0"/>
          </a:p>
          <a:p>
            <a:pPr>
              <a:buNone/>
            </a:pPr>
            <a:endParaRPr lang="en-GB" sz="7800" dirty="0"/>
          </a:p>
          <a:p>
            <a:pPr>
              <a:buNone/>
            </a:pPr>
            <a:endParaRPr lang="en-GB" sz="7800" dirty="0"/>
          </a:p>
          <a:p>
            <a:pPr>
              <a:buNone/>
            </a:pPr>
            <a:endParaRPr lang="en-GB" sz="7800" dirty="0"/>
          </a:p>
          <a:p>
            <a:pPr>
              <a:buNone/>
            </a:pPr>
            <a:endParaRPr lang="en-GB" sz="7800" dirty="0"/>
          </a:p>
          <a:p>
            <a:pPr>
              <a:buNone/>
            </a:pPr>
            <a:endParaRPr lang="en-GB" sz="7800" dirty="0"/>
          </a:p>
          <a:p>
            <a:pPr>
              <a:buNone/>
            </a:pPr>
            <a:endParaRPr lang="en-GB" sz="7800" dirty="0"/>
          </a:p>
          <a:p>
            <a:pPr>
              <a:buNone/>
            </a:pPr>
            <a:endParaRPr lang="en-GB" sz="7800" dirty="0"/>
          </a:p>
          <a:p>
            <a:pPr>
              <a:buNone/>
            </a:pPr>
            <a:endParaRPr lang="en-GB" sz="7800" dirty="0"/>
          </a:p>
          <a:p>
            <a:pPr>
              <a:buNone/>
            </a:pPr>
            <a:endParaRPr lang="en-GB" sz="7800" dirty="0"/>
          </a:p>
          <a:p>
            <a:pPr>
              <a:buNone/>
            </a:pPr>
            <a:endParaRPr lang="en-GB" sz="7800" dirty="0"/>
          </a:p>
          <a:p>
            <a:pPr>
              <a:buNone/>
            </a:pPr>
            <a:endParaRPr lang="en-GB" sz="7800" dirty="0"/>
          </a:p>
          <a:p>
            <a:pPr>
              <a:buNone/>
            </a:pPr>
            <a:r>
              <a:rPr lang="en-GB" sz="7800" dirty="0"/>
              <a:t>  </a:t>
            </a:r>
          </a:p>
          <a:p>
            <a:pPr>
              <a:buNone/>
            </a:pPr>
            <a:endParaRPr lang="en-GB" sz="7800" dirty="0"/>
          </a:p>
          <a:p>
            <a:pPr>
              <a:buNone/>
            </a:pPr>
            <a:r>
              <a:rPr lang="en-GB" sz="7800" dirty="0"/>
              <a:t>		</a:t>
            </a:r>
            <a:endParaRPr lang="en-GB" sz="4500" dirty="0"/>
          </a:p>
        </p:txBody>
      </p:sp>
      <p:sp>
        <p:nvSpPr>
          <p:cNvPr id="4" name="TextBox 3"/>
          <p:cNvSpPr txBox="1"/>
          <p:nvPr/>
        </p:nvSpPr>
        <p:spPr>
          <a:xfrm>
            <a:off x="20335233" y="37305467"/>
            <a:ext cx="9269950" cy="4764563"/>
          </a:xfrm>
          <a:prstGeom prst="rect">
            <a:avLst/>
          </a:prstGeom>
          <a:noFill/>
        </p:spPr>
        <p:txBody>
          <a:bodyPr wrap="square" lIns="129294" tIns="64646" rIns="129294" bIns="64646" rtlCol="0">
            <a:spAutoFit/>
          </a:bodyPr>
          <a:lstStyle/>
          <a:p>
            <a:pPr>
              <a:buNone/>
            </a:pPr>
            <a:endParaRPr lang="en-GB" sz="2700" b="1" dirty="0"/>
          </a:p>
          <a:p>
            <a:pPr>
              <a:buNone/>
            </a:pPr>
            <a:r>
              <a:rPr lang="en-GB" sz="2700" b="1" dirty="0">
                <a:solidFill>
                  <a:srgbClr val="0070C0"/>
                </a:solidFill>
              </a:rPr>
              <a:t> Contact</a:t>
            </a:r>
          </a:p>
          <a:p>
            <a:pPr>
              <a:buNone/>
            </a:pPr>
            <a:r>
              <a:rPr lang="en-GB" sz="2700" b="1" dirty="0">
                <a:solidFill>
                  <a:srgbClr val="0070C0"/>
                </a:solidFill>
              </a:rPr>
              <a:t>						</a:t>
            </a:r>
            <a:br>
              <a:rPr lang="en-GB" sz="2700" b="1" dirty="0">
                <a:solidFill>
                  <a:srgbClr val="0070C0"/>
                </a:solidFill>
              </a:rPr>
            </a:br>
            <a:r>
              <a:rPr lang="en-GB" sz="2700" b="1" dirty="0">
                <a:solidFill>
                  <a:srgbClr val="0070C0"/>
                </a:solidFill>
              </a:rPr>
              <a:t> </a:t>
            </a:r>
            <a:r>
              <a:rPr lang="en-GB" sz="2700" dirty="0">
                <a:solidFill>
                  <a:srgbClr val="0070C0"/>
                </a:solidFill>
              </a:rPr>
              <a:t>Name and affiliation</a:t>
            </a:r>
          </a:p>
          <a:p>
            <a:pPr>
              <a:buNone/>
            </a:pPr>
            <a:r>
              <a:rPr lang="en-GB" sz="2700" dirty="0">
                <a:solidFill>
                  <a:srgbClr val="0070C0"/>
                </a:solidFill>
              </a:rPr>
              <a:t> E-Mail</a:t>
            </a:r>
          </a:p>
          <a:p>
            <a:pPr>
              <a:buNone/>
            </a:pPr>
            <a:r>
              <a:rPr lang="en-GB" sz="2700" dirty="0">
                <a:solidFill>
                  <a:srgbClr val="0070C0"/>
                </a:solidFill>
              </a:rPr>
              <a:t> Phone</a:t>
            </a:r>
          </a:p>
          <a:p>
            <a:pPr>
              <a:buNone/>
            </a:pPr>
            <a:r>
              <a:rPr lang="en-GB" sz="2700" dirty="0">
                <a:solidFill>
                  <a:srgbClr val="0070C0"/>
                </a:solidFill>
              </a:rPr>
              <a:t> Postal Address</a:t>
            </a:r>
          </a:p>
          <a:p>
            <a:pPr>
              <a:buNone/>
            </a:pPr>
            <a:r>
              <a:rPr lang="en-GB" sz="2700" dirty="0">
                <a:solidFill>
                  <a:srgbClr val="0070C0"/>
                </a:solidFill>
              </a:rPr>
              <a:t> Web (if available</a:t>
            </a:r>
            <a:r>
              <a:rPr lang="en-GB" sz="2700" dirty="0"/>
              <a:t>)</a:t>
            </a:r>
          </a:p>
          <a:p>
            <a:pPr>
              <a:buNone/>
            </a:pPr>
            <a:endParaRPr lang="de-DE" sz="27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sz="2700" dirty="0">
                <a:solidFill>
                  <a:srgbClr val="0070C0"/>
                </a:solidFill>
              </a:rPr>
              <a:t> </a:t>
            </a:r>
            <a:r>
              <a:rPr lang="en-GB" sz="2700" dirty="0">
                <a:solidFill>
                  <a:srgbClr val="0070C0"/>
                </a:solidFill>
                <a:hlinkClick r:id="rId3"/>
              </a:rPr>
              <a:t>http://tiny.cc/proposalidea</a:t>
            </a:r>
            <a:r>
              <a:rPr lang="en-GB" sz="2700" dirty="0">
                <a:solidFill>
                  <a:srgbClr val="0070C0"/>
                </a:solidFill>
              </a:rPr>
              <a:t>                 </a:t>
            </a:r>
            <a:r>
              <a:rPr lang="de-DE" sz="2500" dirty="0" err="1">
                <a:solidFill>
                  <a:srgbClr val="002060"/>
                </a:solidFill>
              </a:rPr>
              <a:t>photo</a:t>
            </a:r>
            <a:r>
              <a:rPr lang="de-DE" sz="2500" dirty="0">
                <a:solidFill>
                  <a:srgbClr val="002060"/>
                </a:solidFill>
              </a:rPr>
              <a:t> </a:t>
            </a:r>
            <a:r>
              <a:rPr lang="de-DE" sz="2500" dirty="0" err="1">
                <a:solidFill>
                  <a:srgbClr val="002060"/>
                </a:solidFill>
              </a:rPr>
              <a:t>of</a:t>
            </a:r>
            <a:r>
              <a:rPr lang="de-DE" sz="2500" dirty="0">
                <a:solidFill>
                  <a:srgbClr val="002060"/>
                </a:solidFill>
              </a:rPr>
              <a:t> </a:t>
            </a:r>
            <a:r>
              <a:rPr lang="de-DE" sz="2500" dirty="0" err="1">
                <a:solidFill>
                  <a:srgbClr val="002060"/>
                </a:solidFill>
              </a:rPr>
              <a:t>the</a:t>
            </a:r>
            <a:r>
              <a:rPr lang="de-DE" sz="2500" dirty="0">
                <a:solidFill>
                  <a:srgbClr val="002060"/>
                </a:solidFill>
              </a:rPr>
              <a:t> </a:t>
            </a:r>
            <a:r>
              <a:rPr lang="de-DE" sz="2500" dirty="0" err="1">
                <a:solidFill>
                  <a:srgbClr val="002060"/>
                </a:solidFill>
              </a:rPr>
              <a:t>presenter</a:t>
            </a:r>
            <a:endParaRPr lang="en-GB" sz="2700" dirty="0"/>
          </a:p>
          <a:p>
            <a:pPr>
              <a:buNone/>
            </a:pPr>
            <a:r>
              <a:rPr lang="de-DE" sz="3300" dirty="0"/>
              <a:t>                                     </a:t>
            </a:r>
            <a:endParaRPr lang="en-GB" sz="2800" dirty="0">
              <a:solidFill>
                <a:srgbClr val="002060"/>
              </a:solidFill>
            </a:endParaRPr>
          </a:p>
        </p:txBody>
      </p:sp>
      <p:pic>
        <p:nvPicPr>
          <p:cNvPr id="9" name="Picture 8" descr="C:\Users\christiane\Desktop\Captur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8665" y="37354233"/>
            <a:ext cx="2918540" cy="319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298" y="38022049"/>
            <a:ext cx="2189474" cy="2215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954589" y="40543002"/>
            <a:ext cx="4303771" cy="739706"/>
          </a:xfrm>
          <a:prstGeom prst="rect">
            <a:avLst/>
          </a:prstGeom>
        </p:spPr>
        <p:txBody>
          <a:bodyPr wrap="none" lIns="129305" tIns="64653" rIns="129305" bIns="64653">
            <a:spAutoFit/>
          </a:bodyPr>
          <a:lstStyle/>
          <a:p>
            <a:r>
              <a:rPr lang="de-DE" sz="4000" dirty="0">
                <a:solidFill>
                  <a:srgbClr val="002060"/>
                </a:solidFill>
              </a:rPr>
              <a:t>www.celticnext.eu</a:t>
            </a:r>
            <a:endParaRPr lang="en-GB" sz="40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020307" y="1674070"/>
            <a:ext cx="10215761" cy="2084936"/>
          </a:xfrm>
          <a:prstGeom prst="rect">
            <a:avLst/>
          </a:prstGeom>
          <a:noFill/>
        </p:spPr>
        <p:txBody>
          <a:bodyPr wrap="none" lIns="129294" tIns="64646" rIns="129294" bIns="64646" rtlCol="0">
            <a:spAutoFit/>
          </a:bodyPr>
          <a:lstStyle/>
          <a:p>
            <a:r>
              <a:rPr lang="de-DE" sz="127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Project Logo</a:t>
            </a:r>
            <a:endParaRPr lang="en-US" sz="127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475" y="1095182"/>
            <a:ext cx="12313368" cy="3491662"/>
          </a:xfrm>
          <a:prstGeom prst="rect">
            <a:avLst/>
          </a:prstGeom>
        </p:spPr>
      </p:pic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6888455"/>
            <a:ext cx="30279975" cy="205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3051" tIns="51518" rIns="103051" bIns="51518">
            <a:spAutoFit/>
          </a:bodyPr>
          <a:lstStyle>
            <a:lvl1pPr defTabSz="2952750" eaLnBrk="0" hangingPunct="0">
              <a:spcBef>
                <a:spcPct val="20000"/>
              </a:spcBef>
              <a:buChar char="•"/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952750" eaLnBrk="0" hangingPunct="0">
              <a:spcBef>
                <a:spcPct val="20000"/>
              </a:spcBef>
              <a:buChar char="–"/>
              <a:defRPr sz="5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952750" eaLnBrk="0" hangingPunct="0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952750" eaLnBrk="0" hangingPunct="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952750" eaLnBrk="0" hangingPunct="0">
              <a:spcBef>
                <a:spcPct val="20000"/>
              </a:spcBef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27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PROJECT  IDEA TITLE</a:t>
            </a:r>
            <a:endParaRPr lang="en-GB" altLang="en-US" sz="12700" dirty="0">
              <a:solidFill>
                <a:srgbClr val="4F219B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ELTIC-new-General">
  <a:themeElements>
    <a:clrScheme name="CELTIC-new-Genera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ELTIC-new-General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ELTIC-new-Gener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LTIC-new-Gener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TIC-new-Gener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TIC-new-Gener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TIC-new-Gener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TIC-new-Gener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TIC-new-Gener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</Words>
  <Application>Microsoft Office PowerPoint</Application>
  <PresentationFormat>Custom</PresentationFormat>
  <Paragraphs>37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CELTIC-new-General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2017-01-09T16:34:15Z</dcterms:created>
  <dcterms:modified xsi:type="dcterms:W3CDTF">2019-05-31T09:31:20Z</dcterms:modified>
</cp:coreProperties>
</file>