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>
      <a:defRPr lang="en-US"/>
    </a:defPPr>
    <a:lvl1pPr marL="0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547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095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642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190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2737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285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19832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8380" algn="l" defTabSz="217709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4107-6BDF-442A-86B9-505F462DC6CF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7454-4A94-41E3-BF18-EADC2960A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3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709" tIns="108855" rIns="217709" bIns="1088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 vert="horz" lIns="217709" tIns="108855" rIns="217709" bIns="1088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01"/>
            <a:ext cx="5689600" cy="730250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54107-6BDF-442A-86B9-505F462DC6CF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D7454-4A94-41E3-BF18-EADC2960A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37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177095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11" indent="-816411" algn="l" defTabSz="2177095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890" indent="-680342" algn="l" defTabSz="2177095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369" indent="-544274" algn="l" defTabSz="2177095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916" indent="-544274" algn="l" defTabSz="2177095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464" indent="-544274" algn="l" defTabSz="2177095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011" indent="-544274" algn="l" defTabSz="2177095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559" indent="-544274" algn="l" defTabSz="2177095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106" indent="-544274" algn="l" defTabSz="2177095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654" indent="-544274" algn="l" defTabSz="2177095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7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95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642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9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737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285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832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38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51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>
              <a:spcAft>
                <a:spcPct val="0"/>
              </a:spcAft>
            </a:pPr>
            <a:r>
              <a:rPr lang="de-DE" sz="9200" b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22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>
              <a:spcAft>
                <a:spcPct val="0"/>
              </a:spcAft>
            </a:pPr>
            <a:r>
              <a:rPr lang="de-DE" sz="9200" b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Organisation Profile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9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>
              <a:spcAft>
                <a:spcPct val="0"/>
              </a:spcAft>
            </a:pPr>
            <a:r>
              <a:rPr lang="en-GB" sz="9200" b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8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>
              <a:spcAft>
                <a:spcPct val="0"/>
              </a:spcAft>
            </a:pPr>
            <a:r>
              <a:rPr lang="en-GB" sz="9200" b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(2)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5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>
              <a:spcAft>
                <a:spcPct val="0"/>
              </a:spcAft>
            </a:pPr>
            <a:r>
              <a:rPr lang="en-GB" sz="9200" b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34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>
              <a:spcAft>
                <a:spcPct val="0"/>
              </a:spcAft>
            </a:pPr>
            <a:r>
              <a:rPr lang="en-GB" sz="9200" b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44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>
              <a:spcAft>
                <a:spcPct val="0"/>
              </a:spcAft>
            </a:pPr>
            <a:r>
              <a:rPr lang="de-DE" sz="9200" b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Join the follow-up Telco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4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Custom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  <vt:lpstr>Join the follow-up Telco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Christiane Reinsch</dc:creator>
  <cp:lastModifiedBy>Christiane Reinsch</cp:lastModifiedBy>
  <cp:revision>1</cp:revision>
  <dcterms:created xsi:type="dcterms:W3CDTF">2019-08-20T04:24:21Z</dcterms:created>
  <dcterms:modified xsi:type="dcterms:W3CDTF">2019-08-20T04:24:22Z</dcterms:modified>
</cp:coreProperties>
</file>