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94" r:id="rId1"/>
    <p:sldMasterId id="2147483828" r:id="rId2"/>
  </p:sldMasterIdLst>
  <p:notesMasterIdLst>
    <p:notesMasterId r:id="rId13"/>
  </p:notesMasterIdLst>
  <p:sldIdLst>
    <p:sldId id="323" r:id="rId3"/>
    <p:sldId id="315" r:id="rId4"/>
    <p:sldId id="316" r:id="rId5"/>
    <p:sldId id="317" r:id="rId6"/>
    <p:sldId id="318" r:id="rId7"/>
    <p:sldId id="321" r:id="rId8"/>
    <p:sldId id="322" r:id="rId9"/>
    <p:sldId id="319" r:id="rId10"/>
    <p:sldId id="320" r:id="rId11"/>
    <p:sldId id="324" r:id="rId12"/>
  </p:sldIdLst>
  <p:sldSz cx="24384000" cy="13716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5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5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5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5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5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5pPr>
    <a:lvl6pPr marL="2286000" algn="l" defTabSz="914400" rtl="0" eaLnBrk="1" latinLnBrk="0" hangingPunct="1">
      <a:defRPr sz="5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6pPr>
    <a:lvl7pPr marL="2743200" algn="l" defTabSz="914400" rtl="0" eaLnBrk="1" latinLnBrk="0" hangingPunct="1">
      <a:defRPr sz="5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7pPr>
    <a:lvl8pPr marL="3200400" algn="l" defTabSz="914400" rtl="0" eaLnBrk="1" latinLnBrk="0" hangingPunct="1">
      <a:defRPr sz="5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8pPr>
    <a:lvl9pPr marL="3657600" algn="l" defTabSz="914400" rtl="0" eaLnBrk="1" latinLnBrk="0" hangingPunct="1">
      <a:defRPr sz="5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0099FF"/>
    <a:srgbClr val="336600"/>
    <a:srgbClr val="663300"/>
    <a:srgbClr val="996633"/>
    <a:srgbClr val="D60093"/>
    <a:srgbClr val="9E2286"/>
    <a:srgbClr val="D0DFFC"/>
    <a:srgbClr val="52BEB0"/>
    <a:srgbClr val="6729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0D5CD4F-4D33-432A-A629-1FED5FC604A3}" v="1678" dt="2019-06-10T08:17:01.10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1" d="100"/>
          <a:sy n="41" d="100"/>
        </p:scale>
        <p:origin x="-906" y="-828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01" d="100"/>
          <a:sy n="101" d="100"/>
        </p:scale>
        <p:origin x="35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microsoft.com/office/2016/11/relationships/changesInfo" Target="changesInfos/changesInfo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ivan Navaie" userId="4e4e86eb8fd9248b" providerId="LiveId" clId="{90D5CD4F-4D33-432A-A629-1FED5FC604A3}"/>
    <pc:docChg chg="undo custSel addSld modSld">
      <pc:chgData name="Keivan Navaie" userId="4e4e86eb8fd9248b" providerId="LiveId" clId="{90D5CD4F-4D33-432A-A629-1FED5FC604A3}" dt="2019-06-10T08:17:01.101" v="1672" actId="1076"/>
      <pc:docMkLst>
        <pc:docMk/>
      </pc:docMkLst>
      <pc:sldChg chg="addSp delSp modSp">
        <pc:chgData name="Keivan Navaie" userId="4e4e86eb8fd9248b" providerId="LiveId" clId="{90D5CD4F-4D33-432A-A629-1FED5FC604A3}" dt="2019-06-10T08:17:01.101" v="1672" actId="1076"/>
        <pc:sldMkLst>
          <pc:docMk/>
          <pc:sldMk cId="0" sldId="272"/>
        </pc:sldMkLst>
        <pc:spChg chg="mod">
          <ac:chgData name="Keivan Navaie" userId="4e4e86eb8fd9248b" providerId="LiveId" clId="{90D5CD4F-4D33-432A-A629-1FED5FC604A3}" dt="2019-06-10T08:15:37.622" v="1614" actId="1076"/>
          <ac:spMkLst>
            <pc:docMk/>
            <pc:sldMk cId="0" sldId="272"/>
            <ac:spMk id="7" creationId="{00000000-0000-0000-0000-000000000000}"/>
          </ac:spMkLst>
        </pc:spChg>
        <pc:spChg chg="mod">
          <ac:chgData name="Keivan Navaie" userId="4e4e86eb8fd9248b" providerId="LiveId" clId="{90D5CD4F-4D33-432A-A629-1FED5FC604A3}" dt="2019-06-10T08:15:26.386" v="1609" actId="1076"/>
          <ac:spMkLst>
            <pc:docMk/>
            <pc:sldMk cId="0" sldId="272"/>
            <ac:spMk id="9" creationId="{00000000-0000-0000-0000-000000000000}"/>
          </ac:spMkLst>
        </pc:spChg>
        <pc:spChg chg="mod">
          <ac:chgData name="Keivan Navaie" userId="4e4e86eb8fd9248b" providerId="LiveId" clId="{90D5CD4F-4D33-432A-A629-1FED5FC604A3}" dt="2019-06-10T08:16:57.451" v="1671" actId="113"/>
          <ac:spMkLst>
            <pc:docMk/>
            <pc:sldMk cId="0" sldId="272"/>
            <ac:spMk id="11" creationId="{00000000-0000-0000-0000-000000000000}"/>
          </ac:spMkLst>
        </pc:spChg>
        <pc:spChg chg="mod">
          <ac:chgData name="Keivan Navaie" userId="4e4e86eb8fd9248b" providerId="LiveId" clId="{90D5CD4F-4D33-432A-A629-1FED5FC604A3}" dt="2019-06-05T06:50:43.833" v="164" actId="1076"/>
          <ac:spMkLst>
            <pc:docMk/>
            <pc:sldMk cId="0" sldId="272"/>
            <ac:spMk id="12" creationId="{00000000-0000-0000-0000-000000000000}"/>
          </ac:spMkLst>
        </pc:spChg>
        <pc:spChg chg="del">
          <ac:chgData name="Keivan Navaie" userId="4e4e86eb8fd9248b" providerId="LiveId" clId="{90D5CD4F-4D33-432A-A629-1FED5FC604A3}" dt="2019-06-05T06:47:44.553" v="40" actId="478"/>
          <ac:spMkLst>
            <pc:docMk/>
            <pc:sldMk cId="0" sldId="272"/>
            <ac:spMk id="13" creationId="{00000000-0000-0000-0000-000000000000}"/>
          </ac:spMkLst>
        </pc:spChg>
        <pc:picChg chg="mod">
          <ac:chgData name="Keivan Navaie" userId="4e4e86eb8fd9248b" providerId="LiveId" clId="{90D5CD4F-4D33-432A-A629-1FED5FC604A3}" dt="2019-06-10T08:15:34.456" v="1613" actId="1076"/>
          <ac:picMkLst>
            <pc:docMk/>
            <pc:sldMk cId="0" sldId="272"/>
            <ac:picMk id="2" creationId="{00000000-0000-0000-0000-000000000000}"/>
          </ac:picMkLst>
        </pc:picChg>
        <pc:picChg chg="add mod">
          <ac:chgData name="Keivan Navaie" userId="4e4e86eb8fd9248b" providerId="LiveId" clId="{90D5CD4F-4D33-432A-A629-1FED5FC604A3}" dt="2019-06-10T08:17:01.101" v="1672" actId="1076"/>
          <ac:picMkLst>
            <pc:docMk/>
            <pc:sldMk cId="0" sldId="272"/>
            <ac:picMk id="4" creationId="{872D3D64-DB1F-4AFC-9BA9-147D17C60F06}"/>
          </ac:picMkLst>
        </pc:picChg>
        <pc:picChg chg="mod">
          <ac:chgData name="Keivan Navaie" userId="4e4e86eb8fd9248b" providerId="LiveId" clId="{90D5CD4F-4D33-432A-A629-1FED5FC604A3}" dt="2019-06-10T08:15:30.966" v="1611" actId="1076"/>
          <ac:picMkLst>
            <pc:docMk/>
            <pc:sldMk cId="0" sldId="272"/>
            <ac:picMk id="1026" creationId="{00000000-0000-0000-0000-000000000000}"/>
          </ac:picMkLst>
        </pc:picChg>
      </pc:sldChg>
      <pc:sldChg chg="addSp modSp">
        <pc:chgData name="Keivan Navaie" userId="4e4e86eb8fd9248b" providerId="LiveId" clId="{90D5CD4F-4D33-432A-A629-1FED5FC604A3}" dt="2019-06-10T08:09:19.447" v="1577" actId="207"/>
        <pc:sldMkLst>
          <pc:docMk/>
          <pc:sldMk cId="4241690252" sldId="315"/>
        </pc:sldMkLst>
        <pc:spChg chg="mod">
          <ac:chgData name="Keivan Navaie" userId="4e4e86eb8fd9248b" providerId="LiveId" clId="{90D5CD4F-4D33-432A-A629-1FED5FC604A3}" dt="2019-06-10T08:09:19.447" v="1577" actId="207"/>
          <ac:spMkLst>
            <pc:docMk/>
            <pc:sldMk cId="4241690252" sldId="315"/>
            <ac:spMk id="2" creationId="{00000000-0000-0000-0000-000000000000}"/>
          </ac:spMkLst>
        </pc:spChg>
        <pc:spChg chg="mod">
          <ac:chgData name="Keivan Navaie" userId="4e4e86eb8fd9248b" providerId="LiveId" clId="{90D5CD4F-4D33-432A-A629-1FED5FC604A3}" dt="2019-06-10T07:55:23.323" v="1101" actId="207"/>
          <ac:spMkLst>
            <pc:docMk/>
            <pc:sldMk cId="4241690252" sldId="315"/>
            <ac:spMk id="5" creationId="{00000000-0000-0000-0000-000000000000}"/>
          </ac:spMkLst>
        </pc:spChg>
        <pc:picChg chg="add mod">
          <ac:chgData name="Keivan Navaie" userId="4e4e86eb8fd9248b" providerId="LiveId" clId="{90D5CD4F-4D33-432A-A629-1FED5FC604A3}" dt="2019-06-10T07:29:19.067" v="412" actId="1076"/>
          <ac:picMkLst>
            <pc:docMk/>
            <pc:sldMk cId="4241690252" sldId="315"/>
            <ac:picMk id="8" creationId="{914B54DE-61DB-4AF0-8773-CBCF9CD7D4C4}"/>
          </ac:picMkLst>
        </pc:picChg>
      </pc:sldChg>
      <pc:sldChg chg="addSp delSp modSp">
        <pc:chgData name="Keivan Navaie" userId="4e4e86eb8fd9248b" providerId="LiveId" clId="{90D5CD4F-4D33-432A-A629-1FED5FC604A3}" dt="2019-06-10T08:09:23.996" v="1578" actId="207"/>
        <pc:sldMkLst>
          <pc:docMk/>
          <pc:sldMk cId="372906546" sldId="316"/>
        </pc:sldMkLst>
        <pc:spChg chg="mod">
          <ac:chgData name="Keivan Navaie" userId="4e4e86eb8fd9248b" providerId="LiveId" clId="{90D5CD4F-4D33-432A-A629-1FED5FC604A3}" dt="2019-06-10T08:09:23.996" v="1578" actId="207"/>
          <ac:spMkLst>
            <pc:docMk/>
            <pc:sldMk cId="372906546" sldId="316"/>
            <ac:spMk id="2" creationId="{00000000-0000-0000-0000-000000000000}"/>
          </ac:spMkLst>
        </pc:spChg>
        <pc:spChg chg="mod">
          <ac:chgData name="Keivan Navaie" userId="4e4e86eb8fd9248b" providerId="LiveId" clId="{90D5CD4F-4D33-432A-A629-1FED5FC604A3}" dt="2019-06-10T07:55:28.769" v="1102" actId="207"/>
          <ac:spMkLst>
            <pc:docMk/>
            <pc:sldMk cId="372906546" sldId="316"/>
            <ac:spMk id="5" creationId="{00000000-0000-0000-0000-000000000000}"/>
          </ac:spMkLst>
        </pc:spChg>
        <pc:spChg chg="del mod">
          <ac:chgData name="Keivan Navaie" userId="4e4e86eb8fd9248b" providerId="LiveId" clId="{90D5CD4F-4D33-432A-A629-1FED5FC604A3}" dt="2019-06-10T07:31:03.052" v="489" actId="478"/>
          <ac:spMkLst>
            <pc:docMk/>
            <pc:sldMk cId="372906546" sldId="316"/>
            <ac:spMk id="8" creationId="{00000000-0000-0000-0000-000000000000}"/>
          </ac:spMkLst>
        </pc:spChg>
        <pc:spChg chg="add">
          <ac:chgData name="Keivan Navaie" userId="4e4e86eb8fd9248b" providerId="LiveId" clId="{90D5CD4F-4D33-432A-A629-1FED5FC604A3}" dt="2019-06-10T07:31:04.945" v="490"/>
          <ac:spMkLst>
            <pc:docMk/>
            <pc:sldMk cId="372906546" sldId="316"/>
            <ac:spMk id="9" creationId="{5721A940-B1E1-403D-8262-877797C48053}"/>
          </ac:spMkLst>
        </pc:spChg>
        <pc:picChg chg="add mod">
          <ac:chgData name="Keivan Navaie" userId="4e4e86eb8fd9248b" providerId="LiveId" clId="{90D5CD4F-4D33-432A-A629-1FED5FC604A3}" dt="2019-06-10T07:38:32.971" v="782" actId="14100"/>
          <ac:picMkLst>
            <pc:docMk/>
            <pc:sldMk cId="372906546" sldId="316"/>
            <ac:picMk id="3" creationId="{4BD4B464-EF25-487C-A0DD-3B780BEA0B10}"/>
          </ac:picMkLst>
        </pc:picChg>
        <pc:picChg chg="add mod modCrop">
          <ac:chgData name="Keivan Navaie" userId="4e4e86eb8fd9248b" providerId="LiveId" clId="{90D5CD4F-4D33-432A-A629-1FED5FC604A3}" dt="2019-06-10T07:38:52.040" v="786" actId="14100"/>
          <ac:picMkLst>
            <pc:docMk/>
            <pc:sldMk cId="372906546" sldId="316"/>
            <ac:picMk id="6" creationId="{4B7916AC-4901-4A09-83C0-8FC24C2449F7}"/>
          </ac:picMkLst>
        </pc:picChg>
        <pc:picChg chg="add mod modCrop">
          <ac:chgData name="Keivan Navaie" userId="4e4e86eb8fd9248b" providerId="LiveId" clId="{90D5CD4F-4D33-432A-A629-1FED5FC604A3}" dt="2019-06-10T07:38:41.752" v="784" actId="14100"/>
          <ac:picMkLst>
            <pc:docMk/>
            <pc:sldMk cId="372906546" sldId="316"/>
            <ac:picMk id="10" creationId="{34AD1C45-747F-4599-AE20-8BAF4BDE954D}"/>
          </ac:picMkLst>
        </pc:picChg>
        <pc:picChg chg="add mod modCrop">
          <ac:chgData name="Keivan Navaie" userId="4e4e86eb8fd9248b" providerId="LiveId" clId="{90D5CD4F-4D33-432A-A629-1FED5FC604A3}" dt="2019-06-10T07:41:58.838" v="795" actId="1076"/>
          <ac:picMkLst>
            <pc:docMk/>
            <pc:sldMk cId="372906546" sldId="316"/>
            <ac:picMk id="11" creationId="{88CD85B7-10A6-4BFD-A3BB-EFBF7FE27354}"/>
          </ac:picMkLst>
        </pc:picChg>
      </pc:sldChg>
      <pc:sldChg chg="addSp delSp modSp">
        <pc:chgData name="Keivan Navaie" userId="4e4e86eb8fd9248b" providerId="LiveId" clId="{90D5CD4F-4D33-432A-A629-1FED5FC604A3}" dt="2019-06-10T08:09:27.603" v="1579" actId="207"/>
        <pc:sldMkLst>
          <pc:docMk/>
          <pc:sldMk cId="3278199040" sldId="317"/>
        </pc:sldMkLst>
        <pc:spChg chg="mod">
          <ac:chgData name="Keivan Navaie" userId="4e4e86eb8fd9248b" providerId="LiveId" clId="{90D5CD4F-4D33-432A-A629-1FED5FC604A3}" dt="2019-06-10T08:09:27.603" v="1579" actId="207"/>
          <ac:spMkLst>
            <pc:docMk/>
            <pc:sldMk cId="3278199040" sldId="317"/>
            <ac:spMk id="2" creationId="{00000000-0000-0000-0000-000000000000}"/>
          </ac:spMkLst>
        </pc:spChg>
        <pc:spChg chg="mod">
          <ac:chgData name="Keivan Navaie" userId="4e4e86eb8fd9248b" providerId="LiveId" clId="{90D5CD4F-4D33-432A-A629-1FED5FC604A3}" dt="2019-06-10T07:53:38.037" v="1080" actId="1076"/>
          <ac:spMkLst>
            <pc:docMk/>
            <pc:sldMk cId="3278199040" sldId="317"/>
            <ac:spMk id="5" creationId="{00000000-0000-0000-0000-000000000000}"/>
          </ac:spMkLst>
        </pc:spChg>
        <pc:spChg chg="del">
          <ac:chgData name="Keivan Navaie" userId="4e4e86eb8fd9248b" providerId="LiveId" clId="{90D5CD4F-4D33-432A-A629-1FED5FC604A3}" dt="2019-06-10T07:31:09.207" v="491" actId="478"/>
          <ac:spMkLst>
            <pc:docMk/>
            <pc:sldMk cId="3278199040" sldId="317"/>
            <ac:spMk id="8" creationId="{00000000-0000-0000-0000-000000000000}"/>
          </ac:spMkLst>
        </pc:spChg>
        <pc:spChg chg="add">
          <ac:chgData name="Keivan Navaie" userId="4e4e86eb8fd9248b" providerId="LiveId" clId="{90D5CD4F-4D33-432A-A629-1FED5FC604A3}" dt="2019-06-10T07:31:10.961" v="492"/>
          <ac:spMkLst>
            <pc:docMk/>
            <pc:sldMk cId="3278199040" sldId="317"/>
            <ac:spMk id="9" creationId="{49C24305-8216-48D5-BB39-7DC8C28A895E}"/>
          </ac:spMkLst>
        </pc:spChg>
        <pc:picChg chg="add mod">
          <ac:chgData name="Keivan Navaie" userId="4e4e86eb8fd9248b" providerId="LiveId" clId="{90D5CD4F-4D33-432A-A629-1FED5FC604A3}" dt="2019-06-10T07:53:43.107" v="1081" actId="1076"/>
          <ac:picMkLst>
            <pc:docMk/>
            <pc:sldMk cId="3278199040" sldId="317"/>
            <ac:picMk id="3" creationId="{12BAC757-949B-4A83-A931-3AB840ECDFF7}"/>
          </ac:picMkLst>
        </pc:picChg>
      </pc:sldChg>
      <pc:sldChg chg="addSp delSp modSp">
        <pc:chgData name="Keivan Navaie" userId="4e4e86eb8fd9248b" providerId="LiveId" clId="{90D5CD4F-4D33-432A-A629-1FED5FC604A3}" dt="2019-06-10T08:09:31.611" v="1580" actId="207"/>
        <pc:sldMkLst>
          <pc:docMk/>
          <pc:sldMk cId="240960429" sldId="318"/>
        </pc:sldMkLst>
        <pc:spChg chg="mod">
          <ac:chgData name="Keivan Navaie" userId="4e4e86eb8fd9248b" providerId="LiveId" clId="{90D5CD4F-4D33-432A-A629-1FED5FC604A3}" dt="2019-06-10T08:09:31.611" v="1580" actId="207"/>
          <ac:spMkLst>
            <pc:docMk/>
            <pc:sldMk cId="240960429" sldId="318"/>
            <ac:spMk id="2" creationId="{00000000-0000-0000-0000-000000000000}"/>
          </ac:spMkLst>
        </pc:spChg>
        <pc:spChg chg="mod">
          <ac:chgData name="Keivan Navaie" userId="4e4e86eb8fd9248b" providerId="LiveId" clId="{90D5CD4F-4D33-432A-A629-1FED5FC604A3}" dt="2019-06-10T07:55:20.012" v="1100" actId="207"/>
          <ac:spMkLst>
            <pc:docMk/>
            <pc:sldMk cId="240960429" sldId="318"/>
            <ac:spMk id="5" creationId="{00000000-0000-0000-0000-000000000000}"/>
          </ac:spMkLst>
        </pc:spChg>
        <pc:spChg chg="del">
          <ac:chgData name="Keivan Navaie" userId="4e4e86eb8fd9248b" providerId="LiveId" clId="{90D5CD4F-4D33-432A-A629-1FED5FC604A3}" dt="2019-06-10T07:53:27.298" v="1078" actId="478"/>
          <ac:spMkLst>
            <pc:docMk/>
            <pc:sldMk cId="240960429" sldId="318"/>
            <ac:spMk id="8" creationId="{00000000-0000-0000-0000-000000000000}"/>
          </ac:spMkLst>
        </pc:spChg>
        <pc:spChg chg="add">
          <ac:chgData name="Keivan Navaie" userId="4e4e86eb8fd9248b" providerId="LiveId" clId="{90D5CD4F-4D33-432A-A629-1FED5FC604A3}" dt="2019-06-10T07:53:29.632" v="1079"/>
          <ac:spMkLst>
            <pc:docMk/>
            <pc:sldMk cId="240960429" sldId="318"/>
            <ac:spMk id="9" creationId="{563BAB9D-77E0-44F1-93BC-696A02647F77}"/>
          </ac:spMkLst>
        </pc:spChg>
        <pc:picChg chg="add mod">
          <ac:chgData name="Keivan Navaie" userId="4e4e86eb8fd9248b" providerId="LiveId" clId="{90D5CD4F-4D33-432A-A629-1FED5FC604A3}" dt="2019-06-10T07:50:11.713" v="1042" actId="1076"/>
          <ac:picMkLst>
            <pc:docMk/>
            <pc:sldMk cId="240960429" sldId="318"/>
            <ac:picMk id="3" creationId="{E2C88481-1566-4406-AEE9-FE0901F24057}"/>
          </ac:picMkLst>
        </pc:picChg>
      </pc:sldChg>
      <pc:sldChg chg="addSp delSp modSp">
        <pc:chgData name="Keivan Navaie" userId="4e4e86eb8fd9248b" providerId="LiveId" clId="{90D5CD4F-4D33-432A-A629-1FED5FC604A3}" dt="2019-06-10T08:13:50.750" v="1597" actId="404"/>
        <pc:sldMkLst>
          <pc:docMk/>
          <pc:sldMk cId="4279909245" sldId="319"/>
        </pc:sldMkLst>
        <pc:spChg chg="mod">
          <ac:chgData name="Keivan Navaie" userId="4e4e86eb8fd9248b" providerId="LiveId" clId="{90D5CD4F-4D33-432A-A629-1FED5FC604A3}" dt="2019-06-10T08:13:50.750" v="1597" actId="404"/>
          <ac:spMkLst>
            <pc:docMk/>
            <pc:sldMk cId="4279909245" sldId="319"/>
            <ac:spMk id="2" creationId="{00000000-0000-0000-0000-000000000000}"/>
          </ac:spMkLst>
        </pc:spChg>
        <pc:spChg chg="mod">
          <ac:chgData name="Keivan Navaie" userId="4e4e86eb8fd9248b" providerId="LiveId" clId="{90D5CD4F-4D33-432A-A629-1FED5FC604A3}" dt="2019-06-10T08:07:23.014" v="1564" actId="6549"/>
          <ac:spMkLst>
            <pc:docMk/>
            <pc:sldMk cId="4279909245" sldId="319"/>
            <ac:spMk id="5" creationId="{00000000-0000-0000-0000-000000000000}"/>
          </ac:spMkLst>
        </pc:spChg>
        <pc:spChg chg="del">
          <ac:chgData name="Keivan Navaie" userId="4e4e86eb8fd9248b" providerId="LiveId" clId="{90D5CD4F-4D33-432A-A629-1FED5FC604A3}" dt="2019-06-10T08:08:51.510" v="1573" actId="478"/>
          <ac:spMkLst>
            <pc:docMk/>
            <pc:sldMk cId="4279909245" sldId="319"/>
            <ac:spMk id="8" creationId="{00000000-0000-0000-0000-000000000000}"/>
          </ac:spMkLst>
        </pc:spChg>
        <pc:spChg chg="add del">
          <ac:chgData name="Keivan Navaie" userId="4e4e86eb8fd9248b" providerId="LiveId" clId="{90D5CD4F-4D33-432A-A629-1FED5FC604A3}" dt="2019-06-10T08:01:04.789" v="1152"/>
          <ac:spMkLst>
            <pc:docMk/>
            <pc:sldMk cId="4279909245" sldId="319"/>
            <ac:spMk id="9" creationId="{33CBD190-1357-4C1E-800C-9FDAC9BA39EF}"/>
          </ac:spMkLst>
        </pc:spChg>
        <pc:spChg chg="add mod">
          <ac:chgData name="Keivan Navaie" userId="4e4e86eb8fd9248b" providerId="LiveId" clId="{90D5CD4F-4D33-432A-A629-1FED5FC604A3}" dt="2019-06-10T08:07:12.140" v="1561" actId="403"/>
          <ac:spMkLst>
            <pc:docMk/>
            <pc:sldMk cId="4279909245" sldId="319"/>
            <ac:spMk id="10" creationId="{7782D18F-805B-4C1A-B140-632B3981F487}"/>
          </ac:spMkLst>
        </pc:spChg>
        <pc:spChg chg="add del">
          <ac:chgData name="Keivan Navaie" userId="4e4e86eb8fd9248b" providerId="LiveId" clId="{90D5CD4F-4D33-432A-A629-1FED5FC604A3}" dt="2019-06-10T08:08:56.575" v="1575"/>
          <ac:spMkLst>
            <pc:docMk/>
            <pc:sldMk cId="4279909245" sldId="319"/>
            <ac:spMk id="12" creationId="{BEFC21DA-6D3D-471A-BDA7-464743DBBCB4}"/>
          </ac:spMkLst>
        </pc:spChg>
        <pc:spChg chg="add">
          <ac:chgData name="Keivan Navaie" userId="4e4e86eb8fd9248b" providerId="LiveId" clId="{90D5CD4F-4D33-432A-A629-1FED5FC604A3}" dt="2019-06-10T08:09:07.194" v="1576"/>
          <ac:spMkLst>
            <pc:docMk/>
            <pc:sldMk cId="4279909245" sldId="319"/>
            <ac:spMk id="13" creationId="{44D0378C-7C00-4946-B70E-B7D237E3AE9F}"/>
          </ac:spMkLst>
        </pc:spChg>
      </pc:sldChg>
      <pc:sldChg chg="addSp delSp modSp">
        <pc:chgData name="Keivan Navaie" userId="4e4e86eb8fd9248b" providerId="LiveId" clId="{90D5CD4F-4D33-432A-A629-1FED5FC604A3}" dt="2019-06-10T08:10:25.789" v="1595" actId="1076"/>
        <pc:sldMkLst>
          <pc:docMk/>
          <pc:sldMk cId="1052411627" sldId="320"/>
        </pc:sldMkLst>
        <pc:spChg chg="mod">
          <ac:chgData name="Keivan Navaie" userId="4e4e86eb8fd9248b" providerId="LiveId" clId="{90D5CD4F-4D33-432A-A629-1FED5FC604A3}" dt="2019-06-10T08:09:50.604" v="1584" actId="207"/>
          <ac:spMkLst>
            <pc:docMk/>
            <pc:sldMk cId="1052411627" sldId="320"/>
            <ac:spMk id="2" creationId="{00000000-0000-0000-0000-000000000000}"/>
          </ac:spMkLst>
        </pc:spChg>
        <pc:spChg chg="del mod">
          <ac:chgData name="Keivan Navaie" userId="4e4e86eb8fd9248b" providerId="LiveId" clId="{90D5CD4F-4D33-432A-A629-1FED5FC604A3}" dt="2019-06-05T06:54:55.789" v="296" actId="478"/>
          <ac:spMkLst>
            <pc:docMk/>
            <pc:sldMk cId="1052411627" sldId="320"/>
            <ac:spMk id="3" creationId="{00000000-0000-0000-0000-000000000000}"/>
          </ac:spMkLst>
        </pc:spChg>
        <pc:spChg chg="mod">
          <ac:chgData name="Keivan Navaie" userId="4e4e86eb8fd9248b" providerId="LiveId" clId="{90D5CD4F-4D33-432A-A629-1FED5FC604A3}" dt="2019-06-10T08:10:24.063" v="1594" actId="1076"/>
          <ac:spMkLst>
            <pc:docMk/>
            <pc:sldMk cId="1052411627" sldId="320"/>
            <ac:spMk id="5" creationId="{00000000-0000-0000-0000-000000000000}"/>
          </ac:spMkLst>
        </pc:spChg>
        <pc:picChg chg="add mod">
          <ac:chgData name="Keivan Navaie" userId="4e4e86eb8fd9248b" providerId="LiveId" clId="{90D5CD4F-4D33-432A-A629-1FED5FC604A3}" dt="2019-06-10T08:10:25.789" v="1595" actId="1076"/>
          <ac:picMkLst>
            <pc:docMk/>
            <pc:sldMk cId="1052411627" sldId="320"/>
            <ac:picMk id="7" creationId="{35601D19-F0AF-4974-A08D-611EB422BF5F}"/>
          </ac:picMkLst>
        </pc:picChg>
        <pc:picChg chg="del">
          <ac:chgData name="Keivan Navaie" userId="4e4e86eb8fd9248b" providerId="LiveId" clId="{90D5CD4F-4D33-432A-A629-1FED5FC604A3}" dt="2019-06-05T06:52:31.747" v="170" actId="478"/>
          <ac:picMkLst>
            <pc:docMk/>
            <pc:sldMk cId="1052411627" sldId="320"/>
            <ac:picMk id="12" creationId="{00000000-0000-0000-0000-000000000000}"/>
          </ac:picMkLst>
        </pc:picChg>
        <pc:picChg chg="del">
          <ac:chgData name="Keivan Navaie" userId="4e4e86eb8fd9248b" providerId="LiveId" clId="{90D5CD4F-4D33-432A-A629-1FED5FC604A3}" dt="2019-06-05T06:54:46.739" v="293" actId="478"/>
          <ac:picMkLst>
            <pc:docMk/>
            <pc:sldMk cId="1052411627" sldId="320"/>
            <ac:picMk id="1026" creationId="{00000000-0000-0000-0000-000000000000}"/>
          </ac:picMkLst>
        </pc:picChg>
      </pc:sldChg>
      <pc:sldChg chg="addSp delSp modSp add">
        <pc:chgData name="Keivan Navaie" userId="4e4e86eb8fd9248b" providerId="LiveId" clId="{90D5CD4F-4D33-432A-A629-1FED5FC604A3}" dt="2019-06-10T08:09:37.338" v="1581" actId="207"/>
        <pc:sldMkLst>
          <pc:docMk/>
          <pc:sldMk cId="4183024002" sldId="321"/>
        </pc:sldMkLst>
        <pc:spChg chg="mod">
          <ac:chgData name="Keivan Navaie" userId="4e4e86eb8fd9248b" providerId="LiveId" clId="{90D5CD4F-4D33-432A-A629-1FED5FC604A3}" dt="2019-06-10T08:09:37.338" v="1581" actId="207"/>
          <ac:spMkLst>
            <pc:docMk/>
            <pc:sldMk cId="4183024002" sldId="321"/>
            <ac:spMk id="2" creationId="{00000000-0000-0000-0000-000000000000}"/>
          </ac:spMkLst>
        </pc:spChg>
        <pc:spChg chg="mod">
          <ac:chgData name="Keivan Navaie" userId="4e4e86eb8fd9248b" providerId="LiveId" clId="{90D5CD4F-4D33-432A-A629-1FED5FC604A3}" dt="2019-06-10T07:57:28.131" v="1118" actId="12"/>
          <ac:spMkLst>
            <pc:docMk/>
            <pc:sldMk cId="4183024002" sldId="321"/>
            <ac:spMk id="5" creationId="{00000000-0000-0000-0000-000000000000}"/>
          </ac:spMkLst>
        </pc:spChg>
        <pc:picChg chg="del">
          <ac:chgData name="Keivan Navaie" userId="4e4e86eb8fd9248b" providerId="LiveId" clId="{90D5CD4F-4D33-432A-A629-1FED5FC604A3}" dt="2019-06-10T07:56:37.382" v="1107" actId="478"/>
          <ac:picMkLst>
            <pc:docMk/>
            <pc:sldMk cId="4183024002" sldId="321"/>
            <ac:picMk id="3" creationId="{E2C88481-1566-4406-AEE9-FE0901F24057}"/>
          </ac:picMkLst>
        </pc:picChg>
        <pc:picChg chg="add mod">
          <ac:chgData name="Keivan Navaie" userId="4e4e86eb8fd9248b" providerId="LiveId" clId="{90D5CD4F-4D33-432A-A629-1FED5FC604A3}" dt="2019-06-10T07:57:04.509" v="1116" actId="1076"/>
          <ac:picMkLst>
            <pc:docMk/>
            <pc:sldMk cId="4183024002" sldId="321"/>
            <ac:picMk id="6" creationId="{5CB2FFBA-BB88-4322-B00B-5A7F52D10172}"/>
          </ac:picMkLst>
        </pc:picChg>
        <pc:picChg chg="add del">
          <ac:chgData name="Keivan Navaie" userId="4e4e86eb8fd9248b" providerId="LiveId" clId="{90D5CD4F-4D33-432A-A629-1FED5FC604A3}" dt="2019-06-10T07:56:42.423" v="1109"/>
          <ac:picMkLst>
            <pc:docMk/>
            <pc:sldMk cId="4183024002" sldId="321"/>
            <ac:picMk id="10" creationId="{A7E29F8B-B7B5-4A59-B0DC-F918817BCEC4}"/>
          </ac:picMkLst>
        </pc:picChg>
      </pc:sldChg>
      <pc:sldChg chg="addSp delSp modSp add">
        <pc:chgData name="Keivan Navaie" userId="4e4e86eb8fd9248b" providerId="LiveId" clId="{90D5CD4F-4D33-432A-A629-1FED5FC604A3}" dt="2019-06-10T08:09:41.331" v="1582" actId="207"/>
        <pc:sldMkLst>
          <pc:docMk/>
          <pc:sldMk cId="2104656993" sldId="322"/>
        </pc:sldMkLst>
        <pc:spChg chg="mod">
          <ac:chgData name="Keivan Navaie" userId="4e4e86eb8fd9248b" providerId="LiveId" clId="{90D5CD4F-4D33-432A-A629-1FED5FC604A3}" dt="2019-06-10T08:09:41.331" v="1582" actId="207"/>
          <ac:spMkLst>
            <pc:docMk/>
            <pc:sldMk cId="2104656993" sldId="322"/>
            <ac:spMk id="2" creationId="{00000000-0000-0000-0000-000000000000}"/>
          </ac:spMkLst>
        </pc:spChg>
        <pc:spChg chg="del">
          <ac:chgData name="Keivan Navaie" userId="4e4e86eb8fd9248b" providerId="LiveId" clId="{90D5CD4F-4D33-432A-A629-1FED5FC604A3}" dt="2019-06-10T07:58:24.659" v="1132" actId="478"/>
          <ac:spMkLst>
            <pc:docMk/>
            <pc:sldMk cId="2104656993" sldId="322"/>
            <ac:spMk id="5" creationId="{00000000-0000-0000-0000-000000000000}"/>
          </ac:spMkLst>
        </pc:spChg>
        <pc:spChg chg="add mod">
          <ac:chgData name="Keivan Navaie" userId="4e4e86eb8fd9248b" providerId="LiveId" clId="{90D5CD4F-4D33-432A-A629-1FED5FC604A3}" dt="2019-06-10T08:00:11.855" v="1148" actId="207"/>
          <ac:spMkLst>
            <pc:docMk/>
            <pc:sldMk cId="2104656993" sldId="322"/>
            <ac:spMk id="8" creationId="{60890E3D-DAFD-4811-868A-12F46F532A5A}"/>
          </ac:spMkLst>
        </pc:spChg>
        <pc:spChg chg="add del">
          <ac:chgData name="Keivan Navaie" userId="4e4e86eb8fd9248b" providerId="LiveId" clId="{90D5CD4F-4D33-432A-A629-1FED5FC604A3}" dt="2019-06-10T07:58:40.351" v="1134" actId="478"/>
          <ac:spMkLst>
            <pc:docMk/>
            <pc:sldMk cId="2104656993" sldId="322"/>
            <ac:spMk id="10" creationId="{7685FA04-92A3-45E5-8C96-16C01F373AE3}"/>
          </ac:spMkLst>
        </pc:spChg>
        <pc:spChg chg="add del">
          <ac:chgData name="Keivan Navaie" userId="4e4e86eb8fd9248b" providerId="LiveId" clId="{90D5CD4F-4D33-432A-A629-1FED5FC604A3}" dt="2019-06-10T07:58:46.717" v="1136" actId="478"/>
          <ac:spMkLst>
            <pc:docMk/>
            <pc:sldMk cId="2104656993" sldId="322"/>
            <ac:spMk id="12" creationId="{FAFE3C4E-8058-425B-8BFC-BBCE907BC115}"/>
          </ac:spMkLst>
        </pc:spChg>
        <pc:picChg chg="add mod">
          <ac:chgData name="Keivan Navaie" userId="4e4e86eb8fd9248b" providerId="LiveId" clId="{90D5CD4F-4D33-432A-A629-1FED5FC604A3}" dt="2019-06-10T08:00:20.918" v="1150" actId="1076"/>
          <ac:picMkLst>
            <pc:docMk/>
            <pc:sldMk cId="2104656993" sldId="322"/>
            <ac:picMk id="3" creationId="{C1AA2104-629D-45B1-AAF9-FB44141E3730}"/>
          </ac:picMkLst>
        </pc:picChg>
        <pc:picChg chg="del">
          <ac:chgData name="Keivan Navaie" userId="4e4e86eb8fd9248b" providerId="LiveId" clId="{90D5CD4F-4D33-432A-A629-1FED5FC604A3}" dt="2019-06-10T07:58:12.180" v="1128" actId="478"/>
          <ac:picMkLst>
            <pc:docMk/>
            <pc:sldMk cId="2104656993" sldId="322"/>
            <ac:picMk id="6" creationId="{5CB2FFBA-BB88-4322-B00B-5A7F52D1017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le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leo" panose="020F0502020204030203" pitchFamily="34" charset="0"/>
              </a:defRPr>
            </a:lvl1pPr>
          </a:lstStyle>
          <a:p>
            <a:fld id="{2CD826BB-5C23-4804-ADF3-D2879A29335B}" type="datetimeFigureOut">
              <a:rPr lang="en-US" smtClean="0"/>
              <a:pPr/>
              <a:t>8/15/2019</a:t>
            </a:fld>
            <a:endParaRPr lang="en-US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le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leo" panose="020F0502020204030203" pitchFamily="34" charset="0"/>
              </a:defRPr>
            </a:lvl1pPr>
          </a:lstStyle>
          <a:p>
            <a:fld id="{41E8C199-60EB-4919-9D02-E23353818F4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046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8C199-60EB-4919-9D02-E23353818F46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999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arcador de texto 10"/>
          <p:cNvSpPr>
            <a:spLocks noGrp="1"/>
          </p:cNvSpPr>
          <p:nvPr>
            <p:ph type="body" sz="quarter" idx="11" hasCustomPrompt="1"/>
          </p:nvPr>
        </p:nvSpPr>
        <p:spPr>
          <a:xfrm>
            <a:off x="1401304" y="1692101"/>
            <a:ext cx="21608328" cy="148336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0800" b="1" u="sng">
                <a:solidFill>
                  <a:srgbClr val="A8D200"/>
                </a:solidFill>
                <a:latin typeface="Arial" charset="0"/>
                <a:ea typeface="Arial" charset="0"/>
                <a:cs typeface="Arial" charset="0"/>
              </a:defRPr>
            </a:lvl1pPr>
            <a:lvl2pPr marL="914400" indent="0">
              <a:buFontTx/>
              <a:buNone/>
              <a:defRPr sz="560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1828800" indent="0">
              <a:buFontTx/>
              <a:buNone/>
              <a:defRPr/>
            </a:lvl3pPr>
            <a:lvl4pPr marL="2743200" indent="0">
              <a:buFontTx/>
              <a:buNone/>
              <a:defRPr/>
            </a:lvl4pPr>
            <a:lvl5pPr marL="3657600" indent="0">
              <a:buFontTx/>
              <a:buNone/>
              <a:defRPr/>
            </a:lvl5pPr>
          </a:lstStyle>
          <a:p>
            <a:pPr lvl="0"/>
            <a:r>
              <a:rPr lang="es-ES" dirty="0"/>
              <a:t>Titular Presentación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2" hasCustomPrompt="1"/>
          </p:nvPr>
        </p:nvSpPr>
        <p:spPr>
          <a:xfrm>
            <a:off x="3576637" y="4738977"/>
            <a:ext cx="19432994" cy="560205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7200"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914400" indent="0">
              <a:buNone/>
              <a:defRPr sz="3600" b="0" i="0">
                <a:latin typeface="Arial" charset="0"/>
                <a:ea typeface="Arial" charset="0"/>
                <a:cs typeface="Arial" charset="0"/>
              </a:defRPr>
            </a:lvl2pPr>
            <a:lvl3pPr marL="1828800" indent="0">
              <a:buNone/>
              <a:defRPr sz="3600" b="0" i="0">
                <a:latin typeface="Arial" charset="0"/>
                <a:ea typeface="Arial" charset="0"/>
                <a:cs typeface="Arial" charset="0"/>
              </a:defRPr>
            </a:lvl3pPr>
            <a:lvl4pPr marL="2743200" indent="0">
              <a:buNone/>
              <a:defRPr sz="3600" b="0" i="0">
                <a:latin typeface="Arial" charset="0"/>
                <a:ea typeface="Arial" charset="0"/>
                <a:cs typeface="Arial" charset="0"/>
              </a:defRPr>
            </a:lvl4pPr>
            <a:lvl5pPr marL="3657600" indent="0">
              <a:buNone/>
              <a:defRPr sz="3600"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s-ES" dirty="0"/>
              <a:t>Subtitular presentación</a:t>
            </a:r>
            <a:endParaRPr lang="es-ES_tradnl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3" hasCustomPrompt="1"/>
          </p:nvPr>
        </p:nvSpPr>
        <p:spPr>
          <a:xfrm>
            <a:off x="16617488" y="12403688"/>
            <a:ext cx="6874280" cy="447788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buNone/>
              <a:defRPr sz="3000">
                <a:solidFill>
                  <a:srgbClr val="A8D200"/>
                </a:solidFill>
                <a:latin typeface="Arial" charset="0"/>
                <a:ea typeface="Arial" charset="0"/>
                <a:cs typeface="Arial" charset="0"/>
              </a:defRPr>
            </a:lvl1pPr>
            <a:lvl2pPr marL="914400" indent="0">
              <a:buNone/>
              <a:defRPr sz="3200">
                <a:latin typeface="Arial" charset="0"/>
                <a:ea typeface="Arial" charset="0"/>
                <a:cs typeface="Arial" charset="0"/>
              </a:defRPr>
            </a:lvl2pPr>
            <a:lvl3pPr marL="1828800" indent="0">
              <a:buNone/>
              <a:defRPr sz="3200">
                <a:latin typeface="Arial" charset="0"/>
                <a:ea typeface="Arial" charset="0"/>
                <a:cs typeface="Arial" charset="0"/>
              </a:defRPr>
            </a:lvl3pPr>
            <a:lvl4pPr marL="2743200" indent="0">
              <a:buNone/>
              <a:defRPr sz="3200">
                <a:latin typeface="Arial" charset="0"/>
                <a:ea typeface="Arial" charset="0"/>
                <a:cs typeface="Arial" charset="0"/>
              </a:defRPr>
            </a:lvl4pPr>
            <a:lvl5pPr marL="3657600" indent="0">
              <a:buNone/>
              <a:defRPr sz="3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s-ES" dirty="0"/>
              <a:t>Fecha</a:t>
            </a:r>
            <a:endParaRPr lang="es-ES_tradnl" dirty="0"/>
          </a:p>
        </p:txBody>
      </p:sp>
      <p:sp>
        <p:nvSpPr>
          <p:cNvPr id="8" name="Marcador de texto 2"/>
          <p:cNvSpPr>
            <a:spLocks noGrp="1"/>
          </p:cNvSpPr>
          <p:nvPr>
            <p:ph type="body" sz="quarter" idx="14" hasCustomPrompt="1"/>
          </p:nvPr>
        </p:nvSpPr>
        <p:spPr>
          <a:xfrm>
            <a:off x="1400178" y="4741998"/>
            <a:ext cx="1675532" cy="924640"/>
          </a:xfrm>
          <a:prstGeom prst="rect">
            <a:avLst/>
          </a:prstGeom>
          <a:solidFill>
            <a:srgbClr val="A8D200"/>
          </a:solidFill>
        </p:spPr>
        <p:txBody>
          <a:bodyPr lIns="144000" tIns="72000" rIns="144000" bIns="72000"/>
          <a:lstStyle>
            <a:lvl1pPr marL="0" indent="0" algn="ctr">
              <a:buNone/>
              <a:defRPr sz="56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914400" indent="0">
              <a:buNone/>
              <a:defRPr sz="9600"/>
            </a:lvl2pPr>
            <a:lvl3pPr marL="1828800" indent="0">
              <a:buNone/>
              <a:defRPr sz="9600"/>
            </a:lvl3pPr>
            <a:lvl4pPr marL="2743200" indent="0">
              <a:buNone/>
              <a:defRPr sz="9600"/>
            </a:lvl4pPr>
            <a:lvl5pPr marL="3657600" indent="0">
              <a:buNone/>
              <a:defRPr sz="9600"/>
            </a:lvl5pPr>
          </a:lstStyle>
          <a:p>
            <a:pPr lvl="0"/>
            <a:r>
              <a:rPr lang="es-ES" dirty="0"/>
              <a:t>12.3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634955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EC9D-4369-4EC4-95F3-88922B4B0C1C}" type="datetimeFigureOut">
              <a:rPr lang="en-GB" smtClean="0"/>
              <a:t>15/08/2019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A916-48A2-48A2-9A75-3DD55F3698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607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EC9D-4369-4EC4-95F3-88922B4B0C1C}" type="datetimeFigureOut">
              <a:rPr lang="en-GB" smtClean="0"/>
              <a:t>15/08/2019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A916-48A2-48A2-9A75-3DD55F3698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53172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1" y="546100"/>
            <a:ext cx="8022168" cy="2324100"/>
          </a:xfr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3467" y="546111"/>
            <a:ext cx="13631333" cy="11706226"/>
          </a:xfrm>
        </p:spPr>
        <p:txBody>
          <a:bodyPr/>
          <a:lstStyle>
            <a:lvl1pPr>
              <a:defRPr sz="7600"/>
            </a:lvl1pPr>
            <a:lvl2pPr>
              <a:defRPr sz="6700"/>
            </a:lvl2pPr>
            <a:lvl3pPr>
              <a:defRPr sz="57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1" y="2870207"/>
            <a:ext cx="8022168" cy="9382126"/>
          </a:xfrm>
        </p:spPr>
        <p:txBody>
          <a:bodyPr/>
          <a:lstStyle>
            <a:lvl1pPr marL="0" indent="0">
              <a:buNone/>
              <a:defRPr sz="3300"/>
            </a:lvl1pPr>
            <a:lvl2pPr marL="1088428" indent="0">
              <a:buNone/>
              <a:defRPr sz="2900"/>
            </a:lvl2pPr>
            <a:lvl3pPr marL="2176857" indent="0">
              <a:buNone/>
              <a:defRPr sz="2400"/>
            </a:lvl3pPr>
            <a:lvl4pPr marL="3265285" indent="0">
              <a:buNone/>
              <a:defRPr sz="2100"/>
            </a:lvl4pPr>
            <a:lvl5pPr marL="4353714" indent="0">
              <a:buNone/>
              <a:defRPr sz="2100"/>
            </a:lvl5pPr>
            <a:lvl6pPr marL="5442142" indent="0">
              <a:buNone/>
              <a:defRPr sz="2100"/>
            </a:lvl6pPr>
            <a:lvl7pPr marL="6530568" indent="0">
              <a:buNone/>
              <a:defRPr sz="2100"/>
            </a:lvl7pPr>
            <a:lvl8pPr marL="7618992" indent="0">
              <a:buNone/>
              <a:defRPr sz="2100"/>
            </a:lvl8pPr>
            <a:lvl9pPr marL="8707425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EC9D-4369-4EC4-95F3-88922B4B0C1C}" type="datetimeFigureOut">
              <a:rPr lang="en-GB" smtClean="0"/>
              <a:t>15/08/2019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A916-48A2-48A2-9A75-3DD55F3698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06065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435" y="9601200"/>
            <a:ext cx="14630400" cy="1133476"/>
          </a:xfr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435" y="1225550"/>
            <a:ext cx="14630400" cy="8229600"/>
          </a:xfrm>
        </p:spPr>
        <p:txBody>
          <a:bodyPr/>
          <a:lstStyle>
            <a:lvl1pPr marL="0" indent="0">
              <a:buNone/>
              <a:defRPr sz="7600"/>
            </a:lvl1pPr>
            <a:lvl2pPr marL="1088428" indent="0">
              <a:buNone/>
              <a:defRPr sz="6700"/>
            </a:lvl2pPr>
            <a:lvl3pPr marL="2176857" indent="0">
              <a:buNone/>
              <a:defRPr sz="5700"/>
            </a:lvl3pPr>
            <a:lvl4pPr marL="3265285" indent="0">
              <a:buNone/>
              <a:defRPr sz="4800"/>
            </a:lvl4pPr>
            <a:lvl5pPr marL="4353714" indent="0">
              <a:buNone/>
              <a:defRPr sz="4800"/>
            </a:lvl5pPr>
            <a:lvl6pPr marL="5442142" indent="0">
              <a:buNone/>
              <a:defRPr sz="4800"/>
            </a:lvl6pPr>
            <a:lvl7pPr marL="6530568" indent="0">
              <a:buNone/>
              <a:defRPr sz="4800"/>
            </a:lvl7pPr>
            <a:lvl8pPr marL="7618992" indent="0">
              <a:buNone/>
              <a:defRPr sz="4800"/>
            </a:lvl8pPr>
            <a:lvl9pPr marL="8707425" indent="0">
              <a:buNone/>
              <a:defRPr sz="48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435" y="10734676"/>
            <a:ext cx="14630400" cy="1609724"/>
          </a:xfrm>
        </p:spPr>
        <p:txBody>
          <a:bodyPr/>
          <a:lstStyle>
            <a:lvl1pPr marL="0" indent="0">
              <a:buNone/>
              <a:defRPr sz="3300"/>
            </a:lvl1pPr>
            <a:lvl2pPr marL="1088428" indent="0">
              <a:buNone/>
              <a:defRPr sz="2900"/>
            </a:lvl2pPr>
            <a:lvl3pPr marL="2176857" indent="0">
              <a:buNone/>
              <a:defRPr sz="2400"/>
            </a:lvl3pPr>
            <a:lvl4pPr marL="3265285" indent="0">
              <a:buNone/>
              <a:defRPr sz="2100"/>
            </a:lvl4pPr>
            <a:lvl5pPr marL="4353714" indent="0">
              <a:buNone/>
              <a:defRPr sz="2100"/>
            </a:lvl5pPr>
            <a:lvl6pPr marL="5442142" indent="0">
              <a:buNone/>
              <a:defRPr sz="2100"/>
            </a:lvl6pPr>
            <a:lvl7pPr marL="6530568" indent="0">
              <a:buNone/>
              <a:defRPr sz="2100"/>
            </a:lvl7pPr>
            <a:lvl8pPr marL="7618992" indent="0">
              <a:buNone/>
              <a:defRPr sz="2100"/>
            </a:lvl8pPr>
            <a:lvl9pPr marL="8707425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EC9D-4369-4EC4-95F3-88922B4B0C1C}" type="datetimeFigureOut">
              <a:rPr lang="en-GB" smtClean="0"/>
              <a:t>15/08/2019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A916-48A2-48A2-9A75-3DD55F3698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75894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EC9D-4369-4EC4-95F3-88922B4B0C1C}" type="datetimeFigureOut">
              <a:rPr lang="en-GB" smtClean="0"/>
              <a:t>15/08/2019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A916-48A2-48A2-9A75-3DD55F3698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16723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7142400" y="1098550"/>
            <a:ext cx="14630400" cy="234061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51200" y="1098550"/>
            <a:ext cx="43484800" cy="234061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EC9D-4369-4EC4-95F3-88922B4B0C1C}" type="datetimeFigureOut">
              <a:rPr lang="en-GB" smtClean="0"/>
              <a:t>15/08/2019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A916-48A2-48A2-9A75-3DD55F3698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605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umar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/>
          <p:cNvSpPr>
            <a:spLocks noGrp="1"/>
          </p:cNvSpPr>
          <p:nvPr>
            <p:ph type="sldNum" sz="quarter" idx="10"/>
          </p:nvPr>
        </p:nvSpPr>
        <p:spPr>
          <a:xfrm>
            <a:off x="23303950" y="12780835"/>
            <a:ext cx="504000" cy="412158"/>
          </a:xfrm>
          <a:prstGeom prst="rect">
            <a:avLst/>
          </a:prstGeom>
        </p:spPr>
        <p:txBody>
          <a:bodyPr lIns="182880" tIns="91440" rIns="182880" bIns="91440"/>
          <a:lstStyle/>
          <a:p>
            <a:pPr defTabSz="1828800" eaLnBrk="1" fontAlgn="auto" hangingPunct="1">
              <a:spcBef>
                <a:spcPts val="0"/>
              </a:spcBef>
              <a:spcAft>
                <a:spcPts val="0"/>
              </a:spcAft>
            </a:pPr>
            <a:fld id="{EEA4495D-35CE-2741-BA1A-FCDF99A4A1F7}" type="slidenum">
              <a:rPr lang="es-ES_tradnl" sz="360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pPr defTabSz="1828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s-ES_tradnl" sz="36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11" hasCustomPrompt="1"/>
          </p:nvPr>
        </p:nvSpPr>
        <p:spPr>
          <a:xfrm>
            <a:off x="1400177" y="5171104"/>
            <a:ext cx="3197462" cy="59802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 b="1">
                <a:solidFill>
                  <a:srgbClr val="A8D200"/>
                </a:solidFill>
              </a:defRPr>
            </a:lvl1pPr>
            <a:lvl2pPr marL="914400" indent="0">
              <a:buNone/>
              <a:defRPr sz="3600" b="1">
                <a:solidFill>
                  <a:srgbClr val="B6D900"/>
                </a:solidFill>
              </a:defRPr>
            </a:lvl2pPr>
            <a:lvl3pPr marL="1828800" indent="0">
              <a:buNone/>
              <a:defRPr sz="3600" b="1">
                <a:solidFill>
                  <a:srgbClr val="B6D900"/>
                </a:solidFill>
              </a:defRPr>
            </a:lvl3pPr>
            <a:lvl4pPr marL="2743200" indent="0">
              <a:buNone/>
              <a:defRPr sz="3600" b="1">
                <a:solidFill>
                  <a:srgbClr val="B6D900"/>
                </a:solidFill>
              </a:defRPr>
            </a:lvl4pPr>
            <a:lvl5pPr marL="3657600" indent="0">
              <a:buNone/>
              <a:defRPr sz="3600" b="1">
                <a:solidFill>
                  <a:srgbClr val="B6D900"/>
                </a:solidFill>
              </a:defRPr>
            </a:lvl5pPr>
          </a:lstStyle>
          <a:p>
            <a:pPr lvl="0"/>
            <a:r>
              <a:rPr lang="es-ES" dirty="0"/>
              <a:t>1</a:t>
            </a:r>
            <a:r>
              <a:rPr lang="es-ES"/>
              <a:t>// Apartado</a:t>
            </a:r>
            <a:endParaRPr lang="es-ES_tradnl" dirty="0"/>
          </a:p>
        </p:txBody>
      </p:sp>
      <p:sp>
        <p:nvSpPr>
          <p:cNvPr id="8" name="Marcador de texto 7"/>
          <p:cNvSpPr>
            <a:spLocks noGrp="1"/>
          </p:cNvSpPr>
          <p:nvPr>
            <p:ph type="body" sz="quarter" idx="12" hasCustomPrompt="1"/>
          </p:nvPr>
        </p:nvSpPr>
        <p:spPr>
          <a:xfrm>
            <a:off x="1400177" y="6196750"/>
            <a:ext cx="3693118" cy="5466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9144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8288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27432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36576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s-ES"/>
              <a:t>1.1 Titular apartado</a:t>
            </a:r>
            <a:endParaRPr lang="es-ES_tradnl" dirty="0"/>
          </a:p>
        </p:txBody>
      </p:sp>
      <p:sp>
        <p:nvSpPr>
          <p:cNvPr id="11" name="Marcador de texto 5"/>
          <p:cNvSpPr>
            <a:spLocks noGrp="1"/>
          </p:cNvSpPr>
          <p:nvPr>
            <p:ph type="body" sz="quarter" idx="13" hasCustomPrompt="1"/>
          </p:nvPr>
        </p:nvSpPr>
        <p:spPr>
          <a:xfrm>
            <a:off x="7296775" y="5171104"/>
            <a:ext cx="3197462" cy="59802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 b="1">
                <a:solidFill>
                  <a:srgbClr val="A8D200"/>
                </a:solidFill>
              </a:defRPr>
            </a:lvl1pPr>
            <a:lvl2pPr marL="914400" indent="0">
              <a:buNone/>
              <a:defRPr sz="3600" b="1">
                <a:solidFill>
                  <a:srgbClr val="B6D900"/>
                </a:solidFill>
              </a:defRPr>
            </a:lvl2pPr>
            <a:lvl3pPr marL="1828800" indent="0">
              <a:buNone/>
              <a:defRPr sz="3600" b="1">
                <a:solidFill>
                  <a:srgbClr val="B6D900"/>
                </a:solidFill>
              </a:defRPr>
            </a:lvl3pPr>
            <a:lvl4pPr marL="2743200" indent="0">
              <a:buNone/>
              <a:defRPr sz="3600" b="1">
                <a:solidFill>
                  <a:srgbClr val="B6D900"/>
                </a:solidFill>
              </a:defRPr>
            </a:lvl4pPr>
            <a:lvl5pPr marL="3657600" indent="0">
              <a:buNone/>
              <a:defRPr sz="3600" b="1">
                <a:solidFill>
                  <a:srgbClr val="B6D900"/>
                </a:solidFill>
              </a:defRPr>
            </a:lvl5pPr>
          </a:lstStyle>
          <a:p>
            <a:pPr lvl="0"/>
            <a:r>
              <a:rPr lang="es-ES" dirty="0"/>
              <a:t>2// Apartado</a:t>
            </a:r>
            <a:endParaRPr lang="es-ES_tradnl" dirty="0"/>
          </a:p>
        </p:txBody>
      </p:sp>
      <p:sp>
        <p:nvSpPr>
          <p:cNvPr id="12" name="Marcador de texto 7"/>
          <p:cNvSpPr>
            <a:spLocks noGrp="1"/>
          </p:cNvSpPr>
          <p:nvPr>
            <p:ph type="body" sz="quarter" idx="14" hasCustomPrompt="1"/>
          </p:nvPr>
        </p:nvSpPr>
        <p:spPr>
          <a:xfrm>
            <a:off x="7296775" y="6196750"/>
            <a:ext cx="3693118" cy="5466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9144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8288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27432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36576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s-ES" dirty="0"/>
              <a:t>2.1 Titular apartado</a:t>
            </a:r>
            <a:endParaRPr lang="es-ES_tradnl" dirty="0"/>
          </a:p>
        </p:txBody>
      </p:sp>
      <p:sp>
        <p:nvSpPr>
          <p:cNvPr id="17" name="Marcador de texto 5"/>
          <p:cNvSpPr>
            <a:spLocks noGrp="1"/>
          </p:cNvSpPr>
          <p:nvPr>
            <p:ph type="body" sz="quarter" idx="15" hasCustomPrompt="1"/>
          </p:nvPr>
        </p:nvSpPr>
        <p:spPr>
          <a:xfrm>
            <a:off x="13073731" y="5171104"/>
            <a:ext cx="3197462" cy="59802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 b="1">
                <a:solidFill>
                  <a:srgbClr val="A8D200"/>
                </a:solidFill>
              </a:defRPr>
            </a:lvl1pPr>
            <a:lvl2pPr marL="914400" indent="0">
              <a:buNone/>
              <a:defRPr sz="3600" b="1">
                <a:solidFill>
                  <a:srgbClr val="B6D900"/>
                </a:solidFill>
              </a:defRPr>
            </a:lvl2pPr>
            <a:lvl3pPr marL="1828800" indent="0">
              <a:buNone/>
              <a:defRPr sz="3600" b="1">
                <a:solidFill>
                  <a:srgbClr val="B6D900"/>
                </a:solidFill>
              </a:defRPr>
            </a:lvl3pPr>
            <a:lvl4pPr marL="2743200" indent="0">
              <a:buNone/>
              <a:defRPr sz="3600" b="1">
                <a:solidFill>
                  <a:srgbClr val="B6D900"/>
                </a:solidFill>
              </a:defRPr>
            </a:lvl4pPr>
            <a:lvl5pPr marL="3657600" indent="0">
              <a:buNone/>
              <a:defRPr sz="3600" b="1">
                <a:solidFill>
                  <a:srgbClr val="B6D900"/>
                </a:solidFill>
              </a:defRPr>
            </a:lvl5pPr>
          </a:lstStyle>
          <a:p>
            <a:pPr lvl="0"/>
            <a:r>
              <a:rPr lang="es-ES" dirty="0"/>
              <a:t>3// Apartado</a:t>
            </a:r>
            <a:endParaRPr lang="es-ES_tradnl" dirty="0"/>
          </a:p>
        </p:txBody>
      </p:sp>
      <p:sp>
        <p:nvSpPr>
          <p:cNvPr id="18" name="Marcador de texto 7"/>
          <p:cNvSpPr>
            <a:spLocks noGrp="1"/>
          </p:cNvSpPr>
          <p:nvPr>
            <p:ph type="body" sz="quarter" idx="16" hasCustomPrompt="1"/>
          </p:nvPr>
        </p:nvSpPr>
        <p:spPr>
          <a:xfrm>
            <a:off x="13073731" y="6196750"/>
            <a:ext cx="3693118" cy="5466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9144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8288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27432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36576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s-ES" dirty="0"/>
              <a:t>3.1 Titular apartado</a:t>
            </a:r>
            <a:endParaRPr lang="es-ES_tradnl" dirty="0"/>
          </a:p>
        </p:txBody>
      </p:sp>
      <p:sp>
        <p:nvSpPr>
          <p:cNvPr id="19" name="Marcador de texto 5"/>
          <p:cNvSpPr>
            <a:spLocks noGrp="1"/>
          </p:cNvSpPr>
          <p:nvPr>
            <p:ph type="body" sz="quarter" idx="17" hasCustomPrompt="1"/>
          </p:nvPr>
        </p:nvSpPr>
        <p:spPr>
          <a:xfrm>
            <a:off x="18816505" y="5171104"/>
            <a:ext cx="3197462" cy="59802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 b="1">
                <a:solidFill>
                  <a:srgbClr val="A8D200"/>
                </a:solidFill>
              </a:defRPr>
            </a:lvl1pPr>
            <a:lvl2pPr marL="914400" indent="0">
              <a:buNone/>
              <a:defRPr sz="3600" b="1">
                <a:solidFill>
                  <a:srgbClr val="B6D900"/>
                </a:solidFill>
              </a:defRPr>
            </a:lvl2pPr>
            <a:lvl3pPr marL="1828800" indent="0">
              <a:buNone/>
              <a:defRPr sz="3600" b="1">
                <a:solidFill>
                  <a:srgbClr val="B6D900"/>
                </a:solidFill>
              </a:defRPr>
            </a:lvl3pPr>
            <a:lvl4pPr marL="2743200" indent="0">
              <a:buNone/>
              <a:defRPr sz="3600" b="1">
                <a:solidFill>
                  <a:srgbClr val="B6D900"/>
                </a:solidFill>
              </a:defRPr>
            </a:lvl4pPr>
            <a:lvl5pPr marL="3657600" indent="0">
              <a:buNone/>
              <a:defRPr sz="3600" b="1">
                <a:solidFill>
                  <a:srgbClr val="B6D900"/>
                </a:solidFill>
              </a:defRPr>
            </a:lvl5pPr>
          </a:lstStyle>
          <a:p>
            <a:pPr lvl="0"/>
            <a:r>
              <a:rPr lang="es-ES" dirty="0"/>
              <a:t>4// Apartado</a:t>
            </a:r>
            <a:endParaRPr lang="es-ES_tradnl" dirty="0"/>
          </a:p>
        </p:txBody>
      </p:sp>
      <p:sp>
        <p:nvSpPr>
          <p:cNvPr id="20" name="Marcador de texto 7"/>
          <p:cNvSpPr>
            <a:spLocks noGrp="1"/>
          </p:cNvSpPr>
          <p:nvPr>
            <p:ph type="body" sz="quarter" idx="18" hasCustomPrompt="1"/>
          </p:nvPr>
        </p:nvSpPr>
        <p:spPr>
          <a:xfrm>
            <a:off x="18816505" y="6196750"/>
            <a:ext cx="3693118" cy="5466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9144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8288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27432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36576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s-ES" dirty="0"/>
              <a:t>4.1 Titular apartado</a:t>
            </a:r>
            <a:endParaRPr lang="es-ES_tradnl" dirty="0"/>
          </a:p>
        </p:txBody>
      </p:sp>
      <p:sp>
        <p:nvSpPr>
          <p:cNvPr id="13" name="Marcador de texto 10"/>
          <p:cNvSpPr>
            <a:spLocks noGrp="1"/>
          </p:cNvSpPr>
          <p:nvPr>
            <p:ph type="body" sz="quarter" idx="19" hasCustomPrompt="1"/>
          </p:nvPr>
        </p:nvSpPr>
        <p:spPr>
          <a:xfrm>
            <a:off x="1401304" y="1692101"/>
            <a:ext cx="21608328" cy="148336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9600" b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914400" indent="0">
              <a:buFontTx/>
              <a:buNone/>
              <a:defRPr sz="560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1828800" indent="0">
              <a:buFontTx/>
              <a:buNone/>
              <a:defRPr/>
            </a:lvl3pPr>
            <a:lvl4pPr marL="2743200" indent="0">
              <a:buFontTx/>
              <a:buNone/>
              <a:defRPr/>
            </a:lvl4pPr>
            <a:lvl5pPr marL="3657600" indent="0">
              <a:buFontTx/>
              <a:buNone/>
              <a:defRPr/>
            </a:lvl5pPr>
          </a:lstStyle>
          <a:p>
            <a:pPr lvl="0"/>
            <a:r>
              <a:rPr lang="es-ES" dirty="0"/>
              <a:t>Sumario</a:t>
            </a:r>
          </a:p>
        </p:txBody>
      </p:sp>
    </p:spTree>
    <p:extLst>
      <p:ext uri="{BB962C8B-B14F-4D97-AF65-F5344CB8AC3E}">
        <p14:creationId xmlns:p14="http://schemas.microsoft.com/office/powerpoint/2010/main" val="1291169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lIns="182880" tIns="91440" rIns="182880" bIns="91440"/>
          <a:lstStyle/>
          <a:p>
            <a:r>
              <a:rPr lang="nl-BE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lIns="182880" tIns="91440" rIns="182880" bIns="91440"/>
          <a:lstStyle/>
          <a:p>
            <a:pPr lvl="0"/>
            <a:r>
              <a:rPr lang="nl-BE"/>
              <a:t>Klik om de tekststijl van het model te bewerken</a:t>
            </a:r>
          </a:p>
          <a:p>
            <a:pPr lvl="1"/>
            <a:r>
              <a:rPr lang="nl-BE"/>
              <a:t>Tweede niveau</a:t>
            </a:r>
          </a:p>
          <a:p>
            <a:pPr lvl="2"/>
            <a:r>
              <a:rPr lang="nl-BE"/>
              <a:t>Derde niveau</a:t>
            </a:r>
          </a:p>
          <a:p>
            <a:pPr lvl="3"/>
            <a:r>
              <a:rPr lang="nl-BE"/>
              <a:t>Vierde niveau</a:t>
            </a:r>
          </a:p>
          <a:p>
            <a:pPr lvl="4"/>
            <a:r>
              <a:rPr lang="nl-BE"/>
              <a:t>Vijfde niveau</a:t>
            </a:r>
            <a:endParaRPr lang="nl-NL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170486" y="12635504"/>
            <a:ext cx="753412" cy="738664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r">
              <a:defRPr sz="4800" b="1" i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pPr defTabSz="1828800" eaLnBrk="1" fontAlgn="auto" hangingPunct="1">
              <a:spcBef>
                <a:spcPts val="0"/>
              </a:spcBef>
              <a:spcAft>
                <a:spcPts val="0"/>
              </a:spcAft>
            </a:pPr>
            <a:fld id="{38C080AE-66C8-8249-B90B-B6D109566B0C}" type="slidenum">
              <a:rPr lang="en-US">
                <a:solidFill>
                  <a:srgbClr val="C1C1C1"/>
                </a:solidFill>
                <a:ea typeface="+mn-ea"/>
              </a:rPr>
              <a:pPr defTabSz="1828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C1C1C1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772693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rtadill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10"/>
          <p:cNvSpPr>
            <a:spLocks noGrp="1"/>
          </p:cNvSpPr>
          <p:nvPr>
            <p:ph type="body" sz="quarter" idx="13"/>
          </p:nvPr>
        </p:nvSpPr>
        <p:spPr>
          <a:xfrm>
            <a:off x="4044753" y="5083347"/>
            <a:ext cx="9787626" cy="662097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s-ES" dirty="0"/>
              <a:t>Haga clic para modificar el estilo de texto del patrón</a:t>
            </a:r>
            <a:endParaRPr lang="es-ES_tradnl" dirty="0"/>
          </a:p>
        </p:txBody>
      </p:sp>
      <p:sp>
        <p:nvSpPr>
          <p:cNvPr id="6" name="Marcador de texto 10"/>
          <p:cNvSpPr>
            <a:spLocks noGrp="1"/>
          </p:cNvSpPr>
          <p:nvPr>
            <p:ph type="body" sz="quarter" idx="11" hasCustomPrompt="1"/>
          </p:nvPr>
        </p:nvSpPr>
        <p:spPr>
          <a:xfrm>
            <a:off x="4044753" y="1692101"/>
            <a:ext cx="12065314" cy="10843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9600" b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914400" indent="0">
              <a:buFontTx/>
              <a:buNone/>
              <a:defRPr sz="560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1828800" indent="0">
              <a:buFontTx/>
              <a:buNone/>
              <a:defRPr/>
            </a:lvl3pPr>
            <a:lvl4pPr marL="2743200" indent="0">
              <a:buFontTx/>
              <a:buNone/>
              <a:defRPr/>
            </a:lvl4pPr>
            <a:lvl5pPr marL="3657600" indent="0">
              <a:buFontTx/>
              <a:buNone/>
              <a:defRPr/>
            </a:lvl5pPr>
          </a:lstStyle>
          <a:p>
            <a:pPr lvl="0"/>
            <a:r>
              <a:rPr lang="es-ES" dirty="0"/>
              <a:t>Titular Presentación</a:t>
            </a:r>
          </a:p>
        </p:txBody>
      </p:sp>
      <p:sp>
        <p:nvSpPr>
          <p:cNvPr id="7" name="Marcador de texto 2"/>
          <p:cNvSpPr>
            <a:spLocks noGrp="1"/>
          </p:cNvSpPr>
          <p:nvPr>
            <p:ph type="body" sz="quarter" idx="12" hasCustomPrompt="1"/>
          </p:nvPr>
        </p:nvSpPr>
        <p:spPr>
          <a:xfrm>
            <a:off x="1400176" y="761420"/>
            <a:ext cx="15757524" cy="930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200" b="0" i="0" u="sng">
                <a:solidFill>
                  <a:srgbClr val="A8D200"/>
                </a:solidFill>
                <a:latin typeface="Arial" charset="0"/>
                <a:ea typeface="Arial" charset="0"/>
                <a:cs typeface="Arial" charset="0"/>
              </a:defRPr>
            </a:lvl1pPr>
            <a:lvl2pPr marL="914400" indent="0">
              <a:buNone/>
              <a:defRPr sz="3600" b="0" i="0">
                <a:latin typeface="Arial" charset="0"/>
                <a:ea typeface="Arial" charset="0"/>
                <a:cs typeface="Arial" charset="0"/>
              </a:defRPr>
            </a:lvl2pPr>
            <a:lvl3pPr marL="1828800" indent="0">
              <a:buNone/>
              <a:defRPr sz="3600" b="0" i="0">
                <a:latin typeface="Arial" charset="0"/>
                <a:ea typeface="Arial" charset="0"/>
                <a:cs typeface="Arial" charset="0"/>
              </a:defRPr>
            </a:lvl3pPr>
            <a:lvl4pPr marL="2743200" indent="0">
              <a:buNone/>
              <a:defRPr sz="3600" b="0" i="0">
                <a:latin typeface="Arial" charset="0"/>
                <a:ea typeface="Arial" charset="0"/>
                <a:cs typeface="Arial" charset="0"/>
              </a:defRPr>
            </a:lvl4pPr>
            <a:lvl5pPr marL="3657600" indent="0">
              <a:buNone/>
              <a:defRPr sz="3600"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s-ES" dirty="0"/>
              <a:t>Titular presentación / Subtitular</a:t>
            </a:r>
            <a:endParaRPr lang="es-ES_tradnl" dirty="0"/>
          </a:p>
        </p:txBody>
      </p:sp>
      <p:sp>
        <p:nvSpPr>
          <p:cNvPr id="8" name="Marcador de texto 2"/>
          <p:cNvSpPr>
            <a:spLocks noGrp="1"/>
          </p:cNvSpPr>
          <p:nvPr>
            <p:ph type="body" sz="quarter" idx="14" hasCustomPrompt="1"/>
          </p:nvPr>
        </p:nvSpPr>
        <p:spPr>
          <a:xfrm>
            <a:off x="1400178" y="1851810"/>
            <a:ext cx="1924912" cy="924640"/>
          </a:xfrm>
          <a:prstGeom prst="rect">
            <a:avLst/>
          </a:prstGeom>
          <a:solidFill>
            <a:srgbClr val="A8D200"/>
          </a:solidFill>
        </p:spPr>
        <p:txBody>
          <a:bodyPr lIns="72000" tIns="72000" rIns="72000" bIns="72000"/>
          <a:lstStyle>
            <a:lvl1pPr marL="0" indent="0" algn="ctr">
              <a:buNone/>
              <a:defRPr sz="6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914400" indent="0">
              <a:buNone/>
              <a:defRPr sz="9600"/>
            </a:lvl2pPr>
            <a:lvl3pPr marL="1828800" indent="0">
              <a:buNone/>
              <a:defRPr sz="9600"/>
            </a:lvl3pPr>
            <a:lvl4pPr marL="2743200" indent="0">
              <a:buNone/>
              <a:defRPr sz="9600"/>
            </a:lvl4pPr>
            <a:lvl5pPr marL="3657600" indent="0">
              <a:buNone/>
              <a:defRPr sz="9600"/>
            </a:lvl5pPr>
          </a:lstStyle>
          <a:p>
            <a:pPr lvl="0"/>
            <a:r>
              <a:rPr lang="es-ES" dirty="0"/>
              <a:t>12.3</a:t>
            </a:r>
            <a:endParaRPr lang="es-ES_tradnl" dirty="0"/>
          </a:p>
        </p:txBody>
      </p:sp>
      <p:sp>
        <p:nvSpPr>
          <p:cNvPr id="9" name="Marcador de texto 10"/>
          <p:cNvSpPr>
            <a:spLocks noGrp="1"/>
          </p:cNvSpPr>
          <p:nvPr>
            <p:ph type="body" sz="quarter" idx="15" hasCustomPrompt="1"/>
          </p:nvPr>
        </p:nvSpPr>
        <p:spPr>
          <a:xfrm>
            <a:off x="4044753" y="3707131"/>
            <a:ext cx="5117002" cy="77023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5600" b="1">
                <a:solidFill>
                  <a:srgbClr val="A8D200"/>
                </a:solidFill>
              </a:defRPr>
            </a:lvl1pPr>
            <a:lvl2pPr marL="914400" indent="0">
              <a:buNone/>
              <a:defRPr sz="4000"/>
            </a:lvl2pPr>
            <a:lvl3pPr marL="1828800" indent="0">
              <a:buNone/>
              <a:defRPr sz="40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</a:lstStyle>
          <a:p>
            <a:pPr lvl="0"/>
            <a:r>
              <a:rPr lang="es-ES" dirty="0"/>
              <a:t>Subtitular</a:t>
            </a:r>
            <a:endParaRPr lang="es-ES_tradnl" dirty="0"/>
          </a:p>
        </p:txBody>
      </p:sp>
      <p:sp>
        <p:nvSpPr>
          <p:cNvPr id="10" name="Marcador de gráfico 9"/>
          <p:cNvSpPr>
            <a:spLocks noGrp="1"/>
          </p:cNvSpPr>
          <p:nvPr>
            <p:ph type="chart" sz="quarter" idx="16"/>
          </p:nvPr>
        </p:nvSpPr>
        <p:spPr>
          <a:xfrm>
            <a:off x="14281151" y="5083177"/>
            <a:ext cx="9442450" cy="6619874"/>
          </a:xfrm>
          <a:prstGeom prst="rect">
            <a:avLst/>
          </a:prstGeom>
        </p:spPr>
        <p:txBody>
          <a:bodyPr lIns="182880" tIns="91440" rIns="182880" bIns="91440"/>
          <a:lstStyle/>
          <a:p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575588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861"/>
            <a:ext cx="20726400" cy="29400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4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68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37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21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05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18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74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EC9D-4369-4EC4-95F3-88922B4B0C1C}" type="datetimeFigureOut">
              <a:rPr lang="en-GB" smtClean="0"/>
              <a:t>15/08/2019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A916-48A2-48A2-9A75-3DD55F3698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4561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EC9D-4369-4EC4-95F3-88922B4B0C1C}" type="datetimeFigureOut">
              <a:rPr lang="en-GB" smtClean="0"/>
              <a:t>15/08/2019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A916-48A2-48A2-9A75-3DD55F3698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6121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168" y="8813811"/>
            <a:ext cx="20726400" cy="2724150"/>
          </a:xfrm>
        </p:spPr>
        <p:txBody>
          <a:bodyPr anchor="t"/>
          <a:lstStyle>
            <a:lvl1pPr algn="l">
              <a:defRPr sz="95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168" y="5813427"/>
            <a:ext cx="20726400" cy="3000374"/>
          </a:xfrm>
        </p:spPr>
        <p:txBody>
          <a:bodyPr anchor="b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88428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76857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5285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53714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42142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530568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618992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707425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EC9D-4369-4EC4-95F3-88922B4B0C1C}" type="datetimeFigureOut">
              <a:rPr lang="en-GB" smtClean="0"/>
              <a:t>15/08/2019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A916-48A2-48A2-9A75-3DD55F3698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9883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51200" y="6400811"/>
            <a:ext cx="29057600" cy="18103850"/>
          </a:xfr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715200" y="6400811"/>
            <a:ext cx="29057600" cy="18103850"/>
          </a:xfr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EC9D-4369-4EC4-95F3-88922B4B0C1C}" type="datetimeFigureOut">
              <a:rPr lang="en-GB" smtClean="0"/>
              <a:t>15/08/2019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A916-48A2-48A2-9A75-3DD55F3698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9641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070226"/>
            <a:ext cx="10773835" cy="1279524"/>
          </a:xfrm>
        </p:spPr>
        <p:txBody>
          <a:bodyPr anchor="b"/>
          <a:lstStyle>
            <a:lvl1pPr marL="0" indent="0">
              <a:buNone/>
              <a:defRPr sz="5700" b="1"/>
            </a:lvl1pPr>
            <a:lvl2pPr marL="1088428" indent="0">
              <a:buNone/>
              <a:defRPr sz="4800" b="1"/>
            </a:lvl2pPr>
            <a:lvl3pPr marL="2176857" indent="0">
              <a:buNone/>
              <a:defRPr sz="4300" b="1"/>
            </a:lvl3pPr>
            <a:lvl4pPr marL="3265285" indent="0">
              <a:buNone/>
              <a:defRPr sz="3800" b="1"/>
            </a:lvl4pPr>
            <a:lvl5pPr marL="4353714" indent="0">
              <a:buNone/>
              <a:defRPr sz="3800" b="1"/>
            </a:lvl5pPr>
            <a:lvl6pPr marL="5442142" indent="0">
              <a:buNone/>
              <a:defRPr sz="3800" b="1"/>
            </a:lvl6pPr>
            <a:lvl7pPr marL="6530568" indent="0">
              <a:buNone/>
              <a:defRPr sz="3800" b="1"/>
            </a:lvl7pPr>
            <a:lvl8pPr marL="7618992" indent="0">
              <a:buNone/>
              <a:defRPr sz="3800" b="1"/>
            </a:lvl8pPr>
            <a:lvl9pPr marL="8707425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4349750"/>
            <a:ext cx="10773835" cy="7902576"/>
          </a:xfr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6748" y="3070226"/>
            <a:ext cx="10778067" cy="1279524"/>
          </a:xfrm>
        </p:spPr>
        <p:txBody>
          <a:bodyPr anchor="b"/>
          <a:lstStyle>
            <a:lvl1pPr marL="0" indent="0">
              <a:buNone/>
              <a:defRPr sz="5700" b="1"/>
            </a:lvl1pPr>
            <a:lvl2pPr marL="1088428" indent="0">
              <a:buNone/>
              <a:defRPr sz="4800" b="1"/>
            </a:lvl2pPr>
            <a:lvl3pPr marL="2176857" indent="0">
              <a:buNone/>
              <a:defRPr sz="4300" b="1"/>
            </a:lvl3pPr>
            <a:lvl4pPr marL="3265285" indent="0">
              <a:buNone/>
              <a:defRPr sz="3800" b="1"/>
            </a:lvl4pPr>
            <a:lvl5pPr marL="4353714" indent="0">
              <a:buNone/>
              <a:defRPr sz="3800" b="1"/>
            </a:lvl5pPr>
            <a:lvl6pPr marL="5442142" indent="0">
              <a:buNone/>
              <a:defRPr sz="3800" b="1"/>
            </a:lvl6pPr>
            <a:lvl7pPr marL="6530568" indent="0">
              <a:buNone/>
              <a:defRPr sz="3800" b="1"/>
            </a:lvl7pPr>
            <a:lvl8pPr marL="7618992" indent="0">
              <a:buNone/>
              <a:defRPr sz="3800" b="1"/>
            </a:lvl8pPr>
            <a:lvl9pPr marL="8707425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6748" y="4349750"/>
            <a:ext cx="10778067" cy="7902576"/>
          </a:xfr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EC9D-4369-4EC4-95F3-88922B4B0C1C}" type="datetimeFigureOut">
              <a:rPr lang="en-GB" smtClean="0"/>
              <a:t>15/08/2019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A916-48A2-48A2-9A75-3DD55F3698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325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303" y="11647698"/>
            <a:ext cx="9904006" cy="1556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551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 vert="horz" lIns="217686" tIns="108843" rIns="217686" bIns="108843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200411"/>
            <a:ext cx="21945600" cy="9051926"/>
          </a:xfrm>
          <a:prstGeom prst="rect">
            <a:avLst/>
          </a:prstGeom>
        </p:spPr>
        <p:txBody>
          <a:bodyPr vert="horz" lIns="217686" tIns="108843" rIns="217686" bIns="10884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19200" y="12712711"/>
            <a:ext cx="5689600" cy="730250"/>
          </a:xfrm>
          <a:prstGeom prst="rect">
            <a:avLst/>
          </a:prstGeom>
        </p:spPr>
        <p:txBody>
          <a:bodyPr vert="horz" lIns="217686" tIns="108843" rIns="217686" bIns="108843" rtlCol="0" anchor="ctr"/>
          <a:lstStyle>
            <a:lvl1pPr algn="l">
              <a:defRPr sz="2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C9EC9D-4369-4EC4-95F3-88922B4B0C1C}" type="datetimeFigureOut">
              <a:rPr lang="en-GB" smtClean="0"/>
              <a:t>15/08/2019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31200" y="12712711"/>
            <a:ext cx="7721600" cy="730250"/>
          </a:xfrm>
          <a:prstGeom prst="rect">
            <a:avLst/>
          </a:prstGeom>
        </p:spPr>
        <p:txBody>
          <a:bodyPr vert="horz" lIns="217686" tIns="108843" rIns="217686" bIns="108843" rtlCol="0" anchor="ctr"/>
          <a:lstStyle>
            <a:lvl1pPr algn="ctr">
              <a:defRPr sz="2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475200" y="12712711"/>
            <a:ext cx="5689600" cy="730250"/>
          </a:xfrm>
          <a:prstGeom prst="rect">
            <a:avLst/>
          </a:prstGeom>
        </p:spPr>
        <p:txBody>
          <a:bodyPr vert="horz" lIns="217686" tIns="108843" rIns="217686" bIns="108843" rtlCol="0" anchor="ctr"/>
          <a:lstStyle>
            <a:lvl1pPr algn="r">
              <a:defRPr sz="2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C5A916-48A2-48A2-9A75-3DD55F3698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262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hf hdr="0" ftr="0" dt="0"/>
  <p:txStyles>
    <p:titleStyle>
      <a:lvl1pPr algn="ctr" defTabSz="2176857" rtl="0" eaLnBrk="1" latinLnBrk="0" hangingPunct="1">
        <a:spcBef>
          <a:spcPct val="0"/>
        </a:spcBef>
        <a:buNone/>
        <a:defRPr sz="10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320" indent="-816320" algn="l" defTabSz="2176857" rtl="0" eaLnBrk="1" latinLnBrk="0" hangingPunct="1">
        <a:spcBef>
          <a:spcPct val="20000"/>
        </a:spcBef>
        <a:buFont typeface="Arial" panose="020B0604020202020204" pitchFamily="34" charset="0"/>
        <a:buChar char="•"/>
        <a:defRPr sz="7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8697" indent="-680271" algn="l" defTabSz="2176857" rtl="0" eaLnBrk="1" latinLnBrk="0" hangingPunct="1">
        <a:spcBef>
          <a:spcPct val="20000"/>
        </a:spcBef>
        <a:buFont typeface="Arial" panose="020B0604020202020204" pitchFamily="34" charset="0"/>
        <a:buChar char="–"/>
        <a:defRPr sz="6700" kern="1200">
          <a:solidFill>
            <a:schemeClr val="tx1"/>
          </a:solidFill>
          <a:latin typeface="+mn-lt"/>
          <a:ea typeface="+mn-ea"/>
          <a:cs typeface="+mn-cs"/>
        </a:defRPr>
      </a:lvl2pPr>
      <a:lvl3pPr marL="2721071" indent="-544214" algn="l" defTabSz="2176857" rtl="0" eaLnBrk="1" latinLnBrk="0" hangingPunct="1">
        <a:spcBef>
          <a:spcPct val="20000"/>
        </a:spcBef>
        <a:buFont typeface="Arial" panose="020B0604020202020204" pitchFamily="34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3pPr>
      <a:lvl4pPr marL="3809500" indent="-544214" algn="l" defTabSz="2176857" rtl="0" eaLnBrk="1" latinLnBrk="0" hangingPunct="1">
        <a:spcBef>
          <a:spcPct val="20000"/>
        </a:spcBef>
        <a:buFont typeface="Arial" panose="020B0604020202020204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7928" indent="-544214" algn="l" defTabSz="2176857" rtl="0" eaLnBrk="1" latinLnBrk="0" hangingPunct="1">
        <a:spcBef>
          <a:spcPct val="20000"/>
        </a:spcBef>
        <a:buFont typeface="Arial" panose="020B0604020202020204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6356" indent="-544214" algn="l" defTabSz="2176857" rtl="0" eaLnBrk="1" latinLnBrk="0" hangingPunct="1">
        <a:spcBef>
          <a:spcPct val="20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4782" indent="-544214" algn="l" defTabSz="2176857" rtl="0" eaLnBrk="1" latinLnBrk="0" hangingPunct="1">
        <a:spcBef>
          <a:spcPct val="20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3209" indent="-544214" algn="l" defTabSz="2176857" rtl="0" eaLnBrk="1" latinLnBrk="0" hangingPunct="1">
        <a:spcBef>
          <a:spcPct val="20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1635" indent="-544214" algn="l" defTabSz="2176857" rtl="0" eaLnBrk="1" latinLnBrk="0" hangingPunct="1">
        <a:spcBef>
          <a:spcPct val="20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76857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428" algn="l" defTabSz="2176857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6857" algn="l" defTabSz="2176857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5285" algn="l" defTabSz="2176857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3714" algn="l" defTabSz="2176857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2142" algn="l" defTabSz="2176857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30568" algn="l" defTabSz="2176857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18992" algn="l" defTabSz="2176857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7425" algn="l" defTabSz="2176857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6.xml"/><Relationship Id="rId5" Type="http://schemas.openxmlformats.org/officeDocument/2006/relationships/hyperlink" Target="mailto:k.navaie@lancaster.ac.uk" TargetMode="Externa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eurescom-meetings.webex.com/eurescom-meetings/j.php?MTID=m7aad06a034b26d0893fc378014b25cf8" TargetMode="External"/><Relationship Id="rId7" Type="http://schemas.openxmlformats.org/officeDocument/2006/relationships/image" Target="../media/image5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collaborationhelp.cisco.com/article/WBX000029055" TargetMode="External"/><Relationship Id="rId5" Type="http://schemas.openxmlformats.org/officeDocument/2006/relationships/hyperlink" Target="https://eurescom.webex.com/eurescom/globalcallin.php?serviceType=MC&amp;ED=697732507&amp;tollFree=0" TargetMode="External"/><Relationship Id="rId4" Type="http://schemas.openxmlformats.org/officeDocument/2006/relationships/hyperlink" Target="tel:+49-6925511-4400,,*01*955071414##*01*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mailto:k.navaie@Lancaster.ac.uk" TargetMode="External"/><Relationship Id="rId1" Type="http://schemas.openxmlformats.org/officeDocument/2006/relationships/slideLayout" Target="../slideLayouts/slideLayout6.xml"/><Relationship Id="rId6" Type="http://schemas.microsoft.com/office/2007/relationships/hdphoto" Target="../media/hdphoto2.wdp"/><Relationship Id="rId5" Type="http://schemas.openxmlformats.org/officeDocument/2006/relationships/image" Target="../media/image15.png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/>
          <p:cNvSpPr>
            <a:spLocks/>
          </p:cNvSpPr>
          <p:nvPr/>
        </p:nvSpPr>
        <p:spPr bwMode="auto">
          <a:xfrm>
            <a:off x="-27856" y="11030981"/>
            <a:ext cx="2438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en-US" sz="5400" b="1" dirty="0">
              <a:solidFill>
                <a:srgbClr val="3C3C3C"/>
              </a:solidFill>
              <a:latin typeface="Century Gothic" panose="020B0502020202020204" pitchFamily="34" charset="0"/>
              <a:ea typeface="Aleo" panose="020F0502020204030203" pitchFamily="34" charset="0"/>
              <a:cs typeface="Aleo" panose="020F0502020204030203" pitchFamily="34" charset="0"/>
              <a:sym typeface="Aleo" panose="020F0502020204030203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1688" y="89248"/>
            <a:ext cx="3657656" cy="4359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7"/>
          <p:cNvSpPr>
            <a:spLocks/>
          </p:cNvSpPr>
          <p:nvPr/>
        </p:nvSpPr>
        <p:spPr bwMode="auto">
          <a:xfrm>
            <a:off x="3530060" y="5950927"/>
            <a:ext cx="17039908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GB" sz="4400" b="1" dirty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  <a:sym typeface="Aleo" panose="020F0502020204030203" pitchFamily="34" charset="0"/>
              </a:rPr>
              <a:t/>
            </a:r>
            <a:br>
              <a:rPr lang="en-GB" sz="4400" b="1" dirty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  <a:sym typeface="Aleo" panose="020F0502020204030203" pitchFamily="34" charset="0"/>
              </a:rPr>
            </a:br>
            <a:r>
              <a:rPr lang="en-GB" sz="8000" b="1" dirty="0" smtClean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  <a:sym typeface="Aleo" panose="020F0502020204030203" pitchFamily="34" charset="0"/>
              </a:rPr>
              <a:t>Dependable Connectivity as a Service</a:t>
            </a:r>
            <a:endParaRPr lang="en-GB" sz="8000" b="1" dirty="0">
              <a:solidFill>
                <a:srgbClr val="0070C0"/>
              </a:solidFill>
              <a:latin typeface="Arial" panose="020B0604020202020204" pitchFamily="34" charset="0"/>
              <a:ea typeface="Aleo" panose="020F0502020204030203" pitchFamily="34" charset="0"/>
              <a:cs typeface="Arial" panose="020B0604020202020204" pitchFamily="34" charset="0"/>
              <a:sym typeface="Aleo" panose="020F0502020204030203" pitchFamily="34" charset="0"/>
            </a:endParaRPr>
          </a:p>
        </p:txBody>
      </p:sp>
      <p:sp>
        <p:nvSpPr>
          <p:cNvPr id="9" name="Rectangle 7"/>
          <p:cNvSpPr>
            <a:spLocks/>
          </p:cNvSpPr>
          <p:nvPr/>
        </p:nvSpPr>
        <p:spPr bwMode="auto">
          <a:xfrm>
            <a:off x="3551040" y="-5124"/>
            <a:ext cx="17039908" cy="550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GB" sz="9600" b="1" dirty="0" smtClean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  <a:sym typeface="Aleo" panose="020F0502020204030203" pitchFamily="34" charset="0"/>
              </a:rPr>
              <a:t>CELTIC-NEXT </a:t>
            </a:r>
            <a:br>
              <a:rPr lang="en-GB" sz="9600" b="1" dirty="0" smtClean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  <a:sym typeface="Aleo" panose="020F0502020204030203" pitchFamily="34" charset="0"/>
              </a:rPr>
            </a:br>
            <a:r>
              <a:rPr lang="en-GB" sz="9600" b="1" dirty="0" smtClean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  <a:sym typeface="Aleo" panose="020F0502020204030203" pitchFamily="34" charset="0"/>
              </a:rPr>
              <a:t>Innovate UK Summer Briefing</a:t>
            </a:r>
            <a:endParaRPr lang="en-GB" sz="3600" b="1" dirty="0" smtClean="0">
              <a:solidFill>
                <a:srgbClr val="0070C0"/>
              </a:solidFill>
              <a:latin typeface="Arial" panose="020B0604020202020204" pitchFamily="34" charset="0"/>
              <a:ea typeface="Aleo" panose="020F0502020204030203" pitchFamily="34" charset="0"/>
              <a:cs typeface="Arial" panose="020B0604020202020204" pitchFamily="34" charset="0"/>
              <a:sym typeface="Aleo" panose="020F0502020204030203" pitchFamily="34" charset="0"/>
            </a:endParaRPr>
          </a:p>
          <a:p>
            <a:pPr eaLnBrk="1" hangingPunct="1"/>
            <a:r>
              <a:rPr lang="en-GB" sz="7000" smtClean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  <a:sym typeface="Aleo" panose="020F0502020204030203" pitchFamily="34" charset="0"/>
              </a:rPr>
              <a:t>20</a:t>
            </a:r>
            <a:r>
              <a:rPr lang="en-GB" sz="7000" baseline="30000" smtClean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  <a:sym typeface="Aleo" panose="020F0502020204030203" pitchFamily="34" charset="0"/>
              </a:rPr>
              <a:t>th</a:t>
            </a:r>
            <a:r>
              <a:rPr lang="en-GB" sz="7000" smtClean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  <a:sym typeface="Aleo" panose="020F0502020204030203" pitchFamily="34" charset="0"/>
              </a:rPr>
              <a:t> August </a:t>
            </a:r>
            <a:r>
              <a:rPr lang="en-GB" sz="7000" dirty="0" smtClean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  <a:sym typeface="Aleo" panose="020F0502020204030203" pitchFamily="34" charset="0"/>
              </a:rPr>
              <a:t>2019, London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9" t="12515"/>
          <a:stretch/>
        </p:blipFill>
        <p:spPr>
          <a:xfrm>
            <a:off x="0" y="0"/>
            <a:ext cx="4991201" cy="4409729"/>
          </a:xfrm>
          <a:prstGeom prst="rect">
            <a:avLst/>
          </a:prstGeom>
        </p:spPr>
      </p:pic>
      <p:pic>
        <p:nvPicPr>
          <p:cNvPr id="10" name="Picture 9" descr="A close up of a logo&#10;&#10;Description generated with very high confidence">
            <a:extLst>
              <a:ext uri="{FF2B5EF4-FFF2-40B4-BE49-F238E27FC236}">
                <a16:creationId xmlns="" xmlns:a16="http://schemas.microsoft.com/office/drawing/2014/main" id="{872D3D64-DB1F-4AFC-9BA9-147D17C60F0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7461" y="10841502"/>
            <a:ext cx="6223458" cy="1956679"/>
          </a:xfrm>
          <a:prstGeom prst="rect">
            <a:avLst/>
          </a:prstGeom>
        </p:spPr>
      </p:pic>
      <p:sp>
        <p:nvSpPr>
          <p:cNvPr id="14" name="Rectangle 6"/>
          <p:cNvSpPr>
            <a:spLocks/>
          </p:cNvSpPr>
          <p:nvPr/>
        </p:nvSpPr>
        <p:spPr bwMode="auto">
          <a:xfrm>
            <a:off x="5207224" y="9753708"/>
            <a:ext cx="9825382" cy="3385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en-GB" sz="4400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ea typeface="Lato" panose="020F0502020204030203" pitchFamily="34" charset="0"/>
                <a:cs typeface="Calibri Light" panose="020F0302020204030204" pitchFamily="34" charset="0"/>
                <a:sym typeface="Lato" panose="020F0502020204030203" pitchFamily="34" charset="0"/>
              </a:rPr>
              <a:t>Dr Keivan Navaie</a:t>
            </a:r>
          </a:p>
          <a:p>
            <a:pPr algn="l" eaLnBrk="1" hangingPunct="1"/>
            <a:r>
              <a:rPr lang="en-GB" sz="4400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ea typeface="Lato" panose="020F0502020204030203" pitchFamily="34" charset="0"/>
                <a:cs typeface="Calibri Light" panose="020F0302020204030204" pitchFamily="34" charset="0"/>
                <a:sym typeface="Lato" panose="020F0502020204030203" pitchFamily="34" charset="0"/>
              </a:rPr>
              <a:t>Reader in Intelligent Cyber-Physical Systems</a:t>
            </a:r>
          </a:p>
          <a:p>
            <a:pPr algn="l" eaLnBrk="1" hangingPunct="1"/>
            <a:r>
              <a:rPr lang="en-GB" sz="4400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ea typeface="Lato" panose="020F0502020204030203" pitchFamily="34" charset="0"/>
                <a:cs typeface="Calibri Light" panose="020F0302020204030204" pitchFamily="34" charset="0"/>
                <a:sym typeface="Lato" panose="020F0502020204030203" pitchFamily="34" charset="0"/>
              </a:rPr>
              <a:t>School of Computing and Communications</a:t>
            </a:r>
          </a:p>
          <a:p>
            <a:pPr algn="l" eaLnBrk="1" hangingPunct="1"/>
            <a:r>
              <a:rPr lang="en-GB" sz="4400" dirty="0">
                <a:solidFill>
                  <a:schemeClr val="tx2"/>
                </a:solidFill>
                <a:latin typeface="Calibri Light" panose="020F0302020204030204" pitchFamily="34" charset="0"/>
                <a:ea typeface="Lato" panose="020F0502020204030203" pitchFamily="34" charset="0"/>
                <a:cs typeface="Calibri Light" panose="020F0302020204030204" pitchFamily="34" charset="0"/>
                <a:sym typeface="Lato" panose="020F0502020204030203" pitchFamily="34" charset="0"/>
                <a:hlinkClick r:id="rId5"/>
              </a:rPr>
              <a:t>k.navaie@lancaster.ac.uk</a:t>
            </a:r>
            <a:endParaRPr lang="en-GB" sz="4400" dirty="0">
              <a:solidFill>
                <a:schemeClr val="tx2"/>
              </a:solidFill>
              <a:latin typeface="Calibri Light" panose="020F0302020204030204" pitchFamily="34" charset="0"/>
              <a:ea typeface="Lato" panose="020F0502020204030203" pitchFamily="34" charset="0"/>
              <a:cs typeface="Calibri Light" panose="020F0302020204030204" pitchFamily="34" charset="0"/>
              <a:sym typeface="Lato" panose="020F0502020204030203" pitchFamily="34" charset="0"/>
            </a:endParaRPr>
          </a:p>
          <a:p>
            <a:pPr algn="l" eaLnBrk="1" hangingPunct="1"/>
            <a:r>
              <a:rPr lang="en-GB" sz="4400" dirty="0">
                <a:solidFill>
                  <a:schemeClr val="tx2"/>
                </a:solidFill>
                <a:latin typeface="Calibri Light" panose="020F0302020204030204" pitchFamily="34" charset="0"/>
                <a:ea typeface="Lato" panose="020F0502020204030203" pitchFamily="34" charset="0"/>
                <a:cs typeface="Calibri Light" panose="020F0302020204030204" pitchFamily="34" charset="0"/>
                <a:sym typeface="Lato" panose="020F0502020204030203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20277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mv="urn:schemas-microsoft-com:mac:vml" xmlns="">
      <mp:transition xmlns:mp="http://schemas.microsoft.com/office/mac/powerpoint/2008/main"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fontAlgn="base">
              <a:spcAft>
                <a:spcPct val="0"/>
              </a:spcAft>
            </a:pPr>
            <a:r>
              <a:rPr lang="de-DE" sz="9200" b="1" dirty="0" smtClean="0">
                <a:solidFill>
                  <a:srgbClr val="0070C0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</a:rPr>
              <a:t>Join the follow-up Telco</a:t>
            </a:r>
            <a:endParaRPr lang="en-GB" sz="9200" b="1" dirty="0">
              <a:solidFill>
                <a:srgbClr val="0070C0"/>
              </a:solidFill>
              <a:latin typeface="Aleo" panose="020F0502020204030203" pitchFamily="34" charset="0"/>
              <a:ea typeface="Aleo" panose="020F0502020204030203" pitchFamily="34" charset="0"/>
              <a:cs typeface="Aleo" panose="020F0502020204030203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1B1E-6AFE-4261-906D-D1191F0F518F}" type="slidenum">
              <a:rPr lang="en-GB" altLang="en-US" smtClean="0"/>
              <a:pPr/>
              <a:t>10</a:t>
            </a:fld>
            <a:endParaRPr lang="en-GB" altLang="en-US" dirty="0"/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xmlns="" id="{A206F493-BCA8-4278-A408-9CC6CA8C2F0B}"/>
              </a:ext>
            </a:extLst>
          </p:cNvPr>
          <p:cNvSpPr/>
          <p:nvPr/>
        </p:nvSpPr>
        <p:spPr>
          <a:xfrm>
            <a:off x="1174776" y="12474624"/>
            <a:ext cx="20522280" cy="650723"/>
          </a:xfrm>
          <a:prstGeom prst="rect">
            <a:avLst/>
          </a:prstGeom>
        </p:spPr>
        <p:txBody>
          <a:bodyPr wrap="square" lIns="217709" tIns="108855" rIns="217709" bIns="108855">
            <a:spAutoFit/>
          </a:bodyPr>
          <a:lstStyle/>
          <a:p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</a:rPr>
              <a:t>www.celticnext.eu                                  office@celticnext.eu</a:t>
            </a:r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5949" y="4481736"/>
            <a:ext cx="7371307" cy="780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141442" y="4913784"/>
            <a:ext cx="11711612" cy="712279"/>
          </a:xfrm>
          <a:prstGeom prst="rect">
            <a:avLst/>
          </a:prstGeom>
          <a:noFill/>
        </p:spPr>
        <p:txBody>
          <a:bodyPr wrap="square" lIns="217709" tIns="108855" rIns="217709" bIns="108855" rtlCol="0">
            <a:spAutoFit/>
          </a:bodyPr>
          <a:lstStyle/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 </a:t>
            </a:r>
            <a:endParaRPr lang="en-GB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" name="Titre 1"/>
          <p:cNvSpPr txBox="1">
            <a:spLocks/>
          </p:cNvSpPr>
          <p:nvPr/>
        </p:nvSpPr>
        <p:spPr>
          <a:xfrm>
            <a:off x="1371600" y="1835696"/>
            <a:ext cx="14132768" cy="2286000"/>
          </a:xfrm>
          <a:prstGeom prst="rect">
            <a:avLst/>
          </a:prstGeom>
        </p:spPr>
        <p:txBody>
          <a:bodyPr vert="horz" lIns="217686" tIns="108843" rIns="217686" bIns="108843" rtlCol="0" anchor="ctr">
            <a:normAutofit fontScale="25000" lnSpcReduction="20000"/>
          </a:bodyPr>
          <a:lstStyle>
            <a:lvl1pPr algn="ctr" defTabSz="2176857" rtl="0" eaLnBrk="1" latinLnBrk="0" hangingPunct="1">
              <a:spcBef>
                <a:spcPct val="0"/>
              </a:spcBef>
              <a:buNone/>
              <a:defRPr sz="10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base">
              <a:spcAft>
                <a:spcPct val="0"/>
              </a:spcAft>
            </a:pPr>
            <a:endParaRPr lang="de-DE" sz="9200" b="1" dirty="0" smtClean="0">
              <a:solidFill>
                <a:srgbClr val="0070C0"/>
              </a:solidFill>
              <a:latin typeface="Aleo" panose="020F0502020204030203" pitchFamily="34" charset="0"/>
              <a:ea typeface="Aleo" panose="020F0502020204030203" pitchFamily="34" charset="0"/>
              <a:cs typeface="Aleo" panose="020F0502020204030203" pitchFamily="34" charset="0"/>
            </a:endParaRPr>
          </a:p>
          <a:p>
            <a:pPr algn="l" fontAlgn="base">
              <a:spcAft>
                <a:spcPct val="0"/>
              </a:spcAft>
            </a:pPr>
            <a:endParaRPr lang="de-DE" sz="9200" b="1" dirty="0">
              <a:solidFill>
                <a:srgbClr val="0070C0"/>
              </a:solidFill>
              <a:latin typeface="Aleo" panose="020F0502020204030203" pitchFamily="34" charset="0"/>
              <a:ea typeface="Aleo" panose="020F0502020204030203" pitchFamily="34" charset="0"/>
              <a:cs typeface="Aleo" panose="020F0502020204030203" pitchFamily="34" charset="0"/>
            </a:endParaRPr>
          </a:p>
          <a:p>
            <a:pPr algn="l" fontAlgn="base">
              <a:spcAft>
                <a:spcPct val="0"/>
              </a:spcAft>
            </a:pPr>
            <a:endParaRPr lang="de-DE" sz="9200" b="1" dirty="0" smtClean="0">
              <a:solidFill>
                <a:srgbClr val="0070C0"/>
              </a:solidFill>
              <a:latin typeface="Aleo" panose="020F0502020204030203" pitchFamily="34" charset="0"/>
              <a:ea typeface="Aleo" panose="020F0502020204030203" pitchFamily="34" charset="0"/>
              <a:cs typeface="Aleo" panose="020F0502020204030203" pitchFamily="34" charset="0"/>
            </a:endParaRPr>
          </a:p>
          <a:p>
            <a:pPr algn="l" fontAlgn="base">
              <a:spcAft>
                <a:spcPct val="0"/>
              </a:spcAft>
            </a:pPr>
            <a:endParaRPr lang="de-DE" sz="9200" b="1" dirty="0">
              <a:solidFill>
                <a:srgbClr val="0070C0"/>
              </a:solidFill>
              <a:latin typeface="Aleo" panose="020F0502020204030203" pitchFamily="34" charset="0"/>
              <a:ea typeface="Aleo" panose="020F0502020204030203" pitchFamily="34" charset="0"/>
              <a:cs typeface="Aleo" panose="020F0502020204030203" pitchFamily="34" charset="0"/>
            </a:endParaRPr>
          </a:p>
          <a:p>
            <a:pPr algn="l" fontAlgn="base">
              <a:spcAft>
                <a:spcPct val="0"/>
              </a:spcAft>
            </a:pPr>
            <a:r>
              <a:rPr lang="de-DE" sz="36800" b="1" dirty="0" smtClean="0">
                <a:solidFill>
                  <a:srgbClr val="0070C0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</a:rPr>
              <a:t>12 September  10-10.30 CET</a:t>
            </a:r>
            <a:endParaRPr lang="de-DE" sz="36800" b="1" dirty="0">
              <a:solidFill>
                <a:srgbClr val="0070C0"/>
              </a:solidFill>
              <a:latin typeface="Aleo" panose="020F0502020204030203" pitchFamily="34" charset="0"/>
              <a:ea typeface="Aleo" panose="020F0502020204030203" pitchFamily="34" charset="0"/>
              <a:cs typeface="Aleo" panose="020F0502020204030203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51584" y="3007300"/>
            <a:ext cx="16393144" cy="101874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 </a:t>
            </a:r>
            <a:br>
              <a:rPr lang="en-GB" dirty="0" smtClean="0"/>
            </a:br>
            <a:r>
              <a:rPr lang="en-GB" dirty="0" smtClean="0"/>
              <a:t> </a:t>
            </a:r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en-GB" sz="3200" b="1" dirty="0" smtClean="0"/>
              <a:t>Meeting number:</a:t>
            </a:r>
            <a:r>
              <a:rPr lang="en-GB" sz="3200" dirty="0" smtClean="0"/>
              <a:t> </a:t>
            </a:r>
            <a:r>
              <a:rPr lang="en-GB" sz="3200" dirty="0"/>
              <a:t>954 275 </a:t>
            </a:r>
            <a:r>
              <a:rPr lang="en-GB" sz="3200" dirty="0" smtClean="0"/>
              <a:t>024</a:t>
            </a:r>
          </a:p>
          <a:p>
            <a:r>
              <a:rPr lang="en-GB" sz="3200" b="1" dirty="0" smtClean="0"/>
              <a:t>Meeting </a:t>
            </a:r>
            <a:r>
              <a:rPr lang="en-GB" sz="3200" b="1" dirty="0"/>
              <a:t>password:</a:t>
            </a:r>
            <a:r>
              <a:rPr lang="en-GB" sz="3200" dirty="0"/>
              <a:t> </a:t>
            </a:r>
            <a:r>
              <a:rPr lang="en-GB" sz="3200" dirty="0" err="1"/>
              <a:t>BnJqzAvTLink</a:t>
            </a:r>
            <a:r>
              <a:rPr lang="en-GB" sz="3200" dirty="0"/>
              <a:t> </a:t>
            </a:r>
            <a:endParaRPr lang="en-GB" sz="3200" dirty="0" smtClean="0"/>
          </a:p>
          <a:p>
            <a:endParaRPr lang="en-GB" sz="3200" dirty="0"/>
          </a:p>
          <a:p>
            <a:r>
              <a:rPr lang="en-GB" sz="3200" b="1" dirty="0" smtClean="0"/>
              <a:t>Join the Meeting:</a:t>
            </a:r>
          </a:p>
          <a:p>
            <a:r>
              <a:rPr lang="en-GB" sz="3200" dirty="0" smtClean="0">
                <a:hlinkClick r:id="rId3"/>
              </a:rPr>
              <a:t>https</a:t>
            </a:r>
            <a:r>
              <a:rPr lang="en-GB" sz="3200" dirty="0">
                <a:hlinkClick r:id="rId3"/>
              </a:rPr>
              <a:t>://</a:t>
            </a:r>
            <a:r>
              <a:rPr lang="en-GB" sz="3200" dirty="0" smtClean="0">
                <a:hlinkClick r:id="rId3"/>
              </a:rPr>
              <a:t>eurescom-meetings.webex.com/eurescom-meetings/j.php?MTID=m7aad06a034b26d0893fc378014b25cf8</a:t>
            </a:r>
            <a:endParaRPr lang="en-GB" sz="3200" dirty="0" smtClean="0"/>
          </a:p>
          <a:p>
            <a:endParaRPr lang="en-GB" sz="3200" dirty="0"/>
          </a:p>
          <a:p>
            <a:endParaRPr lang="en-GB" sz="3200" dirty="0"/>
          </a:p>
          <a:p>
            <a:endParaRPr lang="en-GB" sz="3200" dirty="0" smtClean="0"/>
          </a:p>
          <a:p>
            <a:r>
              <a:rPr lang="en-GB" sz="3200" dirty="0" smtClean="0"/>
              <a:t>Join </a:t>
            </a:r>
            <a:r>
              <a:rPr lang="en-GB" sz="3200" dirty="0"/>
              <a:t>by phone  </a:t>
            </a:r>
            <a:br>
              <a:rPr lang="en-GB" sz="3200" dirty="0"/>
            </a:br>
            <a:r>
              <a:rPr lang="en-GB" sz="3200" b="1" u="sng" dirty="0">
                <a:hlinkClick r:id="rId4"/>
              </a:rPr>
              <a:t>+49-6925511-4400</a:t>
            </a:r>
            <a:r>
              <a:rPr lang="en-GB" sz="3200" dirty="0"/>
              <a:t> Germany toll  </a:t>
            </a:r>
            <a:br>
              <a:rPr lang="en-GB" sz="3200" dirty="0"/>
            </a:br>
            <a:r>
              <a:rPr lang="en-GB" sz="3200" u="sng" dirty="0">
                <a:hlinkClick r:id="rId5"/>
              </a:rPr>
              <a:t>Global call-in numbers</a:t>
            </a:r>
            <a:r>
              <a:rPr lang="en-GB" sz="3200" dirty="0"/>
              <a:t>  </a:t>
            </a:r>
            <a:br>
              <a:rPr lang="en-GB" sz="3200" dirty="0"/>
            </a:br>
            <a:r>
              <a:rPr lang="en-GB" sz="3200" dirty="0"/>
              <a:t/>
            </a:r>
            <a:br>
              <a:rPr lang="en-GB" sz="3200" dirty="0"/>
            </a:br>
            <a:r>
              <a:rPr lang="en-GB" sz="3200" dirty="0"/>
              <a:t> </a:t>
            </a:r>
            <a:br>
              <a:rPr lang="en-GB" sz="3200" dirty="0"/>
            </a:br>
            <a:r>
              <a:rPr lang="en-GB" sz="3200" u="sng" dirty="0">
                <a:hlinkClick r:id="rId6"/>
              </a:rPr>
              <a:t>Can't join the meeting?</a:t>
            </a:r>
            <a:r>
              <a:rPr lang="en-GB" sz="3200" dirty="0"/>
              <a:t>  </a:t>
            </a:r>
            <a:br>
              <a:rPr lang="en-GB" sz="3200" dirty="0"/>
            </a:br>
            <a:r>
              <a:rPr lang="en-GB" sz="3200" dirty="0"/>
              <a:t> </a:t>
            </a:r>
            <a:br>
              <a:rPr lang="en-GB" sz="3200" dirty="0"/>
            </a:br>
            <a:endParaRPr lang="en-GB" sz="32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95" r="2224"/>
          <a:stretch/>
        </p:blipFill>
        <p:spPr>
          <a:xfrm>
            <a:off x="13714509" y="17240"/>
            <a:ext cx="10669491" cy="296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7758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98280" y="359024"/>
            <a:ext cx="21945600" cy="2286000"/>
          </a:xfrm>
        </p:spPr>
        <p:txBody>
          <a:bodyPr>
            <a:normAutofit/>
          </a:bodyPr>
          <a:lstStyle/>
          <a:p>
            <a:pPr algn="l" fontAlgn="base">
              <a:spcAft>
                <a:spcPct val="0"/>
              </a:spcAft>
            </a:pPr>
            <a:r>
              <a:rPr lang="de-DE" sz="7200" b="1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ea typeface="Aleo" panose="020F0502020204030203" pitchFamily="34" charset="0"/>
                <a:cs typeface="Calibri Light" panose="020F0302020204030204" pitchFamily="34" charset="0"/>
                <a:sym typeface="Gill Sans" charset="0"/>
              </a:rPr>
              <a:t>Network Resources</a:t>
            </a:r>
            <a:endParaRPr lang="en-GB" sz="7200" b="1" dirty="0">
              <a:solidFill>
                <a:schemeClr val="accent1">
                  <a:lumMod val="75000"/>
                </a:schemeClr>
              </a:solidFill>
              <a:latin typeface="Calibri Light" panose="020F0302020204030204" pitchFamily="34" charset="0"/>
              <a:ea typeface="Aleo" panose="020F0502020204030203" pitchFamily="34" charset="0"/>
              <a:cs typeface="Calibri Light" panose="020F0302020204030204" pitchFamily="34" charset="0"/>
              <a:sym typeface="Gill Sans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1B1E-6AFE-4261-906D-D1191F0F518F}" type="slidenum">
              <a:rPr lang="en-GB" altLang="en-US" smtClean="0"/>
              <a:pPr/>
              <a:t>2</a:t>
            </a:fld>
            <a:endParaRPr lang="en-GB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74776" y="2742328"/>
            <a:ext cx="10974580" cy="11576791"/>
          </a:xfrm>
          <a:prstGeom prst="rect">
            <a:avLst/>
          </a:prstGeom>
          <a:noFill/>
        </p:spPr>
        <p:txBody>
          <a:bodyPr wrap="square" lIns="217709" tIns="108855" rIns="217709" bIns="108855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§"/>
            </a:pPr>
            <a:r>
              <a:rPr lang="en-GB" sz="5400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Dependability is subject to </a:t>
            </a:r>
            <a:r>
              <a:rPr lang="en-GB" sz="5400" u="sng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timely, reliable and secure </a:t>
            </a:r>
            <a:r>
              <a:rPr lang="en-GB" sz="5400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exchange of information </a:t>
            </a:r>
          </a:p>
          <a:p>
            <a:pPr marL="685800" indent="-685800">
              <a:buFont typeface="Wingdings" panose="05000000000000000000" pitchFamily="2" charset="2"/>
              <a:buChar char="§"/>
            </a:pPr>
            <a:r>
              <a:rPr lang="en-GB" sz="5400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Smart combination of resources in various network entities improves dependability</a:t>
            </a:r>
          </a:p>
          <a:p>
            <a:pPr marL="685800" indent="-685800">
              <a:buFont typeface="Wingdings" panose="05000000000000000000" pitchFamily="2" charset="2"/>
              <a:buChar char="§"/>
            </a:pPr>
            <a:r>
              <a:rPr lang="de-DE" sz="5400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Added values comes from ecploiting otherwise unused resources</a:t>
            </a:r>
            <a:endParaRPr lang="en-GB" sz="5400" dirty="0">
              <a:solidFill>
                <a:schemeClr val="accent1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685800" indent="-685800">
              <a:buFont typeface="Wingdings" panose="05000000000000000000" pitchFamily="2" charset="2"/>
              <a:buChar char="§"/>
            </a:pPr>
            <a:r>
              <a:rPr lang="de-DE" sz="5400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DaaS provides an Ecosystem and is an Enabler</a:t>
            </a:r>
          </a:p>
          <a:p>
            <a:pPr marL="685800" indent="-685800">
              <a:buFont typeface="Wingdings" panose="05000000000000000000" pitchFamily="2" charset="2"/>
              <a:buChar char="§"/>
            </a:pPr>
            <a:endParaRPr lang="de-DE" sz="4800" i="1" dirty="0">
              <a:solidFill>
                <a:srgbClr val="0070C0"/>
              </a:solidFill>
            </a:endParaRPr>
          </a:p>
          <a:p>
            <a:pPr marL="685800" indent="-685800">
              <a:buFont typeface="Wingdings" panose="05000000000000000000" pitchFamily="2" charset="2"/>
              <a:buChar char="§"/>
            </a:pPr>
            <a:endParaRPr lang="de-DE" sz="4800" i="1" dirty="0">
              <a:solidFill>
                <a:srgbClr val="0070C0"/>
              </a:solidFill>
            </a:endParaRPr>
          </a:p>
          <a:p>
            <a:pPr algn="ctr"/>
            <a:endParaRPr lang="en-GB" sz="4800" i="1" dirty="0">
              <a:solidFill>
                <a:srgbClr val="0070C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74776" y="12834664"/>
            <a:ext cx="20522280" cy="650723"/>
          </a:xfrm>
          <a:prstGeom prst="rect">
            <a:avLst/>
          </a:prstGeom>
        </p:spPr>
        <p:txBody>
          <a:bodyPr wrap="square" lIns="217709" tIns="108855" rIns="217709" bIns="108855">
            <a:spAutoFit/>
          </a:bodyPr>
          <a:lstStyle/>
          <a:p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www.celticnext.eu                                         Proposal Name,  Your Name, affiliation &amp; e-mail of presenter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95" r="2224"/>
          <a:stretch/>
        </p:blipFill>
        <p:spPr>
          <a:xfrm>
            <a:off x="13714509" y="17240"/>
            <a:ext cx="10669491" cy="296956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914B54DE-61DB-4AF0-8773-CBCF9CD7D4C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234645" y="2734354"/>
            <a:ext cx="12179474" cy="10301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6902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7317" y="221543"/>
            <a:ext cx="21945600" cy="2286000"/>
          </a:xfrm>
        </p:spPr>
        <p:txBody>
          <a:bodyPr>
            <a:normAutofit/>
          </a:bodyPr>
          <a:lstStyle/>
          <a:p>
            <a:pPr algn="l" fontAlgn="base">
              <a:spcAft>
                <a:spcPct val="0"/>
              </a:spcAft>
            </a:pPr>
            <a:r>
              <a:rPr lang="de-DE" sz="7200" b="1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ea typeface="Aleo" panose="020F0502020204030203" pitchFamily="34" charset="0"/>
                <a:cs typeface="Calibri Light" panose="020F0302020204030204" pitchFamily="34" charset="0"/>
              </a:rPr>
              <a:t>Organisation Profile</a:t>
            </a:r>
            <a:endParaRPr lang="en-GB" sz="7200" b="1" dirty="0">
              <a:solidFill>
                <a:schemeClr val="accent1">
                  <a:lumMod val="75000"/>
                </a:schemeClr>
              </a:solidFill>
              <a:latin typeface="Calibri Light" panose="020F0302020204030204" pitchFamily="34" charset="0"/>
              <a:ea typeface="Aleo" panose="020F0502020204030203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1B1E-6AFE-4261-906D-D1191F0F518F}" type="slidenum">
              <a:rPr lang="en-GB" altLang="en-US" smtClean="0"/>
              <a:pPr/>
              <a:t>3</a:t>
            </a:fld>
            <a:endParaRPr lang="en-GB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20469" y="2814142"/>
            <a:ext cx="11558218" cy="9176134"/>
          </a:xfrm>
          <a:prstGeom prst="rect">
            <a:avLst/>
          </a:prstGeom>
          <a:noFill/>
        </p:spPr>
        <p:txBody>
          <a:bodyPr wrap="square" lIns="217709" tIns="108855" rIns="217709" bIns="108855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§"/>
            </a:pPr>
            <a:r>
              <a:rPr lang="en-GB" sz="5400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Top-ten (7</a:t>
            </a:r>
            <a:r>
              <a:rPr lang="en-GB" sz="5400" baseline="30000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</a:t>
            </a:r>
            <a:r>
              <a:rPr lang="en-GB" sz="5400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 in the UK ranking among computing science departments</a:t>
            </a:r>
          </a:p>
          <a:p>
            <a:pPr marL="685800" indent="-685800">
              <a:buFont typeface="Wingdings" panose="05000000000000000000" pitchFamily="2" charset="2"/>
              <a:buChar char="§"/>
            </a:pPr>
            <a:r>
              <a:rPr lang="en-US" sz="5400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 world-class teaching and research hub for computer science and communications systems</a:t>
            </a:r>
          </a:p>
          <a:p>
            <a:pPr marL="685800" indent="-685800">
              <a:buFont typeface="Wingdings" panose="05000000000000000000" pitchFamily="2" charset="2"/>
              <a:buChar char="§"/>
            </a:pPr>
            <a:r>
              <a:rPr lang="en-US" sz="5400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Multi-million research funding from EU and EPSRC</a:t>
            </a:r>
          </a:p>
          <a:p>
            <a:pPr marL="685800" indent="-685800">
              <a:buFont typeface="Wingdings" panose="05000000000000000000" pitchFamily="2" charset="2"/>
              <a:buChar char="§"/>
            </a:pPr>
            <a:r>
              <a:rPr lang="en-US" sz="5400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+100 academic staffs </a:t>
            </a:r>
          </a:p>
          <a:p>
            <a:pPr marL="685800" indent="-685800">
              <a:buFont typeface="Wingdings" panose="05000000000000000000" pitchFamily="2" charset="2"/>
              <a:buChar char="§"/>
            </a:pPr>
            <a:r>
              <a:rPr lang="en-US" sz="5400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+150 PhD and Postdocs</a:t>
            </a:r>
          </a:p>
          <a:p>
            <a:pPr marL="685800" indent="-685800">
              <a:buFont typeface="Wingdings" panose="05000000000000000000" pitchFamily="2" charset="2"/>
              <a:buChar char="§"/>
            </a:pPr>
            <a:endParaRPr lang="en-GB" sz="4800" dirty="0">
              <a:solidFill>
                <a:schemeClr val="accent1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endParaRPr lang="en-GB" sz="4800" i="1" dirty="0">
              <a:solidFill>
                <a:srgbClr val="00B0F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95" r="2224"/>
          <a:stretch/>
        </p:blipFill>
        <p:spPr>
          <a:xfrm>
            <a:off x="13714509" y="17240"/>
            <a:ext cx="10669491" cy="296956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5721A940-B1E1-403D-8262-877797C48053}"/>
              </a:ext>
            </a:extLst>
          </p:cNvPr>
          <p:cNvSpPr/>
          <p:nvPr/>
        </p:nvSpPr>
        <p:spPr>
          <a:xfrm>
            <a:off x="1219200" y="12752474"/>
            <a:ext cx="20522280" cy="650723"/>
          </a:xfrm>
          <a:prstGeom prst="rect">
            <a:avLst/>
          </a:prstGeom>
        </p:spPr>
        <p:txBody>
          <a:bodyPr wrap="square" lIns="217709" tIns="108855" rIns="217709" bIns="108855">
            <a:spAutoFit/>
          </a:bodyPr>
          <a:lstStyle/>
          <a:p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www.celticnext.eu                                         Dependable-Connectivity-as-a-Service, K. Navaie, Lancaster University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4BD4B464-EF25-487C-A0DD-3B780BEA0B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227071" y="2875039"/>
            <a:ext cx="11930373" cy="395581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4B7916AC-4901-4A09-83C0-8FC24C2449F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8501" t="54900" r="32675" b="25501"/>
          <a:stretch/>
        </p:blipFill>
        <p:spPr>
          <a:xfrm>
            <a:off x="12248446" y="9361968"/>
            <a:ext cx="9376601" cy="211729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34AD1C45-747F-4599-AE20-8BAF4BDE954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8454" t="7919" r="19334" b="73181"/>
          <a:stretch/>
        </p:blipFill>
        <p:spPr>
          <a:xfrm>
            <a:off x="12257599" y="7134748"/>
            <a:ext cx="11930372" cy="203873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88CD85B7-10A6-4BFD-A3BB-EFBF7FE2735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0469" t="47310" r="55119" b="25659"/>
          <a:stretch/>
        </p:blipFill>
        <p:spPr>
          <a:xfrm>
            <a:off x="21721816" y="9786681"/>
            <a:ext cx="2425956" cy="1511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065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30760" y="334857"/>
            <a:ext cx="21945600" cy="2286000"/>
          </a:xfrm>
        </p:spPr>
        <p:txBody>
          <a:bodyPr>
            <a:normAutofit/>
          </a:bodyPr>
          <a:lstStyle/>
          <a:p>
            <a:pPr algn="l" fontAlgn="base">
              <a:spcAft>
                <a:spcPct val="0"/>
              </a:spcAft>
            </a:pPr>
            <a:r>
              <a:rPr lang="en-GB" sz="7200" b="1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ea typeface="Aleo" panose="020F0502020204030203" pitchFamily="34" charset="0"/>
                <a:cs typeface="Calibri Light" panose="020F0302020204030204" pitchFamily="34" charset="0"/>
              </a:rPr>
              <a:t>Dependability of Communications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1B1E-6AFE-4261-906D-D1191F0F518F}" type="slidenum">
              <a:rPr lang="en-GB" altLang="en-US" smtClean="0"/>
              <a:pPr/>
              <a:t>4</a:t>
            </a:fld>
            <a:endParaRPr lang="en-GB" altLang="en-US"/>
          </a:p>
        </p:txBody>
      </p:sp>
      <p:sp>
        <p:nvSpPr>
          <p:cNvPr id="5" name="TextBox 4"/>
          <p:cNvSpPr txBox="1"/>
          <p:nvPr/>
        </p:nvSpPr>
        <p:spPr>
          <a:xfrm>
            <a:off x="1188016" y="3054763"/>
            <a:ext cx="11003984" cy="7606474"/>
          </a:xfrm>
          <a:prstGeom prst="rect">
            <a:avLst/>
          </a:prstGeom>
          <a:noFill/>
        </p:spPr>
        <p:txBody>
          <a:bodyPr wrap="square" lIns="217709" tIns="108855" rIns="217709" bIns="108855" rtlCol="0">
            <a:spAutoFit/>
          </a:bodyPr>
          <a:lstStyle/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GB" sz="6000" dirty="0">
                <a:solidFill>
                  <a:schemeClr val="tx2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Dependability is subject to </a:t>
            </a:r>
            <a:r>
              <a:rPr lang="en-GB" sz="6000" u="sng" dirty="0">
                <a:solidFill>
                  <a:schemeClr val="tx2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timely, reliable and secure </a:t>
            </a:r>
            <a:r>
              <a:rPr lang="en-GB" sz="6000" dirty="0">
                <a:solidFill>
                  <a:schemeClr val="tx2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exchange of information</a:t>
            </a:r>
            <a:r>
              <a:rPr lang="en-GB" sz="6000" dirty="0">
                <a:latin typeface="Calibri Light" panose="020F0302020204030204" pitchFamily="34" charset="0"/>
                <a:cs typeface="Calibri Light" panose="020F0302020204030204" pitchFamily="34" charset="0"/>
              </a:rPr>
              <a:t>	</a:t>
            </a: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GB" sz="6000" dirty="0">
                <a:solidFill>
                  <a:schemeClr val="tx2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Major Enabler for mission-critical systems:</a:t>
            </a:r>
          </a:p>
          <a:p>
            <a:pPr marL="914400" lvl="1" indent="-4572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GB" sz="5400" dirty="0">
                <a:solidFill>
                  <a:schemeClr val="tx2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Industry 4.0, E-Health, Mass-surveillance, Autonomous cars/robots, Smart cities</a:t>
            </a: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6496" y="269999"/>
            <a:ext cx="7456487" cy="2195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95" r="2224"/>
          <a:stretch/>
        </p:blipFill>
        <p:spPr>
          <a:xfrm>
            <a:off x="13714509" y="17240"/>
            <a:ext cx="10669491" cy="296956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49C24305-8216-48D5-BB39-7DC8C28A895E}"/>
              </a:ext>
            </a:extLst>
          </p:cNvPr>
          <p:cNvSpPr/>
          <p:nvPr/>
        </p:nvSpPr>
        <p:spPr>
          <a:xfrm>
            <a:off x="1219200" y="12752474"/>
            <a:ext cx="20522280" cy="650723"/>
          </a:xfrm>
          <a:prstGeom prst="rect">
            <a:avLst/>
          </a:prstGeom>
        </p:spPr>
        <p:txBody>
          <a:bodyPr wrap="square" lIns="217709" tIns="108855" rIns="217709" bIns="108855">
            <a:spAutoFit/>
          </a:bodyPr>
          <a:lstStyle/>
          <a:p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www.celticnext.eu                                         Dependable-Connectivity-as-a-Service, K. Navaie, Lancaster University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12BAC757-949B-4A83-A931-3AB840ECDF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27904" y="3159694"/>
            <a:ext cx="13520254" cy="7606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1990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30760" y="359024"/>
            <a:ext cx="21945600" cy="2286000"/>
          </a:xfrm>
        </p:spPr>
        <p:txBody>
          <a:bodyPr>
            <a:noAutofit/>
          </a:bodyPr>
          <a:lstStyle/>
          <a:p>
            <a:pPr algn="l" fontAlgn="base">
              <a:spcAft>
                <a:spcPct val="0"/>
              </a:spcAft>
            </a:pPr>
            <a:r>
              <a:rPr lang="en-US" sz="7200" b="1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ea typeface="Aleo" panose="020F0502020204030203" pitchFamily="34" charset="0"/>
                <a:cs typeface="Calibri Light" panose="020F0302020204030204" pitchFamily="34" charset="0"/>
              </a:rPr>
              <a:t>Dependable Connectivity (</a:t>
            </a:r>
            <a:r>
              <a:rPr lang="en-US" sz="7200" b="1" dirty="0" err="1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ea typeface="Aleo" panose="020F0502020204030203" pitchFamily="34" charset="0"/>
                <a:cs typeface="Calibri Light" panose="020F0302020204030204" pitchFamily="34" charset="0"/>
              </a:rPr>
              <a:t>DeC</a:t>
            </a:r>
            <a:r>
              <a:rPr lang="en-US" sz="7200" b="1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ea typeface="Aleo" panose="020F0502020204030203" pitchFamily="34" charset="0"/>
                <a:cs typeface="Calibri Light" panose="020F0302020204030204" pitchFamily="34" charset="0"/>
              </a:rPr>
              <a:t>)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1B1E-6AFE-4261-906D-D1191F0F518F}" type="slidenum">
              <a:rPr lang="en-GB" altLang="en-US" smtClean="0"/>
              <a:pPr/>
              <a:t>5</a:t>
            </a:fld>
            <a:endParaRPr lang="en-GB" altLang="en-US"/>
          </a:p>
        </p:txBody>
      </p:sp>
      <p:sp>
        <p:nvSpPr>
          <p:cNvPr id="5" name="TextBox 4"/>
          <p:cNvSpPr txBox="1"/>
          <p:nvPr/>
        </p:nvSpPr>
        <p:spPr>
          <a:xfrm>
            <a:off x="1030760" y="2645024"/>
            <a:ext cx="11809312" cy="9360800"/>
          </a:xfrm>
          <a:prstGeom prst="rect">
            <a:avLst/>
          </a:prstGeom>
          <a:noFill/>
        </p:spPr>
        <p:txBody>
          <a:bodyPr wrap="square" lIns="217709" tIns="108855" rIns="217709" bIns="108855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§"/>
            </a:pPr>
            <a:r>
              <a:rPr lang="en-US" sz="5400" dirty="0" err="1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DeC</a:t>
            </a:r>
            <a:r>
              <a:rPr lang="en-US" sz="5400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is </a:t>
            </a:r>
            <a:r>
              <a:rPr lang="en-US" sz="5400" b="1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collective system capability </a:t>
            </a:r>
            <a:r>
              <a:rPr lang="en-US" sz="5400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to provide task’s required information</a:t>
            </a:r>
          </a:p>
          <a:p>
            <a:pPr marL="685800" indent="-685800">
              <a:buFont typeface="Wingdings" panose="05000000000000000000" pitchFamily="2" charset="2"/>
              <a:buChar char="§"/>
            </a:pPr>
            <a:r>
              <a:rPr lang="en-US" sz="5400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Multi-level cooperation required among </a:t>
            </a:r>
          </a:p>
          <a:p>
            <a:pPr marL="1143000" lvl="1" indent="-685800">
              <a:buFont typeface="Wingdings" panose="05000000000000000000" pitchFamily="2" charset="2"/>
              <a:buChar char="§"/>
            </a:pPr>
            <a:r>
              <a:rPr lang="en-US" sz="5400" b="1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Tasks, objects, and RANs</a:t>
            </a:r>
            <a:r>
              <a:rPr lang="en-US" sz="5400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as well as </a:t>
            </a:r>
            <a:r>
              <a:rPr lang="en-US" sz="5400" b="1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on-board processing, </a:t>
            </a:r>
            <a:r>
              <a:rPr lang="en-US" sz="5400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etc.</a:t>
            </a:r>
          </a:p>
          <a:p>
            <a:pPr marL="1143000" lvl="1" indent="-685800">
              <a:buFont typeface="Wingdings" panose="05000000000000000000" pitchFamily="2" charset="2"/>
              <a:buChar char="§"/>
            </a:pPr>
            <a:r>
              <a:rPr lang="en-US" sz="5400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Aggregation of the available data on-board or at MEC</a:t>
            </a:r>
          </a:p>
          <a:p>
            <a:pPr marL="685800" indent="-685800">
              <a:buFont typeface="Wingdings" panose="05000000000000000000" pitchFamily="2" charset="2"/>
              <a:buChar char="§"/>
            </a:pPr>
            <a:r>
              <a:rPr lang="en-US" sz="5400" dirty="0" err="1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DeC</a:t>
            </a:r>
            <a:r>
              <a:rPr lang="en-US" sz="5400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is a </a:t>
            </a:r>
            <a:r>
              <a:rPr lang="en-US" sz="5400" b="1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task-centric and multi-faceted measure</a:t>
            </a:r>
            <a:r>
              <a:rPr lang="en-US" sz="5400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and can be provided through different combination of resources	</a:t>
            </a: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6496" y="269999"/>
            <a:ext cx="7456487" cy="2195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95" r="2224"/>
          <a:stretch/>
        </p:blipFill>
        <p:spPr>
          <a:xfrm>
            <a:off x="13714509" y="17240"/>
            <a:ext cx="10669491" cy="29695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E2C88481-1566-4406-AEE9-FE0901F240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40072" y="3077853"/>
            <a:ext cx="11032008" cy="877470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563BAB9D-77E0-44F1-93BC-696A02647F77}"/>
              </a:ext>
            </a:extLst>
          </p:cNvPr>
          <p:cNvSpPr/>
          <p:nvPr/>
        </p:nvSpPr>
        <p:spPr>
          <a:xfrm>
            <a:off x="1219200" y="12752474"/>
            <a:ext cx="20522280" cy="650723"/>
          </a:xfrm>
          <a:prstGeom prst="rect">
            <a:avLst/>
          </a:prstGeom>
        </p:spPr>
        <p:txBody>
          <a:bodyPr wrap="square" lIns="217709" tIns="108855" rIns="217709" bIns="108855">
            <a:spAutoFit/>
          </a:bodyPr>
          <a:lstStyle/>
          <a:p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www.celticnext.eu                                         Dependable-Connectivity-as-a-Service, K. Navaie, Lancaster University</a:t>
            </a:r>
          </a:p>
        </p:txBody>
      </p:sp>
    </p:spTree>
    <p:extLst>
      <p:ext uri="{BB962C8B-B14F-4D97-AF65-F5344CB8AC3E}">
        <p14:creationId xmlns:p14="http://schemas.microsoft.com/office/powerpoint/2010/main" val="2409604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30760" y="359024"/>
            <a:ext cx="21945600" cy="2286000"/>
          </a:xfrm>
        </p:spPr>
        <p:txBody>
          <a:bodyPr>
            <a:noAutofit/>
          </a:bodyPr>
          <a:lstStyle/>
          <a:p>
            <a:pPr algn="l" fontAlgn="base">
              <a:spcAft>
                <a:spcPct val="0"/>
              </a:spcAft>
            </a:pPr>
            <a:r>
              <a:rPr lang="en-US" sz="7200" b="1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ea typeface="Aleo" panose="020F0502020204030203" pitchFamily="34" charset="0"/>
                <a:cs typeface="Calibri Light" panose="020F0302020204030204" pitchFamily="34" charset="0"/>
              </a:rPr>
              <a:t>Heterogeneity, Dynamism, </a:t>
            </a:r>
            <a:br>
              <a:rPr lang="en-US" sz="7200" b="1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ea typeface="Aleo" panose="020F0502020204030203" pitchFamily="34" charset="0"/>
                <a:cs typeface="Calibri Light" panose="020F0302020204030204" pitchFamily="34" charset="0"/>
              </a:rPr>
            </a:br>
            <a:r>
              <a:rPr lang="en-US" sz="7200" b="1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ea typeface="Aleo" panose="020F0502020204030203" pitchFamily="34" charset="0"/>
                <a:cs typeface="Calibri Light" panose="020F0302020204030204" pitchFamily="34" charset="0"/>
              </a:rPr>
              <a:t>and Multiple Objectives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1B1E-6AFE-4261-906D-D1191F0F518F}" type="slidenum">
              <a:rPr lang="en-GB" altLang="en-US" smtClean="0"/>
              <a:pPr/>
              <a:t>6</a:t>
            </a:fld>
            <a:endParaRPr lang="en-GB" altLang="en-US"/>
          </a:p>
        </p:txBody>
      </p:sp>
      <p:sp>
        <p:nvSpPr>
          <p:cNvPr id="5" name="TextBox 4"/>
          <p:cNvSpPr txBox="1"/>
          <p:nvPr/>
        </p:nvSpPr>
        <p:spPr>
          <a:xfrm>
            <a:off x="1030760" y="11032514"/>
            <a:ext cx="23082223" cy="1881830"/>
          </a:xfrm>
          <a:prstGeom prst="rect">
            <a:avLst/>
          </a:prstGeom>
          <a:noFill/>
        </p:spPr>
        <p:txBody>
          <a:bodyPr wrap="square" lIns="217709" tIns="108855" rIns="217709" bIns="108855" rtlCol="0">
            <a:spAutoFit/>
          </a:bodyPr>
          <a:lstStyle/>
          <a:p>
            <a:pPr marL="685800" indent="-685800">
              <a:buFont typeface="Calibri Light" panose="020F0302020204030204" pitchFamily="34" charset="0"/>
              <a:buChar char="–"/>
            </a:pPr>
            <a:r>
              <a:rPr lang="en-US" sz="5400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Each entity maximizes its own objective while network resources are limited</a:t>
            </a:r>
          </a:p>
          <a:p>
            <a:pPr marL="685800" indent="-685800">
              <a:buFont typeface="Calibri Light" panose="020F0302020204030204" pitchFamily="34" charset="0"/>
              <a:buChar char="–"/>
            </a:pPr>
            <a:r>
              <a:rPr lang="en-US" sz="5400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Multi-Objective optimization with multiple degrees of freedom and trade-offs</a:t>
            </a: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6496" y="269999"/>
            <a:ext cx="7456487" cy="2195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95" r="2224"/>
          <a:stretch/>
        </p:blipFill>
        <p:spPr>
          <a:xfrm>
            <a:off x="13714509" y="17240"/>
            <a:ext cx="10669491" cy="296956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563BAB9D-77E0-44F1-93BC-696A02647F77}"/>
              </a:ext>
            </a:extLst>
          </p:cNvPr>
          <p:cNvSpPr/>
          <p:nvPr/>
        </p:nvSpPr>
        <p:spPr>
          <a:xfrm>
            <a:off x="1219200" y="12752474"/>
            <a:ext cx="20522280" cy="650723"/>
          </a:xfrm>
          <a:prstGeom prst="rect">
            <a:avLst/>
          </a:prstGeom>
        </p:spPr>
        <p:txBody>
          <a:bodyPr wrap="square" lIns="217709" tIns="108855" rIns="217709" bIns="108855">
            <a:spAutoFit/>
          </a:bodyPr>
          <a:lstStyle/>
          <a:p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www.celticnext.eu                                         Dependable-Connectivity-as-a-Service, K. Navaie, Lancaster University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5CB2FFBA-BB88-4322-B00B-5A7F52D101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1375" y="2946703"/>
            <a:ext cx="18321247" cy="8207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0240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30760" y="359024"/>
            <a:ext cx="21945600" cy="2286000"/>
          </a:xfrm>
        </p:spPr>
        <p:txBody>
          <a:bodyPr>
            <a:noAutofit/>
          </a:bodyPr>
          <a:lstStyle/>
          <a:p>
            <a:pPr algn="l" fontAlgn="base">
              <a:spcAft>
                <a:spcPct val="0"/>
              </a:spcAft>
            </a:pPr>
            <a:r>
              <a:rPr lang="en-US" sz="7200" b="1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ea typeface="Aleo" panose="020F0502020204030203" pitchFamily="34" charset="0"/>
                <a:cs typeface="Calibri Light" panose="020F0302020204030204" pitchFamily="34" charset="0"/>
              </a:rPr>
              <a:t>Dependable Connectivity </a:t>
            </a:r>
            <a:br>
              <a:rPr lang="en-US" sz="7200" b="1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ea typeface="Aleo" panose="020F0502020204030203" pitchFamily="34" charset="0"/>
                <a:cs typeface="Calibri Light" panose="020F0302020204030204" pitchFamily="34" charset="0"/>
              </a:rPr>
            </a:br>
            <a:r>
              <a:rPr lang="en-US" sz="7200" b="1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ea typeface="Aleo" panose="020F0502020204030203" pitchFamily="34" charset="0"/>
                <a:cs typeface="Calibri Light" panose="020F0302020204030204" pitchFamily="34" charset="0"/>
              </a:rPr>
              <a:t>as a Service: </a:t>
            </a:r>
            <a:r>
              <a:rPr lang="en-US" sz="7200" b="1" dirty="0" err="1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ea typeface="Aleo" panose="020F0502020204030203" pitchFamily="34" charset="0"/>
                <a:cs typeface="Calibri Light" panose="020F0302020204030204" pitchFamily="34" charset="0"/>
              </a:rPr>
              <a:t>DaaS</a:t>
            </a:r>
            <a:endParaRPr lang="en-US" sz="7200" b="1" dirty="0">
              <a:solidFill>
                <a:schemeClr val="accent1">
                  <a:lumMod val="75000"/>
                </a:schemeClr>
              </a:solidFill>
              <a:latin typeface="Calibri Light" panose="020F0302020204030204" pitchFamily="34" charset="0"/>
              <a:ea typeface="Aleo" panose="020F0502020204030203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1B1E-6AFE-4261-906D-D1191F0F518F}" type="slidenum">
              <a:rPr lang="en-GB" altLang="en-US" smtClean="0"/>
              <a:pPr/>
              <a:t>7</a:t>
            </a:fld>
            <a:endParaRPr lang="en-GB" altLang="en-US"/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6496" y="269999"/>
            <a:ext cx="7456487" cy="2195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95" r="2224"/>
          <a:stretch/>
        </p:blipFill>
        <p:spPr>
          <a:xfrm>
            <a:off x="13714509" y="17240"/>
            <a:ext cx="10669491" cy="296956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563BAB9D-77E0-44F1-93BC-696A02647F77}"/>
              </a:ext>
            </a:extLst>
          </p:cNvPr>
          <p:cNvSpPr/>
          <p:nvPr/>
        </p:nvSpPr>
        <p:spPr>
          <a:xfrm>
            <a:off x="1219200" y="12752474"/>
            <a:ext cx="20522280" cy="650723"/>
          </a:xfrm>
          <a:prstGeom prst="rect">
            <a:avLst/>
          </a:prstGeom>
        </p:spPr>
        <p:txBody>
          <a:bodyPr wrap="square" lIns="217709" tIns="108855" rIns="217709" bIns="108855">
            <a:spAutoFit/>
          </a:bodyPr>
          <a:lstStyle/>
          <a:p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www.celticnext.eu                                         Dependable-Connectivity-as-a-Service, K. Navaie, Lancaster University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C1AA2104-629D-45B1-AAF9-FB44141E37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14509" y="3239567"/>
            <a:ext cx="8957584" cy="734074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60890E3D-DAFD-4811-868A-12F46F532A5A}"/>
              </a:ext>
            </a:extLst>
          </p:cNvPr>
          <p:cNvSpPr/>
          <p:nvPr/>
        </p:nvSpPr>
        <p:spPr>
          <a:xfrm>
            <a:off x="1219200" y="3651164"/>
            <a:ext cx="12192000" cy="69865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685800" indent="-6858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WP1: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Architecture Design and Concept development</a:t>
            </a:r>
          </a:p>
          <a:p>
            <a:pPr marL="685800" indent="-6858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WP2: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System Design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</a:p>
          <a:p>
            <a:pPr marL="685800" indent="-6858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WP3: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Algorithm Design and Machine Learning</a:t>
            </a:r>
          </a:p>
          <a:p>
            <a:pPr marL="685800" indent="-6858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WP4: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Modeling and Analysis</a:t>
            </a:r>
          </a:p>
          <a:p>
            <a:pPr marL="685800" indent="-6858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WP5: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Implementation and Conformity </a:t>
            </a:r>
          </a:p>
          <a:p>
            <a:pPr marL="685800" indent="-6858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WP6: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Coordination and Delivery</a:t>
            </a:r>
          </a:p>
        </p:txBody>
      </p:sp>
    </p:spTree>
    <p:extLst>
      <p:ext uri="{BB962C8B-B14F-4D97-AF65-F5344CB8AC3E}">
        <p14:creationId xmlns:p14="http://schemas.microsoft.com/office/powerpoint/2010/main" val="21046569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fontAlgn="base">
              <a:spcAft>
                <a:spcPct val="0"/>
              </a:spcAft>
            </a:pPr>
            <a:r>
              <a:rPr lang="en-GB" sz="7200" b="1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ea typeface="Aleo" panose="020F0502020204030203" pitchFamily="34" charset="0"/>
                <a:cs typeface="Calibri Light" panose="020F0302020204030204" pitchFamily="34" charset="0"/>
              </a:rPr>
              <a:t>Partners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1B1E-6AFE-4261-906D-D1191F0F518F}" type="slidenum">
              <a:rPr lang="en-GB" altLang="en-US" smtClean="0"/>
              <a:pPr/>
              <a:t>8</a:t>
            </a:fld>
            <a:endParaRPr lang="en-GB" altLang="en-US"/>
          </a:p>
        </p:txBody>
      </p:sp>
      <p:sp>
        <p:nvSpPr>
          <p:cNvPr id="5" name="TextBox 4"/>
          <p:cNvSpPr txBox="1"/>
          <p:nvPr/>
        </p:nvSpPr>
        <p:spPr>
          <a:xfrm>
            <a:off x="1029837" y="2718271"/>
            <a:ext cx="10964024" cy="6960143"/>
          </a:xfrm>
          <a:prstGeom prst="rect">
            <a:avLst/>
          </a:prstGeom>
          <a:noFill/>
        </p:spPr>
        <p:txBody>
          <a:bodyPr wrap="square" lIns="217709" tIns="108855" rIns="217709" bIns="108855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Work Packages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WP1: Architecture Design and Concept development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WP2: System Design 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WP3: Algorithm Design and Machine Learning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WP4:Modeling and Analysis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WP5: Implementation and Conformity 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WP6: Coordination and Delivery</a:t>
            </a: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6496" y="269999"/>
            <a:ext cx="7456487" cy="2195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95" r="2224"/>
          <a:stretch/>
        </p:blipFill>
        <p:spPr>
          <a:xfrm>
            <a:off x="13714509" y="17240"/>
            <a:ext cx="10669491" cy="296956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7782D18F-805B-4C1A-B140-632B3981F487}"/>
              </a:ext>
            </a:extLst>
          </p:cNvPr>
          <p:cNvSpPr txBox="1"/>
          <p:nvPr/>
        </p:nvSpPr>
        <p:spPr>
          <a:xfrm>
            <a:off x="12942044" y="2718271"/>
            <a:ext cx="10696847" cy="9176134"/>
          </a:xfrm>
          <a:prstGeom prst="rect">
            <a:avLst/>
          </a:prstGeom>
          <a:noFill/>
        </p:spPr>
        <p:txBody>
          <a:bodyPr wrap="square" lIns="217709" tIns="108855" rIns="217709" bIns="108855" rtlCol="0">
            <a:spAutoFit/>
          </a:bodyPr>
          <a:lstStyle/>
          <a:p>
            <a:pPr algn="ctr"/>
            <a:r>
              <a:rPr lang="en-GB" sz="5400" b="1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Partners Solicited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GB" sz="4800" b="1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Wireless Network Technology</a:t>
            </a:r>
          </a:p>
          <a:p>
            <a:pPr marL="1143000" lvl="1" indent="-685800">
              <a:buFont typeface="Arial" panose="020B0604020202020204" pitchFamily="34" charset="0"/>
              <a:buChar char="•"/>
            </a:pPr>
            <a:r>
              <a:rPr lang="en-GB" sz="4800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Lancaster University, UK</a:t>
            </a:r>
          </a:p>
          <a:p>
            <a:pPr marL="1143000" lvl="1" indent="-685800">
              <a:buFont typeface="Arial" panose="020B0604020202020204" pitchFamily="34" charset="0"/>
              <a:buChar char="•"/>
            </a:pPr>
            <a:r>
              <a:rPr lang="en-GB" sz="4800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Manchester University, UK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GB" sz="4800" b="1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Software Platforms</a:t>
            </a:r>
          </a:p>
          <a:p>
            <a:pPr marL="1143000" lvl="1" indent="-685800">
              <a:buFont typeface="Arial" panose="020B0604020202020204" pitchFamily="34" charset="0"/>
              <a:buChar char="•"/>
            </a:pPr>
            <a:r>
              <a:rPr lang="en-GB" sz="4800" dirty="0" err="1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Paremus</a:t>
            </a:r>
            <a:r>
              <a:rPr lang="en-GB" sz="4800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Ltd., UK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GB" sz="4800" b="1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Mobile Edge Networks and Cloud/Fog Computing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GB" sz="4800" b="1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Machine Learning and Algorithms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GB" sz="4800" b="1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Optimization and Modelling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GB" sz="4800" b="1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Project Coordination and Management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GB" sz="4800" b="1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Testbed and Implementation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44D0378C-7C00-4946-B70E-B7D237E3AE9F}"/>
              </a:ext>
            </a:extLst>
          </p:cNvPr>
          <p:cNvSpPr/>
          <p:nvPr/>
        </p:nvSpPr>
        <p:spPr>
          <a:xfrm>
            <a:off x="1219200" y="12752474"/>
            <a:ext cx="20522280" cy="650723"/>
          </a:xfrm>
          <a:prstGeom prst="rect">
            <a:avLst/>
          </a:prstGeom>
        </p:spPr>
        <p:txBody>
          <a:bodyPr wrap="square" lIns="217709" tIns="108855" rIns="217709" bIns="108855">
            <a:spAutoFit/>
          </a:bodyPr>
          <a:lstStyle/>
          <a:p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www.celticnext.eu                                         Dependable-Connectivity-as-a-Service, K. Navaie, Lancaster University</a:t>
            </a:r>
          </a:p>
        </p:txBody>
      </p:sp>
    </p:spTree>
    <p:extLst>
      <p:ext uri="{BB962C8B-B14F-4D97-AF65-F5344CB8AC3E}">
        <p14:creationId xmlns:p14="http://schemas.microsoft.com/office/powerpoint/2010/main" val="42799092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fontAlgn="base">
              <a:spcAft>
                <a:spcPct val="0"/>
              </a:spcAft>
            </a:pPr>
            <a:r>
              <a:rPr lang="en-GB" sz="7200" b="1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ea typeface="Aleo" panose="020F0502020204030203" pitchFamily="34" charset="0"/>
                <a:cs typeface="Calibri Light" panose="020F0302020204030204" pitchFamily="34" charset="0"/>
              </a:rPr>
              <a:t>Contact Info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1B1E-6AFE-4261-906D-D1191F0F518F}" type="slidenum">
              <a:rPr lang="en-GB" altLang="en-US" smtClean="0"/>
              <a:pPr/>
              <a:t>9</a:t>
            </a:fld>
            <a:endParaRPr lang="en-GB" altLang="en-US"/>
          </a:p>
        </p:txBody>
      </p:sp>
      <p:sp>
        <p:nvSpPr>
          <p:cNvPr id="5" name="TextBox 4"/>
          <p:cNvSpPr txBox="1"/>
          <p:nvPr/>
        </p:nvSpPr>
        <p:spPr>
          <a:xfrm>
            <a:off x="1250936" y="3107912"/>
            <a:ext cx="20522280" cy="12146178"/>
          </a:xfrm>
          <a:prstGeom prst="rect">
            <a:avLst/>
          </a:prstGeom>
          <a:noFill/>
        </p:spPr>
        <p:txBody>
          <a:bodyPr wrap="square" lIns="217709" tIns="108855" rIns="217709" bIns="108855" rtlCol="0">
            <a:spAutoFit/>
          </a:bodyPr>
          <a:lstStyle/>
          <a:p>
            <a:pPr eaLnBrk="1" hangingPunct="1"/>
            <a:r>
              <a:rPr lang="en-GB" sz="5400" b="1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ea typeface="Aleo" panose="020F0502020204030203" pitchFamily="34" charset="0"/>
                <a:cs typeface="Calibri Light" panose="020F0302020204030204" pitchFamily="34" charset="0"/>
              </a:rPr>
              <a:t>For more information and for interest to participate please contact:</a:t>
            </a:r>
          </a:p>
          <a:p>
            <a:endParaRPr lang="en-GB" sz="4800" dirty="0">
              <a:solidFill>
                <a:schemeClr val="accent1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GB" sz="5400" dirty="0" err="1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Dr.</a:t>
            </a:r>
            <a:r>
              <a:rPr lang="en-GB" sz="5400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Keivan Navaie, CEng, FIET, SFHEA</a:t>
            </a:r>
          </a:p>
          <a:p>
            <a:r>
              <a:rPr lang="en-GB" sz="5400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Reader in Mobile Computing </a:t>
            </a:r>
          </a:p>
          <a:p>
            <a:r>
              <a:rPr lang="en-GB" sz="5400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Email: </a:t>
            </a:r>
            <a:r>
              <a:rPr lang="en-GB" sz="4400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k.navaie@Lancaster.ac.uk</a:t>
            </a:r>
            <a:r>
              <a:rPr lang="en-GB" sz="4400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	</a:t>
            </a:r>
          </a:p>
          <a:p>
            <a:r>
              <a:rPr lang="en-GB" sz="4400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Phone: +447776362160</a:t>
            </a:r>
          </a:p>
          <a:p>
            <a:r>
              <a:rPr lang="en-GB" sz="4400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Address: SCC, Lancaster University </a:t>
            </a:r>
          </a:p>
          <a:p>
            <a:r>
              <a:rPr lang="en-GB" sz="4400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Lancaster, LA14WA, UK</a:t>
            </a:r>
          </a:p>
          <a:p>
            <a:r>
              <a:rPr lang="en-GB" sz="43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		</a:t>
            </a:r>
          </a:p>
          <a:p>
            <a:endParaRPr lang="en-GB" sz="4800" dirty="0">
              <a:solidFill>
                <a:srgbClr val="0070C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8"/>
            <a:endParaRPr lang="en-GB" sz="4800" dirty="0">
              <a:solidFill>
                <a:srgbClr val="0070C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8"/>
            <a:r>
              <a:rPr lang="en-GB" sz="48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      </a:t>
            </a:r>
          </a:p>
          <a:p>
            <a:pPr lvl="8"/>
            <a:r>
              <a:rPr lang="en-GB" sz="48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 </a:t>
            </a:r>
          </a:p>
          <a:p>
            <a:pPr lvl="8"/>
            <a:endParaRPr lang="de-DE" sz="4800" dirty="0">
              <a:solidFill>
                <a:srgbClr val="0070C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8"/>
            <a:endParaRPr lang="en-GB" sz="4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8"/>
            <a:endParaRPr lang="en-GB" sz="4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6496" y="269999"/>
            <a:ext cx="7456487" cy="2195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454696" y="12870025"/>
            <a:ext cx="20522280" cy="650723"/>
          </a:xfrm>
          <a:prstGeom prst="rect">
            <a:avLst/>
          </a:prstGeom>
        </p:spPr>
        <p:txBody>
          <a:bodyPr wrap="square" lIns="217709" tIns="108855" rIns="217709" bIns="108855">
            <a:spAutoFit/>
          </a:bodyPr>
          <a:lstStyle/>
          <a:p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95" r="2224"/>
          <a:stretch/>
        </p:blipFill>
        <p:spPr>
          <a:xfrm>
            <a:off x="13714509" y="17240"/>
            <a:ext cx="10669491" cy="2969568"/>
          </a:xfrm>
          <a:prstGeom prst="rect">
            <a:avLst/>
          </a:prstGeom>
        </p:spPr>
      </p:pic>
      <p:pic>
        <p:nvPicPr>
          <p:cNvPr id="7" name="Picture 6" descr="A person wearing glasses and smiling at the camera&#10;&#10;Description generated with very high confidence">
            <a:extLst>
              <a:ext uri="{FF2B5EF4-FFF2-40B4-BE49-F238E27FC236}">
                <a16:creationId xmlns="" xmlns:a16="http://schemas.microsoft.com/office/drawing/2014/main" id="{35601D19-F0AF-4974-A08D-611EB422BF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0205" y="4625752"/>
            <a:ext cx="3710235" cy="4757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411627"/>
      </p:ext>
    </p:extLst>
  </p:cSld>
  <p:clrMapOvr>
    <a:masterClrMapping/>
  </p:clrMapOvr>
</p:sld>
</file>

<file path=ppt/theme/theme1.xml><?xml version="1.0" encoding="utf-8"?>
<a:theme xmlns:a="http://schemas.openxmlformats.org/drawingml/2006/main" name="1_Spanish Chair Eureka 2016 intern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panish Chair Eureka 2016 interno" id="{BA4051FA-B5A8-8041-902C-54A3E0A35E45}" vid="{A453499C-19AA-F249-A308-67522C957B5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Pages>0</Pages>
  <Words>419</Words>
  <Characters>0</Characters>
  <Application>Microsoft Office PowerPoint</Application>
  <PresentationFormat>Custom</PresentationFormat>
  <Lines>0</Lines>
  <Paragraphs>109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1_Spanish Chair Eureka 2016 interno</vt:lpstr>
      <vt:lpstr>Office Theme</vt:lpstr>
      <vt:lpstr>PowerPoint Presentation</vt:lpstr>
      <vt:lpstr>Network Resources</vt:lpstr>
      <vt:lpstr>Organisation Profile</vt:lpstr>
      <vt:lpstr>Dependability of Communications</vt:lpstr>
      <vt:lpstr>Dependable Connectivity (DeC) </vt:lpstr>
      <vt:lpstr>Heterogeneity, Dynamism,  and Multiple Objectives</vt:lpstr>
      <vt:lpstr>Dependable Connectivity  as a Service: DaaS</vt:lpstr>
      <vt:lpstr>Partners</vt:lpstr>
      <vt:lpstr>Contact Info</vt:lpstr>
      <vt:lpstr>Join the follow-up Telco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conference@thesai.org</dc:creator>
  <cp:lastModifiedBy>Christiane Reinsch</cp:lastModifiedBy>
  <cp:revision>280</cp:revision>
  <dcterms:modified xsi:type="dcterms:W3CDTF">2019-08-15T09:36:42Z</dcterms:modified>
</cp:coreProperties>
</file>