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828" r:id="rId2"/>
  </p:sldMasterIdLst>
  <p:notesMasterIdLst>
    <p:notesMasterId r:id="rId7"/>
  </p:notesMasterIdLst>
  <p:sldIdLst>
    <p:sldId id="272" r:id="rId3"/>
    <p:sldId id="318" r:id="rId4"/>
    <p:sldId id="319" r:id="rId5"/>
    <p:sldId id="320" r:id="rId6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44" y="-100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/>
          </p:cNvSpPr>
          <p:nvPr/>
        </p:nvSpPr>
        <p:spPr bwMode="auto"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5400" b="1" dirty="0">
              <a:solidFill>
                <a:srgbClr val="3C3C3C"/>
              </a:solidFill>
              <a:latin typeface="Century Gothic" panose="020B0502020202020204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1688" y="89248"/>
            <a:ext cx="3657656" cy="43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7"/>
          <p:cNvSpPr>
            <a:spLocks/>
          </p:cNvSpPr>
          <p:nvPr/>
        </p:nvSpPr>
        <p:spPr bwMode="auto">
          <a:xfrm>
            <a:off x="3530060" y="6697434"/>
            <a:ext cx="17039908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/>
            </a:r>
            <a:b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&lt;</a:t>
            </a: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Presentation Name</a:t>
            </a: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&gt;</a:t>
            </a:r>
            <a:endParaRPr lang="en-GB" sz="80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3551040" y="733539"/>
            <a:ext cx="17039908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CELTIC-NEXT </a:t>
            </a:r>
            <a:b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Proposers Day</a:t>
            </a:r>
            <a:endParaRPr lang="en-GB" sz="3600" b="1" dirty="0" smtClean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  <a:p>
            <a:pPr eaLnBrk="1" hangingPunct="1"/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25</a:t>
            </a:r>
            <a:r>
              <a:rPr lang="en-GB" sz="7000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</a:t>
            </a:r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September 2019, Istanbul  </a:t>
            </a: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7227531" y="11768479"/>
            <a:ext cx="944329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&lt;Name and affiliation of presenter&gt;</a:t>
            </a:r>
          </a:p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&lt;e-mail of presenter&gt;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983933" y="9522296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dirty="0" err="1" smtClean="0">
                <a:solidFill>
                  <a:srgbClr val="0070C0"/>
                </a:solidFill>
              </a:rPr>
              <a:t>Your</a:t>
            </a:r>
            <a:r>
              <a:rPr lang="de-DE" dirty="0" smtClean="0">
                <a:solidFill>
                  <a:srgbClr val="0070C0"/>
                </a:solidFill>
              </a:rPr>
              <a:t> Logo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t="12515"/>
          <a:stretch/>
        </p:blipFill>
        <p:spPr>
          <a:xfrm>
            <a:off x="0" y="0"/>
            <a:ext cx="4991201" cy="4409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Headline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12980" y="4769768"/>
            <a:ext cx="18050005" cy="958500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de-DE" sz="4800" i="1" dirty="0" err="1" smtClean="0">
                <a:solidFill>
                  <a:srgbClr val="0070C0"/>
                </a:solidFill>
              </a:rPr>
              <a:t>Your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content</a:t>
            </a:r>
            <a:endParaRPr lang="de-DE" sz="4800" i="1" dirty="0" smtClean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</a:t>
            </a:r>
            <a:r>
              <a:rPr lang="en-GB" sz="2800" smtClean="0">
                <a:solidFill>
                  <a:schemeClr val="accent1">
                    <a:lumMod val="75000"/>
                  </a:schemeClr>
                </a:solidFill>
              </a:rPr>
              <a:t>Presentation,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1192" y="55428"/>
            <a:ext cx="10654319" cy="277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Headline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79208" y="4697760"/>
            <a:ext cx="19202133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Existing consortium, involved countries.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Expertise, profiles and types of partners you are looking for.</a:t>
            </a:r>
            <a:br>
              <a:rPr lang="en-GB" sz="4800" i="1" dirty="0">
                <a:solidFill>
                  <a:srgbClr val="0070C0"/>
                </a:solidFill>
              </a:rPr>
            </a:b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1192" y="55428"/>
            <a:ext cx="10654319" cy="277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0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42928" y="3185592"/>
            <a:ext cx="20018224" cy="12007678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For more information and for interest to participate please contact: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r>
              <a:rPr lang="en-GB" sz="4800" dirty="0">
                <a:solidFill>
                  <a:srgbClr val="0070C0"/>
                </a:solidFill>
              </a:rPr>
              <a:t>		</a:t>
            </a:r>
            <a:r>
              <a:rPr lang="en-GB" sz="4300" dirty="0">
                <a:solidFill>
                  <a:srgbClr val="0070C0"/>
                </a:solidFill>
              </a:rPr>
              <a:t>Name and affiliation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E-Mail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Telephone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Postal Address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Web (if available)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pPr lvl="8"/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Presentation </a:t>
            </a:r>
            <a:r>
              <a:rPr lang="de-DE" sz="5400" b="1" dirty="0" err="1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available</a:t>
            </a:r>
            <a:r>
              <a:rPr lang="de-DE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 </a:t>
            </a:r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via: </a:t>
            </a:r>
            <a:endParaRPr lang="de-DE" sz="54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</a:endParaRPr>
          </a:p>
          <a:p>
            <a:pPr lvl="8"/>
            <a:endParaRPr lang="en-GB" sz="4800" dirty="0" smtClean="0">
              <a:solidFill>
                <a:srgbClr val="0070C0"/>
              </a:solidFill>
            </a:endParaRPr>
          </a:p>
          <a:p>
            <a:pPr lvl="8"/>
            <a:r>
              <a:rPr lang="en-GB" sz="4800" dirty="0" smtClean="0">
                <a:solidFill>
                  <a:srgbClr val="0070C0"/>
                </a:solidFill>
              </a:rPr>
              <a:t>       </a:t>
            </a:r>
          </a:p>
          <a:p>
            <a:pPr lvl="8"/>
            <a:r>
              <a:rPr lang="en-GB" sz="4800" dirty="0" smtClean="0">
                <a:solidFill>
                  <a:srgbClr val="0070C0"/>
                </a:solidFill>
              </a:rPr>
              <a:t>  </a:t>
            </a:r>
            <a:endParaRPr lang="en-GB" sz="4800" dirty="0">
              <a:solidFill>
                <a:srgbClr val="0070C0"/>
              </a:solidFill>
            </a:endParaRPr>
          </a:p>
          <a:p>
            <a:pPr lvl="8"/>
            <a:endParaRPr lang="de-DE" sz="4800" dirty="0" smtClean="0">
              <a:solidFill>
                <a:srgbClr val="0070C0"/>
              </a:solidFill>
            </a:endParaRPr>
          </a:p>
          <a:p>
            <a:pPr lvl="8"/>
            <a:endParaRPr lang="en-GB" sz="4800" dirty="0"/>
          </a:p>
          <a:p>
            <a:pPr lvl="8"/>
            <a:endParaRPr lang="en-GB" sz="4800" dirty="0"/>
          </a:p>
        </p:txBody>
      </p:sp>
      <p:sp>
        <p:nvSpPr>
          <p:cNvPr id="3" name="Rectangle 2"/>
          <p:cNvSpPr/>
          <p:nvPr/>
        </p:nvSpPr>
        <p:spPr>
          <a:xfrm>
            <a:off x="15720391" y="6436322"/>
            <a:ext cx="2050689" cy="1697164"/>
          </a:xfrm>
          <a:prstGeom prst="rect">
            <a:avLst/>
          </a:prstGeom>
        </p:spPr>
        <p:txBody>
          <a:bodyPr wrap="none" lIns="217709" tIns="108855" rIns="217709" bIns="108855">
            <a:spAutoFit/>
          </a:bodyPr>
          <a:lstStyle/>
          <a:p>
            <a:pPr algn="ctr"/>
            <a:r>
              <a:rPr lang="de-DE" sz="4800" dirty="0" err="1">
                <a:solidFill>
                  <a:srgbClr val="0070C0"/>
                </a:solidFill>
              </a:rPr>
              <a:t>Your</a:t>
            </a:r>
            <a:endParaRPr lang="de-DE" sz="4800" dirty="0">
              <a:solidFill>
                <a:srgbClr val="0070C0"/>
              </a:solidFill>
            </a:endParaRPr>
          </a:p>
          <a:p>
            <a:pPr algn="ctr"/>
            <a:r>
              <a:rPr lang="de-DE" sz="4800" dirty="0" err="1">
                <a:solidFill>
                  <a:srgbClr val="0070C0"/>
                </a:solidFill>
              </a:rPr>
              <a:t>Photo</a:t>
            </a:r>
            <a:endParaRPr lang="en-GB" sz="4800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 descr="C:\Users\christiane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5551569"/>
            <a:ext cx="3168352" cy="346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5550" y="10026352"/>
            <a:ext cx="2300370" cy="231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1192" y="55428"/>
            <a:ext cx="10654319" cy="277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82</Words>
  <Characters>0</Characters>
  <Application>Microsoft Office PowerPoint</Application>
  <PresentationFormat>Custom</PresentationFormat>
  <Lines>0</Lines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1_Spanish Chair Eureka 2016 interno</vt:lpstr>
      <vt:lpstr>Office Theme</vt:lpstr>
      <vt:lpstr>PowerPoint Presentation</vt:lpstr>
      <vt:lpstr>Headline</vt:lpstr>
      <vt:lpstr>Headline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Christiane Reinsch</cp:lastModifiedBy>
  <cp:revision>280</cp:revision>
  <dcterms:modified xsi:type="dcterms:W3CDTF">2019-09-23T10:32:31Z</dcterms:modified>
</cp:coreProperties>
</file>